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490_5BFF60C8.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54"/>
  </p:notesMasterIdLst>
  <p:handoutMasterIdLst>
    <p:handoutMasterId r:id="rId155"/>
  </p:handoutMasterIdLst>
  <p:sldIdLst>
    <p:sldId id="5141" r:id="rId5"/>
    <p:sldId id="5144" r:id="rId6"/>
    <p:sldId id="5177" r:id="rId7"/>
    <p:sldId id="5178" r:id="rId8"/>
    <p:sldId id="5058" r:id="rId9"/>
    <p:sldId id="5182" r:id="rId10"/>
    <p:sldId id="5265" r:id="rId11"/>
    <p:sldId id="5266" r:id="rId12"/>
    <p:sldId id="5285" r:id="rId13"/>
    <p:sldId id="5278" r:id="rId14"/>
    <p:sldId id="5287" r:id="rId15"/>
    <p:sldId id="5279" r:id="rId16"/>
    <p:sldId id="4956" r:id="rId17"/>
    <p:sldId id="5230" r:id="rId18"/>
    <p:sldId id="5180" r:id="rId19"/>
    <p:sldId id="5183" r:id="rId20"/>
    <p:sldId id="5252" r:id="rId21"/>
    <p:sldId id="5253" r:id="rId22"/>
    <p:sldId id="5068" r:id="rId23"/>
    <p:sldId id="5186" r:id="rId24"/>
    <p:sldId id="5059" r:id="rId25"/>
    <p:sldId id="5184" r:id="rId26"/>
    <p:sldId id="5069" r:id="rId27"/>
    <p:sldId id="5187" r:id="rId28"/>
    <p:sldId id="5060" r:id="rId29"/>
    <p:sldId id="5185" r:id="rId30"/>
    <p:sldId id="5150" r:id="rId31"/>
    <p:sldId id="5188" r:id="rId32"/>
    <p:sldId id="5223" r:id="rId33"/>
    <p:sldId id="5224" r:id="rId34"/>
    <p:sldId id="5122" r:id="rId35"/>
    <p:sldId id="5189" r:id="rId36"/>
    <p:sldId id="5121" r:id="rId37"/>
    <p:sldId id="5190" r:id="rId38"/>
    <p:sldId id="5120" r:id="rId39"/>
    <p:sldId id="5191" r:id="rId40"/>
    <p:sldId id="5063" r:id="rId41"/>
    <p:sldId id="5193" r:id="rId42"/>
    <p:sldId id="5064" r:id="rId43"/>
    <p:sldId id="5194" r:id="rId44"/>
    <p:sldId id="5124" r:id="rId45"/>
    <p:sldId id="5195" r:id="rId46"/>
    <p:sldId id="5061" r:id="rId47"/>
    <p:sldId id="5196" r:id="rId48"/>
    <p:sldId id="5314" r:id="rId49"/>
    <p:sldId id="5344" r:id="rId50"/>
    <p:sldId id="5276" r:id="rId51"/>
    <p:sldId id="5233" r:id="rId52"/>
    <p:sldId id="5151" r:id="rId53"/>
    <p:sldId id="5281" r:id="rId54"/>
    <p:sldId id="5318" r:id="rId55"/>
    <p:sldId id="5240" r:id="rId56"/>
    <p:sldId id="5250" r:id="rId57"/>
    <p:sldId id="5123" r:id="rId58"/>
    <p:sldId id="5274" r:id="rId59"/>
    <p:sldId id="5152" r:id="rId60"/>
    <p:sldId id="5197" r:id="rId61"/>
    <p:sldId id="5256" r:id="rId62"/>
    <p:sldId id="5282" r:id="rId63"/>
    <p:sldId id="5076" r:id="rId64"/>
    <p:sldId id="796" r:id="rId65"/>
    <p:sldId id="5320" r:id="rId66"/>
    <p:sldId id="5214" r:id="rId67"/>
    <p:sldId id="5175" r:id="rId68"/>
    <p:sldId id="5096" r:id="rId69"/>
    <p:sldId id="5097" r:id="rId70"/>
    <p:sldId id="5254" r:id="rId71"/>
    <p:sldId id="5255" r:id="rId72"/>
    <p:sldId id="5198" r:id="rId73"/>
    <p:sldId id="5202" r:id="rId74"/>
    <p:sldId id="5201" r:id="rId75"/>
    <p:sldId id="5203" r:id="rId76"/>
    <p:sldId id="5174" r:id="rId77"/>
    <p:sldId id="5204" r:id="rId78"/>
    <p:sldId id="4836" r:id="rId79"/>
    <p:sldId id="5205" r:id="rId80"/>
    <p:sldId id="4845" r:id="rId81"/>
    <p:sldId id="5108" r:id="rId82"/>
    <p:sldId id="5109" r:id="rId83"/>
    <p:sldId id="4841" r:id="rId84"/>
    <p:sldId id="4842" r:id="rId85"/>
    <p:sldId id="4367" r:id="rId86"/>
    <p:sldId id="5156" r:id="rId87"/>
    <p:sldId id="5157" r:id="rId88"/>
    <p:sldId id="5160" r:id="rId89"/>
    <p:sldId id="5161" r:id="rId90"/>
    <p:sldId id="5111" r:id="rId91"/>
    <p:sldId id="5162" r:id="rId92"/>
    <p:sldId id="5225" r:id="rId93"/>
    <p:sldId id="5155" r:id="rId94"/>
    <p:sldId id="5164" r:id="rId95"/>
    <p:sldId id="5110" r:id="rId96"/>
    <p:sldId id="5165" r:id="rId97"/>
    <p:sldId id="5166" r:id="rId98"/>
    <p:sldId id="5227" r:id="rId99"/>
    <p:sldId id="5168" r:id="rId100"/>
    <p:sldId id="5169" r:id="rId101"/>
    <p:sldId id="5212" r:id="rId102"/>
    <p:sldId id="5213" r:id="rId103"/>
    <p:sldId id="5112" r:id="rId104"/>
    <p:sldId id="5321" r:id="rId105"/>
    <p:sldId id="5219" r:id="rId106"/>
    <p:sldId id="5257" r:id="rId107"/>
    <p:sldId id="5271" r:id="rId108"/>
    <p:sldId id="5251" r:id="rId109"/>
    <p:sldId id="5262" r:id="rId110"/>
    <p:sldId id="5210" r:id="rId111"/>
    <p:sldId id="5179" r:id="rId112"/>
    <p:sldId id="5192" r:id="rId113"/>
    <p:sldId id="5272" r:id="rId114"/>
    <p:sldId id="5273" r:id="rId115"/>
    <p:sldId id="5263" r:id="rId116"/>
    <p:sldId id="5264" r:id="rId117"/>
    <p:sldId id="5259" r:id="rId118"/>
    <p:sldId id="5260" r:id="rId119"/>
    <p:sldId id="5261" r:id="rId120"/>
    <p:sldId id="5269" r:id="rId121"/>
    <p:sldId id="5270" r:id="rId122"/>
    <p:sldId id="5345" r:id="rId123"/>
    <p:sldId id="5346" r:id="rId124"/>
    <p:sldId id="5347" r:id="rId125"/>
    <p:sldId id="5348" r:id="rId126"/>
    <p:sldId id="5349" r:id="rId127"/>
    <p:sldId id="5342" r:id="rId128"/>
    <p:sldId id="5339" r:id="rId129"/>
    <p:sldId id="4866" r:id="rId130"/>
    <p:sldId id="4848" r:id="rId131"/>
    <p:sldId id="1231" r:id="rId132"/>
    <p:sldId id="1232" r:id="rId133"/>
    <p:sldId id="1233" r:id="rId134"/>
    <p:sldId id="1234" r:id="rId135"/>
    <p:sldId id="1235" r:id="rId136"/>
    <p:sldId id="1237" r:id="rId137"/>
    <p:sldId id="1238" r:id="rId138"/>
    <p:sldId id="5216" r:id="rId139"/>
    <p:sldId id="5217" r:id="rId140"/>
    <p:sldId id="5215" r:id="rId141"/>
    <p:sldId id="5336" r:id="rId142"/>
    <p:sldId id="5154" r:id="rId143"/>
    <p:sldId id="5350" r:id="rId144"/>
    <p:sldId id="5207" r:id="rId145"/>
    <p:sldId id="5082" r:id="rId146"/>
    <p:sldId id="5229" r:id="rId147"/>
    <p:sldId id="5084" r:id="rId148"/>
    <p:sldId id="5119" r:id="rId149"/>
    <p:sldId id="5199" r:id="rId150"/>
    <p:sldId id="5284" r:id="rId151"/>
    <p:sldId id="4970" r:id="rId152"/>
    <p:sldId id="5232" r:id="rId153"/>
  </p:sldIdLst>
  <p:sldSz cx="6858000" cy="9144000" type="letter"/>
  <p:notesSz cx="6858000" cy="9144000"/>
  <p:embeddedFontLst>
    <p:embeddedFont>
      <p:font typeface="Arial Narrow" panose="020B0606020202030204" pitchFamily="34" charset="0"/>
      <p:regular r:id="rId156"/>
      <p:bold r:id="rId157"/>
      <p:italic r:id="rId158"/>
      <p:boldItalic r:id="rId159"/>
    </p:embeddedFont>
    <p:embeddedFont>
      <p:font typeface="Impact" panose="020B0806030902050204" pitchFamily="34" charset="0"/>
      <p:regular r:id="rId160"/>
    </p:embeddedFont>
    <p:embeddedFont>
      <p:font typeface="Lato" panose="020F0502020204030203" pitchFamily="34" charset="0"/>
      <p:regular r:id="rId161"/>
      <p:bold r:id="rId162"/>
      <p:italic r:id="rId163"/>
      <p:boldItalic r:id="rId164"/>
    </p:embeddedFont>
    <p:embeddedFont>
      <p:font typeface="Lato Black" panose="020F0502020204030203" pitchFamily="34" charset="0"/>
      <p:bold r:id="rId165"/>
      <p:boldItalic r:id="rId166"/>
    </p:embeddedFont>
    <p:embeddedFont>
      <p:font typeface="Lato Heavy" panose="020F0502020204030203" pitchFamily="34" charset="0"/>
      <p:bold r:id="rId167"/>
      <p:boldItalic r:id="rId168"/>
    </p:embeddedFont>
    <p:embeddedFont>
      <p:font typeface="Lato Semibold" panose="020F0502020204030203" pitchFamily="34" charset="0"/>
      <p:bold r:id="rId169"/>
      <p:boldItalic r:id="rId170"/>
    </p:embeddedFont>
    <p:embeddedFont>
      <p:font typeface="Open Sans" pitchFamily="2" charset="0"/>
      <p:regular r:id="rId171"/>
      <p:bold r:id="rId172"/>
      <p:italic r:id="rId173"/>
      <p:boldItalic r:id="rId174"/>
    </p:embeddedFont>
    <p:embeddedFont>
      <p:font typeface="Roboto Black" panose="02000000000000000000" pitchFamily="2" charset="0"/>
      <p:bold r:id="rId175"/>
      <p:boldItalic r:id="rId176"/>
    </p:embeddedFont>
    <p:embeddedFont>
      <p:font typeface="Roboto Condensed" panose="02000000000000000000" pitchFamily="2" charset="0"/>
      <p:regular r:id="rId177"/>
      <p:bold r:id="rId178"/>
      <p:italic r:id="rId179"/>
      <p:boldItalic r:id="rId180"/>
    </p:embeddedFont>
    <p:embeddedFont>
      <p:font typeface="Segoe Print" panose="02000600000000000000" pitchFamily="2" charset="0"/>
      <p:regular r:id="rId181"/>
      <p:bold r:id="rId182"/>
    </p:embeddedFont>
    <p:embeddedFont>
      <p:font typeface="Top Secret" panose="020B0604020202020204" charset="0"/>
      <p:regular r:id="rId183"/>
      <p:bold r:id="rId184"/>
    </p:embeddedFont>
    <p:embeddedFont>
      <p:font typeface="Verdana Pro" panose="020B0604030504040204" pitchFamily="34" charset="0"/>
      <p:regular r:id="rId185"/>
      <p:bold r:id="rId186"/>
      <p:italic r:id="rId187"/>
      <p:boldItalic r:id="rId18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44"/>
            <p14:sldId id="5177"/>
            <p14:sldId id="5178"/>
            <p14:sldId id="5058"/>
            <p14:sldId id="5182"/>
            <p14:sldId id="5265"/>
            <p14:sldId id="5266"/>
            <p14:sldId id="5285"/>
            <p14:sldId id="5278"/>
            <p14:sldId id="5287"/>
            <p14:sldId id="5279"/>
          </p14:sldIdLst>
        </p14:section>
        <p14:section name="Features" id="{DE8E3186-B6F2-4D3E-93FE-D2AAD3427389}">
          <p14:sldIdLst>
            <p14:sldId id="4956"/>
            <p14:sldId id="5230"/>
            <p14:sldId id="5180"/>
            <p14:sldId id="5183"/>
            <p14:sldId id="5252"/>
            <p14:sldId id="5253"/>
            <p14:sldId id="5068"/>
            <p14:sldId id="5186"/>
            <p14:sldId id="5059"/>
            <p14:sldId id="5184"/>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281"/>
            <p14:sldId id="5318"/>
            <p14:sldId id="5240"/>
            <p14:sldId id="5250"/>
            <p14:sldId id="5123"/>
            <p14:sldId id="5274"/>
          </p14:sldIdLst>
        </p14:section>
        <p14:section name="Price Options" id="{BDDF0F04-6197-43DB-BE59-E59AAEA6B030}">
          <p14:sldIdLst>
            <p14:sldId id="5152"/>
            <p14:sldId id="5197"/>
            <p14:sldId id="5256"/>
            <p14:sldId id="5282"/>
            <p14:sldId id="5076"/>
            <p14:sldId id="796"/>
            <p14:sldId id="5320"/>
            <p14:sldId id="5214"/>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 id="5112"/>
            <p14:sldId id="5321"/>
          </p14:sldIdLst>
        </p14:section>
        <p14:section name="End" id="{705A8FFD-CFD6-47BB-9166-D26E88883C2B}">
          <p14:sldIdLst>
            <p14:sldId id="5219"/>
            <p14:sldId id="5257"/>
            <p14:sldId id="5271"/>
          </p14:sldIdLst>
        </p14:section>
        <p14:section name="Alternates" id="{269A4494-25D1-4A4B-ABA8-61CE04D0FF85}">
          <p14:sldIdLst>
            <p14:sldId id="5251"/>
          </p14:sldIdLst>
        </p14:section>
        <p14:section name="alternates" id="{FFFB52B2-A41C-430A-910D-6B0308A0CD8D}">
          <p14:sldIdLst>
            <p14:sldId id="5262"/>
            <p14:sldId id="5210"/>
            <p14:sldId id="5179"/>
            <p14:sldId id="5192"/>
            <p14:sldId id="5272"/>
            <p14:sldId id="5273"/>
            <p14:sldId id="5263"/>
            <p14:sldId id="5264"/>
            <p14:sldId id="5259"/>
            <p14:sldId id="5260"/>
            <p14:sldId id="5261"/>
            <p14:sldId id="5269"/>
            <p14:sldId id="5270"/>
            <p14:sldId id="5345"/>
            <p14:sldId id="5346"/>
            <p14:sldId id="5347"/>
            <p14:sldId id="5348"/>
            <p14:sldId id="5349"/>
            <p14:sldId id="5342"/>
            <p14:sldId id="5339"/>
          </p14:sldIdLst>
        </p14:section>
        <p14:section name="Extras" id="{514B049A-7207-41D1-9DB1-6FCB360B4038}">
          <p14:sldIdLst>
            <p14:sldId id="4866"/>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 id="5350"/>
          </p14:sldIdLst>
        </p14:section>
        <p14:section name="." id="{26D60B9B-987F-4DDA-88CB-F649D5DB5B42}">
          <p14:sldIdLst>
            <p14:sldId id="5207"/>
          </p14:sldIdLst>
        </p14:section>
        <p14:section name="." id="{FDECA715-2E18-4456-8D61-6ED4D4B1D068}">
          <p14:sldIdLst>
            <p14:sldId id="5082"/>
            <p14:sldId id="5229"/>
            <p14:sldId id="5084"/>
            <p14:sldId id="5119"/>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104"/>
    <a:srgbClr val="684F00"/>
    <a:srgbClr val="0070C0"/>
    <a:srgbClr val="0D0D0D"/>
    <a:srgbClr val="FBFBFB"/>
    <a:srgbClr val="595959"/>
    <a:srgbClr val="92D050"/>
    <a:srgbClr val="F4F6F8"/>
    <a:srgbClr val="C75197"/>
    <a:srgbClr val="FFDDDD"/>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E07782-1A4B-4F9F-A340-537820BC5BD8}" v="19" dt="2025-03-05T20:31:10.6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54" autoAdjust="0"/>
    <p:restoredTop sz="94660"/>
  </p:normalViewPr>
  <p:slideViewPr>
    <p:cSldViewPr snapToGrid="0">
      <p:cViewPr varScale="1">
        <p:scale>
          <a:sx n="83" d="100"/>
          <a:sy n="83" d="100"/>
        </p:scale>
        <p:origin x="1888" y="72"/>
      </p:cViewPr>
      <p:guideLst>
        <p:guide pos="288"/>
        <p:guide pos="3336"/>
        <p:guide pos="1440"/>
        <p:guide orient="horz" pos="4800"/>
        <p:guide orient="horz" pos="2208"/>
      </p:guideLst>
    </p:cSldViewPr>
  </p:slideViewPr>
  <p:notesTextViewPr>
    <p:cViewPr>
      <p:scale>
        <a:sx n="1" d="1"/>
        <a:sy n="1" d="1"/>
      </p:scale>
      <p:origin x="0" y="0"/>
    </p:cViewPr>
  </p:notesTextViewPr>
  <p:sorterViewPr>
    <p:cViewPr varScale="1">
      <p:scale>
        <a:sx n="100" d="100"/>
        <a:sy n="100" d="100"/>
      </p:scale>
      <p:origin x="0" y="-5107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4.fntdata"/><Relationship Id="rId170" Type="http://schemas.openxmlformats.org/officeDocument/2006/relationships/font" Target="fonts/font15.fntdata"/><Relationship Id="rId191" Type="http://schemas.openxmlformats.org/officeDocument/2006/relationships/viewProps" Target="view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5.fntdata"/><Relationship Id="rId181" Type="http://schemas.openxmlformats.org/officeDocument/2006/relationships/font" Target="fonts/font26.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6.fntdata"/><Relationship Id="rId192" Type="http://schemas.openxmlformats.org/officeDocument/2006/relationships/theme" Target="theme/theme1.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font" Target="fonts/font6.fntdata"/><Relationship Id="rId182" Type="http://schemas.openxmlformats.org/officeDocument/2006/relationships/font" Target="fonts/font27.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17.fntdata"/><Relationship Id="rId193" Type="http://schemas.openxmlformats.org/officeDocument/2006/relationships/tableStyles" Target="tableStyles.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font" Target="fonts/font12.fntdata"/><Relationship Id="rId188" Type="http://schemas.openxmlformats.org/officeDocument/2006/relationships/font" Target="fonts/font33.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font" Target="fonts/font7.fntdata"/><Relationship Id="rId183" Type="http://schemas.openxmlformats.org/officeDocument/2006/relationships/font" Target="fonts/font28.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font" Target="fonts/font2.fntdata"/><Relationship Id="rId178" Type="http://schemas.openxmlformats.org/officeDocument/2006/relationships/font" Target="fonts/font23.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font" Target="fonts/font18.fntdata"/><Relationship Id="rId194"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13.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8.fntdata"/><Relationship Id="rId184" Type="http://schemas.openxmlformats.org/officeDocument/2006/relationships/font" Target="fonts/font29.fntdata"/><Relationship Id="rId189" Type="http://schemas.openxmlformats.org/officeDocument/2006/relationships/commentAuthors" Target="commentAuthor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19.fntdata"/><Relationship Id="rId179" Type="http://schemas.openxmlformats.org/officeDocument/2006/relationships/font" Target="fonts/font24.fntdata"/><Relationship Id="rId195" Type="http://schemas.microsoft.com/office/2015/10/relationships/revisionInfo" Target="revisionInfo.xml"/><Relationship Id="rId190" Type="http://schemas.openxmlformats.org/officeDocument/2006/relationships/presProps" Target="pres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9.fntdata"/><Relationship Id="rId169" Type="http://schemas.openxmlformats.org/officeDocument/2006/relationships/font" Target="fonts/font14.fntdata"/><Relationship Id="rId185" Type="http://schemas.openxmlformats.org/officeDocument/2006/relationships/font" Target="fonts/font30.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25.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notesMaster" Target="notesMasters/notesMaster1.xml"/><Relationship Id="rId175" Type="http://schemas.openxmlformats.org/officeDocument/2006/relationships/font" Target="fonts/font20.fntdata"/><Relationship Id="rId196" Type="http://schemas.microsoft.com/office/2018/10/relationships/authors" Target="author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10.fntdata"/><Relationship Id="rId186" Type="http://schemas.openxmlformats.org/officeDocument/2006/relationships/font" Target="fonts/font31.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handoutMaster" Target="handoutMasters/handoutMaster1.xml"/><Relationship Id="rId176" Type="http://schemas.openxmlformats.org/officeDocument/2006/relationships/font" Target="fonts/font21.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11.fntdata"/><Relationship Id="rId187" Type="http://schemas.openxmlformats.org/officeDocument/2006/relationships/font" Target="fonts/font32.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font" Target="fonts/font1.fntdata"/><Relationship Id="rId177" Type="http://schemas.openxmlformats.org/officeDocument/2006/relationships/font" Target="fonts/font22.fntdata"/><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Pierce" userId="b5ea70a5-0033-44de-b2aa-771bba254844" providerId="ADAL" clId="{3313F86A-7729-49F5-9C16-B23E1F5E0BFB}"/>
    <pc:docChg chg="modSld">
      <pc:chgData name="Mary Pierce" userId="b5ea70a5-0033-44de-b2aa-771bba254844" providerId="ADAL" clId="{3313F86A-7729-49F5-9C16-B23E1F5E0BFB}" dt="2024-08-18T21:17:16.290" v="1" actId="1076"/>
      <pc:docMkLst>
        <pc:docMk/>
      </pc:docMkLst>
      <pc:sldChg chg="modSp mod">
        <pc:chgData name="Mary Pierce" userId="b5ea70a5-0033-44de-b2aa-771bba254844" providerId="ADAL" clId="{3313F86A-7729-49F5-9C16-B23E1F5E0BFB}" dt="2024-08-18T21:17:16.290" v="1" actId="1076"/>
        <pc:sldMkLst>
          <pc:docMk/>
          <pc:sldMk cId="1921147317" sldId="5115"/>
        </pc:sldMkLst>
      </pc:sldChg>
      <pc:sldChg chg="modSp mod">
        <pc:chgData name="Mary Pierce" userId="b5ea70a5-0033-44de-b2aa-771bba254844" providerId="ADAL" clId="{3313F86A-7729-49F5-9C16-B23E1F5E0BFB}" dt="2024-08-18T21:05:35.220" v="0" actId="1076"/>
        <pc:sldMkLst>
          <pc:docMk/>
          <pc:sldMk cId="215436765" sldId="5190"/>
        </pc:sldMkLst>
      </pc:sldChg>
    </pc:docChg>
  </pc:docChgLst>
  <pc:docChgLst>
    <pc:chgData name="Rachel Calgaro" userId="S::rachel.calgaro@forgefx.com::6e313189-d90b-4956-9c82-8ad65782f8d9" providerId="AD" clId="Web-{34ACEE97-AD7E-2C4E-B233-3C942A289F5D}"/>
    <pc:docChg chg="modSld">
      <pc:chgData name="Rachel Calgaro" userId="S::rachel.calgaro@forgefx.com::6e313189-d90b-4956-9c82-8ad65782f8d9" providerId="AD" clId="Web-{34ACEE97-AD7E-2C4E-B233-3C942A289F5D}" dt="2023-07-31T23:40:07.321" v="51" actId="20577"/>
      <pc:docMkLst>
        <pc:docMk/>
      </pc:docMkLst>
      <pc:sldChg chg="modSp">
        <pc:chgData name="Rachel Calgaro" userId="S::rachel.calgaro@forgefx.com::6e313189-d90b-4956-9c82-8ad65782f8d9" providerId="AD" clId="Web-{34ACEE97-AD7E-2C4E-B233-3C942A289F5D}" dt="2023-07-31T23:40:07.321" v="51" actId="20577"/>
        <pc:sldMkLst>
          <pc:docMk/>
          <pc:sldMk cId="3376781343" sldId="4835"/>
        </pc:sldMkLst>
      </pc:sldChg>
    </pc:docChg>
  </pc:docChgLst>
  <pc:docChgLst>
    <pc:chgData name="Adam Kane" userId="9a545e30-e843-45f7-82ff-2242d02e74e1" providerId="ADAL" clId="{2B80AF34-B84E-491E-B854-A7F530BFA7FA}"/>
    <pc:docChg chg="undo custSel addSld delSld modSld sldOrd addSection modSection">
      <pc:chgData name="Adam Kane" userId="9a545e30-e843-45f7-82ff-2242d02e74e1" providerId="ADAL" clId="{2B80AF34-B84E-491E-B854-A7F530BFA7FA}" dt="2023-08-09T00:33:55.014" v="1532" actId="207"/>
      <pc:docMkLst>
        <pc:docMk/>
      </pc:docMkLst>
      <pc:sldChg chg="addSp modSp mod">
        <pc:chgData name="Adam Kane" userId="9a545e30-e843-45f7-82ff-2242d02e74e1" providerId="ADAL" clId="{2B80AF34-B84E-491E-B854-A7F530BFA7FA}" dt="2023-07-27T01:28:58.899" v="1103" actId="404"/>
        <pc:sldMkLst>
          <pc:docMk/>
          <pc:sldMk cId="1783840817" sldId="4359"/>
        </pc:sldMkLst>
      </pc:sldChg>
      <pc:sldChg chg="addSp modSp mod">
        <pc:chgData name="Adam Kane" userId="9a545e30-e843-45f7-82ff-2242d02e74e1" providerId="ADAL" clId="{2B80AF34-B84E-491E-B854-A7F530BFA7FA}" dt="2023-08-09T00:33:55.014" v="1532" actId="207"/>
        <pc:sldMkLst>
          <pc:docMk/>
          <pc:sldMk cId="4116300481" sldId="4384"/>
        </pc:sldMkLst>
      </pc:sldChg>
      <pc:sldChg chg="modSp mod">
        <pc:chgData name="Adam Kane" userId="9a545e30-e843-45f7-82ff-2242d02e74e1" providerId="ADAL" clId="{2B80AF34-B84E-491E-B854-A7F530BFA7FA}" dt="2023-07-04T01:49:16.288" v="141" actId="20577"/>
        <pc:sldMkLst>
          <pc:docMk/>
          <pc:sldMk cId="2367169000" sldId="4410"/>
        </pc:sldMkLst>
      </pc:sldChg>
      <pc:sldChg chg="addSp delSp modSp mod">
        <pc:chgData name="Adam Kane" userId="9a545e30-e843-45f7-82ff-2242d02e74e1" providerId="ADAL" clId="{2B80AF34-B84E-491E-B854-A7F530BFA7FA}" dt="2023-07-12T04:20:21.563" v="1047" actId="20577"/>
        <pc:sldMkLst>
          <pc:docMk/>
          <pc:sldMk cId="677282305" sldId="4636"/>
        </pc:sldMkLst>
      </pc:sldChg>
      <pc:sldChg chg="modSp add mod">
        <pc:chgData name="Adam Kane" userId="9a545e30-e843-45f7-82ff-2242d02e74e1" providerId="ADAL" clId="{2B80AF34-B84E-491E-B854-A7F530BFA7FA}" dt="2023-07-09T15:34:26.231" v="1012" actId="20577"/>
        <pc:sldMkLst>
          <pc:docMk/>
          <pc:sldMk cId="2783175890" sldId="4724"/>
        </pc:sldMkLst>
      </pc:sldChg>
      <pc:sldChg chg="add ord">
        <pc:chgData name="Adam Kane" userId="9a545e30-e843-45f7-82ff-2242d02e74e1" providerId="ADAL" clId="{2B80AF34-B84E-491E-B854-A7F530BFA7FA}" dt="2023-08-09T00:28:03.846" v="1313"/>
        <pc:sldMkLst>
          <pc:docMk/>
          <pc:sldMk cId="1845721211" sldId="4802"/>
        </pc:sldMkLst>
      </pc:sldChg>
      <pc:sldChg chg="modSp mod">
        <pc:chgData name="Adam Kane" userId="9a545e30-e843-45f7-82ff-2242d02e74e1" providerId="ADAL" clId="{2B80AF34-B84E-491E-B854-A7F530BFA7FA}" dt="2023-07-27T11:32:20.411" v="1145" actId="14429"/>
        <pc:sldMkLst>
          <pc:docMk/>
          <pc:sldMk cId="558137700" sldId="4804"/>
        </pc:sldMkLst>
      </pc:sldChg>
      <pc:sldChg chg="modSp mod">
        <pc:chgData name="Adam Kane" userId="9a545e30-e843-45f7-82ff-2242d02e74e1" providerId="ADAL" clId="{2B80AF34-B84E-491E-B854-A7F530BFA7FA}" dt="2023-07-26T22:43:38.629" v="1086" actId="207"/>
        <pc:sldMkLst>
          <pc:docMk/>
          <pc:sldMk cId="311237040" sldId="4812"/>
        </pc:sldMkLst>
      </pc:sldChg>
      <pc:sldChg chg="modSp mod">
        <pc:chgData name="Adam Kane" userId="9a545e30-e843-45f7-82ff-2242d02e74e1" providerId="ADAL" clId="{2B80AF34-B84E-491E-B854-A7F530BFA7FA}" dt="2023-07-26T22:43:48.630" v="1087" actId="207"/>
        <pc:sldMkLst>
          <pc:docMk/>
          <pc:sldMk cId="3543358275" sldId="4816"/>
        </pc:sldMkLst>
      </pc:sldChg>
      <pc:sldChg chg="delSp modSp mod">
        <pc:chgData name="Adam Kane" userId="9a545e30-e843-45f7-82ff-2242d02e74e1" providerId="ADAL" clId="{2B80AF34-B84E-491E-B854-A7F530BFA7FA}" dt="2023-07-26T22:44:13.333" v="1090" actId="207"/>
        <pc:sldMkLst>
          <pc:docMk/>
          <pc:sldMk cId="4068761841" sldId="4817"/>
        </pc:sldMkLst>
      </pc:sldChg>
      <pc:sldChg chg="addSp delSp modSp new mod setBg modClrScheme chgLayout">
        <pc:chgData name="Adam Kane" userId="9a545e30-e843-45f7-82ff-2242d02e74e1" providerId="ADAL" clId="{2B80AF34-B84E-491E-B854-A7F530BFA7FA}" dt="2023-07-04T01:39:15.197" v="94" actId="207"/>
        <pc:sldMkLst>
          <pc:docMk/>
          <pc:sldMk cId="3122443345" sldId="4818"/>
        </pc:sldMkLst>
      </pc:sldChg>
      <pc:sldChg chg="addSp delSp modSp new mod ord">
        <pc:chgData name="Adam Kane" userId="9a545e30-e843-45f7-82ff-2242d02e74e1" providerId="ADAL" clId="{2B80AF34-B84E-491E-B854-A7F530BFA7FA}" dt="2023-07-04T02:02:44.203" v="980" actId="1076"/>
        <pc:sldMkLst>
          <pc:docMk/>
          <pc:sldMk cId="2965661413" sldId="4819"/>
        </pc:sldMkLst>
      </pc:sldChg>
      <pc:sldChg chg="modSp add del mod">
        <pc:chgData name="Adam Kane" userId="9a545e30-e843-45f7-82ff-2242d02e74e1" providerId="ADAL" clId="{2B80AF34-B84E-491E-B854-A7F530BFA7FA}" dt="2023-07-04T01:58:15.183" v="450" actId="47"/>
        <pc:sldMkLst>
          <pc:docMk/>
          <pc:sldMk cId="3077125978" sldId="4826"/>
        </pc:sldMkLst>
      </pc:sldChg>
      <pc:sldChg chg="addSp delSp modSp add mod ord">
        <pc:chgData name="Adam Kane" userId="9a545e30-e843-45f7-82ff-2242d02e74e1" providerId="ADAL" clId="{2B80AF34-B84E-491E-B854-A7F530BFA7FA}" dt="2023-08-06T23:31:15.243" v="1310" actId="478"/>
        <pc:sldMkLst>
          <pc:docMk/>
          <pc:sldMk cId="4235707963" sldId="4827"/>
        </pc:sldMkLst>
      </pc:sldChg>
      <pc:sldChg chg="add">
        <pc:chgData name="Adam Kane" userId="9a545e30-e843-45f7-82ff-2242d02e74e1" providerId="ADAL" clId="{2B80AF34-B84E-491E-B854-A7F530BFA7FA}" dt="2023-07-18T11:48:18.750" v="1048" actId="2890"/>
        <pc:sldMkLst>
          <pc:docMk/>
          <pc:sldMk cId="2632209342" sldId="4844"/>
        </pc:sldMkLst>
      </pc:sldChg>
      <pc:sldChg chg="modSp mod">
        <pc:chgData name="Adam Kane" userId="9a545e30-e843-45f7-82ff-2242d02e74e1" providerId="ADAL" clId="{2B80AF34-B84E-491E-B854-A7F530BFA7FA}" dt="2023-07-27T11:24:17.682" v="1141" actId="14429"/>
        <pc:sldMkLst>
          <pc:docMk/>
          <pc:sldMk cId="3928619425" sldId="4867"/>
        </pc:sldMkLst>
      </pc:sldChg>
      <pc:sldChg chg="modSp mod">
        <pc:chgData name="Adam Kane" userId="9a545e30-e843-45f7-82ff-2242d02e74e1" providerId="ADAL" clId="{2B80AF34-B84E-491E-B854-A7F530BFA7FA}" dt="2023-07-26T02:38:24.952" v="1078" actId="20577"/>
        <pc:sldMkLst>
          <pc:docMk/>
          <pc:sldMk cId="4276855895" sldId="4869"/>
        </pc:sldMkLst>
      </pc:sldChg>
      <pc:sldChg chg="delSp modSp add mod">
        <pc:chgData name="Adam Kane" userId="9a545e30-e843-45f7-82ff-2242d02e74e1" providerId="ADAL" clId="{2B80AF34-B84E-491E-B854-A7F530BFA7FA}" dt="2023-07-26T22:44:42.927" v="1094" actId="207"/>
        <pc:sldMkLst>
          <pc:docMk/>
          <pc:sldMk cId="2873870470" sldId="4870"/>
        </pc:sldMkLst>
      </pc:sldChg>
      <pc:sldMasterChg chg="delSldLayout">
        <pc:chgData name="Adam Kane" userId="9a545e30-e843-45f7-82ff-2242d02e74e1" providerId="ADAL" clId="{2B80AF34-B84E-491E-B854-A7F530BFA7FA}" dt="2023-07-04T01:58:15.183" v="450" actId="47"/>
        <pc:sldMasterMkLst>
          <pc:docMk/>
          <pc:sldMasterMk cId="3666902839" sldId="2147483889"/>
        </pc:sldMasterMkLst>
        <pc:sldLayoutChg chg="del">
          <pc:chgData name="Adam Kane" userId="9a545e30-e843-45f7-82ff-2242d02e74e1" providerId="ADAL" clId="{2B80AF34-B84E-491E-B854-A7F530BFA7FA}" dt="2023-07-04T01:58:15.183" v="450" actId="47"/>
          <pc:sldLayoutMkLst>
            <pc:docMk/>
            <pc:sldMasterMk cId="3666902839" sldId="2147483889"/>
            <pc:sldLayoutMk cId="3568489041" sldId="2147483903"/>
          </pc:sldLayoutMkLst>
        </pc:sldLayoutChg>
      </pc:sldMasterChg>
    </pc:docChg>
  </pc:docChgLst>
  <pc:docChgLst>
    <pc:chgData name="Gen Moore" userId="7344d1be-7da3-4dca-94bf-ce3e70949899" providerId="ADAL" clId="{944645D7-F8E7-43CD-AA74-E69EDBF8B789}"/>
    <pc:docChg chg="undo custSel addSld delSld modSld sldOrd addSection delSection modSection">
      <pc:chgData name="Gen Moore" userId="7344d1be-7da3-4dca-94bf-ce3e70949899" providerId="ADAL" clId="{944645D7-F8E7-43CD-AA74-E69EDBF8B789}" dt="2024-10-07T23:31:51.639" v="6659" actId="14826"/>
      <pc:docMkLst>
        <pc:docMk/>
      </pc:docMkLst>
      <pc:sldChg chg="del">
        <pc:chgData name="Gen Moore" userId="7344d1be-7da3-4dca-94bf-ce3e70949899" providerId="ADAL" clId="{944645D7-F8E7-43CD-AA74-E69EDBF8B789}" dt="2024-09-11T20:28:43.527" v="6402" actId="2696"/>
        <pc:sldMkLst>
          <pc:docMk/>
          <pc:sldMk cId="3084811464" sldId="289"/>
        </pc:sldMkLst>
      </pc:sldChg>
      <pc:sldChg chg="del">
        <pc:chgData name="Gen Moore" userId="7344d1be-7da3-4dca-94bf-ce3e70949899" providerId="ADAL" clId="{944645D7-F8E7-43CD-AA74-E69EDBF8B789}" dt="2024-09-11T20:28:43.527" v="6402" actId="2696"/>
        <pc:sldMkLst>
          <pc:docMk/>
          <pc:sldMk cId="1448428812" sldId="302"/>
        </pc:sldMkLst>
      </pc:sldChg>
      <pc:sldChg chg="del">
        <pc:chgData name="Gen Moore" userId="7344d1be-7da3-4dca-94bf-ce3e70949899" providerId="ADAL" clId="{944645D7-F8E7-43CD-AA74-E69EDBF8B789}" dt="2024-09-11T20:28:43.527" v="6402" actId="2696"/>
        <pc:sldMkLst>
          <pc:docMk/>
          <pc:sldMk cId="37218504" sldId="303"/>
        </pc:sldMkLst>
      </pc:sldChg>
      <pc:sldChg chg="modSp mod">
        <pc:chgData name="Gen Moore" userId="7344d1be-7da3-4dca-94bf-ce3e70949899" providerId="ADAL" clId="{944645D7-F8E7-43CD-AA74-E69EDBF8B789}" dt="2024-09-10T21:59:53.801" v="6355" actId="1076"/>
        <pc:sldMkLst>
          <pc:docMk/>
          <pc:sldMk cId="915577339" sldId="796"/>
        </pc:sldMkLst>
      </pc:sldChg>
      <pc:sldChg chg="del">
        <pc:chgData name="Gen Moore" userId="7344d1be-7da3-4dca-94bf-ce3e70949899" providerId="ADAL" clId="{944645D7-F8E7-43CD-AA74-E69EDBF8B789}" dt="2024-09-11T20:28:43.527" v="6402" actId="2696"/>
        <pc:sldMkLst>
          <pc:docMk/>
          <pc:sldMk cId="2945160700" sldId="1249"/>
        </pc:sldMkLst>
      </pc:sldChg>
      <pc:sldChg chg="del">
        <pc:chgData name="Gen Moore" userId="7344d1be-7da3-4dca-94bf-ce3e70949899" providerId="ADAL" clId="{944645D7-F8E7-43CD-AA74-E69EDBF8B789}" dt="2024-09-11T20:28:43.527" v="6402" actId="2696"/>
        <pc:sldMkLst>
          <pc:docMk/>
          <pc:sldMk cId="729686540" sldId="1266"/>
        </pc:sldMkLst>
      </pc:sldChg>
      <pc:sldChg chg="del">
        <pc:chgData name="Gen Moore" userId="7344d1be-7da3-4dca-94bf-ce3e70949899" providerId="ADAL" clId="{944645D7-F8E7-43CD-AA74-E69EDBF8B789}" dt="2024-09-11T20:28:43.527" v="6402" actId="2696"/>
        <pc:sldMkLst>
          <pc:docMk/>
          <pc:sldMk cId="1885836388" sldId="1928"/>
        </pc:sldMkLst>
      </pc:sldChg>
      <pc:sldChg chg="del">
        <pc:chgData name="Gen Moore" userId="7344d1be-7da3-4dca-94bf-ce3e70949899" providerId="ADAL" clId="{944645D7-F8E7-43CD-AA74-E69EDBF8B789}" dt="2024-09-11T20:28:43.527" v="6402" actId="2696"/>
        <pc:sldMkLst>
          <pc:docMk/>
          <pc:sldMk cId="2916059320" sldId="4191"/>
        </pc:sldMkLst>
      </pc:sldChg>
      <pc:sldChg chg="del">
        <pc:chgData name="Gen Moore" userId="7344d1be-7da3-4dca-94bf-ce3e70949899" providerId="ADAL" clId="{944645D7-F8E7-43CD-AA74-E69EDBF8B789}" dt="2024-09-11T20:28:43.527" v="6402" actId="2696"/>
        <pc:sldMkLst>
          <pc:docMk/>
          <pc:sldMk cId="2073866875" sldId="4200"/>
        </pc:sldMkLst>
      </pc:sldChg>
      <pc:sldChg chg="del">
        <pc:chgData name="Gen Moore" userId="7344d1be-7da3-4dca-94bf-ce3e70949899" providerId="ADAL" clId="{944645D7-F8E7-43CD-AA74-E69EDBF8B789}" dt="2024-09-11T20:28:43.527" v="6402" actId="2696"/>
        <pc:sldMkLst>
          <pc:docMk/>
          <pc:sldMk cId="2933510473" sldId="4829"/>
        </pc:sldMkLst>
      </pc:sldChg>
      <pc:sldChg chg="del">
        <pc:chgData name="Gen Moore" userId="7344d1be-7da3-4dca-94bf-ce3e70949899" providerId="ADAL" clId="{944645D7-F8E7-43CD-AA74-E69EDBF8B789}" dt="2024-09-11T20:28:43.527" v="6402" actId="2696"/>
        <pc:sldMkLst>
          <pc:docMk/>
          <pc:sldMk cId="3158087528" sldId="4874"/>
        </pc:sldMkLst>
      </pc:sldChg>
      <pc:sldChg chg="del">
        <pc:chgData name="Gen Moore" userId="7344d1be-7da3-4dca-94bf-ce3e70949899" providerId="ADAL" clId="{944645D7-F8E7-43CD-AA74-E69EDBF8B789}" dt="2024-09-11T20:28:43.527" v="6402" actId="2696"/>
        <pc:sldMkLst>
          <pc:docMk/>
          <pc:sldMk cId="4060831157" sldId="4928"/>
        </pc:sldMkLst>
      </pc:sldChg>
      <pc:sldChg chg="del">
        <pc:chgData name="Gen Moore" userId="7344d1be-7da3-4dca-94bf-ce3e70949899" providerId="ADAL" clId="{944645D7-F8E7-43CD-AA74-E69EDBF8B789}" dt="2024-09-11T20:28:43.527" v="6402" actId="2696"/>
        <pc:sldMkLst>
          <pc:docMk/>
          <pc:sldMk cId="3895954253" sldId="4941"/>
        </pc:sldMkLst>
      </pc:sldChg>
      <pc:sldChg chg="del">
        <pc:chgData name="Gen Moore" userId="7344d1be-7da3-4dca-94bf-ce3e70949899" providerId="ADAL" clId="{944645D7-F8E7-43CD-AA74-E69EDBF8B789}" dt="2024-09-11T20:28:43.527" v="6402" actId="2696"/>
        <pc:sldMkLst>
          <pc:docMk/>
          <pc:sldMk cId="80031755" sldId="4970"/>
        </pc:sldMkLst>
      </pc:sldChg>
      <pc:sldChg chg="del">
        <pc:chgData name="Gen Moore" userId="7344d1be-7da3-4dca-94bf-ce3e70949899" providerId="ADAL" clId="{944645D7-F8E7-43CD-AA74-E69EDBF8B789}" dt="2024-09-11T20:28:43.527" v="6402" actId="2696"/>
        <pc:sldMkLst>
          <pc:docMk/>
          <pc:sldMk cId="253427651" sldId="4996"/>
        </pc:sldMkLst>
      </pc:sldChg>
      <pc:sldChg chg="del">
        <pc:chgData name="Gen Moore" userId="7344d1be-7da3-4dca-94bf-ce3e70949899" providerId="ADAL" clId="{944645D7-F8E7-43CD-AA74-E69EDBF8B789}" dt="2024-09-11T20:28:43.527" v="6402" actId="2696"/>
        <pc:sldMkLst>
          <pc:docMk/>
          <pc:sldMk cId="2610780230" sldId="5012"/>
        </pc:sldMkLst>
      </pc:sldChg>
      <pc:sldChg chg="del">
        <pc:chgData name="Gen Moore" userId="7344d1be-7da3-4dca-94bf-ce3e70949899" providerId="ADAL" clId="{944645D7-F8E7-43CD-AA74-E69EDBF8B789}" dt="2024-09-11T20:28:43.527" v="6402" actId="2696"/>
        <pc:sldMkLst>
          <pc:docMk/>
          <pc:sldMk cId="3334682668" sldId="5013"/>
        </pc:sldMkLst>
      </pc:sldChg>
      <pc:sldChg chg="del">
        <pc:chgData name="Gen Moore" userId="7344d1be-7da3-4dca-94bf-ce3e70949899" providerId="ADAL" clId="{944645D7-F8E7-43CD-AA74-E69EDBF8B789}" dt="2024-09-11T20:28:43.527" v="6402" actId="2696"/>
        <pc:sldMkLst>
          <pc:docMk/>
          <pc:sldMk cId="1606065361" sldId="5014"/>
        </pc:sldMkLst>
      </pc:sldChg>
      <pc:sldChg chg="del ord">
        <pc:chgData name="Gen Moore" userId="7344d1be-7da3-4dca-94bf-ce3e70949899" providerId="ADAL" clId="{944645D7-F8E7-43CD-AA74-E69EDBF8B789}" dt="2024-09-11T20:28:43.527" v="6402" actId="2696"/>
        <pc:sldMkLst>
          <pc:docMk/>
          <pc:sldMk cId="2089562369" sldId="5039"/>
        </pc:sldMkLst>
      </pc:sldChg>
      <pc:sldChg chg="ord">
        <pc:chgData name="Gen Moore" userId="7344d1be-7da3-4dca-94bf-ce3e70949899" providerId="ADAL" clId="{944645D7-F8E7-43CD-AA74-E69EDBF8B789}" dt="2024-07-17T19:15:13.489" v="4441"/>
        <pc:sldMkLst>
          <pc:docMk/>
          <pc:sldMk cId="2973312092" sldId="5063"/>
        </pc:sldMkLst>
      </pc:sldChg>
      <pc:sldChg chg="addSp modSp mod">
        <pc:chgData name="Gen Moore" userId="7344d1be-7da3-4dca-94bf-ce3e70949899" providerId="ADAL" clId="{944645D7-F8E7-43CD-AA74-E69EDBF8B789}" dt="2024-07-09T21:16:27.155" v="3308" actId="20577"/>
        <pc:sldMkLst>
          <pc:docMk/>
          <pc:sldMk cId="1247481145" sldId="5068"/>
        </pc:sldMkLst>
      </pc:sldChg>
      <pc:sldChg chg="addSp delSp modSp mod ord">
        <pc:chgData name="Gen Moore" userId="7344d1be-7da3-4dca-94bf-ce3e70949899" providerId="ADAL" clId="{944645D7-F8E7-43CD-AA74-E69EDBF8B789}" dt="2024-07-17T16:39:16.269" v="4407" actId="478"/>
        <pc:sldMkLst>
          <pc:docMk/>
          <pc:sldMk cId="2712324180" sldId="5075"/>
        </pc:sldMkLst>
      </pc:sldChg>
      <pc:sldChg chg="modSp mod">
        <pc:chgData name="Gen Moore" userId="7344d1be-7da3-4dca-94bf-ce3e70949899" providerId="ADAL" clId="{944645D7-F8E7-43CD-AA74-E69EDBF8B789}" dt="2024-08-26T20:30:13.613" v="5219" actId="203"/>
        <pc:sldMkLst>
          <pc:docMk/>
          <pc:sldMk cId="3739987219" sldId="5076"/>
        </pc:sldMkLst>
      </pc:sldChg>
      <pc:sldChg chg="modSp">
        <pc:chgData name="Gen Moore" userId="7344d1be-7da3-4dca-94bf-ce3e70949899" providerId="ADAL" clId="{944645D7-F8E7-43CD-AA74-E69EDBF8B789}" dt="2024-07-09T22:30:05.739" v="3931" actId="14826"/>
        <pc:sldMkLst>
          <pc:docMk/>
          <pc:sldMk cId="1320731078" sldId="5108"/>
        </pc:sldMkLst>
      </pc:sldChg>
      <pc:sldChg chg="addSp delSp modSp del mod">
        <pc:chgData name="Gen Moore" userId="7344d1be-7da3-4dca-94bf-ce3e70949899" providerId="ADAL" clId="{944645D7-F8E7-43CD-AA74-E69EDBF8B789}" dt="2024-07-09T17:12:55.078" v="323" actId="2696"/>
        <pc:sldMkLst>
          <pc:docMk/>
          <pc:sldMk cId="1664209792" sldId="5113"/>
        </pc:sldMkLst>
      </pc:sldChg>
      <pc:sldChg chg="addSp modSp del mod">
        <pc:chgData name="Gen Moore" userId="7344d1be-7da3-4dca-94bf-ce3e70949899" providerId="ADAL" clId="{944645D7-F8E7-43CD-AA74-E69EDBF8B789}" dt="2024-07-09T17:15:55.132" v="358" actId="2696"/>
        <pc:sldMkLst>
          <pc:docMk/>
          <pc:sldMk cId="2845345122" sldId="5114"/>
        </pc:sldMkLst>
      </pc:sldChg>
      <pc:sldChg chg="del">
        <pc:chgData name="Gen Moore" userId="7344d1be-7da3-4dca-94bf-ce3e70949899" providerId="ADAL" clId="{944645D7-F8E7-43CD-AA74-E69EDBF8B789}" dt="2024-09-11T20:28:43.527" v="6402" actId="2696"/>
        <pc:sldMkLst>
          <pc:docMk/>
          <pc:sldMk cId="1921147317" sldId="5115"/>
        </pc:sldMkLst>
      </pc:sldChg>
      <pc:sldChg chg="del">
        <pc:chgData name="Gen Moore" userId="7344d1be-7da3-4dca-94bf-ce3e70949899" providerId="ADAL" clId="{944645D7-F8E7-43CD-AA74-E69EDBF8B789}" dt="2024-09-11T20:28:43.527" v="6402" actId="2696"/>
        <pc:sldMkLst>
          <pc:docMk/>
          <pc:sldMk cId="3977775973" sldId="5116"/>
        </pc:sldMkLst>
      </pc:sldChg>
      <pc:sldChg chg="modSp mod ord">
        <pc:chgData name="Gen Moore" userId="7344d1be-7da3-4dca-94bf-ce3e70949899" providerId="ADAL" clId="{944645D7-F8E7-43CD-AA74-E69EDBF8B789}" dt="2024-08-28T22:58:24.400" v="5221"/>
        <pc:sldMkLst>
          <pc:docMk/>
          <pc:sldMk cId="87086762" sldId="5123"/>
        </pc:sldMkLst>
      </pc:sldChg>
      <pc:sldChg chg="del">
        <pc:chgData name="Gen Moore" userId="7344d1be-7da3-4dca-94bf-ce3e70949899" providerId="ADAL" clId="{944645D7-F8E7-43CD-AA74-E69EDBF8B789}" dt="2024-09-11T20:28:43.527" v="6402" actId="2696"/>
        <pc:sldMkLst>
          <pc:docMk/>
          <pc:sldMk cId="572331189" sldId="5142"/>
        </pc:sldMkLst>
      </pc:sldChg>
      <pc:sldChg chg="del">
        <pc:chgData name="Gen Moore" userId="7344d1be-7da3-4dca-94bf-ce3e70949899" providerId="ADAL" clId="{944645D7-F8E7-43CD-AA74-E69EDBF8B789}" dt="2024-09-11T20:28:43.527" v="6402" actId="2696"/>
        <pc:sldMkLst>
          <pc:docMk/>
          <pc:sldMk cId="2011604431" sldId="5143"/>
        </pc:sldMkLst>
      </pc:sldChg>
      <pc:sldChg chg="addSp delSp modSp mod">
        <pc:chgData name="Gen Moore" userId="7344d1be-7da3-4dca-94bf-ce3e70949899" providerId="ADAL" clId="{944645D7-F8E7-43CD-AA74-E69EDBF8B789}" dt="2024-07-17T19:02:11.325" v="4423" actId="14430"/>
        <pc:sldMkLst>
          <pc:docMk/>
          <pc:sldMk cId="1230131286" sldId="5144"/>
        </pc:sldMkLst>
      </pc:sldChg>
      <pc:sldChg chg="del">
        <pc:chgData name="Gen Moore" userId="7344d1be-7da3-4dca-94bf-ce3e70949899" providerId="ADAL" clId="{944645D7-F8E7-43CD-AA74-E69EDBF8B789}" dt="2024-09-11T20:28:43.527" v="6402" actId="2696"/>
        <pc:sldMkLst>
          <pc:docMk/>
          <pc:sldMk cId="2169148896" sldId="5149"/>
        </pc:sldMkLst>
      </pc:sldChg>
      <pc:sldChg chg="del">
        <pc:chgData name="Gen Moore" userId="7344d1be-7da3-4dca-94bf-ce3e70949899" providerId="ADAL" clId="{944645D7-F8E7-43CD-AA74-E69EDBF8B789}" dt="2024-09-11T20:28:43.527" v="6402" actId="2696"/>
        <pc:sldMkLst>
          <pc:docMk/>
          <pc:sldMk cId="1309611040" sldId="5153"/>
        </pc:sldMkLst>
      </pc:sldChg>
      <pc:sldChg chg="del">
        <pc:chgData name="Gen Moore" userId="7344d1be-7da3-4dca-94bf-ce3e70949899" providerId="ADAL" clId="{944645D7-F8E7-43CD-AA74-E69EDBF8B789}" dt="2024-09-11T20:28:43.527" v="6402" actId="2696"/>
        <pc:sldMkLst>
          <pc:docMk/>
          <pc:sldMk cId="999273787" sldId="5154"/>
        </pc:sldMkLst>
      </pc:sldChg>
      <pc:sldChg chg="modSp mod">
        <pc:chgData name="Gen Moore" userId="7344d1be-7da3-4dca-94bf-ce3e70949899" providerId="ADAL" clId="{944645D7-F8E7-43CD-AA74-E69EDBF8B789}" dt="2024-07-17T01:58:57.604" v="4398" actId="207"/>
        <pc:sldMkLst>
          <pc:docMk/>
          <pc:sldMk cId="1015586715" sldId="5156"/>
        </pc:sldMkLst>
      </pc:sldChg>
      <pc:sldChg chg="del ord">
        <pc:chgData name="Gen Moore" userId="7344d1be-7da3-4dca-94bf-ce3e70949899" providerId="ADAL" clId="{944645D7-F8E7-43CD-AA74-E69EDBF8B789}" dt="2024-09-11T20:28:43.527" v="6402" actId="2696"/>
        <pc:sldMkLst>
          <pc:docMk/>
          <pc:sldMk cId="2425692733" sldId="5163"/>
        </pc:sldMkLst>
      </pc:sldChg>
      <pc:sldChg chg="modSp">
        <pc:chgData name="Gen Moore" userId="7344d1be-7da3-4dca-94bf-ce3e70949899" providerId="ADAL" clId="{944645D7-F8E7-43CD-AA74-E69EDBF8B789}" dt="2024-07-17T18:58:43.655" v="4422" actId="14430"/>
        <pc:sldMkLst>
          <pc:docMk/>
          <pc:sldMk cId="1351458686" sldId="5164"/>
        </pc:sldMkLst>
      </pc:sldChg>
      <pc:sldChg chg="del ord">
        <pc:chgData name="Gen Moore" userId="7344d1be-7da3-4dca-94bf-ce3e70949899" providerId="ADAL" clId="{944645D7-F8E7-43CD-AA74-E69EDBF8B789}" dt="2024-09-11T20:28:43.527" v="6402" actId="2696"/>
        <pc:sldMkLst>
          <pc:docMk/>
          <pc:sldMk cId="981252878" sldId="5167"/>
        </pc:sldMkLst>
      </pc:sldChg>
      <pc:sldChg chg="del">
        <pc:chgData name="Gen Moore" userId="7344d1be-7da3-4dca-94bf-ce3e70949899" providerId="ADAL" clId="{944645D7-F8E7-43CD-AA74-E69EDBF8B789}" dt="2024-09-11T20:28:43.527" v="6402" actId="2696"/>
        <pc:sldMkLst>
          <pc:docMk/>
          <pc:sldMk cId="180854681" sldId="5176"/>
        </pc:sldMkLst>
      </pc:sldChg>
      <pc:sldChg chg="modSp mod">
        <pc:chgData name="Gen Moore" userId="7344d1be-7da3-4dca-94bf-ce3e70949899" providerId="ADAL" clId="{944645D7-F8E7-43CD-AA74-E69EDBF8B789}" dt="2024-08-20T18:22:15.264" v="5197" actId="554"/>
        <pc:sldMkLst>
          <pc:docMk/>
          <pc:sldMk cId="222665793" sldId="5177"/>
        </pc:sldMkLst>
      </pc:sldChg>
      <pc:sldChg chg="addSp delSp modSp mod ord modClrScheme chgLayout">
        <pc:chgData name="Gen Moore" userId="7344d1be-7da3-4dca-94bf-ce3e70949899" providerId="ADAL" clId="{944645D7-F8E7-43CD-AA74-E69EDBF8B789}" dt="2024-08-20T23:54:16.300" v="5215"/>
        <pc:sldMkLst>
          <pc:docMk/>
          <pc:sldMk cId="2601899456" sldId="5178"/>
        </pc:sldMkLst>
      </pc:sldChg>
      <pc:sldChg chg="addSp modSp mod ord">
        <pc:chgData name="Gen Moore" userId="7344d1be-7da3-4dca-94bf-ce3e70949899" providerId="ADAL" clId="{944645D7-F8E7-43CD-AA74-E69EDBF8B789}" dt="2024-07-17T19:14:51.271" v="4437"/>
        <pc:sldMkLst>
          <pc:docMk/>
          <pc:sldMk cId="3676405310" sldId="5179"/>
        </pc:sldMkLst>
      </pc:sldChg>
      <pc:sldChg chg="modSp mod">
        <pc:chgData name="Gen Moore" userId="7344d1be-7da3-4dca-94bf-ce3e70949899" providerId="ADAL" clId="{944645D7-F8E7-43CD-AA74-E69EDBF8B789}" dt="2024-10-07T23:31:51.639" v="6659" actId="14826"/>
        <pc:sldMkLst>
          <pc:docMk/>
          <pc:sldMk cId="2214319225" sldId="5180"/>
        </pc:sldMkLst>
      </pc:sldChg>
      <pc:sldChg chg="addSp modSp mod">
        <pc:chgData name="Gen Moore" userId="7344d1be-7da3-4dca-94bf-ce3e70949899" providerId="ADAL" clId="{944645D7-F8E7-43CD-AA74-E69EDBF8B789}" dt="2024-07-09T01:19:07.461" v="48" actId="18131"/>
        <pc:sldMkLst>
          <pc:docMk/>
          <pc:sldMk cId="1585126194" sldId="5182"/>
        </pc:sldMkLst>
      </pc:sldChg>
      <pc:sldChg chg="ord">
        <pc:chgData name="Gen Moore" userId="7344d1be-7da3-4dca-94bf-ce3e70949899" providerId="ADAL" clId="{944645D7-F8E7-43CD-AA74-E69EDBF8B789}" dt="2024-07-17T19:14:51.271" v="4437"/>
        <pc:sldMkLst>
          <pc:docMk/>
          <pc:sldMk cId="3558149838" sldId="5192"/>
        </pc:sldMkLst>
      </pc:sldChg>
      <pc:sldChg chg="addSp delSp modSp mod ord">
        <pc:chgData name="Gen Moore" userId="7344d1be-7da3-4dca-94bf-ce3e70949899" providerId="ADAL" clId="{944645D7-F8E7-43CD-AA74-E69EDBF8B789}" dt="2024-07-17T19:15:13.489" v="4441"/>
        <pc:sldMkLst>
          <pc:docMk/>
          <pc:sldMk cId="3372684147" sldId="5193"/>
        </pc:sldMkLst>
      </pc:sldChg>
      <pc:sldChg chg="modSp mod">
        <pc:chgData name="Gen Moore" userId="7344d1be-7da3-4dca-94bf-ce3e70949899" providerId="ADAL" clId="{944645D7-F8E7-43CD-AA74-E69EDBF8B789}" dt="2024-08-20T18:10:57.099" v="5174" actId="14100"/>
        <pc:sldMkLst>
          <pc:docMk/>
          <pc:sldMk cId="3918517786" sldId="5194"/>
        </pc:sldMkLst>
      </pc:sldChg>
      <pc:sldChg chg="delSp modSp mod">
        <pc:chgData name="Gen Moore" userId="7344d1be-7da3-4dca-94bf-ce3e70949899" providerId="ADAL" clId="{944645D7-F8E7-43CD-AA74-E69EDBF8B789}" dt="2024-08-01T21:17:08.936" v="5093" actId="207"/>
        <pc:sldMkLst>
          <pc:docMk/>
          <pc:sldMk cId="2804057747" sldId="5196"/>
        </pc:sldMkLst>
      </pc:sldChg>
      <pc:sldChg chg="modSp mod">
        <pc:chgData name="Gen Moore" userId="7344d1be-7da3-4dca-94bf-ce3e70949899" providerId="ADAL" clId="{944645D7-F8E7-43CD-AA74-E69EDBF8B789}" dt="2024-09-11T20:28:29.788" v="6401" actId="688"/>
        <pc:sldMkLst>
          <pc:docMk/>
          <pc:sldMk cId="2375955585" sldId="5199"/>
        </pc:sldMkLst>
      </pc:sldChg>
      <pc:sldChg chg="del">
        <pc:chgData name="Gen Moore" userId="7344d1be-7da3-4dca-94bf-ce3e70949899" providerId="ADAL" clId="{944645D7-F8E7-43CD-AA74-E69EDBF8B789}" dt="2024-09-11T20:28:43.527" v="6402" actId="2696"/>
        <pc:sldMkLst>
          <pc:docMk/>
          <pc:sldMk cId="3816219173" sldId="5200"/>
        </pc:sldMkLst>
      </pc:sldChg>
      <pc:sldChg chg="del">
        <pc:chgData name="Gen Moore" userId="7344d1be-7da3-4dca-94bf-ce3e70949899" providerId="ADAL" clId="{944645D7-F8E7-43CD-AA74-E69EDBF8B789}" dt="2024-09-11T20:28:43.527" v="6402" actId="2696"/>
        <pc:sldMkLst>
          <pc:docMk/>
          <pc:sldMk cId="1213733324" sldId="5206"/>
        </pc:sldMkLst>
      </pc:sldChg>
      <pc:sldChg chg="del">
        <pc:chgData name="Gen Moore" userId="7344d1be-7da3-4dca-94bf-ce3e70949899" providerId="ADAL" clId="{944645D7-F8E7-43CD-AA74-E69EDBF8B789}" dt="2024-09-11T20:28:43.527" v="6402" actId="2696"/>
        <pc:sldMkLst>
          <pc:docMk/>
          <pc:sldMk cId="1768566834" sldId="5208"/>
        </pc:sldMkLst>
      </pc:sldChg>
      <pc:sldChg chg="ord">
        <pc:chgData name="Gen Moore" userId="7344d1be-7da3-4dca-94bf-ce3e70949899" providerId="ADAL" clId="{944645D7-F8E7-43CD-AA74-E69EDBF8B789}" dt="2024-07-09T16:46:34.010" v="79"/>
        <pc:sldMkLst>
          <pc:docMk/>
          <pc:sldMk cId="236701984" sldId="5210"/>
        </pc:sldMkLst>
      </pc:sldChg>
      <pc:sldChg chg="del">
        <pc:chgData name="Gen Moore" userId="7344d1be-7da3-4dca-94bf-ce3e70949899" providerId="ADAL" clId="{944645D7-F8E7-43CD-AA74-E69EDBF8B789}" dt="2024-09-11T20:28:43.527" v="6402" actId="2696"/>
        <pc:sldMkLst>
          <pc:docMk/>
          <pc:sldMk cId="1761220142" sldId="5211"/>
        </pc:sldMkLst>
      </pc:sldChg>
      <pc:sldChg chg="del">
        <pc:chgData name="Gen Moore" userId="7344d1be-7da3-4dca-94bf-ce3e70949899" providerId="ADAL" clId="{944645D7-F8E7-43CD-AA74-E69EDBF8B789}" dt="2024-09-11T20:28:43.527" v="6402" actId="2696"/>
        <pc:sldMkLst>
          <pc:docMk/>
          <pc:sldMk cId="3852518246" sldId="5218"/>
        </pc:sldMkLst>
      </pc:sldChg>
      <pc:sldChg chg="del">
        <pc:chgData name="Gen Moore" userId="7344d1be-7da3-4dca-94bf-ce3e70949899" providerId="ADAL" clId="{944645D7-F8E7-43CD-AA74-E69EDBF8B789}" dt="2024-10-07T21:28:37.444" v="6417" actId="2696"/>
        <pc:sldMkLst>
          <pc:docMk/>
          <pc:sldMk cId="2842814353" sldId="5220"/>
        </pc:sldMkLst>
      </pc:sldChg>
      <pc:sldChg chg="addSp modSp del mod">
        <pc:chgData name="Gen Moore" userId="7344d1be-7da3-4dca-94bf-ce3e70949899" providerId="ADAL" clId="{944645D7-F8E7-43CD-AA74-E69EDBF8B789}" dt="2024-07-09T17:18:36.663" v="391" actId="2696"/>
        <pc:sldMkLst>
          <pc:docMk/>
          <pc:sldMk cId="2452121274" sldId="5221"/>
        </pc:sldMkLst>
      </pc:sldChg>
      <pc:sldChg chg="addSp modSp mod">
        <pc:chgData name="Gen Moore" userId="7344d1be-7da3-4dca-94bf-ce3e70949899" providerId="ADAL" clId="{944645D7-F8E7-43CD-AA74-E69EDBF8B789}" dt="2024-07-09T16:55:42.954" v="128" actId="14430"/>
        <pc:sldMkLst>
          <pc:docMk/>
          <pc:sldMk cId="3803426982" sldId="5225"/>
        </pc:sldMkLst>
      </pc:sldChg>
      <pc:sldChg chg="del ord">
        <pc:chgData name="Gen Moore" userId="7344d1be-7da3-4dca-94bf-ce3e70949899" providerId="ADAL" clId="{944645D7-F8E7-43CD-AA74-E69EDBF8B789}" dt="2024-09-11T20:28:43.527" v="6402" actId="2696"/>
        <pc:sldMkLst>
          <pc:docMk/>
          <pc:sldMk cId="3304180055" sldId="5226"/>
        </pc:sldMkLst>
      </pc:sldChg>
      <pc:sldChg chg="addSp modSp mod ord">
        <pc:chgData name="Gen Moore" userId="7344d1be-7da3-4dca-94bf-ce3e70949899" providerId="ADAL" clId="{944645D7-F8E7-43CD-AA74-E69EDBF8B789}" dt="2024-07-09T16:55:35.095" v="127" actId="14430"/>
        <pc:sldMkLst>
          <pc:docMk/>
          <pc:sldMk cId="1392249462" sldId="5227"/>
        </pc:sldMkLst>
      </pc:sldChg>
      <pc:sldChg chg="del">
        <pc:chgData name="Gen Moore" userId="7344d1be-7da3-4dca-94bf-ce3e70949899" providerId="ADAL" clId="{944645D7-F8E7-43CD-AA74-E69EDBF8B789}" dt="2024-09-11T20:28:43.527" v="6402" actId="2696"/>
        <pc:sldMkLst>
          <pc:docMk/>
          <pc:sldMk cId="1153264626" sldId="5228"/>
        </pc:sldMkLst>
      </pc:sldChg>
      <pc:sldChg chg="addSp delSp modSp mod">
        <pc:chgData name="Gen Moore" userId="7344d1be-7da3-4dca-94bf-ce3e70949899" providerId="ADAL" clId="{944645D7-F8E7-43CD-AA74-E69EDBF8B789}" dt="2024-08-20T18:13:29.479" v="5192" actId="962"/>
        <pc:sldMkLst>
          <pc:docMk/>
          <pc:sldMk cId="1235038550" sldId="5230"/>
        </pc:sldMkLst>
      </pc:sldChg>
      <pc:sldChg chg="del">
        <pc:chgData name="Gen Moore" userId="7344d1be-7da3-4dca-94bf-ce3e70949899" providerId="ADAL" clId="{944645D7-F8E7-43CD-AA74-E69EDBF8B789}" dt="2024-09-11T20:28:43.527" v="6402" actId="2696"/>
        <pc:sldMkLst>
          <pc:docMk/>
          <pc:sldMk cId="1660900122" sldId="5231"/>
        </pc:sldMkLst>
      </pc:sldChg>
      <pc:sldChg chg="addSp delSp modSp del mod ord">
        <pc:chgData name="Gen Moore" userId="7344d1be-7da3-4dca-94bf-ce3e70949899" providerId="ADAL" clId="{944645D7-F8E7-43CD-AA74-E69EDBF8B789}" dt="2024-09-11T20:28:43.527" v="6402" actId="2696"/>
        <pc:sldMkLst>
          <pc:docMk/>
          <pc:sldMk cId="2648587528" sldId="5239"/>
        </pc:sldMkLst>
      </pc:sldChg>
      <pc:sldChg chg="addSp delSp modSp mod ord">
        <pc:chgData name="Gen Moore" userId="7344d1be-7da3-4dca-94bf-ce3e70949899" providerId="ADAL" clId="{944645D7-F8E7-43CD-AA74-E69EDBF8B789}" dt="2024-07-17T22:19:23.339" v="4474" actId="14429"/>
        <pc:sldMkLst>
          <pc:docMk/>
          <pc:sldMk cId="1514405324" sldId="5240"/>
        </pc:sldMkLst>
      </pc:sldChg>
      <pc:sldChg chg="addSp delSp modSp mod ord">
        <pc:chgData name="Gen Moore" userId="7344d1be-7da3-4dca-94bf-ce3e70949899" providerId="ADAL" clId="{944645D7-F8E7-43CD-AA74-E69EDBF8B789}" dt="2024-07-17T22:19:40.999" v="4475" actId="14429"/>
        <pc:sldMkLst>
          <pc:docMk/>
          <pc:sldMk cId="2046799744" sldId="5250"/>
        </pc:sldMkLst>
      </pc:sldChg>
      <pc:sldChg chg="modSp add mod ord">
        <pc:chgData name="Gen Moore" userId="7344d1be-7da3-4dca-94bf-ce3e70949899" providerId="ADAL" clId="{944645D7-F8E7-43CD-AA74-E69EDBF8B789}" dt="2024-07-09T16:45:40.015" v="77" actId="1076"/>
        <pc:sldMkLst>
          <pc:docMk/>
          <pc:sldMk cId="1562048286" sldId="5251"/>
        </pc:sldMkLst>
      </pc:sldChg>
      <pc:sldChg chg="add ord">
        <pc:chgData name="Gen Moore" userId="7344d1be-7da3-4dca-94bf-ce3e70949899" providerId="ADAL" clId="{944645D7-F8E7-43CD-AA74-E69EDBF8B789}" dt="2024-07-17T19:15:06.387" v="4439"/>
        <pc:sldMkLst>
          <pc:docMk/>
          <pc:sldMk cId="58365622" sldId="5252"/>
        </pc:sldMkLst>
      </pc:sldChg>
      <pc:sldChg chg="add ord">
        <pc:chgData name="Gen Moore" userId="7344d1be-7da3-4dca-94bf-ce3e70949899" providerId="ADAL" clId="{944645D7-F8E7-43CD-AA74-E69EDBF8B789}" dt="2024-07-17T19:15:06.387" v="4439"/>
        <pc:sldMkLst>
          <pc:docMk/>
          <pc:sldMk cId="1144849803" sldId="5253"/>
        </pc:sldMkLst>
      </pc:sldChg>
      <pc:sldChg chg="addSp delSp modSp add mod">
        <pc:chgData name="Gen Moore" userId="7344d1be-7da3-4dca-94bf-ce3e70949899" providerId="ADAL" clId="{944645D7-F8E7-43CD-AA74-E69EDBF8B789}" dt="2024-07-09T17:12:16.162" v="320"/>
        <pc:sldMkLst>
          <pc:docMk/>
          <pc:sldMk cId="4225128080" sldId="5254"/>
        </pc:sldMkLst>
      </pc:sldChg>
      <pc:sldChg chg="addSp delSp modSp add mod">
        <pc:chgData name="Gen Moore" userId="7344d1be-7da3-4dca-94bf-ce3e70949899" providerId="ADAL" clId="{944645D7-F8E7-43CD-AA74-E69EDBF8B789}" dt="2024-07-09T17:15:32.022" v="357" actId="478"/>
        <pc:sldMkLst>
          <pc:docMk/>
          <pc:sldMk cId="2847373066" sldId="5255"/>
        </pc:sldMkLst>
      </pc:sldChg>
      <pc:sldChg chg="addSp delSp modSp add mod ord">
        <pc:chgData name="Gen Moore" userId="7344d1be-7da3-4dca-94bf-ce3e70949899" providerId="ADAL" clId="{944645D7-F8E7-43CD-AA74-E69EDBF8B789}" dt="2024-07-09T17:18:26.676" v="390"/>
        <pc:sldMkLst>
          <pc:docMk/>
          <pc:sldMk cId="3528479026" sldId="5256"/>
        </pc:sldMkLst>
      </pc:sldChg>
      <pc:sldChg chg="addSp delSp modSp add mod ord">
        <pc:chgData name="Gen Moore" userId="7344d1be-7da3-4dca-94bf-ce3e70949899" providerId="ADAL" clId="{944645D7-F8E7-43CD-AA74-E69EDBF8B789}" dt="2024-07-24T17:14:12.282" v="4609" actId="478"/>
        <pc:sldMkLst>
          <pc:docMk/>
          <pc:sldMk cId="895855656" sldId="5257"/>
        </pc:sldMkLst>
      </pc:sldChg>
      <pc:sldChg chg="add del">
        <pc:chgData name="Gen Moore" userId="7344d1be-7da3-4dca-94bf-ce3e70949899" providerId="ADAL" clId="{944645D7-F8E7-43CD-AA74-E69EDBF8B789}" dt="2024-07-09T17:23:30.325" v="393" actId="2696"/>
        <pc:sldMkLst>
          <pc:docMk/>
          <pc:sldMk cId="3945706834" sldId="5257"/>
        </pc:sldMkLst>
      </pc:sldChg>
      <pc:sldChg chg="addSp delSp modSp add mod ord">
        <pc:chgData name="Gen Moore" userId="7344d1be-7da3-4dca-94bf-ce3e70949899" providerId="ADAL" clId="{944645D7-F8E7-43CD-AA74-E69EDBF8B789}" dt="2024-07-17T22:18:03.810" v="4460" actId="14429"/>
        <pc:sldMkLst>
          <pc:docMk/>
          <pc:sldMk cId="3635529042" sldId="5258"/>
        </pc:sldMkLst>
      </pc:sldChg>
      <pc:sldChg chg="delSp modSp add mod ord">
        <pc:chgData name="Gen Moore" userId="7344d1be-7da3-4dca-94bf-ce3e70949899" providerId="ADAL" clId="{944645D7-F8E7-43CD-AA74-E69EDBF8B789}" dt="2024-07-17T16:38:59.470" v="4402"/>
        <pc:sldMkLst>
          <pc:docMk/>
          <pc:sldMk cId="254572535" sldId="5259"/>
        </pc:sldMkLst>
      </pc:sldChg>
      <pc:sldChg chg="modSp add mod ord">
        <pc:chgData name="Gen Moore" userId="7344d1be-7da3-4dca-94bf-ce3e70949899" providerId="ADAL" clId="{944645D7-F8E7-43CD-AA74-E69EDBF8B789}" dt="2024-07-17T16:38:59.470" v="4402"/>
        <pc:sldMkLst>
          <pc:docMk/>
          <pc:sldMk cId="3274187820" sldId="5260"/>
        </pc:sldMkLst>
      </pc:sldChg>
      <pc:sldChg chg="modSp add mod ord">
        <pc:chgData name="Gen Moore" userId="7344d1be-7da3-4dca-94bf-ce3e70949899" providerId="ADAL" clId="{944645D7-F8E7-43CD-AA74-E69EDBF8B789}" dt="2024-07-17T16:38:59.470" v="4402"/>
        <pc:sldMkLst>
          <pc:docMk/>
          <pc:sldMk cId="4251283965" sldId="5261"/>
        </pc:sldMkLst>
      </pc:sldChg>
      <pc:sldChg chg="addSp delSp modSp add mod ord">
        <pc:chgData name="Gen Moore" userId="7344d1be-7da3-4dca-94bf-ce3e70949899" providerId="ADAL" clId="{944645D7-F8E7-43CD-AA74-E69EDBF8B789}" dt="2024-10-07T21:34:22.305" v="6558" actId="14826"/>
        <pc:sldMkLst>
          <pc:docMk/>
          <pc:sldMk cId="129512099" sldId="5262"/>
        </pc:sldMkLst>
      </pc:sldChg>
      <pc:sldChg chg="modSp add mod">
        <pc:chgData name="Gen Moore" userId="7344d1be-7da3-4dca-94bf-ce3e70949899" providerId="ADAL" clId="{944645D7-F8E7-43CD-AA74-E69EDBF8B789}" dt="2024-07-09T21:09:19.668" v="3218" actId="207"/>
        <pc:sldMkLst>
          <pc:docMk/>
          <pc:sldMk cId="4234345383" sldId="5263"/>
        </pc:sldMkLst>
      </pc:sldChg>
      <pc:sldChg chg="add">
        <pc:chgData name="Gen Moore" userId="7344d1be-7da3-4dca-94bf-ce3e70949899" providerId="ADAL" clId="{944645D7-F8E7-43CD-AA74-E69EDBF8B789}" dt="2024-07-09T20:58:07.660" v="3184"/>
        <pc:sldMkLst>
          <pc:docMk/>
          <pc:sldMk cId="1543463112" sldId="5264"/>
        </pc:sldMkLst>
      </pc:sldChg>
      <pc:sldChg chg="modSp mod">
        <pc:chgData name="Gen Moore" userId="7344d1be-7da3-4dca-94bf-ce3e70949899" providerId="ADAL" clId="{944645D7-F8E7-43CD-AA74-E69EDBF8B789}" dt="2024-08-13T21:01:55.880" v="5097" actId="1076"/>
        <pc:sldMkLst>
          <pc:docMk/>
          <pc:sldMk cId="270078315" sldId="5266"/>
        </pc:sldMkLst>
      </pc:sldChg>
      <pc:sldChg chg="addSp delSp modSp mod modClrScheme chgLayout">
        <pc:chgData name="Gen Moore" userId="7344d1be-7da3-4dca-94bf-ce3e70949899" providerId="ADAL" clId="{944645D7-F8E7-43CD-AA74-E69EDBF8B789}" dt="2024-07-17T22:19:12.809" v="4473" actId="478"/>
        <pc:sldMkLst>
          <pc:docMk/>
          <pc:sldMk cId="2796420838" sldId="5268"/>
        </pc:sldMkLst>
      </pc:sldChg>
      <pc:sldChg chg="addSp delSp modSp add mod ord">
        <pc:chgData name="Gen Moore" userId="7344d1be-7da3-4dca-94bf-ce3e70949899" providerId="ADAL" clId="{944645D7-F8E7-43CD-AA74-E69EDBF8B789}" dt="2024-08-28T22:58:42.124" v="5223"/>
        <pc:sldMkLst>
          <pc:docMk/>
          <pc:sldMk cId="2303294594" sldId="5269"/>
        </pc:sldMkLst>
      </pc:sldChg>
      <pc:sldChg chg="modSp add mod ord">
        <pc:chgData name="Gen Moore" userId="7344d1be-7da3-4dca-94bf-ce3e70949899" providerId="ADAL" clId="{944645D7-F8E7-43CD-AA74-E69EDBF8B789}" dt="2024-08-28T22:58:42.124" v="5223"/>
        <pc:sldMkLst>
          <pc:docMk/>
          <pc:sldMk cId="1746184237" sldId="5270"/>
        </pc:sldMkLst>
      </pc:sldChg>
      <pc:sldChg chg="delSp modSp add mod">
        <pc:chgData name="Gen Moore" userId="7344d1be-7da3-4dca-94bf-ce3e70949899" providerId="ADAL" clId="{944645D7-F8E7-43CD-AA74-E69EDBF8B789}" dt="2024-10-07T21:36:17.924" v="6658" actId="1076"/>
        <pc:sldMkLst>
          <pc:docMk/>
          <pc:sldMk cId="3679780067" sldId="5271"/>
        </pc:sldMkLst>
      </pc:sldChg>
      <pc:sldChg chg="addSp modSp add mod ord">
        <pc:chgData name="Gen Moore" userId="7344d1be-7da3-4dca-94bf-ce3e70949899" providerId="ADAL" clId="{944645D7-F8E7-43CD-AA74-E69EDBF8B789}" dt="2024-07-26T16:43:32.803" v="4701" actId="13244"/>
        <pc:sldMkLst>
          <pc:docMk/>
          <pc:sldMk cId="1826698158" sldId="5272"/>
        </pc:sldMkLst>
      </pc:sldChg>
      <pc:sldChg chg="modSp add mod ord replId">
        <pc:chgData name="Gen Moore" userId="7344d1be-7da3-4dca-94bf-ce3e70949899" providerId="ADAL" clId="{944645D7-F8E7-43CD-AA74-E69EDBF8B789}" dt="2024-07-26T17:20:26.300" v="5092" actId="20577"/>
        <pc:sldMkLst>
          <pc:docMk/>
          <pc:sldMk cId="4244855925" sldId="5273"/>
        </pc:sldMkLst>
      </pc:sldChg>
      <pc:sldChg chg="addSp delSp modSp add mod">
        <pc:chgData name="Gen Moore" userId="7344d1be-7da3-4dca-94bf-ce3e70949899" providerId="ADAL" clId="{944645D7-F8E7-43CD-AA74-E69EDBF8B789}" dt="2024-08-29T00:09:11.598" v="6351" actId="14430"/>
        <pc:sldMkLst>
          <pc:docMk/>
          <pc:sldMk cId="3324929566" sldId="5274"/>
        </pc:sldMkLst>
      </pc:sldChg>
      <pc:sldChg chg="del">
        <pc:chgData name="Gen Moore" userId="7344d1be-7da3-4dca-94bf-ce3e70949899" providerId="ADAL" clId="{944645D7-F8E7-43CD-AA74-E69EDBF8B789}" dt="2024-09-11T20:28:43.527" v="6402" actId="2696"/>
        <pc:sldMkLst>
          <pc:docMk/>
          <pc:sldMk cId="1248817444" sldId="5275"/>
        </pc:sldMkLst>
      </pc:sldChg>
      <pc:sldChg chg="del">
        <pc:chgData name="Gen Moore" userId="7344d1be-7da3-4dca-94bf-ce3e70949899" providerId="ADAL" clId="{944645D7-F8E7-43CD-AA74-E69EDBF8B789}" dt="2024-10-07T21:28:47.466" v="6418" actId="2696"/>
        <pc:sldMkLst>
          <pc:docMk/>
          <pc:sldMk cId="3140957064" sldId="5277"/>
        </pc:sldMkLst>
      </pc:sldChg>
      <pc:sldChg chg="del">
        <pc:chgData name="Gen Moore" userId="7344d1be-7da3-4dca-94bf-ce3e70949899" providerId="ADAL" clId="{944645D7-F8E7-43CD-AA74-E69EDBF8B789}" dt="2024-09-11T20:28:43.527" v="6402" actId="2696"/>
        <pc:sldMkLst>
          <pc:docMk/>
          <pc:sldMk cId="1038906341" sldId="5283"/>
        </pc:sldMkLst>
      </pc:sldChg>
      <pc:sldChg chg="addSp modSp new mod">
        <pc:chgData name="Gen Moore" userId="7344d1be-7da3-4dca-94bf-ce3e70949899" providerId="ADAL" clId="{944645D7-F8E7-43CD-AA74-E69EDBF8B789}" dt="2024-09-11T20:27:29.507" v="6400" actId="403"/>
        <pc:sldMkLst>
          <pc:docMk/>
          <pc:sldMk cId="2860587734" sldId="5284"/>
        </pc:sldMkLst>
      </pc:sldChg>
      <pc:sldChg chg="add">
        <pc:chgData name="Gen Moore" userId="7344d1be-7da3-4dca-94bf-ce3e70949899" providerId="ADAL" clId="{944645D7-F8E7-43CD-AA74-E69EDBF8B789}" dt="2024-10-07T21:27:21.252" v="6412"/>
        <pc:sldMkLst>
          <pc:docMk/>
          <pc:sldMk cId="3255082389" sldId="5314"/>
        </pc:sldMkLst>
      </pc:sldChg>
      <pc:sldChg chg="add">
        <pc:chgData name="Gen Moore" userId="7344d1be-7da3-4dca-94bf-ce3e70949899" providerId="ADAL" clId="{944645D7-F8E7-43CD-AA74-E69EDBF8B789}" dt="2024-10-07T21:27:21.252" v="6412"/>
        <pc:sldMkLst>
          <pc:docMk/>
          <pc:sldMk cId="1548777819" sldId="5317"/>
        </pc:sldMkLst>
      </pc:sldChg>
      <pc:sldMasterChg chg="delSldLayout">
        <pc:chgData name="Gen Moore" userId="7344d1be-7da3-4dca-94bf-ce3e70949899" providerId="ADAL" clId="{944645D7-F8E7-43CD-AA74-E69EDBF8B789}" dt="2024-09-11T20:28:43.527" v="6402" actId="2696"/>
        <pc:sldMasterMkLst>
          <pc:docMk/>
          <pc:sldMasterMk cId="3405871311" sldId="2147483907"/>
        </pc:sldMasterMkLst>
        <pc:sldLayoutChg chg="del">
          <pc:chgData name="Gen Moore" userId="7344d1be-7da3-4dca-94bf-ce3e70949899" providerId="ADAL" clId="{944645D7-F8E7-43CD-AA74-E69EDBF8B789}" dt="2024-09-11T20:28:43.527" v="6402" actId="2696"/>
          <pc:sldLayoutMkLst>
            <pc:docMk/>
            <pc:sldMasterMk cId="3405871311" sldId="2147483907"/>
            <pc:sldLayoutMk cId="1693011116" sldId="2147483925"/>
          </pc:sldLayoutMkLst>
        </pc:sldLayoutChg>
        <pc:sldLayoutChg chg="del">
          <pc:chgData name="Gen Moore" userId="7344d1be-7da3-4dca-94bf-ce3e70949899" providerId="ADAL" clId="{944645D7-F8E7-43CD-AA74-E69EDBF8B789}" dt="2024-09-11T20:28:43.527" v="6402" actId="2696"/>
          <pc:sldLayoutMkLst>
            <pc:docMk/>
            <pc:sldMasterMk cId="3405871311" sldId="2147483907"/>
            <pc:sldLayoutMk cId="3585308608" sldId="2147483930"/>
          </pc:sldLayoutMkLst>
        </pc:sldLayoutChg>
        <pc:sldLayoutChg chg="del">
          <pc:chgData name="Gen Moore" userId="7344d1be-7da3-4dca-94bf-ce3e70949899" providerId="ADAL" clId="{944645D7-F8E7-43CD-AA74-E69EDBF8B789}" dt="2024-09-11T20:28:43.527" v="6402" actId="2696"/>
          <pc:sldLayoutMkLst>
            <pc:docMk/>
            <pc:sldMasterMk cId="3405871311" sldId="2147483907"/>
            <pc:sldLayoutMk cId="3490186141" sldId="2147483953"/>
          </pc:sldLayoutMkLst>
        </pc:sldLayoutChg>
        <pc:sldLayoutChg chg="del">
          <pc:chgData name="Gen Moore" userId="7344d1be-7da3-4dca-94bf-ce3e70949899" providerId="ADAL" clId="{944645D7-F8E7-43CD-AA74-E69EDBF8B789}" dt="2024-09-11T20:28:43.527" v="6402" actId="2696"/>
          <pc:sldLayoutMkLst>
            <pc:docMk/>
            <pc:sldMasterMk cId="3405871311" sldId="2147483907"/>
            <pc:sldLayoutMk cId="807487230" sldId="2147483958"/>
          </pc:sldLayoutMkLst>
        </pc:sldLayoutChg>
        <pc:sldLayoutChg chg="del">
          <pc:chgData name="Gen Moore" userId="7344d1be-7da3-4dca-94bf-ce3e70949899" providerId="ADAL" clId="{944645D7-F8E7-43CD-AA74-E69EDBF8B789}" dt="2024-09-11T20:28:43.527" v="6402" actId="2696"/>
          <pc:sldLayoutMkLst>
            <pc:docMk/>
            <pc:sldMasterMk cId="3405871311" sldId="2147483907"/>
            <pc:sldLayoutMk cId="28109403" sldId="2147484017"/>
          </pc:sldLayoutMkLst>
        </pc:sldLayoutChg>
      </pc:sldMasterChg>
    </pc:docChg>
  </pc:docChgLst>
  <pc:docChgLst>
    <pc:chgData name="Mary Pierce" userId="S::mary.pierce@forgefx.com::b5ea70a5-0033-44de-b2aa-771bba254844" providerId="AD" clId="Web-{6969A74C-DCA4-9ED6-D300-60DCC0442E3B}"/>
    <pc:docChg chg="modSld">
      <pc:chgData name="Mary Pierce" userId="S::mary.pierce@forgefx.com::b5ea70a5-0033-44de-b2aa-771bba254844" providerId="AD" clId="Web-{6969A74C-DCA4-9ED6-D300-60DCC0442E3B}" dt="2024-07-25T19:31:15.314" v="3"/>
      <pc:docMkLst>
        <pc:docMk/>
      </pc:docMkLst>
      <pc:sldChg chg="addSp delSp modSp">
        <pc:chgData name="Mary Pierce" userId="S::mary.pierce@forgefx.com::b5ea70a5-0033-44de-b2aa-771bba254844" providerId="AD" clId="Web-{6969A74C-DCA4-9ED6-D300-60DCC0442E3B}" dt="2024-07-25T19:31:15.314" v="3"/>
        <pc:sldMkLst>
          <pc:docMk/>
          <pc:sldMk cId="999273787" sldId="5154"/>
        </pc:sldMkLst>
      </pc:sldChg>
    </pc:docChg>
  </pc:docChgLst>
  <pc:docChgLst>
    <pc:chgData name="Adam Kane" userId="9a545e30-e843-45f7-82ff-2242d02e74e1" providerId="ADAL" clId="{DD781CF6-07E0-4C6D-A0AF-D0679AACC7D6}"/>
    <pc:docChg chg="undo custSel addSld delSld modSld sldOrd addSection modSection">
      <pc:chgData name="Adam Kane" userId="9a545e30-e843-45f7-82ff-2242d02e74e1" providerId="ADAL" clId="{DD781CF6-07E0-4C6D-A0AF-D0679AACC7D6}" dt="2024-10-03T20:40:46.896" v="671" actId="1076"/>
      <pc:docMkLst>
        <pc:docMk/>
      </pc:docMkLst>
      <pc:sldChg chg="modSp del mod">
        <pc:chgData name="Adam Kane" userId="9a545e30-e843-45f7-82ff-2242d02e74e1" providerId="ADAL" clId="{DD781CF6-07E0-4C6D-A0AF-D0679AACC7D6}" dt="2024-07-17T19:34:21.811" v="69" actId="47"/>
        <pc:sldMkLst>
          <pc:docMk/>
          <pc:sldMk cId="2712324180" sldId="5075"/>
        </pc:sldMkLst>
      </pc:sldChg>
      <pc:sldChg chg="addSp modSp add del mod ord">
        <pc:chgData name="Adam Kane" userId="9a545e30-e843-45f7-82ff-2242d02e74e1" providerId="ADAL" clId="{DD781CF6-07E0-4C6D-A0AF-D0679AACC7D6}" dt="2024-10-03T20:40:46.896" v="671" actId="1076"/>
        <pc:sldMkLst>
          <pc:docMk/>
          <pc:sldMk cId="3739987219" sldId="5076"/>
        </pc:sldMkLst>
      </pc:sldChg>
      <pc:sldChg chg="modSp mod">
        <pc:chgData name="Adam Kane" userId="9a545e30-e843-45f7-82ff-2242d02e74e1" providerId="ADAL" clId="{DD781CF6-07E0-4C6D-A0AF-D0679AACC7D6}" dt="2024-09-05T18:33:39.879" v="258" actId="1076"/>
        <pc:sldMkLst>
          <pc:docMk/>
          <pc:sldMk cId="3918517786" sldId="5194"/>
        </pc:sldMkLst>
      </pc:sldChg>
      <pc:sldChg chg="ord">
        <pc:chgData name="Adam Kane" userId="9a545e30-e843-45f7-82ff-2242d02e74e1" providerId="ADAL" clId="{DD781CF6-07E0-4C6D-A0AF-D0679AACC7D6}" dt="2024-09-05T19:02:20.271" v="260"/>
        <pc:sldMkLst>
          <pc:docMk/>
          <pc:sldMk cId="4286430387" sldId="5197"/>
        </pc:sldMkLst>
      </pc:sldChg>
      <pc:sldChg chg="addSp modSp mod">
        <pc:chgData name="Adam Kane" userId="9a545e30-e843-45f7-82ff-2242d02e74e1" providerId="ADAL" clId="{DD781CF6-07E0-4C6D-A0AF-D0679AACC7D6}" dt="2024-07-08T22:23:52.395" v="1" actId="1076"/>
        <pc:sldMkLst>
          <pc:docMk/>
          <pc:sldMk cId="3192195187" sldId="5212"/>
        </pc:sldMkLst>
      </pc:sldChg>
      <pc:sldChg chg="addSp delSp modSp add mod ord">
        <pc:chgData name="Adam Kane" userId="9a545e30-e843-45f7-82ff-2242d02e74e1" providerId="ADAL" clId="{DD781CF6-07E0-4C6D-A0AF-D0679AACC7D6}" dt="2024-10-03T20:35:12.693" v="666"/>
        <pc:sldMkLst>
          <pc:docMk/>
          <pc:sldMk cId="291273988" sldId="5232"/>
        </pc:sldMkLst>
      </pc:sldChg>
      <pc:sldChg chg="modSp">
        <pc:chgData name="Adam Kane" userId="9a545e30-e843-45f7-82ff-2242d02e74e1" providerId="ADAL" clId="{DD781CF6-07E0-4C6D-A0AF-D0679AACC7D6}" dt="2024-07-17T19:41:10.455" v="86" actId="400"/>
        <pc:sldMkLst>
          <pc:docMk/>
          <pc:sldMk cId="1514405324" sldId="5240"/>
        </pc:sldMkLst>
      </pc:sldChg>
      <pc:sldChg chg="addSp delSp modSp mod">
        <pc:chgData name="Adam Kane" userId="9a545e30-e843-45f7-82ff-2242d02e74e1" providerId="ADAL" clId="{DD781CF6-07E0-4C6D-A0AF-D0679AACC7D6}" dt="2024-07-17T19:48:04.870" v="98" actId="20577"/>
        <pc:sldMkLst>
          <pc:docMk/>
          <pc:sldMk cId="2046799744" sldId="5250"/>
        </pc:sldMkLst>
      </pc:sldChg>
      <pc:sldChg chg="ord">
        <pc:chgData name="Adam Kane" userId="9a545e30-e843-45f7-82ff-2242d02e74e1" providerId="ADAL" clId="{DD781CF6-07E0-4C6D-A0AF-D0679AACC7D6}" dt="2024-09-05T19:03:54.064" v="268"/>
        <pc:sldMkLst>
          <pc:docMk/>
          <pc:sldMk cId="3528479026" sldId="5256"/>
        </pc:sldMkLst>
      </pc:sldChg>
      <pc:sldChg chg="addSp delSp modSp mod">
        <pc:chgData name="Adam Kane" userId="9a545e30-e843-45f7-82ff-2242d02e74e1" providerId="ADAL" clId="{DD781CF6-07E0-4C6D-A0AF-D0679AACC7D6}" dt="2024-08-29T20:03:16.757" v="254" actId="20577"/>
        <pc:sldMkLst>
          <pc:docMk/>
          <pc:sldMk cId="3635529042" sldId="5258"/>
        </pc:sldMkLst>
      </pc:sldChg>
      <pc:sldChg chg="modSp add mod ord">
        <pc:chgData name="Adam Kane" userId="9a545e30-e843-45f7-82ff-2242d02e74e1" providerId="ADAL" clId="{DD781CF6-07E0-4C6D-A0AF-D0679AACC7D6}" dt="2024-07-17T19:22:08.617" v="27" actId="20577"/>
        <pc:sldMkLst>
          <pc:docMk/>
          <pc:sldMk cId="427199392" sldId="5265"/>
        </pc:sldMkLst>
      </pc:sldChg>
      <pc:sldChg chg="modSp mod">
        <pc:chgData name="Adam Kane" userId="9a545e30-e843-45f7-82ff-2242d02e74e1" providerId="ADAL" clId="{DD781CF6-07E0-4C6D-A0AF-D0679AACC7D6}" dt="2024-09-05T18:18:05.859" v="256" actId="1076"/>
        <pc:sldMkLst>
          <pc:docMk/>
          <pc:sldMk cId="270078315" sldId="5266"/>
        </pc:sldMkLst>
      </pc:sldChg>
      <pc:sldChg chg="add del ord">
        <pc:chgData name="Adam Kane" userId="9a545e30-e843-45f7-82ff-2242d02e74e1" providerId="ADAL" clId="{DD781CF6-07E0-4C6D-A0AF-D0679AACC7D6}" dt="2024-07-17T19:33:42.841" v="68" actId="47"/>
        <pc:sldMkLst>
          <pc:docMk/>
          <pc:sldMk cId="3006809975" sldId="5267"/>
        </pc:sldMkLst>
      </pc:sldChg>
      <pc:sldChg chg="addSp delSp modSp mod">
        <pc:chgData name="Adam Kane" userId="9a545e30-e843-45f7-82ff-2242d02e74e1" providerId="ADAL" clId="{DD781CF6-07E0-4C6D-A0AF-D0679AACC7D6}" dt="2024-07-17T19:43:52.058" v="88" actId="21"/>
        <pc:sldMkLst>
          <pc:docMk/>
          <pc:sldMk cId="2796420838" sldId="5268"/>
        </pc:sldMkLst>
      </pc:sldChg>
      <pc:sldChg chg="modSp add ord">
        <pc:chgData name="Adam Kane" userId="9a545e30-e843-45f7-82ff-2242d02e74e1" providerId="ADAL" clId="{DD781CF6-07E0-4C6D-A0AF-D0679AACC7D6}" dt="2024-08-29T20:01:37.452" v="251"/>
        <pc:sldMkLst>
          <pc:docMk/>
          <pc:sldMk cId="1248817444" sldId="5275"/>
        </pc:sldMkLst>
      </pc:sldChg>
      <pc:sldChg chg="modSp add del mod">
        <pc:chgData name="Adam Kane" userId="9a545e30-e843-45f7-82ff-2242d02e74e1" providerId="ADAL" clId="{DD781CF6-07E0-4C6D-A0AF-D0679AACC7D6}" dt="2024-08-29T19:59:38.434" v="242" actId="2890"/>
        <pc:sldMkLst>
          <pc:docMk/>
          <pc:sldMk cId="1281503206" sldId="5275"/>
        </pc:sldMkLst>
      </pc:sldChg>
      <pc:sldChg chg="addSp modSp mod">
        <pc:chgData name="Adam Kane" userId="9a545e30-e843-45f7-82ff-2242d02e74e1" providerId="ADAL" clId="{DD781CF6-07E0-4C6D-A0AF-D0679AACC7D6}" dt="2024-09-16T19:52:21.703" v="496" actId="1076"/>
        <pc:sldMkLst>
          <pc:docMk/>
          <pc:sldMk cId="3834244835" sldId="5278"/>
        </pc:sldMkLst>
      </pc:sldChg>
      <pc:sldChg chg="addSp modSp new mod ord">
        <pc:chgData name="Adam Kane" userId="9a545e30-e843-45f7-82ff-2242d02e74e1" providerId="ADAL" clId="{DD781CF6-07E0-4C6D-A0AF-D0679AACC7D6}" dt="2024-09-05T19:06:34.136" v="278" actId="1076"/>
        <pc:sldMkLst>
          <pc:docMk/>
          <pc:sldMk cId="2053733924" sldId="5282"/>
        </pc:sldMkLst>
      </pc:sldChg>
    </pc:docChg>
  </pc:docChgLst>
  <pc:docChgLst>
    <pc:chgData name="Adam Kane" userId="9a545e30-e843-45f7-82ff-2242d02e74e1" providerId="ADAL" clId="{D6D28A12-394E-46BA-9453-A86A44B3E3DD}"/>
    <pc:docChg chg="undo custSel addSld delSld modSld modSection">
      <pc:chgData name="Adam Kane" userId="9a545e30-e843-45f7-82ff-2242d02e74e1" providerId="ADAL" clId="{D6D28A12-394E-46BA-9453-A86A44B3E3DD}" dt="2024-05-20T21:00:54.165" v="44" actId="404"/>
      <pc:docMkLst>
        <pc:docMk/>
      </pc:docMkLst>
      <pc:sldChg chg="modSp mod">
        <pc:chgData name="Adam Kane" userId="9a545e30-e843-45f7-82ff-2242d02e74e1" providerId="ADAL" clId="{D6D28A12-394E-46BA-9453-A86A44B3E3DD}" dt="2024-04-23T00:56:54.496" v="39" actId="400"/>
        <pc:sldMkLst>
          <pc:docMk/>
          <pc:sldMk cId="3097220839" sldId="5073"/>
        </pc:sldMkLst>
      </pc:sldChg>
      <pc:sldChg chg="modSp mod">
        <pc:chgData name="Adam Kane" userId="9a545e30-e843-45f7-82ff-2242d02e74e1" providerId="ADAL" clId="{D6D28A12-394E-46BA-9453-A86A44B3E3DD}" dt="2024-05-20T21:00:54.165" v="44" actId="404"/>
        <pc:sldMkLst>
          <pc:docMk/>
          <pc:sldMk cId="2712324180" sldId="5075"/>
        </pc:sldMkLst>
      </pc:sldChg>
      <pc:sldChg chg="modSp mod">
        <pc:chgData name="Adam Kane" userId="9a545e30-e843-45f7-82ff-2242d02e74e1" providerId="ADAL" clId="{D6D28A12-394E-46BA-9453-A86A44B3E3DD}" dt="2024-04-16T01:02:50.536" v="8" actId="207"/>
        <pc:sldMkLst>
          <pc:docMk/>
          <pc:sldMk cId="3192195187" sldId="5212"/>
        </pc:sldMkLst>
      </pc:sldChg>
      <pc:sldChg chg="addSp delSp modSp mod">
        <pc:chgData name="Adam Kane" userId="9a545e30-e843-45f7-82ff-2242d02e74e1" providerId="ADAL" clId="{D6D28A12-394E-46BA-9453-A86A44B3E3DD}" dt="2024-04-16T01:07:28.498" v="13" actId="478"/>
        <pc:sldMkLst>
          <pc:docMk/>
          <pc:sldMk cId="2462937875" sldId="5213"/>
        </pc:sldMkLst>
      </pc:sldChg>
      <pc:sldChg chg="delSp mod">
        <pc:chgData name="Adam Kane" userId="9a545e30-e843-45f7-82ff-2242d02e74e1" providerId="ADAL" clId="{D6D28A12-394E-46BA-9453-A86A44B3E3DD}" dt="2024-04-15T19:16:16.328" v="7" actId="478"/>
        <pc:sldMkLst>
          <pc:docMk/>
          <pc:sldMk cId="427960789" sldId="5224"/>
        </pc:sldMkLst>
      </pc:sldChg>
      <pc:sldChg chg="addSp delSp modSp add mod">
        <pc:chgData name="Adam Kane" userId="9a545e30-e843-45f7-82ff-2242d02e74e1" providerId="ADAL" clId="{D6D28A12-394E-46BA-9453-A86A44B3E3DD}" dt="2024-04-15T15:10:07.537" v="2"/>
        <pc:sldMkLst>
          <pc:docMk/>
          <pc:sldMk cId="1153264626" sldId="5228"/>
        </pc:sldMkLst>
      </pc:sldChg>
      <pc:sldChg chg="add del">
        <pc:chgData name="Adam Kane" userId="9a545e30-e843-45f7-82ff-2242d02e74e1" providerId="ADAL" clId="{D6D28A12-394E-46BA-9453-A86A44B3E3DD}" dt="2024-04-15T19:16:04.588" v="6"/>
        <pc:sldMkLst>
          <pc:docMk/>
          <pc:sldMk cId="2329159498" sldId="5229"/>
        </pc:sldMkLst>
      </pc:sldChg>
      <pc:sldChg chg="add del">
        <pc:chgData name="Adam Kane" userId="9a545e30-e843-45f7-82ff-2242d02e74e1" providerId="ADAL" clId="{D6D28A12-394E-46BA-9453-A86A44B3E3DD}" dt="2024-04-15T19:15:20.392" v="4"/>
        <pc:sldMkLst>
          <pc:docMk/>
          <pc:sldMk cId="2576141250" sldId="5229"/>
        </pc:sldMkLst>
      </pc:sldChg>
      <pc:sldChg chg="add del">
        <pc:chgData name="Adam Kane" userId="9a545e30-e843-45f7-82ff-2242d02e74e1" providerId="ADAL" clId="{D6D28A12-394E-46BA-9453-A86A44B3E3DD}" dt="2024-04-15T19:15:20.392" v="4"/>
        <pc:sldMkLst>
          <pc:docMk/>
          <pc:sldMk cId="2659211288" sldId="5230"/>
        </pc:sldMkLst>
      </pc:sldChg>
      <pc:sldChg chg="add del">
        <pc:chgData name="Adam Kane" userId="9a545e30-e843-45f7-82ff-2242d02e74e1" providerId="ADAL" clId="{D6D28A12-394E-46BA-9453-A86A44B3E3DD}" dt="2024-04-15T19:16:04.588" v="6"/>
        <pc:sldMkLst>
          <pc:docMk/>
          <pc:sldMk cId="2981320053" sldId="5230"/>
        </pc:sldMkLst>
      </pc:sldChg>
    </pc:docChg>
  </pc:docChgLst>
  <pc:docChgLst>
    <pc:chgData name="Sara Golling" userId="5c194b56-a3ad-4ed5-aea4-b535be0c4b07" providerId="ADAL" clId="{5499C2A1-0E3C-4D0F-901C-D7886BDB949F}"/>
    <pc:docChg chg="modSld">
      <pc:chgData name="Sara Golling" userId="5c194b56-a3ad-4ed5-aea4-b535be0c4b07" providerId="ADAL" clId="{5499C2A1-0E3C-4D0F-901C-D7886BDB949F}" dt="2025-01-20T00:00:08.307" v="16"/>
      <pc:docMkLst>
        <pc:docMk/>
      </pc:docMkLst>
      <pc:sldChg chg="modSp">
        <pc:chgData name="Sara Golling" userId="5c194b56-a3ad-4ed5-aea4-b535be0c4b07" providerId="ADAL" clId="{5499C2A1-0E3C-4D0F-901C-D7886BDB949F}" dt="2025-01-20T00:00:08.307" v="16"/>
        <pc:sldMkLst>
          <pc:docMk/>
          <pc:sldMk cId="291273988" sldId="5232"/>
        </pc:sldMkLst>
        <pc:graphicFrameChg chg="mod">
          <ac:chgData name="Sara Golling" userId="5c194b56-a3ad-4ed5-aea4-b535be0c4b07" providerId="ADAL" clId="{5499C2A1-0E3C-4D0F-901C-D7886BDB949F}" dt="2025-01-20T00:00:08.307" v="16"/>
          <ac:graphicFrameMkLst>
            <pc:docMk/>
            <pc:sldMk cId="291273988" sldId="5232"/>
            <ac:graphicFrameMk id="5" creationId="{E7953EAF-66B0-2E7D-3A78-93499D440E96}"/>
          </ac:graphicFrameMkLst>
        </pc:graphicFrameChg>
      </pc:sldChg>
    </pc:docChg>
  </pc:docChgLst>
  <pc:docChgLst>
    <pc:chgData name="Adam Kane" userId="9a545e30-e843-45f7-82ff-2242d02e74e1" providerId="ADAL" clId="{AC5CE015-45B9-4F6E-BA30-15B3273CED66}"/>
    <pc:docChg chg="undo custSel mod addSld delSld modSld sldOrd delMainMaster modMainMaster addSection delSection modSection">
      <pc:chgData name="Adam Kane" userId="9a545e30-e843-45f7-82ff-2242d02e74e1" providerId="ADAL" clId="{AC5CE015-45B9-4F6E-BA30-15B3273CED66}" dt="2024-04-13T03:15:03.243" v="4946" actId="478"/>
      <pc:docMkLst>
        <pc:docMk/>
      </pc:docMkLst>
      <pc:sldChg chg="add">
        <pc:chgData name="Adam Kane" userId="9a545e30-e843-45f7-82ff-2242d02e74e1" providerId="ADAL" clId="{AC5CE015-45B9-4F6E-BA30-15B3273CED66}" dt="2023-11-16T09:24:30.009" v="1127"/>
        <pc:sldMkLst>
          <pc:docMk/>
          <pc:sldMk cId="4065565570" sldId="373"/>
        </pc:sldMkLst>
      </pc:sldChg>
      <pc:sldChg chg="add setBg">
        <pc:chgData name="Adam Kane" userId="9a545e30-e843-45f7-82ff-2242d02e74e1" providerId="ADAL" clId="{AC5CE015-45B9-4F6E-BA30-15B3273CED66}" dt="2024-03-23T13:02:21.800" v="4374"/>
        <pc:sldMkLst>
          <pc:docMk/>
          <pc:sldMk cId="915577339" sldId="796"/>
        </pc:sldMkLst>
      </pc:sldChg>
      <pc:sldChg chg="modSp mod">
        <pc:chgData name="Adam Kane" userId="9a545e30-e843-45f7-82ff-2242d02e74e1" providerId="ADAL" clId="{AC5CE015-45B9-4F6E-BA30-15B3273CED66}" dt="2024-03-19T01:22:59.217" v="4268" actId="20577"/>
        <pc:sldMkLst>
          <pc:docMk/>
          <pc:sldMk cId="4184413887" sldId="1233"/>
        </pc:sldMkLst>
      </pc:sldChg>
      <pc:sldChg chg="modSp mod">
        <pc:chgData name="Adam Kane" userId="9a545e30-e843-45f7-82ff-2242d02e74e1" providerId="ADAL" clId="{AC5CE015-45B9-4F6E-BA30-15B3273CED66}" dt="2024-03-19T01:23:13.944" v="4271" actId="20577"/>
        <pc:sldMkLst>
          <pc:docMk/>
          <pc:sldMk cId="638393144" sldId="1234"/>
        </pc:sldMkLst>
      </pc:sldChg>
      <pc:sldChg chg="modSp mod">
        <pc:chgData name="Adam Kane" userId="9a545e30-e843-45f7-82ff-2242d02e74e1" providerId="ADAL" clId="{AC5CE015-45B9-4F6E-BA30-15B3273CED66}" dt="2023-11-28T23:47:12.516" v="1149" actId="14429"/>
        <pc:sldMkLst>
          <pc:docMk/>
          <pc:sldMk cId="2571679863" sldId="1888"/>
        </pc:sldMkLst>
      </pc:sldChg>
      <pc:sldChg chg="delSp modSp mod">
        <pc:chgData name="Adam Kane" userId="9a545e30-e843-45f7-82ff-2242d02e74e1" providerId="ADAL" clId="{AC5CE015-45B9-4F6E-BA30-15B3273CED66}" dt="2024-03-19T01:25:12.552" v="4277" actId="478"/>
        <pc:sldMkLst>
          <pc:docMk/>
          <pc:sldMk cId="1885836388" sldId="1928"/>
        </pc:sldMkLst>
      </pc:sldChg>
      <pc:sldChg chg="delSp modSp mod">
        <pc:chgData name="Adam Kane" userId="9a545e30-e843-45f7-82ff-2242d02e74e1" providerId="ADAL" clId="{AC5CE015-45B9-4F6E-BA30-15B3273CED66}" dt="2024-03-19T01:26:14.607" v="4280" actId="478"/>
        <pc:sldMkLst>
          <pc:docMk/>
          <pc:sldMk cId="2073866875" sldId="4200"/>
        </pc:sldMkLst>
      </pc:sldChg>
      <pc:sldChg chg="addSp modSp del">
        <pc:chgData name="Adam Kane" userId="9a545e30-e843-45f7-82ff-2242d02e74e1" providerId="ADAL" clId="{AC5CE015-45B9-4F6E-BA30-15B3273CED66}" dt="2024-02-21T22:53:54.172" v="3122" actId="47"/>
        <pc:sldMkLst>
          <pc:docMk/>
          <pc:sldMk cId="1783840817" sldId="4359"/>
        </pc:sldMkLst>
      </pc:sldChg>
      <pc:sldChg chg="delSp modSp mod">
        <pc:chgData name="Adam Kane" userId="9a545e30-e843-45f7-82ff-2242d02e74e1" providerId="ADAL" clId="{AC5CE015-45B9-4F6E-BA30-15B3273CED66}" dt="2023-11-10T01:57:21.741" v="960"/>
        <pc:sldMkLst>
          <pc:docMk/>
          <pc:sldMk cId="4116300481" sldId="4384"/>
        </pc:sldMkLst>
      </pc:sldChg>
      <pc:sldChg chg="modSp del mod">
        <pc:chgData name="Adam Kane" userId="9a545e30-e843-45f7-82ff-2242d02e74e1" providerId="ADAL" clId="{AC5CE015-45B9-4F6E-BA30-15B3273CED66}" dt="2024-02-21T22:54:15.321" v="3128" actId="2696"/>
        <pc:sldMkLst>
          <pc:docMk/>
          <pc:sldMk cId="797798536" sldId="4408"/>
        </pc:sldMkLst>
      </pc:sldChg>
      <pc:sldChg chg="addSp delSp modSp del mod">
        <pc:chgData name="Adam Kane" userId="9a545e30-e843-45f7-82ff-2242d02e74e1" providerId="ADAL" clId="{AC5CE015-45B9-4F6E-BA30-15B3273CED66}" dt="2024-02-21T22:53:54.172" v="3122" actId="47"/>
        <pc:sldMkLst>
          <pc:docMk/>
          <pc:sldMk cId="3458798283" sldId="4619"/>
        </pc:sldMkLst>
      </pc:sldChg>
      <pc:sldChg chg="addSp delSp modSp mod">
        <pc:chgData name="Adam Kane" userId="9a545e30-e843-45f7-82ff-2242d02e74e1" providerId="ADAL" clId="{AC5CE015-45B9-4F6E-BA30-15B3273CED66}" dt="2023-11-10T01:48:20.807" v="950" actId="478"/>
        <pc:sldMkLst>
          <pc:docMk/>
          <pc:sldMk cId="1797050935" sldId="4637"/>
        </pc:sldMkLst>
      </pc:sldChg>
      <pc:sldChg chg="addSp delSp modSp mod">
        <pc:chgData name="Adam Kane" userId="9a545e30-e843-45f7-82ff-2242d02e74e1" providerId="ADAL" clId="{AC5CE015-45B9-4F6E-BA30-15B3273CED66}" dt="2023-11-10T01:48:14.846" v="949" actId="478"/>
        <pc:sldMkLst>
          <pc:docMk/>
          <pc:sldMk cId="4100043696" sldId="4638"/>
        </pc:sldMkLst>
      </pc:sldChg>
      <pc:sldChg chg="addSp modSp">
        <pc:chgData name="Adam Kane" userId="9a545e30-e843-45f7-82ff-2242d02e74e1" providerId="ADAL" clId="{AC5CE015-45B9-4F6E-BA30-15B3273CED66}" dt="2023-11-10T01:47:42.500" v="931"/>
        <pc:sldMkLst>
          <pc:docMk/>
          <pc:sldMk cId="830809522" sldId="4681"/>
        </pc:sldMkLst>
      </pc:sldChg>
      <pc:sldChg chg="del">
        <pc:chgData name="Adam Kane" userId="9a545e30-e843-45f7-82ff-2242d02e74e1" providerId="ADAL" clId="{AC5CE015-45B9-4F6E-BA30-15B3273CED66}" dt="2024-02-21T22:53:54.172" v="3122" actId="47"/>
        <pc:sldMkLst>
          <pc:docMk/>
          <pc:sldMk cId="2488243473" sldId="4708"/>
        </pc:sldMkLst>
      </pc:sldChg>
      <pc:sldChg chg="addSp modSp del">
        <pc:chgData name="Adam Kane" userId="9a545e30-e843-45f7-82ff-2242d02e74e1" providerId="ADAL" clId="{AC5CE015-45B9-4F6E-BA30-15B3273CED66}" dt="2024-02-21T22:53:54.172" v="3122" actId="47"/>
        <pc:sldMkLst>
          <pc:docMk/>
          <pc:sldMk cId="1866099457" sldId="4712"/>
        </pc:sldMkLst>
      </pc:sldChg>
      <pc:sldChg chg="addSp modSp del mod ord">
        <pc:chgData name="Adam Kane" userId="9a545e30-e843-45f7-82ff-2242d02e74e1" providerId="ADAL" clId="{AC5CE015-45B9-4F6E-BA30-15B3273CED66}" dt="2024-02-21T22:53:54.172" v="3122" actId="47"/>
        <pc:sldMkLst>
          <pc:docMk/>
          <pc:sldMk cId="804066507" sldId="4722"/>
        </pc:sldMkLst>
      </pc:sldChg>
      <pc:sldChg chg="modSp del mod ord">
        <pc:chgData name="Adam Kane" userId="9a545e30-e843-45f7-82ff-2242d02e74e1" providerId="ADAL" clId="{AC5CE015-45B9-4F6E-BA30-15B3273CED66}" dt="2023-10-30T08:44:01.518" v="337" actId="47"/>
        <pc:sldMkLst>
          <pc:docMk/>
          <pc:sldMk cId="2631384599" sldId="4723"/>
        </pc:sldMkLst>
      </pc:sldChg>
      <pc:sldChg chg="addSp modSp del">
        <pc:chgData name="Adam Kane" userId="9a545e30-e843-45f7-82ff-2242d02e74e1" providerId="ADAL" clId="{AC5CE015-45B9-4F6E-BA30-15B3273CED66}" dt="2024-02-21T22:53:54.172" v="3122" actId="47"/>
        <pc:sldMkLst>
          <pc:docMk/>
          <pc:sldMk cId="2455161347" sldId="4736"/>
        </pc:sldMkLst>
      </pc:sldChg>
      <pc:sldChg chg="ord">
        <pc:chgData name="Adam Kane" userId="9a545e30-e843-45f7-82ff-2242d02e74e1" providerId="ADAL" clId="{AC5CE015-45B9-4F6E-BA30-15B3273CED66}" dt="2023-10-30T08:54:51.343" v="409"/>
        <pc:sldMkLst>
          <pc:docMk/>
          <pc:sldMk cId="4190810414" sldId="4741"/>
        </pc:sldMkLst>
      </pc:sldChg>
      <pc:sldChg chg="addSp modSp ord">
        <pc:chgData name="Adam Kane" userId="9a545e30-e843-45f7-82ff-2242d02e74e1" providerId="ADAL" clId="{AC5CE015-45B9-4F6E-BA30-15B3273CED66}" dt="2024-02-21T22:54:12.347" v="3127"/>
        <pc:sldMkLst>
          <pc:docMk/>
          <pc:sldMk cId="3752812625" sldId="4783"/>
        </pc:sldMkLst>
      </pc:sldChg>
      <pc:sldChg chg="ord">
        <pc:chgData name="Adam Kane" userId="9a545e30-e843-45f7-82ff-2242d02e74e1" providerId="ADAL" clId="{AC5CE015-45B9-4F6E-BA30-15B3273CED66}" dt="2023-10-30T08:39:49.723" v="318"/>
        <pc:sldMkLst>
          <pc:docMk/>
          <pc:sldMk cId="311237040" sldId="4812"/>
        </pc:sldMkLst>
      </pc:sldChg>
      <pc:sldChg chg="ord">
        <pc:chgData name="Adam Kane" userId="9a545e30-e843-45f7-82ff-2242d02e74e1" providerId="ADAL" clId="{AC5CE015-45B9-4F6E-BA30-15B3273CED66}" dt="2023-10-30T08:39:49.723" v="318"/>
        <pc:sldMkLst>
          <pc:docMk/>
          <pc:sldMk cId="3543358275" sldId="4816"/>
        </pc:sldMkLst>
      </pc:sldChg>
      <pc:sldChg chg="ord">
        <pc:chgData name="Adam Kane" userId="9a545e30-e843-45f7-82ff-2242d02e74e1" providerId="ADAL" clId="{AC5CE015-45B9-4F6E-BA30-15B3273CED66}" dt="2023-10-30T08:39:49.723" v="318"/>
        <pc:sldMkLst>
          <pc:docMk/>
          <pc:sldMk cId="4068761841" sldId="4817"/>
        </pc:sldMkLst>
      </pc:sldChg>
      <pc:sldChg chg="del">
        <pc:chgData name="Adam Kane" userId="9a545e30-e843-45f7-82ff-2242d02e74e1" providerId="ADAL" clId="{AC5CE015-45B9-4F6E-BA30-15B3273CED66}" dt="2023-10-19T06:46:08.885" v="19" actId="2696"/>
        <pc:sldMkLst>
          <pc:docMk/>
          <pc:sldMk cId="3122443345" sldId="4818"/>
        </pc:sldMkLst>
      </pc:sldChg>
      <pc:sldChg chg="addSp delSp modSp del mod">
        <pc:chgData name="Adam Kane" userId="9a545e30-e843-45f7-82ff-2242d02e74e1" providerId="ADAL" clId="{AC5CE015-45B9-4F6E-BA30-15B3273CED66}" dt="2023-11-10T01:49:40.087" v="956" actId="47"/>
        <pc:sldMkLst>
          <pc:docMk/>
          <pc:sldMk cId="2965661413" sldId="4819"/>
        </pc:sldMkLst>
      </pc:sldChg>
      <pc:sldChg chg="addSp modSp del">
        <pc:chgData name="Adam Kane" userId="9a545e30-e843-45f7-82ff-2242d02e74e1" providerId="ADAL" clId="{AC5CE015-45B9-4F6E-BA30-15B3273CED66}" dt="2024-02-21T22:53:54.172" v="3122" actId="47"/>
        <pc:sldMkLst>
          <pc:docMk/>
          <pc:sldMk cId="3629608610" sldId="4830"/>
        </pc:sldMkLst>
      </pc:sldChg>
      <pc:sldChg chg="addSp modSp del mod">
        <pc:chgData name="Adam Kane" userId="9a545e30-e843-45f7-82ff-2242d02e74e1" providerId="ADAL" clId="{AC5CE015-45B9-4F6E-BA30-15B3273CED66}" dt="2024-02-21T22:53:54.172" v="3122" actId="47"/>
        <pc:sldMkLst>
          <pc:docMk/>
          <pc:sldMk cId="2852650292" sldId="4831"/>
        </pc:sldMkLst>
      </pc:sldChg>
      <pc:sldChg chg="addSp modSp del mod">
        <pc:chgData name="Adam Kane" userId="9a545e30-e843-45f7-82ff-2242d02e74e1" providerId="ADAL" clId="{AC5CE015-45B9-4F6E-BA30-15B3273CED66}" dt="2024-02-21T22:53:54.172" v="3122" actId="47"/>
        <pc:sldMkLst>
          <pc:docMk/>
          <pc:sldMk cId="3903674709" sldId="4832"/>
        </pc:sldMkLst>
      </pc:sldChg>
      <pc:sldChg chg="addSp modSp mod">
        <pc:chgData name="Adam Kane" userId="9a545e30-e843-45f7-82ff-2242d02e74e1" providerId="ADAL" clId="{AC5CE015-45B9-4F6E-BA30-15B3273CED66}" dt="2023-11-28T23:40:49.999" v="1137" actId="14429"/>
        <pc:sldMkLst>
          <pc:docMk/>
          <pc:sldMk cId="1573355566" sldId="4833"/>
        </pc:sldMkLst>
      </pc:sldChg>
      <pc:sldChg chg="addSp modSp del">
        <pc:chgData name="Adam Kane" userId="9a545e30-e843-45f7-82ff-2242d02e74e1" providerId="ADAL" clId="{AC5CE015-45B9-4F6E-BA30-15B3273CED66}" dt="2024-02-21T22:53:54.172" v="3122" actId="47"/>
        <pc:sldMkLst>
          <pc:docMk/>
          <pc:sldMk cId="3965791480" sldId="4834"/>
        </pc:sldMkLst>
      </pc:sldChg>
      <pc:sldChg chg="addSp modSp del mod">
        <pc:chgData name="Adam Kane" userId="9a545e30-e843-45f7-82ff-2242d02e74e1" providerId="ADAL" clId="{AC5CE015-45B9-4F6E-BA30-15B3273CED66}" dt="2024-02-21T22:53:54.172" v="3122" actId="47"/>
        <pc:sldMkLst>
          <pc:docMk/>
          <pc:sldMk cId="3376781343" sldId="4835"/>
        </pc:sldMkLst>
      </pc:sldChg>
      <pc:sldChg chg="addSp delSp modSp mod">
        <pc:chgData name="Adam Kane" userId="9a545e30-e843-45f7-82ff-2242d02e74e1" providerId="ADAL" clId="{AC5CE015-45B9-4F6E-BA30-15B3273CED66}" dt="2023-11-10T01:48:35.799" v="953" actId="478"/>
        <pc:sldMkLst>
          <pc:docMk/>
          <pc:sldMk cId="112925114" sldId="4836"/>
        </pc:sldMkLst>
      </pc:sldChg>
      <pc:sldChg chg="addSp delSp modSp mod">
        <pc:chgData name="Adam Kane" userId="9a545e30-e843-45f7-82ff-2242d02e74e1" providerId="ADAL" clId="{AC5CE015-45B9-4F6E-BA30-15B3273CED66}" dt="2023-11-10T01:48:30.935" v="952" actId="478"/>
        <pc:sldMkLst>
          <pc:docMk/>
          <pc:sldMk cId="1105534891" sldId="4837"/>
        </pc:sldMkLst>
      </pc:sldChg>
      <pc:sldChg chg="addSp delSp modSp mod">
        <pc:chgData name="Adam Kane" userId="9a545e30-e843-45f7-82ff-2242d02e74e1" providerId="ADAL" clId="{AC5CE015-45B9-4F6E-BA30-15B3273CED66}" dt="2024-03-19T01:22:41.719" v="4265" actId="20577"/>
        <pc:sldMkLst>
          <pc:docMk/>
          <pc:sldMk cId="1289268487" sldId="4841"/>
        </pc:sldMkLst>
      </pc:sldChg>
      <pc:sldChg chg="del ord">
        <pc:chgData name="Adam Kane" userId="9a545e30-e843-45f7-82ff-2242d02e74e1" providerId="ADAL" clId="{AC5CE015-45B9-4F6E-BA30-15B3273CED66}" dt="2023-10-30T08:53:11.503" v="374" actId="47"/>
        <pc:sldMkLst>
          <pc:docMk/>
          <pc:sldMk cId="3362229015" sldId="4844"/>
        </pc:sldMkLst>
      </pc:sldChg>
      <pc:sldChg chg="addSp delSp modSp mod">
        <pc:chgData name="Adam Kane" userId="9a545e30-e843-45f7-82ff-2242d02e74e1" providerId="ADAL" clId="{AC5CE015-45B9-4F6E-BA30-15B3273CED66}" dt="2023-11-10T01:48:26.206" v="951" actId="478"/>
        <pc:sldMkLst>
          <pc:docMk/>
          <pc:sldMk cId="1781282794" sldId="4845"/>
        </pc:sldMkLst>
      </pc:sldChg>
      <pc:sldChg chg="modSp del mod">
        <pc:chgData name="Adam Kane" userId="9a545e30-e843-45f7-82ff-2242d02e74e1" providerId="ADAL" clId="{AC5CE015-45B9-4F6E-BA30-15B3273CED66}" dt="2024-02-21T22:53:54.172" v="3122" actId="47"/>
        <pc:sldMkLst>
          <pc:docMk/>
          <pc:sldMk cId="1986360808" sldId="4846"/>
        </pc:sldMkLst>
      </pc:sldChg>
      <pc:sldChg chg="ord">
        <pc:chgData name="Adam Kane" userId="9a545e30-e843-45f7-82ff-2242d02e74e1" providerId="ADAL" clId="{AC5CE015-45B9-4F6E-BA30-15B3273CED66}" dt="2023-10-30T08:39:49.723" v="318"/>
        <pc:sldMkLst>
          <pc:docMk/>
          <pc:sldMk cId="1672654447" sldId="4847"/>
        </pc:sldMkLst>
      </pc:sldChg>
      <pc:sldChg chg="del">
        <pc:chgData name="Adam Kane" userId="9a545e30-e843-45f7-82ff-2242d02e74e1" providerId="ADAL" clId="{AC5CE015-45B9-4F6E-BA30-15B3273CED66}" dt="2024-02-21T22:53:54.172" v="3122" actId="47"/>
        <pc:sldMkLst>
          <pc:docMk/>
          <pc:sldMk cId="2733586641" sldId="4865"/>
        </pc:sldMkLst>
      </pc:sldChg>
      <pc:sldChg chg="addSp modSp del mod">
        <pc:chgData name="Adam Kane" userId="9a545e30-e843-45f7-82ff-2242d02e74e1" providerId="ADAL" clId="{AC5CE015-45B9-4F6E-BA30-15B3273CED66}" dt="2024-02-21T22:53:54.172" v="3122" actId="47"/>
        <pc:sldMkLst>
          <pc:docMk/>
          <pc:sldMk cId="4276855895" sldId="4869"/>
        </pc:sldMkLst>
      </pc:sldChg>
      <pc:sldChg chg="ord">
        <pc:chgData name="Adam Kane" userId="9a545e30-e843-45f7-82ff-2242d02e74e1" providerId="ADAL" clId="{AC5CE015-45B9-4F6E-BA30-15B3273CED66}" dt="2023-10-30T08:39:49.723" v="318"/>
        <pc:sldMkLst>
          <pc:docMk/>
          <pc:sldMk cId="1963766384" sldId="4871"/>
        </pc:sldMkLst>
      </pc:sldChg>
      <pc:sldChg chg="addSp modSp mod">
        <pc:chgData name="Adam Kane" userId="9a545e30-e843-45f7-82ff-2242d02e74e1" providerId="ADAL" clId="{AC5CE015-45B9-4F6E-BA30-15B3273CED66}" dt="2023-11-22T22:54:59.614" v="1128" actId="1076"/>
        <pc:sldMkLst>
          <pc:docMk/>
          <pc:sldMk cId="3158087528" sldId="4874"/>
        </pc:sldMkLst>
      </pc:sldChg>
      <pc:sldChg chg="addSp modSp mod">
        <pc:chgData name="Adam Kane" userId="9a545e30-e843-45f7-82ff-2242d02e74e1" providerId="ADAL" clId="{AC5CE015-45B9-4F6E-BA30-15B3273CED66}" dt="2023-11-10T02:44:02.358" v="1027" actId="20577"/>
        <pc:sldMkLst>
          <pc:docMk/>
          <pc:sldMk cId="3782916509" sldId="4924"/>
        </pc:sldMkLst>
      </pc:sldChg>
      <pc:sldChg chg="addSp modSp">
        <pc:chgData name="Adam Kane" userId="9a545e30-e843-45f7-82ff-2242d02e74e1" providerId="ADAL" clId="{AC5CE015-45B9-4F6E-BA30-15B3273CED66}" dt="2023-11-10T02:44:08.663" v="1028"/>
        <pc:sldMkLst>
          <pc:docMk/>
          <pc:sldMk cId="1498953335" sldId="4925"/>
        </pc:sldMkLst>
      </pc:sldChg>
      <pc:sldChg chg="addSp modSp del">
        <pc:chgData name="Adam Kane" userId="9a545e30-e843-45f7-82ff-2242d02e74e1" providerId="ADAL" clId="{AC5CE015-45B9-4F6E-BA30-15B3273CED66}" dt="2024-02-21T22:53:54.172" v="3122" actId="47"/>
        <pc:sldMkLst>
          <pc:docMk/>
          <pc:sldMk cId="2381509906" sldId="4927"/>
        </pc:sldMkLst>
      </pc:sldChg>
      <pc:sldChg chg="addSp modSp del mod">
        <pc:chgData name="Adam Kane" userId="9a545e30-e843-45f7-82ff-2242d02e74e1" providerId="ADAL" clId="{AC5CE015-45B9-4F6E-BA30-15B3273CED66}" dt="2024-02-21T22:53:54.172" v="3122" actId="47"/>
        <pc:sldMkLst>
          <pc:docMk/>
          <pc:sldMk cId="2089989186" sldId="4929"/>
        </pc:sldMkLst>
      </pc:sldChg>
      <pc:sldChg chg="addSp delSp modSp del mod modNotesTx">
        <pc:chgData name="Adam Kane" userId="9a545e30-e843-45f7-82ff-2242d02e74e1" providerId="ADAL" clId="{AC5CE015-45B9-4F6E-BA30-15B3273CED66}" dt="2024-02-21T22:53:54.172" v="3122" actId="47"/>
        <pc:sldMkLst>
          <pc:docMk/>
          <pc:sldMk cId="991525510" sldId="4930"/>
        </pc:sldMkLst>
      </pc:sldChg>
      <pc:sldChg chg="addSp modSp add del mod">
        <pc:chgData name="Adam Kane" userId="9a545e30-e843-45f7-82ff-2242d02e74e1" providerId="ADAL" clId="{AC5CE015-45B9-4F6E-BA30-15B3273CED66}" dt="2024-02-21T22:53:54.172" v="3122" actId="47"/>
        <pc:sldMkLst>
          <pc:docMk/>
          <pc:sldMk cId="3254205062" sldId="4933"/>
        </pc:sldMkLst>
      </pc:sldChg>
      <pc:sldChg chg="delSp modSp add mod">
        <pc:chgData name="Adam Kane" userId="9a545e30-e843-45f7-82ff-2242d02e74e1" providerId="ADAL" clId="{AC5CE015-45B9-4F6E-BA30-15B3273CED66}" dt="2023-11-06T19:17:47.524" v="541" actId="1076"/>
        <pc:sldMkLst>
          <pc:docMk/>
          <pc:sldMk cId="1501787577" sldId="4934"/>
        </pc:sldMkLst>
      </pc:sldChg>
      <pc:sldChg chg="addSp modSp add del mod">
        <pc:chgData name="Adam Kane" userId="9a545e30-e843-45f7-82ff-2242d02e74e1" providerId="ADAL" clId="{AC5CE015-45B9-4F6E-BA30-15B3273CED66}" dt="2024-02-21T22:53:54.172" v="3122" actId="47"/>
        <pc:sldMkLst>
          <pc:docMk/>
          <pc:sldMk cId="1293779232" sldId="4935"/>
        </pc:sldMkLst>
      </pc:sldChg>
      <pc:sldChg chg="addSp delSp modSp add del mod">
        <pc:chgData name="Adam Kane" userId="9a545e30-e843-45f7-82ff-2242d02e74e1" providerId="ADAL" clId="{AC5CE015-45B9-4F6E-BA30-15B3273CED66}" dt="2024-02-21T22:53:54.172" v="3122" actId="47"/>
        <pc:sldMkLst>
          <pc:docMk/>
          <pc:sldMk cId="1473998543" sldId="4936"/>
        </pc:sldMkLst>
      </pc:sldChg>
      <pc:sldChg chg="addSp modSp add del mod">
        <pc:chgData name="Adam Kane" userId="9a545e30-e843-45f7-82ff-2242d02e74e1" providerId="ADAL" clId="{AC5CE015-45B9-4F6E-BA30-15B3273CED66}" dt="2023-12-13T00:53:59.941" v="1827" actId="2696"/>
        <pc:sldMkLst>
          <pc:docMk/>
          <pc:sldMk cId="4114528803" sldId="4937"/>
        </pc:sldMkLst>
      </pc:sldChg>
      <pc:sldChg chg="add del">
        <pc:chgData name="Adam Kane" userId="9a545e30-e843-45f7-82ff-2242d02e74e1" providerId="ADAL" clId="{AC5CE015-45B9-4F6E-BA30-15B3273CED66}" dt="2023-10-30T08:35:42.082" v="313" actId="47"/>
        <pc:sldMkLst>
          <pc:docMk/>
          <pc:sldMk cId="151088908" sldId="4938"/>
        </pc:sldMkLst>
      </pc:sldChg>
      <pc:sldChg chg="add del">
        <pc:chgData name="Adam Kane" userId="9a545e30-e843-45f7-82ff-2242d02e74e1" providerId="ADAL" clId="{AC5CE015-45B9-4F6E-BA30-15B3273CED66}" dt="2023-10-30T08:35:42.082" v="313" actId="47"/>
        <pc:sldMkLst>
          <pc:docMk/>
          <pc:sldMk cId="481772073" sldId="4939"/>
        </pc:sldMkLst>
      </pc:sldChg>
      <pc:sldChg chg="add del">
        <pc:chgData name="Adam Kane" userId="9a545e30-e843-45f7-82ff-2242d02e74e1" providerId="ADAL" clId="{AC5CE015-45B9-4F6E-BA30-15B3273CED66}" dt="2023-10-30T08:35:42.082" v="313" actId="47"/>
        <pc:sldMkLst>
          <pc:docMk/>
          <pc:sldMk cId="995450245" sldId="4940"/>
        </pc:sldMkLst>
      </pc:sldChg>
      <pc:sldChg chg="add setBg">
        <pc:chgData name="Adam Kane" userId="9a545e30-e843-45f7-82ff-2242d02e74e1" providerId="ADAL" clId="{AC5CE015-45B9-4F6E-BA30-15B3273CED66}" dt="2024-02-27T01:30:42.097" v="4074"/>
        <pc:sldMkLst>
          <pc:docMk/>
          <pc:sldMk cId="3895954253" sldId="4941"/>
        </pc:sldMkLst>
      </pc:sldChg>
      <pc:sldChg chg="addSp delSp modSp add del mod">
        <pc:chgData name="Adam Kane" userId="9a545e30-e843-45f7-82ff-2242d02e74e1" providerId="ADAL" clId="{AC5CE015-45B9-4F6E-BA30-15B3273CED66}" dt="2024-02-21T22:53:54.172" v="3122" actId="47"/>
        <pc:sldMkLst>
          <pc:docMk/>
          <pc:sldMk cId="2729143363" sldId="4946"/>
        </pc:sldMkLst>
      </pc:sldChg>
      <pc:sldChg chg="add">
        <pc:chgData name="Adam Kane" userId="9a545e30-e843-45f7-82ff-2242d02e74e1" providerId="ADAL" clId="{AC5CE015-45B9-4F6E-BA30-15B3273CED66}" dt="2023-10-30T08:30:59.835" v="272"/>
        <pc:sldMkLst>
          <pc:docMk/>
          <pc:sldMk cId="3614796981" sldId="4947"/>
        </pc:sldMkLst>
      </pc:sldChg>
      <pc:sldChg chg="add">
        <pc:chgData name="Adam Kane" userId="9a545e30-e843-45f7-82ff-2242d02e74e1" providerId="ADAL" clId="{AC5CE015-45B9-4F6E-BA30-15B3273CED66}" dt="2023-10-30T08:30:59.835" v="272"/>
        <pc:sldMkLst>
          <pc:docMk/>
          <pc:sldMk cId="1244016582" sldId="4948"/>
        </pc:sldMkLst>
      </pc:sldChg>
      <pc:sldChg chg="addSp modSp add del">
        <pc:chgData name="Adam Kane" userId="9a545e30-e843-45f7-82ff-2242d02e74e1" providerId="ADAL" clId="{AC5CE015-45B9-4F6E-BA30-15B3273CED66}" dt="2024-02-21T22:53:54.172" v="3122" actId="47"/>
        <pc:sldMkLst>
          <pc:docMk/>
          <pc:sldMk cId="2590673069" sldId="4949"/>
        </pc:sldMkLst>
      </pc:sldChg>
      <pc:sldChg chg="add del ord">
        <pc:chgData name="Adam Kane" userId="9a545e30-e843-45f7-82ff-2242d02e74e1" providerId="ADAL" clId="{AC5CE015-45B9-4F6E-BA30-15B3273CED66}" dt="2023-10-30T08:40:25.263" v="327" actId="47"/>
        <pc:sldMkLst>
          <pc:docMk/>
          <pc:sldMk cId="1517501679" sldId="4950"/>
        </pc:sldMkLst>
      </pc:sldChg>
      <pc:sldChg chg="addSp modSp del">
        <pc:chgData name="Adam Kane" userId="9a545e30-e843-45f7-82ff-2242d02e74e1" providerId="ADAL" clId="{AC5CE015-45B9-4F6E-BA30-15B3273CED66}" dt="2024-02-21T22:53:54.172" v="3122" actId="47"/>
        <pc:sldMkLst>
          <pc:docMk/>
          <pc:sldMk cId="2489887846" sldId="4950"/>
        </pc:sldMkLst>
      </pc:sldChg>
      <pc:sldChg chg="modSp del mod">
        <pc:chgData name="Adam Kane" userId="9a545e30-e843-45f7-82ff-2242d02e74e1" providerId="ADAL" clId="{AC5CE015-45B9-4F6E-BA30-15B3273CED66}" dt="2024-02-21T22:53:54.172" v="3122" actId="47"/>
        <pc:sldMkLst>
          <pc:docMk/>
          <pc:sldMk cId="3181130782" sldId="4951"/>
        </pc:sldMkLst>
      </pc:sldChg>
      <pc:sldChg chg="add">
        <pc:chgData name="Adam Kane" userId="9a545e30-e843-45f7-82ff-2242d02e74e1" providerId="ADAL" clId="{AC5CE015-45B9-4F6E-BA30-15B3273CED66}" dt="2023-11-06T19:14:18.416" v="475" actId="2890"/>
        <pc:sldMkLst>
          <pc:docMk/>
          <pc:sldMk cId="280149393" sldId="4952"/>
        </pc:sldMkLst>
      </pc:sldChg>
      <pc:sldChg chg="addSp modSp del mod ord modClrScheme chgLayout">
        <pc:chgData name="Adam Kane" userId="9a545e30-e843-45f7-82ff-2242d02e74e1" providerId="ADAL" clId="{AC5CE015-45B9-4F6E-BA30-15B3273CED66}" dt="2024-01-11T16:30:48.164" v="2339" actId="2696"/>
        <pc:sldMkLst>
          <pc:docMk/>
          <pc:sldMk cId="484860286" sldId="4962"/>
        </pc:sldMkLst>
      </pc:sldChg>
      <pc:sldChg chg="modSp del mod">
        <pc:chgData name="Adam Kane" userId="9a545e30-e843-45f7-82ff-2242d02e74e1" providerId="ADAL" clId="{AC5CE015-45B9-4F6E-BA30-15B3273CED66}" dt="2023-12-12T16:51:24.473" v="1790" actId="47"/>
        <pc:sldMkLst>
          <pc:docMk/>
          <pc:sldMk cId="4148718739" sldId="4964"/>
        </pc:sldMkLst>
      </pc:sldChg>
      <pc:sldChg chg="addSp modSp del">
        <pc:chgData name="Adam Kane" userId="9a545e30-e843-45f7-82ff-2242d02e74e1" providerId="ADAL" clId="{AC5CE015-45B9-4F6E-BA30-15B3273CED66}" dt="2024-02-21T22:53:54.172" v="3122" actId="47"/>
        <pc:sldMkLst>
          <pc:docMk/>
          <pc:sldMk cId="2815292267" sldId="4966"/>
        </pc:sldMkLst>
      </pc:sldChg>
      <pc:sldChg chg="addSp modSp del">
        <pc:chgData name="Adam Kane" userId="9a545e30-e843-45f7-82ff-2242d02e74e1" providerId="ADAL" clId="{AC5CE015-45B9-4F6E-BA30-15B3273CED66}" dt="2024-02-21T22:53:54.172" v="3122" actId="47"/>
        <pc:sldMkLst>
          <pc:docMk/>
          <pc:sldMk cId="1814222055" sldId="4967"/>
        </pc:sldMkLst>
      </pc:sldChg>
      <pc:sldChg chg="addSp modSp add del mod ord">
        <pc:chgData name="Adam Kane" userId="9a545e30-e843-45f7-82ff-2242d02e74e1" providerId="ADAL" clId="{AC5CE015-45B9-4F6E-BA30-15B3273CED66}" dt="2024-02-21T22:53:54.172" v="3122" actId="47"/>
        <pc:sldMkLst>
          <pc:docMk/>
          <pc:sldMk cId="3733339227" sldId="4968"/>
        </pc:sldMkLst>
      </pc:sldChg>
      <pc:sldChg chg="add">
        <pc:chgData name="Adam Kane" userId="9a545e30-e843-45f7-82ff-2242d02e74e1" providerId="ADAL" clId="{AC5CE015-45B9-4F6E-BA30-15B3273CED66}" dt="2023-11-09T21:14:56.223" v="783" actId="2890"/>
        <pc:sldMkLst>
          <pc:docMk/>
          <pc:sldMk cId="2747259544" sldId="4969"/>
        </pc:sldMkLst>
      </pc:sldChg>
      <pc:sldChg chg="addSp delSp modSp add mod">
        <pc:chgData name="Adam Kane" userId="9a545e30-e843-45f7-82ff-2242d02e74e1" providerId="ADAL" clId="{AC5CE015-45B9-4F6E-BA30-15B3273CED66}" dt="2024-04-13T03:15:03.243" v="4946" actId="478"/>
        <pc:sldMkLst>
          <pc:docMk/>
          <pc:sldMk cId="80031755" sldId="4970"/>
        </pc:sldMkLst>
      </pc:sldChg>
      <pc:sldChg chg="modSp add del mod ord">
        <pc:chgData name="Adam Kane" userId="9a545e30-e843-45f7-82ff-2242d02e74e1" providerId="ADAL" clId="{AC5CE015-45B9-4F6E-BA30-15B3273CED66}" dt="2024-02-21T22:53:54.172" v="3122" actId="47"/>
        <pc:sldMkLst>
          <pc:docMk/>
          <pc:sldMk cId="160924482" sldId="4971"/>
        </pc:sldMkLst>
      </pc:sldChg>
      <pc:sldChg chg="addSp delSp modSp del mod">
        <pc:chgData name="Adam Kane" userId="9a545e30-e843-45f7-82ff-2242d02e74e1" providerId="ADAL" clId="{AC5CE015-45B9-4F6E-BA30-15B3273CED66}" dt="2024-02-21T22:53:54.172" v="3122" actId="47"/>
        <pc:sldMkLst>
          <pc:docMk/>
          <pc:sldMk cId="149763669" sldId="4973"/>
        </pc:sldMkLst>
      </pc:sldChg>
      <pc:sldChg chg="del">
        <pc:chgData name="Adam Kane" userId="9a545e30-e843-45f7-82ff-2242d02e74e1" providerId="ADAL" clId="{AC5CE015-45B9-4F6E-BA30-15B3273CED66}" dt="2024-02-21T22:53:54.172" v="3122" actId="47"/>
        <pc:sldMkLst>
          <pc:docMk/>
          <pc:sldMk cId="1312138294" sldId="4974"/>
        </pc:sldMkLst>
      </pc:sldChg>
      <pc:sldChg chg="del">
        <pc:chgData name="Adam Kane" userId="9a545e30-e843-45f7-82ff-2242d02e74e1" providerId="ADAL" clId="{AC5CE015-45B9-4F6E-BA30-15B3273CED66}" dt="2024-02-21T22:53:54.172" v="3122" actId="47"/>
        <pc:sldMkLst>
          <pc:docMk/>
          <pc:sldMk cId="1159081263" sldId="4977"/>
        </pc:sldMkLst>
      </pc:sldChg>
      <pc:sldChg chg="del">
        <pc:chgData name="Adam Kane" userId="9a545e30-e843-45f7-82ff-2242d02e74e1" providerId="ADAL" clId="{AC5CE015-45B9-4F6E-BA30-15B3273CED66}" dt="2024-02-21T22:53:54.172" v="3122" actId="47"/>
        <pc:sldMkLst>
          <pc:docMk/>
          <pc:sldMk cId="3734945890" sldId="4978"/>
        </pc:sldMkLst>
      </pc:sldChg>
      <pc:sldChg chg="del">
        <pc:chgData name="Adam Kane" userId="9a545e30-e843-45f7-82ff-2242d02e74e1" providerId="ADAL" clId="{AC5CE015-45B9-4F6E-BA30-15B3273CED66}" dt="2024-02-21T22:53:54.172" v="3122" actId="47"/>
        <pc:sldMkLst>
          <pc:docMk/>
          <pc:sldMk cId="1789103342" sldId="4983"/>
        </pc:sldMkLst>
      </pc:sldChg>
      <pc:sldChg chg="del">
        <pc:chgData name="Adam Kane" userId="9a545e30-e843-45f7-82ff-2242d02e74e1" providerId="ADAL" clId="{AC5CE015-45B9-4F6E-BA30-15B3273CED66}" dt="2024-02-21T22:53:54.172" v="3122" actId="47"/>
        <pc:sldMkLst>
          <pc:docMk/>
          <pc:sldMk cId="2455274044" sldId="4984"/>
        </pc:sldMkLst>
      </pc:sldChg>
      <pc:sldChg chg="addSp delSp modSp del mod">
        <pc:chgData name="Adam Kane" userId="9a545e30-e843-45f7-82ff-2242d02e74e1" providerId="ADAL" clId="{AC5CE015-45B9-4F6E-BA30-15B3273CED66}" dt="2024-02-21T22:53:54.172" v="3122" actId="47"/>
        <pc:sldMkLst>
          <pc:docMk/>
          <pc:sldMk cId="1529177682" sldId="4985"/>
        </pc:sldMkLst>
      </pc:sldChg>
      <pc:sldChg chg="del">
        <pc:chgData name="Adam Kane" userId="9a545e30-e843-45f7-82ff-2242d02e74e1" providerId="ADAL" clId="{AC5CE015-45B9-4F6E-BA30-15B3273CED66}" dt="2024-02-21T22:53:54.172" v="3122" actId="47"/>
        <pc:sldMkLst>
          <pc:docMk/>
          <pc:sldMk cId="130895487" sldId="4986"/>
        </pc:sldMkLst>
      </pc:sldChg>
      <pc:sldChg chg="modSp del mod">
        <pc:chgData name="Adam Kane" userId="9a545e30-e843-45f7-82ff-2242d02e74e1" providerId="ADAL" clId="{AC5CE015-45B9-4F6E-BA30-15B3273CED66}" dt="2024-02-21T22:53:54.172" v="3122" actId="47"/>
        <pc:sldMkLst>
          <pc:docMk/>
          <pc:sldMk cId="2817387459" sldId="4987"/>
        </pc:sldMkLst>
      </pc:sldChg>
      <pc:sldChg chg="del">
        <pc:chgData name="Adam Kane" userId="9a545e30-e843-45f7-82ff-2242d02e74e1" providerId="ADAL" clId="{AC5CE015-45B9-4F6E-BA30-15B3273CED66}" dt="2024-02-21T22:53:54.172" v="3122" actId="47"/>
        <pc:sldMkLst>
          <pc:docMk/>
          <pc:sldMk cId="2228025150" sldId="4989"/>
        </pc:sldMkLst>
      </pc:sldChg>
      <pc:sldChg chg="modSp del mod">
        <pc:chgData name="Adam Kane" userId="9a545e30-e843-45f7-82ff-2242d02e74e1" providerId="ADAL" clId="{AC5CE015-45B9-4F6E-BA30-15B3273CED66}" dt="2024-02-21T22:53:54.172" v="3122" actId="47"/>
        <pc:sldMkLst>
          <pc:docMk/>
          <pc:sldMk cId="1540232737" sldId="4990"/>
        </pc:sldMkLst>
      </pc:sldChg>
      <pc:sldChg chg="del">
        <pc:chgData name="Adam Kane" userId="9a545e30-e843-45f7-82ff-2242d02e74e1" providerId="ADAL" clId="{AC5CE015-45B9-4F6E-BA30-15B3273CED66}" dt="2024-02-21T22:53:54.172" v="3122" actId="47"/>
        <pc:sldMkLst>
          <pc:docMk/>
          <pc:sldMk cId="569029693" sldId="4991"/>
        </pc:sldMkLst>
      </pc:sldChg>
      <pc:sldChg chg="del">
        <pc:chgData name="Adam Kane" userId="9a545e30-e843-45f7-82ff-2242d02e74e1" providerId="ADAL" clId="{AC5CE015-45B9-4F6E-BA30-15B3273CED66}" dt="2024-02-21T22:53:54.172" v="3122" actId="47"/>
        <pc:sldMkLst>
          <pc:docMk/>
          <pc:sldMk cId="2821120126" sldId="4993"/>
        </pc:sldMkLst>
      </pc:sldChg>
      <pc:sldChg chg="del">
        <pc:chgData name="Adam Kane" userId="9a545e30-e843-45f7-82ff-2242d02e74e1" providerId="ADAL" clId="{AC5CE015-45B9-4F6E-BA30-15B3273CED66}" dt="2024-02-21T22:53:54.172" v="3122" actId="47"/>
        <pc:sldMkLst>
          <pc:docMk/>
          <pc:sldMk cId="1739982752" sldId="4994"/>
        </pc:sldMkLst>
      </pc:sldChg>
      <pc:sldChg chg="add">
        <pc:chgData name="Adam Kane" userId="9a545e30-e843-45f7-82ff-2242d02e74e1" providerId="ADAL" clId="{AC5CE015-45B9-4F6E-BA30-15B3273CED66}" dt="2023-12-13T00:17:38.311" v="1821"/>
        <pc:sldMkLst>
          <pc:docMk/>
          <pc:sldMk cId="2610780230" sldId="5012"/>
        </pc:sldMkLst>
      </pc:sldChg>
      <pc:sldChg chg="add">
        <pc:chgData name="Adam Kane" userId="9a545e30-e843-45f7-82ff-2242d02e74e1" providerId="ADAL" clId="{AC5CE015-45B9-4F6E-BA30-15B3273CED66}" dt="2023-12-13T00:17:38.311" v="1821"/>
        <pc:sldMkLst>
          <pc:docMk/>
          <pc:sldMk cId="3334682668" sldId="5013"/>
        </pc:sldMkLst>
      </pc:sldChg>
      <pc:sldChg chg="add">
        <pc:chgData name="Adam Kane" userId="9a545e30-e843-45f7-82ff-2242d02e74e1" providerId="ADAL" clId="{AC5CE015-45B9-4F6E-BA30-15B3273CED66}" dt="2023-12-13T00:41:38.262" v="1825"/>
        <pc:sldMkLst>
          <pc:docMk/>
          <pc:sldMk cId="1606065361" sldId="5014"/>
        </pc:sldMkLst>
      </pc:sldChg>
      <pc:sldChg chg="modSp mod">
        <pc:chgData name="Adam Kane" userId="9a545e30-e843-45f7-82ff-2242d02e74e1" providerId="ADAL" clId="{AC5CE015-45B9-4F6E-BA30-15B3273CED66}" dt="2024-03-19T01:23:51.496" v="4272"/>
        <pc:sldMkLst>
          <pc:docMk/>
          <pc:sldMk cId="1149488894" sldId="5058"/>
        </pc:sldMkLst>
      </pc:sldChg>
      <pc:sldChg chg="addSp modSp mod">
        <pc:chgData name="Adam Kane" userId="9a545e30-e843-45f7-82ff-2242d02e74e1" providerId="ADAL" clId="{AC5CE015-45B9-4F6E-BA30-15B3273CED66}" dt="2024-04-08T14:24:51.780" v="4694" actId="33524"/>
        <pc:sldMkLst>
          <pc:docMk/>
          <pc:sldMk cId="3097220839" sldId="5073"/>
        </pc:sldMkLst>
      </pc:sldChg>
      <pc:sldChg chg="modSp mod">
        <pc:chgData name="Adam Kane" userId="9a545e30-e843-45f7-82ff-2242d02e74e1" providerId="ADAL" clId="{AC5CE015-45B9-4F6E-BA30-15B3273CED66}" dt="2024-02-24T02:17:18.004" v="4072" actId="207"/>
        <pc:sldMkLst>
          <pc:docMk/>
          <pc:sldMk cId="2712324180" sldId="5075"/>
        </pc:sldMkLst>
      </pc:sldChg>
      <pc:sldChg chg="addSp delSp modSp mod">
        <pc:chgData name="Adam Kane" userId="9a545e30-e843-45f7-82ff-2242d02e74e1" providerId="ADAL" clId="{AC5CE015-45B9-4F6E-BA30-15B3273CED66}" dt="2024-04-12T00:00:55.349" v="4759" actId="20577"/>
        <pc:sldMkLst>
          <pc:docMk/>
          <pc:sldMk cId="3739987219" sldId="5076"/>
        </pc:sldMkLst>
      </pc:sldChg>
      <pc:sldChg chg="modSp mod">
        <pc:chgData name="Adam Kane" userId="9a545e30-e843-45f7-82ff-2242d02e74e1" providerId="ADAL" clId="{AC5CE015-45B9-4F6E-BA30-15B3273CED66}" dt="2024-02-24T01:45:10.879" v="3191" actId="947"/>
        <pc:sldMkLst>
          <pc:docMk/>
          <pc:sldMk cId="3406778365" sldId="5078"/>
        </pc:sldMkLst>
      </pc:sldChg>
      <pc:sldChg chg="modSp mod">
        <pc:chgData name="Adam Kane" userId="9a545e30-e843-45f7-82ff-2242d02e74e1" providerId="ADAL" clId="{AC5CE015-45B9-4F6E-BA30-15B3273CED66}" dt="2024-02-24T01:44:57.463" v="3190" actId="947"/>
        <pc:sldMkLst>
          <pc:docMk/>
          <pc:sldMk cId="2116938089" sldId="5081"/>
        </pc:sldMkLst>
      </pc:sldChg>
      <pc:sldChg chg="ord">
        <pc:chgData name="Adam Kane" userId="9a545e30-e843-45f7-82ff-2242d02e74e1" providerId="ADAL" clId="{AC5CE015-45B9-4F6E-BA30-15B3273CED66}" dt="2024-02-21T22:40:09.623" v="3032"/>
        <pc:sldMkLst>
          <pc:docMk/>
          <pc:sldMk cId="3445943188" sldId="5082"/>
        </pc:sldMkLst>
      </pc:sldChg>
      <pc:sldChg chg="ord">
        <pc:chgData name="Adam Kane" userId="9a545e30-e843-45f7-82ff-2242d02e74e1" providerId="ADAL" clId="{AC5CE015-45B9-4F6E-BA30-15B3273CED66}" dt="2024-02-21T22:40:09.623" v="3032"/>
        <pc:sldMkLst>
          <pc:docMk/>
          <pc:sldMk cId="2634767209" sldId="5084"/>
        </pc:sldMkLst>
      </pc:sldChg>
      <pc:sldChg chg="modSp mod">
        <pc:chgData name="Adam Kane" userId="9a545e30-e843-45f7-82ff-2242d02e74e1" providerId="ADAL" clId="{AC5CE015-45B9-4F6E-BA30-15B3273CED66}" dt="2024-02-24T01:45:25.804" v="3192" actId="947"/>
        <pc:sldMkLst>
          <pc:docMk/>
          <pc:sldMk cId="2415123086" sldId="5096"/>
        </pc:sldMkLst>
      </pc:sldChg>
      <pc:sldChg chg="modSp mod">
        <pc:chgData name="Adam Kane" userId="9a545e30-e843-45f7-82ff-2242d02e74e1" providerId="ADAL" clId="{AC5CE015-45B9-4F6E-BA30-15B3273CED66}" dt="2024-02-24T01:45:40.954" v="3193" actId="947"/>
        <pc:sldMkLst>
          <pc:docMk/>
          <pc:sldMk cId="2093219737" sldId="5097"/>
        </pc:sldMkLst>
      </pc:sldChg>
      <pc:sldChg chg="del">
        <pc:chgData name="Adam Kane" userId="9a545e30-e843-45f7-82ff-2242d02e74e1" providerId="ADAL" clId="{AC5CE015-45B9-4F6E-BA30-15B3273CED66}" dt="2024-02-21T22:53:54.172" v="3122" actId="47"/>
        <pc:sldMkLst>
          <pc:docMk/>
          <pc:sldMk cId="404568948" sldId="5102"/>
        </pc:sldMkLst>
      </pc:sldChg>
      <pc:sldChg chg="del">
        <pc:chgData name="Adam Kane" userId="9a545e30-e843-45f7-82ff-2242d02e74e1" providerId="ADAL" clId="{AC5CE015-45B9-4F6E-BA30-15B3273CED66}" dt="2024-02-21T22:53:54.172" v="3122" actId="47"/>
        <pc:sldMkLst>
          <pc:docMk/>
          <pc:sldMk cId="2948663006" sldId="5104"/>
        </pc:sldMkLst>
      </pc:sldChg>
      <pc:sldChg chg="add">
        <pc:chgData name="Adam Kane" userId="9a545e30-e843-45f7-82ff-2242d02e74e1" providerId="ADAL" clId="{AC5CE015-45B9-4F6E-BA30-15B3273CED66}" dt="2024-01-11T16:05:14.469" v="1909" actId="2890"/>
        <pc:sldMkLst>
          <pc:docMk/>
          <pc:sldMk cId="3977775973" sldId="5116"/>
        </pc:sldMkLst>
      </pc:sldChg>
      <pc:sldChg chg="addSp delSp modSp new del mod chgLayout">
        <pc:chgData name="Adam Kane" userId="9a545e30-e843-45f7-82ff-2242d02e74e1" providerId="ADAL" clId="{AC5CE015-45B9-4F6E-BA30-15B3273CED66}" dt="2024-01-11T16:37:54.624" v="2412" actId="47"/>
        <pc:sldMkLst>
          <pc:docMk/>
          <pc:sldMk cId="3722202607" sldId="5117"/>
        </pc:sldMkLst>
      </pc:sldChg>
      <pc:sldChg chg="new del">
        <pc:chgData name="Adam Kane" userId="9a545e30-e843-45f7-82ff-2242d02e74e1" providerId="ADAL" clId="{AC5CE015-45B9-4F6E-BA30-15B3273CED66}" dt="2024-01-11T16:37:55.650" v="2413" actId="47"/>
        <pc:sldMkLst>
          <pc:docMk/>
          <pc:sldMk cId="2542867670" sldId="5118"/>
        </pc:sldMkLst>
      </pc:sldChg>
      <pc:sldChg chg="new del">
        <pc:chgData name="Adam Kane" userId="9a545e30-e843-45f7-82ff-2242d02e74e1" providerId="ADAL" clId="{AC5CE015-45B9-4F6E-BA30-15B3273CED66}" dt="2024-01-11T16:33:35.230" v="2363" actId="47"/>
        <pc:sldMkLst>
          <pc:docMk/>
          <pc:sldMk cId="3935070992" sldId="5118"/>
        </pc:sldMkLst>
      </pc:sldChg>
      <pc:sldChg chg="new del">
        <pc:chgData name="Adam Kane" userId="9a545e30-e843-45f7-82ff-2242d02e74e1" providerId="ADAL" clId="{AC5CE015-45B9-4F6E-BA30-15B3273CED66}" dt="2024-01-11T16:33:32.721" v="2362" actId="47"/>
        <pc:sldMkLst>
          <pc:docMk/>
          <pc:sldMk cId="3550253974" sldId="5119"/>
        </pc:sldMkLst>
      </pc:sldChg>
      <pc:sldChg chg="addSp delSp modSp new mod ord chgLayout">
        <pc:chgData name="Adam Kane" userId="9a545e30-e843-45f7-82ff-2242d02e74e1" providerId="ADAL" clId="{AC5CE015-45B9-4F6E-BA30-15B3273CED66}" dt="2024-02-21T22:53:45.317" v="3121"/>
        <pc:sldMkLst>
          <pc:docMk/>
          <pc:sldMk cId="4108704071" sldId="5119"/>
        </pc:sldMkLst>
      </pc:sldChg>
      <pc:sldChg chg="modSp mod">
        <pc:chgData name="Adam Kane" userId="9a545e30-e843-45f7-82ff-2242d02e74e1" providerId="ADAL" clId="{AC5CE015-45B9-4F6E-BA30-15B3273CED66}" dt="2024-02-24T02:17:47.770" v="4073" actId="207"/>
        <pc:sldMkLst>
          <pc:docMk/>
          <pc:sldMk cId="87086762" sldId="5123"/>
        </pc:sldMkLst>
      </pc:sldChg>
      <pc:sldChg chg="ord">
        <pc:chgData name="Adam Kane" userId="9a545e30-e843-45f7-82ff-2242d02e74e1" providerId="ADAL" clId="{AC5CE015-45B9-4F6E-BA30-15B3273CED66}" dt="2024-01-17T20:16:17.962" v="2502"/>
        <pc:sldMkLst>
          <pc:docMk/>
          <pc:sldMk cId="537470889" sldId="5129"/>
        </pc:sldMkLst>
      </pc:sldChg>
      <pc:sldChg chg="add ord">
        <pc:chgData name="Adam Kane" userId="9a545e30-e843-45f7-82ff-2242d02e74e1" providerId="ADAL" clId="{AC5CE015-45B9-4F6E-BA30-15B3273CED66}" dt="2024-01-17T20:16:21.027" v="2505"/>
        <pc:sldMkLst>
          <pc:docMk/>
          <pc:sldMk cId="2436675208" sldId="5139"/>
        </pc:sldMkLst>
      </pc:sldChg>
      <pc:sldChg chg="addSp delSp modSp add mod">
        <pc:chgData name="Adam Kane" userId="9a545e30-e843-45f7-82ff-2242d02e74e1" providerId="ADAL" clId="{AC5CE015-45B9-4F6E-BA30-15B3273CED66}" dt="2024-01-17T20:17:07.795" v="2514" actId="478"/>
        <pc:sldMkLst>
          <pc:docMk/>
          <pc:sldMk cId="4014387774" sldId="5140"/>
        </pc:sldMkLst>
      </pc:sldChg>
      <pc:sldChg chg="modSp mod">
        <pc:chgData name="Adam Kane" userId="9a545e30-e843-45f7-82ff-2242d02e74e1" providerId="ADAL" clId="{AC5CE015-45B9-4F6E-BA30-15B3273CED66}" dt="2024-03-19T01:23:51.496" v="4272"/>
        <pc:sldMkLst>
          <pc:docMk/>
          <pc:sldMk cId="4131629750" sldId="5145"/>
        </pc:sldMkLst>
      </pc:sldChg>
      <pc:sldChg chg="modSp mod">
        <pc:chgData name="Adam Kane" userId="9a545e30-e843-45f7-82ff-2242d02e74e1" providerId="ADAL" clId="{AC5CE015-45B9-4F6E-BA30-15B3273CED66}" dt="2024-02-24T01:59:05.529" v="3200" actId="20577"/>
        <pc:sldMkLst>
          <pc:docMk/>
          <pc:sldMk cId="3721393919" sldId="5151"/>
        </pc:sldMkLst>
      </pc:sldChg>
      <pc:sldChg chg="modSp mod">
        <pc:chgData name="Adam Kane" userId="9a545e30-e843-45f7-82ff-2242d02e74e1" providerId="ADAL" clId="{AC5CE015-45B9-4F6E-BA30-15B3273CED66}" dt="2024-03-18T17:19:54.516" v="4219" actId="20577"/>
        <pc:sldMkLst>
          <pc:docMk/>
          <pc:sldMk cId="2601899456" sldId="5178"/>
        </pc:sldMkLst>
      </pc:sldChg>
      <pc:sldChg chg="modSp mod">
        <pc:chgData name="Adam Kane" userId="9a545e30-e843-45f7-82ff-2242d02e74e1" providerId="ADAL" clId="{AC5CE015-45B9-4F6E-BA30-15B3273CED66}" dt="2024-03-19T01:27:12.120" v="4288" actId="20577"/>
        <pc:sldMkLst>
          <pc:docMk/>
          <pc:sldMk cId="2214319225" sldId="5180"/>
        </pc:sldMkLst>
      </pc:sldChg>
      <pc:sldChg chg="delSp modSp mod">
        <pc:chgData name="Adam Kane" userId="9a545e30-e843-45f7-82ff-2242d02e74e1" providerId="ADAL" clId="{AC5CE015-45B9-4F6E-BA30-15B3273CED66}" dt="2024-03-19T01:26:50.256" v="4284" actId="478"/>
        <pc:sldMkLst>
          <pc:docMk/>
          <pc:sldMk cId="1585126194" sldId="5182"/>
        </pc:sldMkLst>
      </pc:sldChg>
      <pc:sldChg chg="modSp mod">
        <pc:chgData name="Adam Kane" userId="9a545e30-e843-45f7-82ff-2242d02e74e1" providerId="ADAL" clId="{AC5CE015-45B9-4F6E-BA30-15B3273CED66}" dt="2024-03-19T01:21:27.146" v="4249"/>
        <pc:sldMkLst>
          <pc:docMk/>
          <pc:sldMk cId="2624949585" sldId="5183"/>
        </pc:sldMkLst>
      </pc:sldChg>
      <pc:sldChg chg="modSp mod">
        <pc:chgData name="Adam Kane" userId="9a545e30-e843-45f7-82ff-2242d02e74e1" providerId="ADAL" clId="{AC5CE015-45B9-4F6E-BA30-15B3273CED66}" dt="2024-02-24T02:01:37.177" v="3229" actId="20577"/>
        <pc:sldMkLst>
          <pc:docMk/>
          <pc:sldMk cId="980116952" sldId="5184"/>
        </pc:sldMkLst>
      </pc:sldChg>
      <pc:sldChg chg="modSp mod">
        <pc:chgData name="Adam Kane" userId="9a545e30-e843-45f7-82ff-2242d02e74e1" providerId="ADAL" clId="{AC5CE015-45B9-4F6E-BA30-15B3273CED66}" dt="2024-03-06T22:44:55.963" v="4081" actId="20577"/>
        <pc:sldMkLst>
          <pc:docMk/>
          <pc:sldMk cId="3970053537" sldId="5185"/>
        </pc:sldMkLst>
      </pc:sldChg>
      <pc:sldChg chg="addSp modSp mod">
        <pc:chgData name="Adam Kane" userId="9a545e30-e843-45f7-82ff-2242d02e74e1" providerId="ADAL" clId="{AC5CE015-45B9-4F6E-BA30-15B3273CED66}" dt="2024-04-04T18:28:53.156" v="4407" actId="1076"/>
        <pc:sldMkLst>
          <pc:docMk/>
          <pc:sldMk cId="3543230415" sldId="5186"/>
        </pc:sldMkLst>
      </pc:sldChg>
      <pc:sldChg chg="modSp mod">
        <pc:chgData name="Adam Kane" userId="9a545e30-e843-45f7-82ff-2242d02e74e1" providerId="ADAL" clId="{AC5CE015-45B9-4F6E-BA30-15B3273CED66}" dt="2024-02-24T02:06:22.487" v="3633" actId="14100"/>
        <pc:sldMkLst>
          <pc:docMk/>
          <pc:sldMk cId="2723272425" sldId="5187"/>
        </pc:sldMkLst>
      </pc:sldChg>
      <pc:sldChg chg="modSp mod">
        <pc:chgData name="Adam Kane" userId="9a545e30-e843-45f7-82ff-2242d02e74e1" providerId="ADAL" clId="{AC5CE015-45B9-4F6E-BA30-15B3273CED66}" dt="2024-03-21T00:07:53.128" v="4291" actId="20577"/>
        <pc:sldMkLst>
          <pc:docMk/>
          <pc:sldMk cId="418011807" sldId="5189"/>
        </pc:sldMkLst>
      </pc:sldChg>
      <pc:sldChg chg="addSp modSp mod">
        <pc:chgData name="Adam Kane" userId="9a545e30-e843-45f7-82ff-2242d02e74e1" providerId="ADAL" clId="{AC5CE015-45B9-4F6E-BA30-15B3273CED66}" dt="2024-04-04T18:35:17.445" v="4408" actId="1076"/>
        <pc:sldMkLst>
          <pc:docMk/>
          <pc:sldMk cId="2804057747" sldId="5196"/>
        </pc:sldMkLst>
      </pc:sldChg>
      <pc:sldChg chg="modSp mod">
        <pc:chgData name="Adam Kane" userId="9a545e30-e843-45f7-82ff-2242d02e74e1" providerId="ADAL" clId="{AC5CE015-45B9-4F6E-BA30-15B3273CED66}" dt="2024-03-19T01:23:51.496" v="4272"/>
        <pc:sldMkLst>
          <pc:docMk/>
          <pc:sldMk cId="1063115642" sldId="5198"/>
        </pc:sldMkLst>
      </pc:sldChg>
      <pc:sldChg chg="modSp add del mod">
        <pc:chgData name="Adam Kane" userId="9a545e30-e843-45f7-82ff-2242d02e74e1" providerId="ADAL" clId="{AC5CE015-45B9-4F6E-BA30-15B3273CED66}" dt="2024-02-16T01:12:53.349" v="2604" actId="2696"/>
        <pc:sldMkLst>
          <pc:docMk/>
          <pc:sldMk cId="1139377116" sldId="5206"/>
        </pc:sldMkLst>
      </pc:sldChg>
      <pc:sldChg chg="modSp">
        <pc:chgData name="Adam Kane" userId="9a545e30-e843-45f7-82ff-2242d02e74e1" providerId="ADAL" clId="{AC5CE015-45B9-4F6E-BA30-15B3273CED66}" dt="2024-03-19T01:23:51.496" v="4272"/>
        <pc:sldMkLst>
          <pc:docMk/>
          <pc:sldMk cId="1213733324" sldId="5206"/>
        </pc:sldMkLst>
      </pc:sldChg>
      <pc:sldChg chg="modSp add mod ord">
        <pc:chgData name="Adam Kane" userId="9a545e30-e843-45f7-82ff-2242d02e74e1" providerId="ADAL" clId="{AC5CE015-45B9-4F6E-BA30-15B3273CED66}" dt="2024-02-21T22:40:27.690" v="3048" actId="404"/>
        <pc:sldMkLst>
          <pc:docMk/>
          <pc:sldMk cId="2680957149" sldId="5207"/>
        </pc:sldMkLst>
      </pc:sldChg>
      <pc:sldChg chg="modSp">
        <pc:chgData name="Adam Kane" userId="9a545e30-e843-45f7-82ff-2242d02e74e1" providerId="ADAL" clId="{AC5CE015-45B9-4F6E-BA30-15B3273CED66}" dt="2024-03-19T01:23:51.496" v="4272"/>
        <pc:sldMkLst>
          <pc:docMk/>
          <pc:sldMk cId="1768566834" sldId="5208"/>
        </pc:sldMkLst>
      </pc:sldChg>
      <pc:sldChg chg="modSp mod">
        <pc:chgData name="Adam Kane" userId="9a545e30-e843-45f7-82ff-2242d02e74e1" providerId="ADAL" clId="{AC5CE015-45B9-4F6E-BA30-15B3273CED66}" dt="2024-04-08T15:00:18.763" v="4711" actId="3064"/>
        <pc:sldMkLst>
          <pc:docMk/>
          <pc:sldMk cId="3192195187" sldId="5212"/>
        </pc:sldMkLst>
      </pc:sldChg>
      <pc:sldChg chg="modSp mod">
        <pc:chgData name="Adam Kane" userId="9a545e30-e843-45f7-82ff-2242d02e74e1" providerId="ADAL" clId="{AC5CE015-45B9-4F6E-BA30-15B3273CED66}" dt="2024-04-04T19:02:05.254" v="4419" actId="20577"/>
        <pc:sldMkLst>
          <pc:docMk/>
          <pc:sldMk cId="2462937875" sldId="5213"/>
        </pc:sldMkLst>
      </pc:sldChg>
      <pc:sldChg chg="add">
        <pc:chgData name="Adam Kane" userId="9a545e30-e843-45f7-82ff-2242d02e74e1" providerId="ADAL" clId="{AC5CE015-45B9-4F6E-BA30-15B3273CED66}" dt="2024-03-23T12:58:01.460" v="4373" actId="2890"/>
        <pc:sldMkLst>
          <pc:docMk/>
          <pc:sldMk cId="2547055739" sldId="5214"/>
        </pc:sldMkLst>
      </pc:sldChg>
      <pc:sldChg chg="modSp add mod">
        <pc:chgData name="Adam Kane" userId="9a545e30-e843-45f7-82ff-2242d02e74e1" providerId="ADAL" clId="{AC5CE015-45B9-4F6E-BA30-15B3273CED66}" dt="2024-04-01T13:09:56.632" v="4384" actId="14100"/>
        <pc:sldMkLst>
          <pc:docMk/>
          <pc:sldMk cId="3852518246" sldId="5218"/>
        </pc:sldMkLst>
      </pc:sldChg>
      <pc:sldChg chg="addSp delSp modSp add ord">
        <pc:chgData name="Adam Kane" userId="9a545e30-e843-45f7-82ff-2242d02e74e1" providerId="ADAL" clId="{AC5CE015-45B9-4F6E-BA30-15B3273CED66}" dt="2024-04-01T13:12:01.313" v="4401"/>
        <pc:sldMkLst>
          <pc:docMk/>
          <pc:sldMk cId="1716593670" sldId="5219"/>
        </pc:sldMkLst>
      </pc:sldChg>
      <pc:sldChg chg="add">
        <pc:chgData name="Adam Kane" userId="9a545e30-e843-45f7-82ff-2242d02e74e1" providerId="ADAL" clId="{AC5CE015-45B9-4F6E-BA30-15B3273CED66}" dt="2024-04-02T14:39:58.303" v="4406" actId="2890"/>
        <pc:sldMkLst>
          <pc:docMk/>
          <pc:sldMk cId="2842814353" sldId="5220"/>
        </pc:sldMkLst>
      </pc:sldChg>
      <pc:sldMasterChg chg="del delSldLayout">
        <pc:chgData name="Adam Kane" userId="9a545e30-e843-45f7-82ff-2242d02e74e1" providerId="ADAL" clId="{AC5CE015-45B9-4F6E-BA30-15B3273CED66}" dt="2024-02-23T23:45:16.564" v="3175" actId="2696"/>
        <pc:sldMasterMkLst>
          <pc:docMk/>
          <pc:sldMasterMk cId="3666902839" sldId="2147483889"/>
        </pc:sldMasterMkLst>
        <pc:sldLayoutChg chg="del">
          <pc:chgData name="Adam Kane" userId="9a545e30-e843-45f7-82ff-2242d02e74e1" providerId="ADAL" clId="{AC5CE015-45B9-4F6E-BA30-15B3273CED66}" dt="2024-02-23T23:43:35.837" v="3147" actId="2696"/>
          <pc:sldLayoutMkLst>
            <pc:docMk/>
            <pc:sldMasterMk cId="3666902839" sldId="2147483889"/>
            <pc:sldLayoutMk cId="2028533149" sldId="2147483727"/>
          </pc:sldLayoutMkLst>
        </pc:sldLayoutChg>
        <pc:sldLayoutChg chg="del">
          <pc:chgData name="Adam Kane" userId="9a545e30-e843-45f7-82ff-2242d02e74e1" providerId="ADAL" clId="{AC5CE015-45B9-4F6E-BA30-15B3273CED66}" dt="2024-02-23T23:43:54.604" v="3152" actId="2696"/>
          <pc:sldLayoutMkLst>
            <pc:docMk/>
            <pc:sldMasterMk cId="3666902839" sldId="2147483889"/>
            <pc:sldLayoutMk cId="1481272295" sldId="2147483740"/>
          </pc:sldLayoutMkLst>
        </pc:sldLayoutChg>
        <pc:sldLayoutChg chg="del">
          <pc:chgData name="Adam Kane" userId="9a545e30-e843-45f7-82ff-2242d02e74e1" providerId="ADAL" clId="{AC5CE015-45B9-4F6E-BA30-15B3273CED66}" dt="2024-02-23T23:43:40.027" v="3148" actId="2696"/>
          <pc:sldLayoutMkLst>
            <pc:docMk/>
            <pc:sldMasterMk cId="3666902839" sldId="2147483889"/>
            <pc:sldLayoutMk cId="1143809340" sldId="2147483746"/>
          </pc:sldLayoutMkLst>
        </pc:sldLayoutChg>
        <pc:sldLayoutChg chg="del">
          <pc:chgData name="Adam Kane" userId="9a545e30-e843-45f7-82ff-2242d02e74e1" providerId="ADAL" clId="{AC5CE015-45B9-4F6E-BA30-15B3273CED66}" dt="2024-02-23T23:43:30.797" v="3146" actId="2696"/>
          <pc:sldLayoutMkLst>
            <pc:docMk/>
            <pc:sldMasterMk cId="3666902839" sldId="2147483889"/>
            <pc:sldLayoutMk cId="93445394" sldId="2147483747"/>
          </pc:sldLayoutMkLst>
        </pc:sldLayoutChg>
        <pc:sldLayoutChg chg="del">
          <pc:chgData name="Adam Kane" userId="9a545e30-e843-45f7-82ff-2242d02e74e1" providerId="ADAL" clId="{AC5CE015-45B9-4F6E-BA30-15B3273CED66}" dt="2024-02-23T23:43:51.279" v="3151" actId="2696"/>
          <pc:sldLayoutMkLst>
            <pc:docMk/>
            <pc:sldMasterMk cId="3666902839" sldId="2147483889"/>
            <pc:sldLayoutMk cId="1286542952" sldId="2147483759"/>
          </pc:sldLayoutMkLst>
        </pc:sldLayoutChg>
        <pc:sldLayoutChg chg="del">
          <pc:chgData name="Adam Kane" userId="9a545e30-e843-45f7-82ff-2242d02e74e1" providerId="ADAL" clId="{AC5CE015-45B9-4F6E-BA30-15B3273CED66}" dt="2024-02-23T23:43:26.928" v="3145" actId="2696"/>
          <pc:sldLayoutMkLst>
            <pc:docMk/>
            <pc:sldMasterMk cId="3666902839" sldId="2147483889"/>
            <pc:sldLayoutMk cId="3076435927" sldId="2147483772"/>
          </pc:sldLayoutMkLst>
        </pc:sldLayoutChg>
        <pc:sldLayoutChg chg="del">
          <pc:chgData name="Adam Kane" userId="9a545e30-e843-45f7-82ff-2242d02e74e1" providerId="ADAL" clId="{AC5CE015-45B9-4F6E-BA30-15B3273CED66}" dt="2024-02-23T23:43:24.072" v="3144" actId="2696"/>
          <pc:sldLayoutMkLst>
            <pc:docMk/>
            <pc:sldMasterMk cId="3666902839" sldId="2147483889"/>
            <pc:sldLayoutMk cId="249053054" sldId="2147483800"/>
          </pc:sldLayoutMkLst>
        </pc:sldLayoutChg>
        <pc:sldLayoutChg chg="del">
          <pc:chgData name="Adam Kane" userId="9a545e30-e843-45f7-82ff-2242d02e74e1" providerId="ADAL" clId="{AC5CE015-45B9-4F6E-BA30-15B3273CED66}" dt="2024-02-23T23:43:43.792" v="3149" actId="2696"/>
          <pc:sldLayoutMkLst>
            <pc:docMk/>
            <pc:sldMasterMk cId="3666902839" sldId="2147483889"/>
            <pc:sldLayoutMk cId="3856276578" sldId="2147483802"/>
          </pc:sldLayoutMkLst>
        </pc:sldLayoutChg>
        <pc:sldLayoutChg chg="del">
          <pc:chgData name="Adam Kane" userId="9a545e30-e843-45f7-82ff-2242d02e74e1" providerId="ADAL" clId="{AC5CE015-45B9-4F6E-BA30-15B3273CED66}" dt="2024-02-23T23:43:47.276" v="3150" actId="2696"/>
          <pc:sldLayoutMkLst>
            <pc:docMk/>
            <pc:sldMasterMk cId="3666902839" sldId="2147483889"/>
            <pc:sldLayoutMk cId="1853473335" sldId="2147483803"/>
          </pc:sldLayoutMkLst>
        </pc:sldLayoutChg>
        <pc:sldLayoutChg chg="del">
          <pc:chgData name="Adam Kane" userId="9a545e30-e843-45f7-82ff-2242d02e74e1" providerId="ADAL" clId="{AC5CE015-45B9-4F6E-BA30-15B3273CED66}" dt="2024-02-23T23:45:13.129" v="3174" actId="2696"/>
          <pc:sldLayoutMkLst>
            <pc:docMk/>
            <pc:sldMasterMk cId="3666902839" sldId="2147483889"/>
            <pc:sldLayoutMk cId="3147492828" sldId="2147483890"/>
          </pc:sldLayoutMkLst>
        </pc:sldLayoutChg>
        <pc:sldLayoutChg chg="del">
          <pc:chgData name="Adam Kane" userId="9a545e30-e843-45f7-82ff-2242d02e74e1" providerId="ADAL" clId="{AC5CE015-45B9-4F6E-BA30-15B3273CED66}" dt="2024-02-23T23:45:05.460" v="3173" actId="2696"/>
          <pc:sldLayoutMkLst>
            <pc:docMk/>
            <pc:sldMasterMk cId="3666902839" sldId="2147483889"/>
            <pc:sldLayoutMk cId="498218071" sldId="2147483891"/>
          </pc:sldLayoutMkLst>
        </pc:sldLayoutChg>
        <pc:sldLayoutChg chg="del">
          <pc:chgData name="Adam Kane" userId="9a545e30-e843-45f7-82ff-2242d02e74e1" providerId="ADAL" clId="{AC5CE015-45B9-4F6E-BA30-15B3273CED66}" dt="2024-02-23T23:44:59.904" v="3172" actId="2696"/>
          <pc:sldLayoutMkLst>
            <pc:docMk/>
            <pc:sldMasterMk cId="3666902839" sldId="2147483889"/>
            <pc:sldLayoutMk cId="2851651317" sldId="2147483892"/>
          </pc:sldLayoutMkLst>
        </pc:sldLayoutChg>
        <pc:sldLayoutChg chg="del">
          <pc:chgData name="Adam Kane" userId="9a545e30-e843-45f7-82ff-2242d02e74e1" providerId="ADAL" clId="{AC5CE015-45B9-4F6E-BA30-15B3273CED66}" dt="2024-02-23T23:44:57.090" v="3171" actId="2696"/>
          <pc:sldLayoutMkLst>
            <pc:docMk/>
            <pc:sldMasterMk cId="3666902839" sldId="2147483889"/>
            <pc:sldLayoutMk cId="1836283651" sldId="2147483893"/>
          </pc:sldLayoutMkLst>
        </pc:sldLayoutChg>
        <pc:sldLayoutChg chg="del">
          <pc:chgData name="Adam Kane" userId="9a545e30-e843-45f7-82ff-2242d02e74e1" providerId="ADAL" clId="{AC5CE015-45B9-4F6E-BA30-15B3273CED66}" dt="2024-02-23T23:44:54.072" v="3170" actId="2696"/>
          <pc:sldLayoutMkLst>
            <pc:docMk/>
            <pc:sldMasterMk cId="3666902839" sldId="2147483889"/>
            <pc:sldLayoutMk cId="1100456331" sldId="2147483894"/>
          </pc:sldLayoutMkLst>
        </pc:sldLayoutChg>
        <pc:sldLayoutChg chg="del">
          <pc:chgData name="Adam Kane" userId="9a545e30-e843-45f7-82ff-2242d02e74e1" providerId="ADAL" clId="{AC5CE015-45B9-4F6E-BA30-15B3273CED66}" dt="2024-02-23T23:44:50.947" v="3169" actId="2696"/>
          <pc:sldLayoutMkLst>
            <pc:docMk/>
            <pc:sldMasterMk cId="3666902839" sldId="2147483889"/>
            <pc:sldLayoutMk cId="583904345" sldId="2147483895"/>
          </pc:sldLayoutMkLst>
        </pc:sldLayoutChg>
        <pc:sldLayoutChg chg="del">
          <pc:chgData name="Adam Kane" userId="9a545e30-e843-45f7-82ff-2242d02e74e1" providerId="ADAL" clId="{AC5CE015-45B9-4F6E-BA30-15B3273CED66}" dt="2024-02-23T23:44:48.021" v="3168" actId="2696"/>
          <pc:sldLayoutMkLst>
            <pc:docMk/>
            <pc:sldMasterMk cId="3666902839" sldId="2147483889"/>
            <pc:sldLayoutMk cId="1534920636" sldId="2147483896"/>
          </pc:sldLayoutMkLst>
        </pc:sldLayoutChg>
        <pc:sldLayoutChg chg="del">
          <pc:chgData name="Adam Kane" userId="9a545e30-e843-45f7-82ff-2242d02e74e1" providerId="ADAL" clId="{AC5CE015-45B9-4F6E-BA30-15B3273CED66}" dt="2024-02-23T23:44:45.276" v="3167" actId="2696"/>
          <pc:sldLayoutMkLst>
            <pc:docMk/>
            <pc:sldMasterMk cId="3666902839" sldId="2147483889"/>
            <pc:sldLayoutMk cId="1137794726" sldId="2147483897"/>
          </pc:sldLayoutMkLst>
        </pc:sldLayoutChg>
        <pc:sldLayoutChg chg="del">
          <pc:chgData name="Adam Kane" userId="9a545e30-e843-45f7-82ff-2242d02e74e1" providerId="ADAL" clId="{AC5CE015-45B9-4F6E-BA30-15B3273CED66}" dt="2024-02-23T23:44:41.991" v="3166" actId="2696"/>
          <pc:sldLayoutMkLst>
            <pc:docMk/>
            <pc:sldMasterMk cId="3666902839" sldId="2147483889"/>
            <pc:sldLayoutMk cId="2251716262" sldId="2147483898"/>
          </pc:sldLayoutMkLst>
        </pc:sldLayoutChg>
        <pc:sldLayoutChg chg="del">
          <pc:chgData name="Adam Kane" userId="9a545e30-e843-45f7-82ff-2242d02e74e1" providerId="ADAL" clId="{AC5CE015-45B9-4F6E-BA30-15B3273CED66}" dt="2024-02-23T23:44:39.079" v="3165" actId="2696"/>
          <pc:sldLayoutMkLst>
            <pc:docMk/>
            <pc:sldMasterMk cId="3666902839" sldId="2147483889"/>
            <pc:sldLayoutMk cId="3449877148" sldId="2147483899"/>
          </pc:sldLayoutMkLst>
        </pc:sldLayoutChg>
        <pc:sldLayoutChg chg="del">
          <pc:chgData name="Adam Kane" userId="9a545e30-e843-45f7-82ff-2242d02e74e1" providerId="ADAL" clId="{AC5CE015-45B9-4F6E-BA30-15B3273CED66}" dt="2024-02-23T23:44:35.700" v="3164" actId="2696"/>
          <pc:sldLayoutMkLst>
            <pc:docMk/>
            <pc:sldMasterMk cId="3666902839" sldId="2147483889"/>
            <pc:sldLayoutMk cId="2158986652" sldId="2147483900"/>
          </pc:sldLayoutMkLst>
        </pc:sldLayoutChg>
        <pc:sldLayoutChg chg="del">
          <pc:chgData name="Adam Kane" userId="9a545e30-e843-45f7-82ff-2242d02e74e1" providerId="ADAL" clId="{AC5CE015-45B9-4F6E-BA30-15B3273CED66}" dt="2024-02-23T23:44:32.289" v="3163" actId="2696"/>
          <pc:sldLayoutMkLst>
            <pc:docMk/>
            <pc:sldMasterMk cId="3666902839" sldId="2147483889"/>
            <pc:sldLayoutMk cId="659948092" sldId="2147483904"/>
          </pc:sldLayoutMkLst>
        </pc:sldLayoutChg>
        <pc:sldLayoutChg chg="del">
          <pc:chgData name="Adam Kane" userId="9a545e30-e843-45f7-82ff-2242d02e74e1" providerId="ADAL" clId="{AC5CE015-45B9-4F6E-BA30-15B3273CED66}" dt="2024-02-23T23:44:29.270" v="3162" actId="2696"/>
          <pc:sldLayoutMkLst>
            <pc:docMk/>
            <pc:sldMasterMk cId="3666902839" sldId="2147483889"/>
            <pc:sldLayoutMk cId="694690716" sldId="2147483905"/>
          </pc:sldLayoutMkLst>
        </pc:sldLayoutChg>
        <pc:sldLayoutChg chg="del">
          <pc:chgData name="Adam Kane" userId="9a545e30-e843-45f7-82ff-2242d02e74e1" providerId="ADAL" clId="{AC5CE015-45B9-4F6E-BA30-15B3273CED66}" dt="2024-02-23T23:44:25.346" v="3161" actId="2696"/>
          <pc:sldLayoutMkLst>
            <pc:docMk/>
            <pc:sldMasterMk cId="3666902839" sldId="2147483889"/>
            <pc:sldLayoutMk cId="425052942" sldId="2147483906"/>
          </pc:sldLayoutMkLst>
        </pc:sldLayoutChg>
        <pc:sldLayoutChg chg="del">
          <pc:chgData name="Adam Kane" userId="9a545e30-e843-45f7-82ff-2242d02e74e1" providerId="ADAL" clId="{AC5CE015-45B9-4F6E-BA30-15B3273CED66}" dt="2024-02-23T23:44:21.794" v="3160" actId="2696"/>
          <pc:sldLayoutMkLst>
            <pc:docMk/>
            <pc:sldMasterMk cId="3666902839" sldId="2147483889"/>
            <pc:sldLayoutMk cId="1451256437" sldId="2147483976"/>
          </pc:sldLayoutMkLst>
        </pc:sldLayoutChg>
        <pc:sldLayoutChg chg="del">
          <pc:chgData name="Adam Kane" userId="9a545e30-e843-45f7-82ff-2242d02e74e1" providerId="ADAL" clId="{AC5CE015-45B9-4F6E-BA30-15B3273CED66}" dt="2024-02-23T23:44:18.464" v="3159" actId="2696"/>
          <pc:sldLayoutMkLst>
            <pc:docMk/>
            <pc:sldMasterMk cId="3666902839" sldId="2147483889"/>
            <pc:sldLayoutMk cId="3505231439" sldId="2147483977"/>
          </pc:sldLayoutMkLst>
        </pc:sldLayoutChg>
        <pc:sldLayoutChg chg="del">
          <pc:chgData name="Adam Kane" userId="9a545e30-e843-45f7-82ff-2242d02e74e1" providerId="ADAL" clId="{AC5CE015-45B9-4F6E-BA30-15B3273CED66}" dt="2024-02-23T23:44:15.316" v="3158" actId="2696"/>
          <pc:sldLayoutMkLst>
            <pc:docMk/>
            <pc:sldMasterMk cId="3666902839" sldId="2147483889"/>
            <pc:sldLayoutMk cId="407852703" sldId="2147483978"/>
          </pc:sldLayoutMkLst>
        </pc:sldLayoutChg>
        <pc:sldLayoutChg chg="del">
          <pc:chgData name="Adam Kane" userId="9a545e30-e843-45f7-82ff-2242d02e74e1" providerId="ADAL" clId="{AC5CE015-45B9-4F6E-BA30-15B3273CED66}" dt="2024-02-23T23:44:11.548" v="3157" actId="2696"/>
          <pc:sldLayoutMkLst>
            <pc:docMk/>
            <pc:sldMasterMk cId="3666902839" sldId="2147483889"/>
            <pc:sldLayoutMk cId="3950615637" sldId="2147483979"/>
          </pc:sldLayoutMkLst>
        </pc:sldLayoutChg>
        <pc:sldLayoutChg chg="del">
          <pc:chgData name="Adam Kane" userId="9a545e30-e843-45f7-82ff-2242d02e74e1" providerId="ADAL" clId="{AC5CE015-45B9-4F6E-BA30-15B3273CED66}" dt="2024-02-23T23:44:08.295" v="3156" actId="2696"/>
          <pc:sldLayoutMkLst>
            <pc:docMk/>
            <pc:sldMasterMk cId="3666902839" sldId="2147483889"/>
            <pc:sldLayoutMk cId="1764305442" sldId="2147483980"/>
          </pc:sldLayoutMkLst>
        </pc:sldLayoutChg>
        <pc:sldLayoutChg chg="del">
          <pc:chgData name="Adam Kane" userId="9a545e30-e843-45f7-82ff-2242d02e74e1" providerId="ADAL" clId="{AC5CE015-45B9-4F6E-BA30-15B3273CED66}" dt="2024-02-23T23:44:04.900" v="3155" actId="2696"/>
          <pc:sldLayoutMkLst>
            <pc:docMk/>
            <pc:sldMasterMk cId="3666902839" sldId="2147483889"/>
            <pc:sldLayoutMk cId="1027893979" sldId="2147483981"/>
          </pc:sldLayoutMkLst>
        </pc:sldLayoutChg>
        <pc:sldLayoutChg chg="del">
          <pc:chgData name="Adam Kane" userId="9a545e30-e843-45f7-82ff-2242d02e74e1" providerId="ADAL" clId="{AC5CE015-45B9-4F6E-BA30-15B3273CED66}" dt="2024-02-23T23:44:01.173" v="3154" actId="2696"/>
          <pc:sldLayoutMkLst>
            <pc:docMk/>
            <pc:sldMasterMk cId="3666902839" sldId="2147483889"/>
            <pc:sldLayoutMk cId="1647739747" sldId="2147483982"/>
          </pc:sldLayoutMkLst>
        </pc:sldLayoutChg>
        <pc:sldLayoutChg chg="del">
          <pc:chgData name="Adam Kane" userId="9a545e30-e843-45f7-82ff-2242d02e74e1" providerId="ADAL" clId="{AC5CE015-45B9-4F6E-BA30-15B3273CED66}" dt="2024-02-23T23:43:57.704" v="3153" actId="2696"/>
          <pc:sldLayoutMkLst>
            <pc:docMk/>
            <pc:sldMasterMk cId="3666902839" sldId="2147483889"/>
            <pc:sldLayoutMk cId="161197284" sldId="2147483983"/>
          </pc:sldLayoutMkLst>
        </pc:sldLayoutChg>
      </pc:sldMasterChg>
      <pc:sldMasterChg chg="addSldLayout modSldLayout">
        <pc:chgData name="Adam Kane" userId="9a545e30-e843-45f7-82ff-2242d02e74e1" providerId="ADAL" clId="{AC5CE015-45B9-4F6E-BA30-15B3273CED66}" dt="2024-02-23T23:47:26.849" v="3186" actId="207"/>
        <pc:sldMasterMkLst>
          <pc:docMk/>
          <pc:sldMasterMk cId="3405871311" sldId="2147483907"/>
        </pc:sldMasterMkLst>
        <pc:sldLayoutChg chg="modSp mod">
          <pc:chgData name="Adam Kane" userId="9a545e30-e843-45f7-82ff-2242d02e74e1" providerId="ADAL" clId="{AC5CE015-45B9-4F6E-BA30-15B3273CED66}" dt="2024-02-23T23:47:05.845" v="3183" actId="207"/>
          <pc:sldLayoutMkLst>
            <pc:docMk/>
            <pc:sldMasterMk cId="3405871311" sldId="2147483907"/>
            <pc:sldLayoutMk cId="1391213517" sldId="2147483909"/>
          </pc:sldLayoutMkLst>
        </pc:sldLayoutChg>
        <pc:sldLayoutChg chg="modSp mod">
          <pc:chgData name="Adam Kane" userId="9a545e30-e843-45f7-82ff-2242d02e74e1" providerId="ADAL" clId="{AC5CE015-45B9-4F6E-BA30-15B3273CED66}" dt="2024-02-23T23:46:59.627" v="3182" actId="207"/>
          <pc:sldLayoutMkLst>
            <pc:docMk/>
            <pc:sldMasterMk cId="3405871311" sldId="2147483907"/>
            <pc:sldLayoutMk cId="1366612300" sldId="2147483911"/>
          </pc:sldLayoutMkLst>
        </pc:sldLayoutChg>
        <pc:sldLayoutChg chg="modSp mod">
          <pc:chgData name="Adam Kane" userId="9a545e30-e843-45f7-82ff-2242d02e74e1" providerId="ADAL" clId="{AC5CE015-45B9-4F6E-BA30-15B3273CED66}" dt="2024-02-23T23:47:15.318" v="3184" actId="207"/>
          <pc:sldLayoutMkLst>
            <pc:docMk/>
            <pc:sldMasterMk cId="3405871311" sldId="2147483907"/>
            <pc:sldLayoutMk cId="1782311752" sldId="2147483913"/>
          </pc:sldLayoutMkLst>
        </pc:sldLayoutChg>
        <pc:sldLayoutChg chg="modSp mod">
          <pc:chgData name="Adam Kane" userId="9a545e30-e843-45f7-82ff-2242d02e74e1" providerId="ADAL" clId="{AC5CE015-45B9-4F6E-BA30-15B3273CED66}" dt="2024-02-23T23:47:21.331" v="3185" actId="207"/>
          <pc:sldLayoutMkLst>
            <pc:docMk/>
            <pc:sldMasterMk cId="3405871311" sldId="2147483907"/>
            <pc:sldLayoutMk cId="3913574746" sldId="2147483914"/>
          </pc:sldLayoutMkLst>
        </pc:sldLayoutChg>
        <pc:sldLayoutChg chg="modSp mod">
          <pc:chgData name="Adam Kane" userId="9a545e30-e843-45f7-82ff-2242d02e74e1" providerId="ADAL" clId="{AC5CE015-45B9-4F6E-BA30-15B3273CED66}" dt="2024-02-23T23:46:33.375" v="3179" actId="207"/>
          <pc:sldLayoutMkLst>
            <pc:docMk/>
            <pc:sldMasterMk cId="3405871311" sldId="2147483907"/>
            <pc:sldLayoutMk cId="171714994" sldId="2147483919"/>
          </pc:sldLayoutMkLst>
        </pc:sldLayoutChg>
        <pc:sldLayoutChg chg="modSp mod">
          <pc:chgData name="Adam Kane" userId="9a545e30-e843-45f7-82ff-2242d02e74e1" providerId="ADAL" clId="{AC5CE015-45B9-4F6E-BA30-15B3273CED66}" dt="2024-02-23T23:42:16.361" v="3143" actId="207"/>
          <pc:sldLayoutMkLst>
            <pc:docMk/>
            <pc:sldMasterMk cId="3405871311" sldId="2147483907"/>
            <pc:sldLayoutMk cId="3082115191" sldId="2147484011"/>
          </pc:sldLayoutMkLst>
        </pc:sldLayoutChg>
        <pc:sldLayoutChg chg="addSp delSp modSp add mod modTransition">
          <pc:chgData name="Adam Kane" userId="9a545e30-e843-45f7-82ff-2242d02e74e1" providerId="ADAL" clId="{AC5CE015-45B9-4F6E-BA30-15B3273CED66}" dt="2024-02-23T23:47:26.849" v="3186" actId="207"/>
          <pc:sldLayoutMkLst>
            <pc:docMk/>
            <pc:sldMasterMk cId="3405871311" sldId="2147483907"/>
            <pc:sldLayoutMk cId="1903859946" sldId="2147484013"/>
          </pc:sldLayoutMkLst>
        </pc:sldLayoutChg>
        <pc:sldLayoutChg chg="modSp mod">
          <pc:chgData name="Adam Kane" userId="9a545e30-e843-45f7-82ff-2242d02e74e1" providerId="ADAL" clId="{AC5CE015-45B9-4F6E-BA30-15B3273CED66}" dt="2024-02-23T23:46:39.666" v="3180" actId="207"/>
          <pc:sldLayoutMkLst>
            <pc:docMk/>
            <pc:sldMasterMk cId="3405871311" sldId="2147483907"/>
            <pc:sldLayoutMk cId="1922377806" sldId="2147484014"/>
          </pc:sldLayoutMkLst>
        </pc:sldLayoutChg>
        <pc:sldLayoutChg chg="modSp mod">
          <pc:chgData name="Adam Kane" userId="9a545e30-e843-45f7-82ff-2242d02e74e1" providerId="ADAL" clId="{AC5CE015-45B9-4F6E-BA30-15B3273CED66}" dt="2024-02-23T23:46:54.014" v="3181" actId="207"/>
          <pc:sldLayoutMkLst>
            <pc:docMk/>
            <pc:sldMasterMk cId="3405871311" sldId="2147483907"/>
            <pc:sldLayoutMk cId="2136608989" sldId="2147484015"/>
          </pc:sldLayoutMkLst>
        </pc:sldLayoutChg>
      </pc:sldMasterChg>
    </pc:docChg>
  </pc:docChgLst>
  <pc:docChgLst>
    <pc:chgData name="Sara Golling" userId="5c194b56-a3ad-4ed5-aea4-b535be0c4b07" providerId="ADAL" clId="{2EFB0F71-B8BA-4991-8A8D-F6B9B920F4C7}"/>
    <pc:docChg chg="undo redo custSel addSld delSld modSld sldOrd addSection modSection">
      <pc:chgData name="Sara Golling" userId="5c194b56-a3ad-4ed5-aea4-b535be0c4b07" providerId="ADAL" clId="{2EFB0F71-B8BA-4991-8A8D-F6B9B920F4C7}" dt="2024-11-07T00:55:19.489" v="1321" actId="13926"/>
      <pc:docMkLst>
        <pc:docMk/>
      </pc:docMkLst>
      <pc:sldChg chg="ord">
        <pc:chgData name="Sara Golling" userId="5c194b56-a3ad-4ed5-aea4-b535be0c4b07" providerId="ADAL" clId="{2EFB0F71-B8BA-4991-8A8D-F6B9B920F4C7}" dt="2024-09-05T19:02:00.514" v="422"/>
        <pc:sldMkLst>
          <pc:docMk/>
          <pc:sldMk cId="915577339" sldId="796"/>
        </pc:sldMkLst>
      </pc:sldChg>
      <pc:sldChg chg="add">
        <pc:chgData name="Sara Golling" userId="5c194b56-a3ad-4ed5-aea4-b535be0c4b07" providerId="ADAL" clId="{2EFB0F71-B8BA-4991-8A8D-F6B9B920F4C7}" dt="2024-09-19T21:24:18.152" v="1091"/>
        <pc:sldMkLst>
          <pc:docMk/>
          <pc:sldMk cId="80031755" sldId="4970"/>
        </pc:sldMkLst>
      </pc:sldChg>
      <pc:sldChg chg="modSp mod">
        <pc:chgData name="Sara Golling" userId="5c194b56-a3ad-4ed5-aea4-b535be0c4b07" providerId="ADAL" clId="{2EFB0F71-B8BA-4991-8A8D-F6B9B920F4C7}" dt="2024-09-05T18:33:12.621" v="388" actId="20577"/>
        <pc:sldMkLst>
          <pc:docMk/>
          <pc:sldMk cId="335146361" sldId="5064"/>
        </pc:sldMkLst>
      </pc:sldChg>
      <pc:sldChg chg="ord">
        <pc:chgData name="Sara Golling" userId="5c194b56-a3ad-4ed5-aea4-b535be0c4b07" providerId="ADAL" clId="{2EFB0F71-B8BA-4991-8A8D-F6B9B920F4C7}" dt="2024-09-08T22:13:26.474" v="799"/>
        <pc:sldMkLst>
          <pc:docMk/>
          <pc:sldMk cId="1247481145" sldId="5068"/>
        </pc:sldMkLst>
      </pc:sldChg>
      <pc:sldChg chg="ord">
        <pc:chgData name="Sara Golling" userId="5c194b56-a3ad-4ed5-aea4-b535be0c4b07" providerId="ADAL" clId="{2EFB0F71-B8BA-4991-8A8D-F6B9B920F4C7}" dt="2024-09-08T22:11:59.009" v="789"/>
        <pc:sldMkLst>
          <pc:docMk/>
          <pc:sldMk cId="1616701700" sldId="5069"/>
        </pc:sldMkLst>
      </pc:sldChg>
      <pc:sldChg chg="del">
        <pc:chgData name="Sara Golling" userId="5c194b56-a3ad-4ed5-aea4-b535be0c4b07" providerId="ADAL" clId="{2EFB0F71-B8BA-4991-8A8D-F6B9B920F4C7}" dt="2024-07-02T17:09:04.495" v="24" actId="2696"/>
        <pc:sldMkLst>
          <pc:docMk/>
          <pc:sldMk cId="3097220839" sldId="5073"/>
        </pc:sldMkLst>
      </pc:sldChg>
      <pc:sldChg chg="addSp modSp mod ord">
        <pc:chgData name="Sara Golling" userId="5c194b56-a3ad-4ed5-aea4-b535be0c4b07" providerId="ADAL" clId="{2EFB0F71-B8BA-4991-8A8D-F6B9B920F4C7}" dt="2024-09-09T19:48:13.830" v="809" actId="1076"/>
        <pc:sldMkLst>
          <pc:docMk/>
          <pc:sldMk cId="3739987219" sldId="5076"/>
        </pc:sldMkLst>
      </pc:sldChg>
      <pc:sldChg chg="ord">
        <pc:chgData name="Sara Golling" userId="5c194b56-a3ad-4ed5-aea4-b535be0c4b07" providerId="ADAL" clId="{2EFB0F71-B8BA-4991-8A8D-F6B9B920F4C7}" dt="2024-09-08T23:59:51.097" v="806"/>
        <pc:sldMkLst>
          <pc:docMk/>
          <pc:sldMk cId="831964006" sldId="5112"/>
        </pc:sldMkLst>
      </pc:sldChg>
      <pc:sldChg chg="modSp mod">
        <pc:chgData name="Sara Golling" userId="5c194b56-a3ad-4ed5-aea4-b535be0c4b07" providerId="ADAL" clId="{2EFB0F71-B8BA-4991-8A8D-F6B9B920F4C7}" dt="2024-07-02T17:07:03.018" v="21" actId="20577"/>
        <pc:sldMkLst>
          <pc:docMk/>
          <pc:sldMk cId="980116952" sldId="5184"/>
        </pc:sldMkLst>
      </pc:sldChg>
      <pc:sldChg chg="ord">
        <pc:chgData name="Sara Golling" userId="5c194b56-a3ad-4ed5-aea4-b535be0c4b07" providerId="ADAL" clId="{2EFB0F71-B8BA-4991-8A8D-F6B9B920F4C7}" dt="2024-09-08T22:12:52.246" v="795"/>
        <pc:sldMkLst>
          <pc:docMk/>
          <pc:sldMk cId="3543230415" sldId="5186"/>
        </pc:sldMkLst>
      </pc:sldChg>
      <pc:sldChg chg="ord">
        <pc:chgData name="Sara Golling" userId="5c194b56-a3ad-4ed5-aea4-b535be0c4b07" providerId="ADAL" clId="{2EFB0F71-B8BA-4991-8A8D-F6B9B920F4C7}" dt="2024-09-08T22:12:02.319" v="791"/>
        <pc:sldMkLst>
          <pc:docMk/>
          <pc:sldMk cId="2723272425" sldId="5187"/>
        </pc:sldMkLst>
      </pc:sldChg>
      <pc:sldChg chg="modSp mod">
        <pc:chgData name="Sara Golling" userId="5c194b56-a3ad-4ed5-aea4-b535be0c4b07" providerId="ADAL" clId="{2EFB0F71-B8BA-4991-8A8D-F6B9B920F4C7}" dt="2024-09-05T18:34:28.546" v="420" actId="14100"/>
        <pc:sldMkLst>
          <pc:docMk/>
          <pc:sldMk cId="3918517786" sldId="5194"/>
        </pc:sldMkLst>
      </pc:sldChg>
      <pc:sldChg chg="ord">
        <pc:chgData name="Sara Golling" userId="5c194b56-a3ad-4ed5-aea4-b535be0c4b07" providerId="ADAL" clId="{2EFB0F71-B8BA-4991-8A8D-F6B9B920F4C7}" dt="2024-09-08T23:59:51.097" v="806"/>
        <pc:sldMkLst>
          <pc:docMk/>
          <pc:sldMk cId="3192195187" sldId="5212"/>
        </pc:sldMkLst>
      </pc:sldChg>
      <pc:sldChg chg="ord">
        <pc:chgData name="Sara Golling" userId="5c194b56-a3ad-4ed5-aea4-b535be0c4b07" providerId="ADAL" clId="{2EFB0F71-B8BA-4991-8A8D-F6B9B920F4C7}" dt="2024-09-08T23:59:51.097" v="806"/>
        <pc:sldMkLst>
          <pc:docMk/>
          <pc:sldMk cId="2462937875" sldId="5213"/>
        </pc:sldMkLst>
      </pc:sldChg>
      <pc:sldChg chg="ord">
        <pc:chgData name="Sara Golling" userId="5c194b56-a3ad-4ed5-aea4-b535be0c4b07" providerId="ADAL" clId="{2EFB0F71-B8BA-4991-8A8D-F6B9B920F4C7}" dt="2024-09-05T19:02:08.968" v="424"/>
        <pc:sldMkLst>
          <pc:docMk/>
          <pc:sldMk cId="2547055739" sldId="5214"/>
        </pc:sldMkLst>
      </pc:sldChg>
      <pc:sldChg chg="addSp delSp modSp mod">
        <pc:chgData name="Sara Golling" userId="5c194b56-a3ad-4ed5-aea4-b535be0c4b07" providerId="ADAL" clId="{2EFB0F71-B8BA-4991-8A8D-F6B9B920F4C7}" dt="2024-10-25T00:21:31.820" v="1260"/>
        <pc:sldMkLst>
          <pc:docMk/>
          <pc:sldMk cId="291273988" sldId="5232"/>
        </pc:sldMkLst>
      </pc:sldChg>
      <pc:sldChg chg="add del">
        <pc:chgData name="Sara Golling" userId="5c194b56-a3ad-4ed5-aea4-b535be0c4b07" providerId="ADAL" clId="{2EFB0F71-B8BA-4991-8A8D-F6B9B920F4C7}" dt="2024-06-30T18:07:55.030" v="2" actId="2696"/>
        <pc:sldMkLst>
          <pc:docMk/>
          <pc:sldMk cId="2108324603" sldId="5232"/>
        </pc:sldMkLst>
      </pc:sldChg>
      <pc:sldChg chg="modSp add mod">
        <pc:chgData name="Sara Golling" userId="5c194b56-a3ad-4ed5-aea4-b535be0c4b07" providerId="ADAL" clId="{2EFB0F71-B8BA-4991-8A8D-F6B9B920F4C7}" dt="2024-11-07T00:53:31.460" v="1318" actId="6549"/>
        <pc:sldMkLst>
          <pc:docMk/>
          <pc:sldMk cId="1874922148" sldId="5233"/>
        </pc:sldMkLst>
      </pc:sldChg>
      <pc:sldChg chg="addSp modSp add del">
        <pc:chgData name="Sara Golling" userId="5c194b56-a3ad-4ed5-aea4-b535be0c4b07" providerId="ADAL" clId="{2EFB0F71-B8BA-4991-8A8D-F6B9B920F4C7}" dt="2024-07-02T17:08:57.801" v="23"/>
        <pc:sldMkLst>
          <pc:docMk/>
          <pc:sldMk cId="2648587528" sldId="5239"/>
        </pc:sldMkLst>
      </pc:sldChg>
      <pc:sldChg chg="modSp add mod">
        <pc:chgData name="Sara Golling" userId="5c194b56-a3ad-4ed5-aea4-b535be0c4b07" providerId="ADAL" clId="{2EFB0F71-B8BA-4991-8A8D-F6B9B920F4C7}" dt="2024-11-07T00:55:19.489" v="1321" actId="13926"/>
        <pc:sldMkLst>
          <pc:docMk/>
          <pc:sldMk cId="1514405324" sldId="5240"/>
        </pc:sldMkLst>
      </pc:sldChg>
      <pc:sldChg chg="add delCm">
        <pc:chgData name="Sara Golling" userId="5c194b56-a3ad-4ed5-aea4-b535be0c4b07" providerId="ADAL" clId="{2EFB0F71-B8BA-4991-8A8D-F6B9B920F4C7}" dt="2024-07-02T17:10:17.063" v="27"/>
        <pc:sldMkLst>
          <pc:docMk/>
          <pc:sldMk cId="2046799744" sldId="5250"/>
        </pc:sldMkLst>
        <pc:extLst>
          <p:ext xmlns:p="http://schemas.openxmlformats.org/presentationml/2006/main" uri="{D6D511B9-2390-475A-947B-AFAB55BFBCF1}">
            <pc226:cmChg xmlns:pc226="http://schemas.microsoft.com/office/powerpoint/2022/06/main/command" chg="del">
              <pc226:chgData name="Sara Golling" userId="5c194b56-a3ad-4ed5-aea4-b535be0c4b07" providerId="ADAL" clId="{2EFB0F71-B8BA-4991-8A8D-F6B9B920F4C7}" dt="2024-07-02T17:10:17.063" v="27"/>
              <pc2:cmMkLst xmlns:pc2="http://schemas.microsoft.com/office/powerpoint/2019/9/main/command">
                <pc:docMk/>
                <pc:sldMk cId="2046799744" sldId="5250"/>
                <pc2:cmMk id="{94786FA6-0C30-483C-BD0D-BE0C318F3329}"/>
              </pc2:cmMkLst>
            </pc226:cmChg>
          </p:ext>
        </pc:extLst>
      </pc:sldChg>
      <pc:sldChg chg="ord">
        <pc:chgData name="Sara Golling" userId="5c194b56-a3ad-4ed5-aea4-b535be0c4b07" providerId="ADAL" clId="{2EFB0F71-B8BA-4991-8A8D-F6B9B920F4C7}" dt="2024-09-08T22:12:47.045" v="793"/>
        <pc:sldMkLst>
          <pc:docMk/>
          <pc:sldMk cId="58365622" sldId="5252"/>
        </pc:sldMkLst>
      </pc:sldChg>
      <pc:sldChg chg="ord">
        <pc:chgData name="Sara Golling" userId="5c194b56-a3ad-4ed5-aea4-b535be0c4b07" providerId="ADAL" clId="{2EFB0F71-B8BA-4991-8A8D-F6B9B920F4C7}" dt="2024-09-08T22:13:05.870" v="797"/>
        <pc:sldMkLst>
          <pc:docMk/>
          <pc:sldMk cId="1144849803" sldId="5253"/>
        </pc:sldMkLst>
      </pc:sldChg>
      <pc:sldChg chg="del">
        <pc:chgData name="Sara Golling" userId="5c194b56-a3ad-4ed5-aea4-b535be0c4b07" providerId="ADAL" clId="{2EFB0F71-B8BA-4991-8A8D-F6B9B920F4C7}" dt="2024-11-07T00:50:46.539" v="1264" actId="2696"/>
        <pc:sldMkLst>
          <pc:docMk/>
          <pc:sldMk cId="3635529042" sldId="5258"/>
        </pc:sldMkLst>
      </pc:sldChg>
      <pc:sldChg chg="modSp mod">
        <pc:chgData name="Sara Golling" userId="5c194b56-a3ad-4ed5-aea4-b535be0c4b07" providerId="ADAL" clId="{2EFB0F71-B8BA-4991-8A8D-F6B9B920F4C7}" dt="2024-09-08T22:06:53.484" v="781" actId="20577"/>
        <pc:sldMkLst>
          <pc:docMk/>
          <pc:sldMk cId="270078315" sldId="5266"/>
        </pc:sldMkLst>
      </pc:sldChg>
      <pc:sldChg chg="modSp del mod">
        <pc:chgData name="Sara Golling" userId="5c194b56-a3ad-4ed5-aea4-b535be0c4b07" providerId="ADAL" clId="{2EFB0F71-B8BA-4991-8A8D-F6B9B920F4C7}" dt="2024-10-26T04:18:09.746" v="1262" actId="2696"/>
        <pc:sldMkLst>
          <pc:docMk/>
          <pc:sldMk cId="2796420838" sldId="5268"/>
        </pc:sldMkLst>
      </pc:sldChg>
      <pc:sldChg chg="add">
        <pc:chgData name="Sara Golling" userId="5c194b56-a3ad-4ed5-aea4-b535be0c4b07" providerId="ADAL" clId="{2EFB0F71-B8BA-4991-8A8D-F6B9B920F4C7}" dt="2024-09-05T02:57:35.093" v="168"/>
        <pc:sldMkLst>
          <pc:docMk/>
          <pc:sldMk cId="2996650600" sldId="5276"/>
        </pc:sldMkLst>
      </pc:sldChg>
      <pc:sldChg chg="add del ord">
        <pc:chgData name="Sara Golling" userId="5c194b56-a3ad-4ed5-aea4-b535be0c4b07" providerId="ADAL" clId="{2EFB0F71-B8BA-4991-8A8D-F6B9B920F4C7}" dt="2024-09-05T03:27:05.615" v="177" actId="2696"/>
        <pc:sldMkLst>
          <pc:docMk/>
          <pc:sldMk cId="3140957064" sldId="5277"/>
        </pc:sldMkLst>
      </pc:sldChg>
      <pc:sldChg chg="addSp modSp add mod">
        <pc:chgData name="Sara Golling" userId="5c194b56-a3ad-4ed5-aea4-b535be0c4b07" providerId="ADAL" clId="{2EFB0F71-B8BA-4991-8A8D-F6B9B920F4C7}" dt="2024-09-13T01:55:05.769" v="1090" actId="20577"/>
        <pc:sldMkLst>
          <pc:docMk/>
          <pc:sldMk cId="3834244835" sldId="5278"/>
        </pc:sldMkLst>
      </pc:sldChg>
      <pc:sldChg chg="modSp add mod">
        <pc:chgData name="Sara Golling" userId="5c194b56-a3ad-4ed5-aea4-b535be0c4b07" providerId="ADAL" clId="{2EFB0F71-B8BA-4991-8A8D-F6B9B920F4C7}" dt="2024-09-05T03:30:48.195" v="185" actId="6549"/>
        <pc:sldMkLst>
          <pc:docMk/>
          <pc:sldMk cId="2599383168" sldId="5279"/>
        </pc:sldMkLst>
      </pc:sldChg>
      <pc:sldChg chg="add del">
        <pc:chgData name="Sara Golling" userId="5c194b56-a3ad-4ed5-aea4-b535be0c4b07" providerId="ADAL" clId="{2EFB0F71-B8BA-4991-8A8D-F6B9B920F4C7}" dt="2024-11-07T00:52:03.461" v="1265" actId="2696"/>
        <pc:sldMkLst>
          <pc:docMk/>
          <pc:sldMk cId="3425268878" sldId="5280"/>
        </pc:sldMkLst>
      </pc:sldChg>
      <pc:sldChg chg="add">
        <pc:chgData name="Sara Golling" userId="5c194b56-a3ad-4ed5-aea4-b535be0c4b07" providerId="ADAL" clId="{2EFB0F71-B8BA-4991-8A8D-F6B9B920F4C7}" dt="2024-09-05T17:35:01.395" v="340"/>
        <pc:sldMkLst>
          <pc:docMk/>
          <pc:sldMk cId="3038860338" sldId="5281"/>
        </pc:sldMkLst>
      </pc:sldChg>
      <pc:sldChg chg="add">
        <pc:chgData name="Sara Golling" userId="5c194b56-a3ad-4ed5-aea4-b535be0c4b07" providerId="ADAL" clId="{2EFB0F71-B8BA-4991-8A8D-F6B9B920F4C7}" dt="2024-09-10T22:11:55.466" v="842"/>
        <pc:sldMkLst>
          <pc:docMk/>
          <pc:sldMk cId="1038906341" sldId="5283"/>
        </pc:sldMkLst>
      </pc:sldChg>
      <pc:sldChg chg="addSp modSp add mod ord">
        <pc:chgData name="Sara Golling" userId="5c194b56-a3ad-4ed5-aea4-b535be0c4b07" providerId="ADAL" clId="{2EFB0F71-B8BA-4991-8A8D-F6B9B920F4C7}" dt="2024-09-13T01:54:31.785" v="1082" actId="20577"/>
        <pc:sldMkLst>
          <pc:docMk/>
          <pc:sldMk cId="3602284918" sldId="5285"/>
        </pc:sldMkLst>
      </pc:sldChg>
      <pc:sldChg chg="new del">
        <pc:chgData name="Sara Golling" userId="5c194b56-a3ad-4ed5-aea4-b535be0c4b07" providerId="ADAL" clId="{2EFB0F71-B8BA-4991-8A8D-F6B9B920F4C7}" dt="2024-09-13T00:26:42.509" v="974" actId="680"/>
        <pc:sldMkLst>
          <pc:docMk/>
          <pc:sldMk cId="3677857243" sldId="5286"/>
        </pc:sldMkLst>
      </pc:sldChg>
      <pc:sldChg chg="add">
        <pc:chgData name="Sara Golling" userId="5c194b56-a3ad-4ed5-aea4-b535be0c4b07" providerId="ADAL" clId="{2EFB0F71-B8BA-4991-8A8D-F6B9B920F4C7}" dt="2024-10-26T05:56:48.643" v="1263"/>
        <pc:sldMkLst>
          <pc:docMk/>
          <pc:sldMk cId="4290167023" sldId="5287"/>
        </pc:sldMkLst>
      </pc:sldChg>
      <pc:sldChg chg="add">
        <pc:chgData name="Sara Golling" userId="5c194b56-a3ad-4ed5-aea4-b535be0c4b07" providerId="ADAL" clId="{2EFB0F71-B8BA-4991-8A8D-F6B9B920F4C7}" dt="2024-10-26T04:17:58.263" v="1261"/>
        <pc:sldMkLst>
          <pc:docMk/>
          <pc:sldMk cId="3775499439" sldId="5318"/>
        </pc:sldMkLst>
      </pc:sldChg>
    </pc:docChg>
  </pc:docChgLst>
  <pc:docChgLst>
    <pc:chgData name="Gen Moore" userId="7344d1be-7da3-4dca-94bf-ce3e70949899" providerId="ADAL" clId="{944C6FAB-4EE9-4EC5-B12A-66FD3CAA7E23}"/>
    <pc:docChg chg="undo custSel addSld modSld sldOrd modMainMaster modSection">
      <pc:chgData name="Gen Moore" userId="7344d1be-7da3-4dca-94bf-ce3e70949899" providerId="ADAL" clId="{944C6FAB-4EE9-4EC5-B12A-66FD3CAA7E23}" dt="2024-06-11T23:19:47.264" v="616" actId="14826"/>
      <pc:docMkLst>
        <pc:docMk/>
      </pc:docMkLst>
      <pc:sldChg chg="modSp mod">
        <pc:chgData name="Gen Moore" userId="7344d1be-7da3-4dca-94bf-ce3e70949899" providerId="ADAL" clId="{944C6FAB-4EE9-4EC5-B12A-66FD3CAA7E23}" dt="2024-06-04T21:20:54.092" v="250" actId="1076"/>
        <pc:sldMkLst>
          <pc:docMk/>
          <pc:sldMk cId="2191203005" sldId="5141"/>
        </pc:sldMkLst>
      </pc:sldChg>
      <pc:sldChg chg="addSp delSp modSp add mod ord setBg chgLayout">
        <pc:chgData name="Gen Moore" userId="7344d1be-7da3-4dca-94bf-ce3e70949899" providerId="ADAL" clId="{944C6FAB-4EE9-4EC5-B12A-66FD3CAA7E23}" dt="2024-05-29T17:46:14.991" v="241"/>
        <pc:sldMkLst>
          <pc:docMk/>
          <pc:sldMk cId="999273787" sldId="5154"/>
        </pc:sldMkLst>
      </pc:sldChg>
      <pc:sldChg chg="modSp mod">
        <pc:chgData name="Gen Moore" userId="7344d1be-7da3-4dca-94bf-ce3e70949899" providerId="ADAL" clId="{944C6FAB-4EE9-4EC5-B12A-66FD3CAA7E23}" dt="2024-06-04T21:21:59.528" v="252" actId="18131"/>
        <pc:sldMkLst>
          <pc:docMk/>
          <pc:sldMk cId="222665793" sldId="5177"/>
        </pc:sldMkLst>
      </pc:sldChg>
      <pc:sldChg chg="modSp mod">
        <pc:chgData name="Gen Moore" userId="7344d1be-7da3-4dca-94bf-ce3e70949899" providerId="ADAL" clId="{944C6FAB-4EE9-4EC5-B12A-66FD3CAA7E23}" dt="2024-06-04T21:29:53.181" v="438" actId="207"/>
        <pc:sldMkLst>
          <pc:docMk/>
          <pc:sldMk cId="980116952" sldId="5184"/>
        </pc:sldMkLst>
      </pc:sldChg>
      <pc:sldChg chg="modSp mod">
        <pc:chgData name="Gen Moore" userId="7344d1be-7da3-4dca-94bf-ce3e70949899" providerId="ADAL" clId="{944C6FAB-4EE9-4EC5-B12A-66FD3CAA7E23}" dt="2024-06-04T21:31:04.900" v="586" actId="207"/>
        <pc:sldMkLst>
          <pc:docMk/>
          <pc:sldMk cId="3970053537" sldId="5185"/>
        </pc:sldMkLst>
      </pc:sldChg>
      <pc:sldChg chg="modSp mod">
        <pc:chgData name="Gen Moore" userId="7344d1be-7da3-4dca-94bf-ce3e70949899" providerId="ADAL" clId="{944C6FAB-4EE9-4EC5-B12A-66FD3CAA7E23}" dt="2024-06-04T21:31:30.081" v="588" actId="14100"/>
        <pc:sldMkLst>
          <pc:docMk/>
          <pc:sldMk cId="3543230415" sldId="5186"/>
        </pc:sldMkLst>
      </pc:sldChg>
      <pc:sldChg chg="modSp mod">
        <pc:chgData name="Gen Moore" userId="7344d1be-7da3-4dca-94bf-ce3e70949899" providerId="ADAL" clId="{944C6FAB-4EE9-4EC5-B12A-66FD3CAA7E23}" dt="2024-06-04T21:31:45.243" v="601" actId="207"/>
        <pc:sldMkLst>
          <pc:docMk/>
          <pc:sldMk cId="2723272425" sldId="5187"/>
        </pc:sldMkLst>
      </pc:sldChg>
      <pc:sldChg chg="modSp">
        <pc:chgData name="Gen Moore" userId="7344d1be-7da3-4dca-94bf-ce3e70949899" providerId="ADAL" clId="{944C6FAB-4EE9-4EC5-B12A-66FD3CAA7E23}" dt="2024-06-04T21:22:34.154" v="253" actId="14826"/>
        <pc:sldMkLst>
          <pc:docMk/>
          <pc:sldMk cId="236701984" sldId="5210"/>
        </pc:sldMkLst>
      </pc:sldChg>
      <pc:sldChg chg="addSp delSp modSp mod">
        <pc:chgData name="Gen Moore" userId="7344d1be-7da3-4dca-94bf-ce3e70949899" providerId="ADAL" clId="{944C6FAB-4EE9-4EC5-B12A-66FD3CAA7E23}" dt="2024-06-11T23:19:47.264" v="616" actId="14826"/>
        <pc:sldMkLst>
          <pc:docMk/>
          <pc:sldMk cId="1153264626" sldId="5228"/>
        </pc:sldMkLst>
      </pc:sldChg>
      <pc:sldChg chg="addSp modSp mod">
        <pc:chgData name="Gen Moore" userId="7344d1be-7da3-4dca-94bf-ce3e70949899" providerId="ADAL" clId="{944C6FAB-4EE9-4EC5-B12A-66FD3CAA7E23}" dt="2024-05-30T21:05:55.029" v="247" actId="1076"/>
        <pc:sldMkLst>
          <pc:docMk/>
          <pc:sldMk cId="1235038550" sldId="5230"/>
        </pc:sldMkLst>
      </pc:sldChg>
      <pc:sldChg chg="addSp modSp add mod ord setBg chgLayout">
        <pc:chgData name="Gen Moore" userId="7344d1be-7da3-4dca-94bf-ce3e70949899" providerId="ADAL" clId="{944C6FAB-4EE9-4EC5-B12A-66FD3CAA7E23}" dt="2024-05-29T17:46:14.991" v="241"/>
        <pc:sldMkLst>
          <pc:docMk/>
          <pc:sldMk cId="1660900122" sldId="5231"/>
        </pc:sldMkLst>
      </pc:sldChg>
      <pc:sldMasterChg chg="addSldLayout modSldLayout">
        <pc:chgData name="Gen Moore" userId="7344d1be-7da3-4dca-94bf-ce3e70949899" providerId="ADAL" clId="{944C6FAB-4EE9-4EC5-B12A-66FD3CAA7E23}" dt="2024-05-29T16:13:09.795" v="20"/>
        <pc:sldMasterMkLst>
          <pc:docMk/>
          <pc:sldMasterMk cId="3405871311" sldId="2147483907"/>
        </pc:sldMasterMkLst>
        <pc:sldLayoutChg chg="addSp modSp add mod modTransition setBg">
          <pc:chgData name="Gen Moore" userId="7344d1be-7da3-4dca-94bf-ce3e70949899" providerId="ADAL" clId="{944C6FAB-4EE9-4EC5-B12A-66FD3CAA7E23}" dt="2024-05-29T16:13:09.795" v="20"/>
          <pc:sldLayoutMkLst>
            <pc:docMk/>
            <pc:sldMasterMk cId="3405871311" sldId="2147483907"/>
            <pc:sldLayoutMk cId="1925449794" sldId="2147484019"/>
          </pc:sldLayoutMkLst>
        </pc:sldLayoutChg>
      </pc:sldMasterChg>
    </pc:docChg>
  </pc:docChgLst>
  <pc:docChgLst>
    <pc:chgData name="Gen Moore" userId="7344d1be-7da3-4dca-94bf-ce3e70949899" providerId="ADAL" clId="{51E07782-1A4B-4F9F-A340-537820BC5BD8}"/>
    <pc:docChg chg="custSel addSld modSld sldOrd modSection">
      <pc:chgData name="Gen Moore" userId="7344d1be-7da3-4dca-94bf-ce3e70949899" providerId="ADAL" clId="{51E07782-1A4B-4F9F-A340-537820BC5BD8}" dt="2025-03-05T20:31:10.653" v="631" actId="962"/>
      <pc:docMkLst>
        <pc:docMk/>
      </pc:docMkLst>
      <pc:sldChg chg="modSp mod modClrScheme chgLayout">
        <pc:chgData name="Gen Moore" userId="7344d1be-7da3-4dca-94bf-ce3e70949899" providerId="ADAL" clId="{51E07782-1A4B-4F9F-A340-537820BC5BD8}" dt="2025-02-07T00:52:49.321" v="1" actId="13244"/>
        <pc:sldMkLst>
          <pc:docMk/>
          <pc:sldMk cId="946543609" sldId="5204"/>
        </pc:sldMkLst>
        <pc:spChg chg="mod ord">
          <ac:chgData name="Gen Moore" userId="7344d1be-7da3-4dca-94bf-ce3e70949899" providerId="ADAL" clId="{51E07782-1A4B-4F9F-A340-537820BC5BD8}" dt="2025-02-07T00:52:36.244" v="0" actId="700"/>
          <ac:spMkLst>
            <pc:docMk/>
            <pc:sldMk cId="946543609" sldId="5204"/>
            <ac:spMk id="5" creationId="{508EB4D3-3E6F-B66B-BD88-AE264D4A9D11}"/>
          </ac:spMkLst>
        </pc:spChg>
        <pc:spChg chg="mod ord">
          <ac:chgData name="Gen Moore" userId="7344d1be-7da3-4dca-94bf-ce3e70949899" providerId="ADAL" clId="{51E07782-1A4B-4F9F-A340-537820BC5BD8}" dt="2025-02-07T00:52:36.244" v="0" actId="700"/>
          <ac:spMkLst>
            <pc:docMk/>
            <pc:sldMk cId="946543609" sldId="5204"/>
            <ac:spMk id="9" creationId="{7677A203-B01D-1E2A-9BF2-476C892ED646}"/>
          </ac:spMkLst>
        </pc:spChg>
        <pc:spChg chg="mod ord">
          <ac:chgData name="Gen Moore" userId="7344d1be-7da3-4dca-94bf-ce3e70949899" providerId="ADAL" clId="{51E07782-1A4B-4F9F-A340-537820BC5BD8}" dt="2025-02-07T00:52:36.244" v="0" actId="700"/>
          <ac:spMkLst>
            <pc:docMk/>
            <pc:sldMk cId="946543609" sldId="5204"/>
            <ac:spMk id="12" creationId="{1386B0FA-C146-4909-26D1-1FD7F469D618}"/>
          </ac:spMkLst>
        </pc:spChg>
        <pc:spChg chg="ord">
          <ac:chgData name="Gen Moore" userId="7344d1be-7da3-4dca-94bf-ce3e70949899" providerId="ADAL" clId="{51E07782-1A4B-4F9F-A340-537820BC5BD8}" dt="2025-02-07T00:52:49.321" v="1" actId="13244"/>
          <ac:spMkLst>
            <pc:docMk/>
            <pc:sldMk cId="946543609" sldId="5204"/>
            <ac:spMk id="15" creationId="{18C10314-D683-F478-8BB0-76AD1204347B}"/>
          </ac:spMkLst>
        </pc:spChg>
        <pc:picChg chg="mod ord">
          <ac:chgData name="Gen Moore" userId="7344d1be-7da3-4dca-94bf-ce3e70949899" providerId="ADAL" clId="{51E07782-1A4B-4F9F-A340-537820BC5BD8}" dt="2025-02-07T00:52:36.244" v="0" actId="700"/>
          <ac:picMkLst>
            <pc:docMk/>
            <pc:sldMk cId="946543609" sldId="5204"/>
            <ac:picMk id="14" creationId="{4E0E52AE-6CF7-49DB-5582-0F28B038322B}"/>
          </ac:picMkLst>
        </pc:picChg>
      </pc:sldChg>
      <pc:sldChg chg="addSp delSp modSp new mod ord modClrScheme chgLayout">
        <pc:chgData name="Gen Moore" userId="7344d1be-7da3-4dca-94bf-ce3e70949899" providerId="ADAL" clId="{51E07782-1A4B-4F9F-A340-537820BC5BD8}" dt="2025-03-05T20:31:10.653" v="631" actId="962"/>
        <pc:sldMkLst>
          <pc:docMk/>
          <pc:sldMk cId="2856396054" sldId="5350"/>
        </pc:sldMkLst>
        <pc:spChg chg="del">
          <ac:chgData name="Gen Moore" userId="7344d1be-7da3-4dca-94bf-ce3e70949899" providerId="ADAL" clId="{51E07782-1A4B-4F9F-A340-537820BC5BD8}" dt="2025-03-05T20:19:23.323" v="3" actId="478"/>
          <ac:spMkLst>
            <pc:docMk/>
            <pc:sldMk cId="2856396054" sldId="5350"/>
            <ac:spMk id="2" creationId="{CFA5C042-EDE5-6B2B-9CB4-CB9F63488675}"/>
          </ac:spMkLst>
        </pc:spChg>
        <pc:spChg chg="del">
          <ac:chgData name="Gen Moore" userId="7344d1be-7da3-4dca-94bf-ce3e70949899" providerId="ADAL" clId="{51E07782-1A4B-4F9F-A340-537820BC5BD8}" dt="2025-03-05T20:19:24.230" v="4" actId="478"/>
          <ac:spMkLst>
            <pc:docMk/>
            <pc:sldMk cId="2856396054" sldId="5350"/>
            <ac:spMk id="3" creationId="{F7D186DD-B800-F1A7-6CF5-AC0353C64DB9}"/>
          </ac:spMkLst>
        </pc:spChg>
        <pc:spChg chg="del">
          <ac:chgData name="Gen Moore" userId="7344d1be-7da3-4dca-94bf-ce3e70949899" providerId="ADAL" clId="{51E07782-1A4B-4F9F-A340-537820BC5BD8}" dt="2025-03-05T20:19:25.554" v="5" actId="478"/>
          <ac:spMkLst>
            <pc:docMk/>
            <pc:sldMk cId="2856396054" sldId="5350"/>
            <ac:spMk id="4" creationId="{78126F27-8804-3EE6-2B2B-6651B831EFFC}"/>
          </ac:spMkLst>
        </pc:spChg>
        <pc:spChg chg="del">
          <ac:chgData name="Gen Moore" userId="7344d1be-7da3-4dca-94bf-ce3e70949899" providerId="ADAL" clId="{51E07782-1A4B-4F9F-A340-537820BC5BD8}" dt="2025-03-05T20:19:26.632" v="6" actId="478"/>
          <ac:spMkLst>
            <pc:docMk/>
            <pc:sldMk cId="2856396054" sldId="5350"/>
            <ac:spMk id="5" creationId="{1FD599D5-EF56-DE13-EB4A-61AF88AC4948}"/>
          </ac:spMkLst>
        </pc:spChg>
        <pc:spChg chg="del">
          <ac:chgData name="Gen Moore" userId="7344d1be-7da3-4dca-94bf-ce3e70949899" providerId="ADAL" clId="{51E07782-1A4B-4F9F-A340-537820BC5BD8}" dt="2025-03-05T20:19:28.060" v="7" actId="478"/>
          <ac:spMkLst>
            <pc:docMk/>
            <pc:sldMk cId="2856396054" sldId="5350"/>
            <ac:spMk id="6" creationId="{4DCB7B39-8D9D-F2A7-8CB8-2F7EC83FBF28}"/>
          </ac:spMkLst>
        </pc:spChg>
        <pc:spChg chg="add mod">
          <ac:chgData name="Gen Moore" userId="7344d1be-7da3-4dca-94bf-ce3e70949899" providerId="ADAL" clId="{51E07782-1A4B-4F9F-A340-537820BC5BD8}" dt="2025-03-05T20:20:07.600" v="17" actId="1076"/>
          <ac:spMkLst>
            <pc:docMk/>
            <pc:sldMk cId="2856396054" sldId="5350"/>
            <ac:spMk id="7" creationId="{9F3FA296-7B2D-43C9-C736-207964F9EB58}"/>
          </ac:spMkLst>
        </pc:spChg>
        <pc:graphicFrameChg chg="add mod">
          <ac:chgData name="Gen Moore" userId="7344d1be-7da3-4dca-94bf-ce3e70949899" providerId="ADAL" clId="{51E07782-1A4B-4F9F-A340-537820BC5BD8}" dt="2025-03-05T20:20:46.068" v="18"/>
          <ac:graphicFrameMkLst>
            <pc:docMk/>
            <pc:sldMk cId="2856396054" sldId="5350"/>
            <ac:graphicFrameMk id="8" creationId="{FB072841-3AD7-8536-D1D4-26B3BA4769B7}"/>
          </ac:graphicFrameMkLst>
        </pc:graphicFrameChg>
        <pc:graphicFrameChg chg="add mod">
          <ac:chgData name="Gen Moore" userId="7344d1be-7da3-4dca-94bf-ce3e70949899" providerId="ADAL" clId="{51E07782-1A4B-4F9F-A340-537820BC5BD8}" dt="2025-03-05T20:21:30.809" v="26"/>
          <ac:graphicFrameMkLst>
            <pc:docMk/>
            <pc:sldMk cId="2856396054" sldId="5350"/>
            <ac:graphicFrameMk id="10" creationId="{57F5F045-71AB-1DA3-DB31-4CF65A6F9E86}"/>
          </ac:graphicFrameMkLst>
        </pc:graphicFrameChg>
        <pc:picChg chg="add del mod">
          <ac:chgData name="Gen Moore" userId="7344d1be-7da3-4dca-94bf-ce3e70949899" providerId="ADAL" clId="{51E07782-1A4B-4F9F-A340-537820BC5BD8}" dt="2025-03-05T20:22:03.322" v="35" actId="478"/>
          <ac:picMkLst>
            <pc:docMk/>
            <pc:sldMk cId="2856396054" sldId="5350"/>
            <ac:picMk id="9" creationId="{9CC962D4-FC68-C7C6-8FD6-5A327EC588C0}"/>
          </ac:picMkLst>
        </pc:picChg>
        <pc:picChg chg="add del mod">
          <ac:chgData name="Gen Moore" userId="7344d1be-7da3-4dca-94bf-ce3e70949899" providerId="ADAL" clId="{51E07782-1A4B-4F9F-A340-537820BC5BD8}" dt="2025-03-05T20:22:02.456" v="34" actId="478"/>
          <ac:picMkLst>
            <pc:docMk/>
            <pc:sldMk cId="2856396054" sldId="5350"/>
            <ac:picMk id="11" creationId="{309AD502-374C-A3B4-65EE-828B2B97C4CD}"/>
          </ac:picMkLst>
        </pc:picChg>
        <pc:picChg chg="add mod">
          <ac:chgData name="Gen Moore" userId="7344d1be-7da3-4dca-94bf-ce3e70949899" providerId="ADAL" clId="{51E07782-1A4B-4F9F-A340-537820BC5BD8}" dt="2025-03-05T20:31:10.653" v="631" actId="962"/>
          <ac:picMkLst>
            <pc:docMk/>
            <pc:sldMk cId="2856396054" sldId="5350"/>
            <ac:picMk id="13" creationId="{6FBD94BC-1444-008F-03BC-2DD55808A45B}"/>
          </ac:picMkLst>
        </pc:picChg>
        <pc:picChg chg="add mod">
          <ac:chgData name="Gen Moore" userId="7344d1be-7da3-4dca-94bf-ce3e70949899" providerId="ADAL" clId="{51E07782-1A4B-4F9F-A340-537820BC5BD8}" dt="2025-03-05T20:31:03.779" v="630" actId="962"/>
          <ac:picMkLst>
            <pc:docMk/>
            <pc:sldMk cId="2856396054" sldId="5350"/>
            <ac:picMk id="15" creationId="{1973CE02-5444-42BD-4538-961C4BD5520E}"/>
          </ac:picMkLst>
        </pc:picChg>
        <pc:picChg chg="add mod">
          <ac:chgData name="Gen Moore" userId="7344d1be-7da3-4dca-94bf-ce3e70949899" providerId="ADAL" clId="{51E07782-1A4B-4F9F-A340-537820BC5BD8}" dt="2025-03-05T20:30:58.160" v="629" actId="962"/>
          <ac:picMkLst>
            <pc:docMk/>
            <pc:sldMk cId="2856396054" sldId="5350"/>
            <ac:picMk id="17" creationId="{2A58BC1F-827C-8899-F709-9FAD27A8F222}"/>
          </ac:picMkLst>
        </pc:picChg>
        <pc:picChg chg="add mod">
          <ac:chgData name="Gen Moore" userId="7344d1be-7da3-4dca-94bf-ce3e70949899" providerId="ADAL" clId="{51E07782-1A4B-4F9F-A340-537820BC5BD8}" dt="2025-03-05T20:30:52.689" v="628" actId="962"/>
          <ac:picMkLst>
            <pc:docMk/>
            <pc:sldMk cId="2856396054" sldId="5350"/>
            <ac:picMk id="19" creationId="{5D053029-EE6A-3899-40BE-4F62E11B0AD0}"/>
          </ac:picMkLst>
        </pc:picChg>
        <pc:picChg chg="add mod">
          <ac:chgData name="Gen Moore" userId="7344d1be-7da3-4dca-94bf-ce3e70949899" providerId="ADAL" clId="{51E07782-1A4B-4F9F-A340-537820BC5BD8}" dt="2025-03-05T20:30:45.808" v="627" actId="962"/>
          <ac:picMkLst>
            <pc:docMk/>
            <pc:sldMk cId="2856396054" sldId="5350"/>
            <ac:picMk id="21" creationId="{3E66ABD1-FE36-9FA3-97FA-3144FEBE3CBA}"/>
          </ac:picMkLst>
        </pc:picChg>
        <pc:picChg chg="add mod">
          <ac:chgData name="Gen Moore" userId="7344d1be-7da3-4dca-94bf-ce3e70949899" providerId="ADAL" clId="{51E07782-1A4B-4F9F-A340-537820BC5BD8}" dt="2025-03-05T20:30:38.488" v="626" actId="962"/>
          <ac:picMkLst>
            <pc:docMk/>
            <pc:sldMk cId="2856396054" sldId="5350"/>
            <ac:picMk id="23" creationId="{ED0380DC-B0C0-A382-428C-FEB639F32B1C}"/>
          </ac:picMkLst>
        </pc:picChg>
        <pc:picChg chg="add mod">
          <ac:chgData name="Gen Moore" userId="7344d1be-7da3-4dca-94bf-ce3e70949899" providerId="ADAL" clId="{51E07782-1A4B-4F9F-A340-537820BC5BD8}" dt="2025-03-05T20:30:32.298" v="625" actId="962"/>
          <ac:picMkLst>
            <pc:docMk/>
            <pc:sldMk cId="2856396054" sldId="5350"/>
            <ac:picMk id="25" creationId="{CDFD3267-6A43-9FD4-BB87-9CA6AE928747}"/>
          </ac:picMkLst>
        </pc:picChg>
        <pc:picChg chg="add mod">
          <ac:chgData name="Gen Moore" userId="7344d1be-7da3-4dca-94bf-ce3e70949899" providerId="ADAL" clId="{51E07782-1A4B-4F9F-A340-537820BC5BD8}" dt="2025-03-05T20:30:18.128" v="624" actId="962"/>
          <ac:picMkLst>
            <pc:docMk/>
            <pc:sldMk cId="2856396054" sldId="5350"/>
            <ac:picMk id="27" creationId="{F568E702-6BC9-9E8C-967B-193FB3FB00C1}"/>
          </ac:picMkLst>
        </pc:picChg>
        <pc:picChg chg="add mod">
          <ac:chgData name="Gen Moore" userId="7344d1be-7da3-4dca-94bf-ce3e70949899" providerId="ADAL" clId="{51E07782-1A4B-4F9F-A340-537820BC5BD8}" dt="2025-03-05T20:30:10.497" v="623" actId="962"/>
          <ac:picMkLst>
            <pc:docMk/>
            <pc:sldMk cId="2856396054" sldId="5350"/>
            <ac:picMk id="29" creationId="{0B7B3569-53DA-7805-2B53-3DC07DBB7701}"/>
          </ac:picMkLst>
        </pc:picChg>
      </pc:sldChg>
    </pc:docChg>
  </pc:docChgLst>
  <pc:docChgLst>
    <pc:chgData name="Sara Golling" userId="5c194b56-a3ad-4ed5-aea4-b535be0c4b07" providerId="ADAL" clId="{CDCB8A24-2CF0-447C-9B29-B0D0DB88694B}"/>
    <pc:docChg chg="undo redo custSel addSld modSld modSection">
      <pc:chgData name="Sara Golling" userId="5c194b56-a3ad-4ed5-aea4-b535be0c4b07" providerId="ADAL" clId="{CDCB8A24-2CF0-447C-9B29-B0D0DB88694B}" dt="2024-12-02T21:33:31.102" v="164" actId="14100"/>
      <pc:docMkLst>
        <pc:docMk/>
      </pc:docMkLst>
      <pc:sldChg chg="modSp">
        <pc:chgData name="Sara Golling" userId="5c194b56-a3ad-4ed5-aea4-b535be0c4b07" providerId="ADAL" clId="{CDCB8A24-2CF0-447C-9B29-B0D0DB88694B}" dt="2024-12-01T01:07:21.327" v="1"/>
        <pc:sldMkLst>
          <pc:docMk/>
          <pc:sldMk cId="291273988" sldId="5232"/>
        </pc:sldMkLst>
      </pc:sldChg>
      <pc:sldChg chg="addSp modSp add mod">
        <pc:chgData name="Sara Golling" userId="5c194b56-a3ad-4ed5-aea4-b535be0c4b07" providerId="ADAL" clId="{CDCB8A24-2CF0-447C-9B29-B0D0DB88694B}" dt="2024-12-02T21:33:31.102" v="164" actId="14100"/>
        <pc:sldMkLst>
          <pc:docMk/>
          <pc:sldMk cId="2692695437" sldId="5321"/>
        </pc:sldMkLst>
      </pc:sldChg>
    </pc:docChg>
  </pc:docChgLst>
  <pc:docChgLst>
    <pc:chgData name="Gen Moore" userId="7344d1be-7da3-4dca-94bf-ce3e70949899" providerId="ADAL" clId="{787C69C9-5F3F-4C68-B381-FF6FBA5B5A7E}"/>
    <pc:docChg chg="undo redo custSel mod addSld delSld modSld sldOrd addMainMaster delMainMaster modMainMaster addSection delSection modSection">
      <pc:chgData name="Gen Moore" userId="7344d1be-7da3-4dca-94bf-ce3e70949899" providerId="ADAL" clId="{787C69C9-5F3F-4C68-B381-FF6FBA5B5A7E}" dt="2024-05-08T16:45:31.076" v="32642" actId="20577"/>
      <pc:docMkLst>
        <pc:docMk/>
      </pc:docMkLst>
      <pc:sldChg chg="add del">
        <pc:chgData name="Gen Moore" userId="7344d1be-7da3-4dca-94bf-ce3e70949899" providerId="ADAL" clId="{787C69C9-5F3F-4C68-B381-FF6FBA5B5A7E}" dt="2024-01-30T17:31:05.605" v="23705" actId="2696"/>
        <pc:sldMkLst>
          <pc:docMk/>
          <pc:sldMk cId="1765827049" sldId="269"/>
        </pc:sldMkLst>
      </pc:sldChg>
      <pc:sldChg chg="add">
        <pc:chgData name="Gen Moore" userId="7344d1be-7da3-4dca-94bf-ce3e70949899" providerId="ADAL" clId="{787C69C9-5F3F-4C68-B381-FF6FBA5B5A7E}" dt="2024-03-04T17:38:55.426" v="29919"/>
        <pc:sldMkLst>
          <pc:docMk/>
          <pc:sldMk cId="3084811464" sldId="289"/>
        </pc:sldMkLst>
      </pc:sldChg>
      <pc:sldChg chg="add">
        <pc:chgData name="Gen Moore" userId="7344d1be-7da3-4dca-94bf-ce3e70949899" providerId="ADAL" clId="{787C69C9-5F3F-4C68-B381-FF6FBA5B5A7E}" dt="2024-03-04T17:39:34.862" v="29920"/>
        <pc:sldMkLst>
          <pc:docMk/>
          <pc:sldMk cId="1448428812" sldId="302"/>
        </pc:sldMkLst>
      </pc:sldChg>
      <pc:sldChg chg="add">
        <pc:chgData name="Gen Moore" userId="7344d1be-7da3-4dca-94bf-ce3e70949899" providerId="ADAL" clId="{787C69C9-5F3F-4C68-B381-FF6FBA5B5A7E}" dt="2024-03-04T17:38:37.280" v="29918"/>
        <pc:sldMkLst>
          <pc:docMk/>
          <pc:sldMk cId="37218504" sldId="303"/>
        </pc:sldMkLst>
      </pc:sldChg>
      <pc:sldChg chg="add del">
        <pc:chgData name="Gen Moore" userId="7344d1be-7da3-4dca-94bf-ce3e70949899" providerId="ADAL" clId="{787C69C9-5F3F-4C68-B381-FF6FBA5B5A7E}" dt="2024-01-04T17:57:31.745" v="14752" actId="2696"/>
        <pc:sldMkLst>
          <pc:docMk/>
          <pc:sldMk cId="2658700370" sldId="307"/>
        </pc:sldMkLst>
      </pc:sldChg>
      <pc:sldChg chg="add del">
        <pc:chgData name="Gen Moore" userId="7344d1be-7da3-4dca-94bf-ce3e70949899" providerId="ADAL" clId="{787C69C9-5F3F-4C68-B381-FF6FBA5B5A7E}" dt="2024-01-04T17:57:31.745" v="14752" actId="2696"/>
        <pc:sldMkLst>
          <pc:docMk/>
          <pc:sldMk cId="1201268438" sldId="308"/>
        </pc:sldMkLst>
      </pc:sldChg>
      <pc:sldChg chg="add del">
        <pc:chgData name="Gen Moore" userId="7344d1be-7da3-4dca-94bf-ce3e70949899" providerId="ADAL" clId="{787C69C9-5F3F-4C68-B381-FF6FBA5B5A7E}" dt="2024-01-30T17:31:05.605" v="23705" actId="2696"/>
        <pc:sldMkLst>
          <pc:docMk/>
          <pc:sldMk cId="3794354135" sldId="312"/>
        </pc:sldMkLst>
      </pc:sldChg>
      <pc:sldChg chg="add del">
        <pc:chgData name="Gen Moore" userId="7344d1be-7da3-4dca-94bf-ce3e70949899" providerId="ADAL" clId="{787C69C9-5F3F-4C68-B381-FF6FBA5B5A7E}" dt="2024-01-30T17:31:05.605" v="23705" actId="2696"/>
        <pc:sldMkLst>
          <pc:docMk/>
          <pc:sldMk cId="2054161153" sldId="321"/>
        </pc:sldMkLst>
      </pc:sldChg>
      <pc:sldChg chg="add del">
        <pc:chgData name="Gen Moore" userId="7344d1be-7da3-4dca-94bf-ce3e70949899" providerId="ADAL" clId="{787C69C9-5F3F-4C68-B381-FF6FBA5B5A7E}" dt="2024-01-30T17:31:05.605" v="23705" actId="2696"/>
        <pc:sldMkLst>
          <pc:docMk/>
          <pc:sldMk cId="4271935563" sldId="335"/>
        </pc:sldMkLst>
      </pc:sldChg>
      <pc:sldChg chg="del">
        <pc:chgData name="Gen Moore" userId="7344d1be-7da3-4dca-94bf-ce3e70949899" providerId="ADAL" clId="{787C69C9-5F3F-4C68-B381-FF6FBA5B5A7E}" dt="2023-12-09T02:09:09.469" v="8406" actId="2696"/>
        <pc:sldMkLst>
          <pc:docMk/>
          <pc:sldMk cId="4065565570" sldId="373"/>
        </pc:sldMkLst>
      </pc:sldChg>
      <pc:sldChg chg="add del">
        <pc:chgData name="Gen Moore" userId="7344d1be-7da3-4dca-94bf-ce3e70949899" providerId="ADAL" clId="{787C69C9-5F3F-4C68-B381-FF6FBA5B5A7E}" dt="2024-01-04T17:56:14.885" v="14748" actId="2696"/>
        <pc:sldMkLst>
          <pc:docMk/>
          <pc:sldMk cId="1569157286" sldId="691"/>
        </pc:sldMkLst>
      </pc:sldChg>
      <pc:sldChg chg="modSp mod ord modClrScheme chgLayout">
        <pc:chgData name="Gen Moore" userId="7344d1be-7da3-4dca-94bf-ce3e70949899" providerId="ADAL" clId="{787C69C9-5F3F-4C68-B381-FF6FBA5B5A7E}" dt="2024-04-04T20:46:18.454" v="32174" actId="948"/>
        <pc:sldMkLst>
          <pc:docMk/>
          <pc:sldMk cId="915577339" sldId="796"/>
        </pc:sldMkLst>
      </pc:sldChg>
      <pc:sldChg chg="add del ord">
        <pc:chgData name="Gen Moore" userId="7344d1be-7da3-4dca-94bf-ce3e70949899" providerId="ADAL" clId="{787C69C9-5F3F-4C68-B381-FF6FBA5B5A7E}" dt="2024-01-30T17:31:05.605" v="23705" actId="2696"/>
        <pc:sldMkLst>
          <pc:docMk/>
          <pc:sldMk cId="923581843" sldId="824"/>
        </pc:sldMkLst>
      </pc:sldChg>
      <pc:sldChg chg="modSp ord">
        <pc:chgData name="Gen Moore" userId="7344d1be-7da3-4dca-94bf-ce3e70949899" providerId="ADAL" clId="{787C69C9-5F3F-4C68-B381-FF6FBA5B5A7E}" dt="2024-02-13T17:32:47.969" v="27073"/>
        <pc:sldMkLst>
          <pc:docMk/>
          <pc:sldMk cId="3382240535" sldId="1231"/>
        </pc:sldMkLst>
      </pc:sldChg>
      <pc:sldChg chg="modSp ord">
        <pc:chgData name="Gen Moore" userId="7344d1be-7da3-4dca-94bf-ce3e70949899" providerId="ADAL" clId="{787C69C9-5F3F-4C68-B381-FF6FBA5B5A7E}" dt="2024-02-13T17:32:47.969" v="27073"/>
        <pc:sldMkLst>
          <pc:docMk/>
          <pc:sldMk cId="3310708695" sldId="1232"/>
        </pc:sldMkLst>
      </pc:sldChg>
      <pc:sldChg chg="modSp ord">
        <pc:chgData name="Gen Moore" userId="7344d1be-7da3-4dca-94bf-ce3e70949899" providerId="ADAL" clId="{787C69C9-5F3F-4C68-B381-FF6FBA5B5A7E}" dt="2024-02-13T17:32:47.969" v="27073"/>
        <pc:sldMkLst>
          <pc:docMk/>
          <pc:sldMk cId="4184413887" sldId="1233"/>
        </pc:sldMkLst>
      </pc:sldChg>
      <pc:sldChg chg="modSp ord">
        <pc:chgData name="Gen Moore" userId="7344d1be-7da3-4dca-94bf-ce3e70949899" providerId="ADAL" clId="{787C69C9-5F3F-4C68-B381-FF6FBA5B5A7E}" dt="2024-02-13T17:32:47.969" v="27073"/>
        <pc:sldMkLst>
          <pc:docMk/>
          <pc:sldMk cId="638393144" sldId="1234"/>
        </pc:sldMkLst>
      </pc:sldChg>
      <pc:sldChg chg="modSp ord">
        <pc:chgData name="Gen Moore" userId="7344d1be-7da3-4dca-94bf-ce3e70949899" providerId="ADAL" clId="{787C69C9-5F3F-4C68-B381-FF6FBA5B5A7E}" dt="2024-02-13T17:32:47.969" v="27073"/>
        <pc:sldMkLst>
          <pc:docMk/>
          <pc:sldMk cId="2011402849" sldId="1235"/>
        </pc:sldMkLst>
      </pc:sldChg>
      <pc:sldChg chg="ord">
        <pc:chgData name="Gen Moore" userId="7344d1be-7da3-4dca-94bf-ce3e70949899" providerId="ADAL" clId="{787C69C9-5F3F-4C68-B381-FF6FBA5B5A7E}" dt="2024-02-13T17:32:47.969" v="27073"/>
        <pc:sldMkLst>
          <pc:docMk/>
          <pc:sldMk cId="1530186972" sldId="1237"/>
        </pc:sldMkLst>
      </pc:sldChg>
      <pc:sldChg chg="ord">
        <pc:chgData name="Gen Moore" userId="7344d1be-7da3-4dca-94bf-ce3e70949899" providerId="ADAL" clId="{787C69C9-5F3F-4C68-B381-FF6FBA5B5A7E}" dt="2024-02-13T17:32:47.969" v="27073"/>
        <pc:sldMkLst>
          <pc:docMk/>
          <pc:sldMk cId="591951443" sldId="1238"/>
        </pc:sldMkLst>
      </pc:sldChg>
      <pc:sldChg chg="delSp modSp mod ord">
        <pc:chgData name="Gen Moore" userId="7344d1be-7da3-4dca-94bf-ce3e70949899" providerId="ADAL" clId="{787C69C9-5F3F-4C68-B381-FF6FBA5B5A7E}" dt="2024-01-04T17:58:07.405" v="14757"/>
        <pc:sldMkLst>
          <pc:docMk/>
          <pc:sldMk cId="2945160700" sldId="1249"/>
        </pc:sldMkLst>
      </pc:sldChg>
      <pc:sldChg chg="add">
        <pc:chgData name="Gen Moore" userId="7344d1be-7da3-4dca-94bf-ce3e70949899" providerId="ADAL" clId="{787C69C9-5F3F-4C68-B381-FF6FBA5B5A7E}" dt="2024-01-23T23:01:10.831" v="20941"/>
        <pc:sldMkLst>
          <pc:docMk/>
          <pc:sldMk cId="729686540" sldId="1266"/>
        </pc:sldMkLst>
      </pc:sldChg>
      <pc:sldChg chg="del">
        <pc:chgData name="Gen Moore" userId="7344d1be-7da3-4dca-94bf-ce3e70949899" providerId="ADAL" clId="{787C69C9-5F3F-4C68-B381-FF6FBA5B5A7E}" dt="2024-02-13T17:23:38.217" v="27043" actId="2696"/>
        <pc:sldMkLst>
          <pc:docMk/>
          <pc:sldMk cId="2571679863" sldId="1888"/>
        </pc:sldMkLst>
      </pc:sldChg>
      <pc:sldChg chg="add">
        <pc:chgData name="Gen Moore" userId="7344d1be-7da3-4dca-94bf-ce3e70949899" providerId="ADAL" clId="{787C69C9-5F3F-4C68-B381-FF6FBA5B5A7E}" dt="2024-01-23T23:02:14.717" v="20942"/>
        <pc:sldMkLst>
          <pc:docMk/>
          <pc:sldMk cId="1885836388" sldId="1928"/>
        </pc:sldMkLst>
      </pc:sldChg>
      <pc:sldChg chg="del">
        <pc:chgData name="Gen Moore" userId="7344d1be-7da3-4dca-94bf-ce3e70949899" providerId="ADAL" clId="{787C69C9-5F3F-4C68-B381-FF6FBA5B5A7E}" dt="2024-01-30T17:31:10.448" v="23706" actId="2696"/>
        <pc:sldMkLst>
          <pc:docMk/>
          <pc:sldMk cId="1505456189" sldId="1975"/>
        </pc:sldMkLst>
      </pc:sldChg>
      <pc:sldChg chg="modSp add del ord">
        <pc:chgData name="Gen Moore" userId="7344d1be-7da3-4dca-94bf-ce3e70949899" providerId="ADAL" clId="{787C69C9-5F3F-4C68-B381-FF6FBA5B5A7E}" dt="2023-12-28T20:12:58.070" v="10769" actId="2696"/>
        <pc:sldMkLst>
          <pc:docMk/>
          <pc:sldMk cId="3245163627" sldId="4012"/>
        </pc:sldMkLst>
      </pc:sldChg>
      <pc:sldChg chg="modSp add del ord">
        <pc:chgData name="Gen Moore" userId="7344d1be-7da3-4dca-94bf-ce3e70949899" providerId="ADAL" clId="{787C69C9-5F3F-4C68-B381-FF6FBA5B5A7E}" dt="2023-12-28T20:12:58.070" v="10769" actId="2696"/>
        <pc:sldMkLst>
          <pc:docMk/>
          <pc:sldMk cId="2149623812" sldId="4052"/>
        </pc:sldMkLst>
      </pc:sldChg>
      <pc:sldChg chg="modSp del mod ord">
        <pc:chgData name="Gen Moore" userId="7344d1be-7da3-4dca-94bf-ce3e70949899" providerId="ADAL" clId="{787C69C9-5F3F-4C68-B381-FF6FBA5B5A7E}" dt="2024-02-06T16:52:03.538" v="23996" actId="2696"/>
        <pc:sldMkLst>
          <pc:docMk/>
          <pc:sldMk cId="2257919037" sldId="4056"/>
        </pc:sldMkLst>
      </pc:sldChg>
      <pc:sldChg chg="modSp del mod ord">
        <pc:chgData name="Gen Moore" userId="7344d1be-7da3-4dca-94bf-ce3e70949899" providerId="ADAL" clId="{787C69C9-5F3F-4C68-B381-FF6FBA5B5A7E}" dt="2024-02-06T16:52:03.538" v="23996" actId="2696"/>
        <pc:sldMkLst>
          <pc:docMk/>
          <pc:sldMk cId="1339084197" sldId="4060"/>
        </pc:sldMkLst>
      </pc:sldChg>
      <pc:sldChg chg="modSp del mod ord">
        <pc:chgData name="Gen Moore" userId="7344d1be-7da3-4dca-94bf-ce3e70949899" providerId="ADAL" clId="{787C69C9-5F3F-4C68-B381-FF6FBA5B5A7E}" dt="2024-02-06T16:52:03.538" v="23996" actId="2696"/>
        <pc:sldMkLst>
          <pc:docMk/>
          <pc:sldMk cId="1902928745" sldId="4061"/>
        </pc:sldMkLst>
      </pc:sldChg>
      <pc:sldChg chg="add">
        <pc:chgData name="Gen Moore" userId="7344d1be-7da3-4dca-94bf-ce3e70949899" providerId="ADAL" clId="{787C69C9-5F3F-4C68-B381-FF6FBA5B5A7E}" dt="2024-01-23T23:01:10.831" v="20941"/>
        <pc:sldMkLst>
          <pc:docMk/>
          <pc:sldMk cId="2916059320" sldId="4191"/>
        </pc:sldMkLst>
      </pc:sldChg>
      <pc:sldChg chg="add">
        <pc:chgData name="Gen Moore" userId="7344d1be-7da3-4dca-94bf-ce3e70949899" providerId="ADAL" clId="{787C69C9-5F3F-4C68-B381-FF6FBA5B5A7E}" dt="2024-01-23T23:01:10.831" v="20941"/>
        <pc:sldMkLst>
          <pc:docMk/>
          <pc:sldMk cId="2073866875" sldId="4200"/>
        </pc:sldMkLst>
      </pc:sldChg>
      <pc:sldChg chg="addSp delSp modSp mod">
        <pc:chgData name="Gen Moore" userId="7344d1be-7da3-4dca-94bf-ce3e70949899" providerId="ADAL" clId="{787C69C9-5F3F-4C68-B381-FF6FBA5B5A7E}" dt="2023-11-15T19:04:32.381" v="6283" actId="14430"/>
        <pc:sldMkLst>
          <pc:docMk/>
          <pc:sldMk cId="1783840817" sldId="4359"/>
        </pc:sldMkLst>
      </pc:sldChg>
      <pc:sldChg chg="delSp modSp mod ord">
        <pc:chgData name="Gen Moore" userId="7344d1be-7da3-4dca-94bf-ce3e70949899" providerId="ADAL" clId="{787C69C9-5F3F-4C68-B381-FF6FBA5B5A7E}" dt="2024-02-06T16:52:24.325" v="24000"/>
        <pc:sldMkLst>
          <pc:docMk/>
          <pc:sldMk cId="149108637" sldId="4367"/>
        </pc:sldMkLst>
      </pc:sldChg>
      <pc:sldChg chg="modSp del mod ord">
        <pc:chgData name="Gen Moore" userId="7344d1be-7da3-4dca-94bf-ce3e70949899" providerId="ADAL" clId="{787C69C9-5F3F-4C68-B381-FF6FBA5B5A7E}" dt="2024-02-06T16:52:03.538" v="23996" actId="2696"/>
        <pc:sldMkLst>
          <pc:docMk/>
          <pc:sldMk cId="514525816" sldId="4369"/>
        </pc:sldMkLst>
      </pc:sldChg>
      <pc:sldChg chg="modSp del mod ord">
        <pc:chgData name="Gen Moore" userId="7344d1be-7da3-4dca-94bf-ce3e70949899" providerId="ADAL" clId="{787C69C9-5F3F-4C68-B381-FF6FBA5B5A7E}" dt="2024-02-06T16:52:03.538" v="23996" actId="2696"/>
        <pc:sldMkLst>
          <pc:docMk/>
          <pc:sldMk cId="1798068920" sldId="4371"/>
        </pc:sldMkLst>
      </pc:sldChg>
      <pc:sldChg chg="modSp del mod ord">
        <pc:chgData name="Gen Moore" userId="7344d1be-7da3-4dca-94bf-ce3e70949899" providerId="ADAL" clId="{787C69C9-5F3F-4C68-B381-FF6FBA5B5A7E}" dt="2024-02-06T16:52:03.538" v="23996" actId="2696"/>
        <pc:sldMkLst>
          <pc:docMk/>
          <pc:sldMk cId="3554385734" sldId="4372"/>
        </pc:sldMkLst>
      </pc:sldChg>
      <pc:sldChg chg="modSp del mod ord">
        <pc:chgData name="Gen Moore" userId="7344d1be-7da3-4dca-94bf-ce3e70949899" providerId="ADAL" clId="{787C69C9-5F3F-4C68-B381-FF6FBA5B5A7E}" dt="2024-02-06T16:52:03.538" v="23996" actId="2696"/>
        <pc:sldMkLst>
          <pc:docMk/>
          <pc:sldMk cId="1640952518" sldId="4373"/>
        </pc:sldMkLst>
      </pc:sldChg>
      <pc:sldChg chg="modSp del">
        <pc:chgData name="Gen Moore" userId="7344d1be-7da3-4dca-94bf-ce3e70949899" providerId="ADAL" clId="{787C69C9-5F3F-4C68-B381-FF6FBA5B5A7E}" dt="2024-01-30T17:31:05.605" v="23705" actId="2696"/>
        <pc:sldMkLst>
          <pc:docMk/>
          <pc:sldMk cId="704524444" sldId="4375"/>
        </pc:sldMkLst>
      </pc:sldChg>
      <pc:sldChg chg="del">
        <pc:chgData name="Gen Moore" userId="7344d1be-7da3-4dca-94bf-ce3e70949899" providerId="ADAL" clId="{787C69C9-5F3F-4C68-B381-FF6FBA5B5A7E}" dt="2023-11-01T16:49:05.882" v="754" actId="2696"/>
        <pc:sldMkLst>
          <pc:docMk/>
          <pc:sldMk cId="810181846" sldId="4383"/>
        </pc:sldMkLst>
      </pc:sldChg>
      <pc:sldChg chg="addSp delSp modSp del mod">
        <pc:chgData name="Gen Moore" userId="7344d1be-7da3-4dca-94bf-ce3e70949899" providerId="ADAL" clId="{787C69C9-5F3F-4C68-B381-FF6FBA5B5A7E}" dt="2023-11-14T16:49:23.218" v="5883" actId="2696"/>
        <pc:sldMkLst>
          <pc:docMk/>
          <pc:sldMk cId="4116300481" sldId="4384"/>
        </pc:sldMkLst>
      </pc:sldChg>
      <pc:sldChg chg="modSp del mod ord">
        <pc:chgData name="Gen Moore" userId="7344d1be-7da3-4dca-94bf-ce3e70949899" providerId="ADAL" clId="{787C69C9-5F3F-4C68-B381-FF6FBA5B5A7E}" dt="2024-02-06T16:52:03.538" v="23996" actId="2696"/>
        <pc:sldMkLst>
          <pc:docMk/>
          <pc:sldMk cId="684367448" sldId="4398"/>
        </pc:sldMkLst>
      </pc:sldChg>
      <pc:sldChg chg="modSp del mod ord">
        <pc:chgData name="Gen Moore" userId="7344d1be-7da3-4dca-94bf-ce3e70949899" providerId="ADAL" clId="{787C69C9-5F3F-4C68-B381-FF6FBA5B5A7E}" dt="2024-02-06T16:52:03.538" v="23996" actId="2696"/>
        <pc:sldMkLst>
          <pc:docMk/>
          <pc:sldMk cId="3289834438" sldId="4399"/>
        </pc:sldMkLst>
      </pc:sldChg>
      <pc:sldChg chg="addSp modSp mod ord">
        <pc:chgData name="Gen Moore" userId="7344d1be-7da3-4dca-94bf-ce3e70949899" providerId="ADAL" clId="{787C69C9-5F3F-4C68-B381-FF6FBA5B5A7E}" dt="2023-11-28T20:16:33.314" v="6440" actId="20578"/>
        <pc:sldMkLst>
          <pc:docMk/>
          <pc:sldMk cId="797798536" sldId="4408"/>
        </pc:sldMkLst>
      </pc:sldChg>
      <pc:sldChg chg="modSp del">
        <pc:chgData name="Gen Moore" userId="7344d1be-7da3-4dca-94bf-ce3e70949899" providerId="ADAL" clId="{787C69C9-5F3F-4C68-B381-FF6FBA5B5A7E}" dt="2024-02-13T17:23:38.217" v="27043" actId="2696"/>
        <pc:sldMkLst>
          <pc:docMk/>
          <pc:sldMk cId="2367169000" sldId="4410"/>
        </pc:sldMkLst>
      </pc:sldChg>
      <pc:sldChg chg="del ord">
        <pc:chgData name="Gen Moore" userId="7344d1be-7da3-4dca-94bf-ce3e70949899" providerId="ADAL" clId="{787C69C9-5F3F-4C68-B381-FF6FBA5B5A7E}" dt="2024-02-13T17:23:14.783" v="27042" actId="2696"/>
        <pc:sldMkLst>
          <pc:docMk/>
          <pc:sldMk cId="4159390736" sldId="4574"/>
        </pc:sldMkLst>
      </pc:sldChg>
      <pc:sldChg chg="addSp delSp modSp del mod">
        <pc:chgData name="Gen Moore" userId="7344d1be-7da3-4dca-94bf-ce3e70949899" providerId="ADAL" clId="{787C69C9-5F3F-4C68-B381-FF6FBA5B5A7E}" dt="2023-11-14T16:31:55.717" v="5641" actId="47"/>
        <pc:sldMkLst>
          <pc:docMk/>
          <pc:sldMk cId="2785131435" sldId="4596"/>
        </pc:sldMkLst>
      </pc:sldChg>
      <pc:sldChg chg="modSp add del mod ord modClrScheme chgLayout">
        <pc:chgData name="Gen Moore" userId="7344d1be-7da3-4dca-94bf-ce3e70949899" providerId="ADAL" clId="{787C69C9-5F3F-4C68-B381-FF6FBA5B5A7E}" dt="2024-04-04T20:32:47.010" v="32079" actId="2696"/>
        <pc:sldMkLst>
          <pc:docMk/>
          <pc:sldMk cId="1631849118" sldId="4602"/>
        </pc:sldMkLst>
      </pc:sldChg>
      <pc:sldChg chg="addSp delSp modSp mod">
        <pc:chgData name="Gen Moore" userId="7344d1be-7da3-4dca-94bf-ce3e70949899" providerId="ADAL" clId="{787C69C9-5F3F-4C68-B381-FF6FBA5B5A7E}" dt="2023-11-15T18:31:04.373" v="6005"/>
        <pc:sldMkLst>
          <pc:docMk/>
          <pc:sldMk cId="3458798283" sldId="4619"/>
        </pc:sldMkLst>
      </pc:sldChg>
      <pc:sldChg chg="modSp del">
        <pc:chgData name="Gen Moore" userId="7344d1be-7da3-4dca-94bf-ce3e70949899" providerId="ADAL" clId="{787C69C9-5F3F-4C68-B381-FF6FBA5B5A7E}" dt="2024-02-13T17:23:38.217" v="27043" actId="2696"/>
        <pc:sldMkLst>
          <pc:docMk/>
          <pc:sldMk cId="3495268441" sldId="4623"/>
        </pc:sldMkLst>
      </pc:sldChg>
      <pc:sldChg chg="del ord">
        <pc:chgData name="Gen Moore" userId="7344d1be-7da3-4dca-94bf-ce3e70949899" providerId="ADAL" clId="{787C69C9-5F3F-4C68-B381-FF6FBA5B5A7E}" dt="2024-02-13T17:23:14.783" v="27042" actId="2696"/>
        <pc:sldMkLst>
          <pc:docMk/>
          <pc:sldMk cId="3125917637" sldId="4624"/>
        </pc:sldMkLst>
      </pc:sldChg>
      <pc:sldChg chg="delSp modSp del mod">
        <pc:chgData name="Gen Moore" userId="7344d1be-7da3-4dca-94bf-ce3e70949899" providerId="ADAL" clId="{787C69C9-5F3F-4C68-B381-FF6FBA5B5A7E}" dt="2024-01-04T22:13:23.856" v="14977" actId="2696"/>
        <pc:sldMkLst>
          <pc:docMk/>
          <pc:sldMk cId="1797050935" sldId="4637"/>
        </pc:sldMkLst>
      </pc:sldChg>
      <pc:sldChg chg="delSp modSp del mod">
        <pc:chgData name="Gen Moore" userId="7344d1be-7da3-4dca-94bf-ce3e70949899" providerId="ADAL" clId="{787C69C9-5F3F-4C68-B381-FF6FBA5B5A7E}" dt="2024-01-04T22:16:14.613" v="15002" actId="2696"/>
        <pc:sldMkLst>
          <pc:docMk/>
          <pc:sldMk cId="4100043696" sldId="4638"/>
        </pc:sldMkLst>
      </pc:sldChg>
      <pc:sldChg chg="add del ord">
        <pc:chgData name="Gen Moore" userId="7344d1be-7da3-4dca-94bf-ce3e70949899" providerId="ADAL" clId="{787C69C9-5F3F-4C68-B381-FF6FBA5B5A7E}" dt="2023-11-10T18:03:43.660" v="5038" actId="2696"/>
        <pc:sldMkLst>
          <pc:docMk/>
          <pc:sldMk cId="830809522" sldId="4681"/>
        </pc:sldMkLst>
      </pc:sldChg>
      <pc:sldChg chg="modSp mod">
        <pc:chgData name="Gen Moore" userId="7344d1be-7da3-4dca-94bf-ce3e70949899" providerId="ADAL" clId="{787C69C9-5F3F-4C68-B381-FF6FBA5B5A7E}" dt="2024-01-04T22:18:50.845" v="15036" actId="14100"/>
        <pc:sldMkLst>
          <pc:docMk/>
          <pc:sldMk cId="2488243473" sldId="4708"/>
        </pc:sldMkLst>
      </pc:sldChg>
      <pc:sldChg chg="delSp modSp mod">
        <pc:chgData name="Gen Moore" userId="7344d1be-7da3-4dca-94bf-ce3e70949899" providerId="ADAL" clId="{787C69C9-5F3F-4C68-B381-FF6FBA5B5A7E}" dt="2023-11-14T16:44:58.739" v="5822" actId="20577"/>
        <pc:sldMkLst>
          <pc:docMk/>
          <pc:sldMk cId="1866099457" sldId="4712"/>
        </pc:sldMkLst>
      </pc:sldChg>
      <pc:sldChg chg="modSp del mod ord">
        <pc:chgData name="Gen Moore" userId="7344d1be-7da3-4dca-94bf-ce3e70949899" providerId="ADAL" clId="{787C69C9-5F3F-4C68-B381-FF6FBA5B5A7E}" dt="2024-02-13T17:24:07.321" v="27046" actId="2696"/>
        <pc:sldMkLst>
          <pc:docMk/>
          <pc:sldMk cId="1202775365" sldId="4713"/>
        </pc:sldMkLst>
      </pc:sldChg>
      <pc:sldChg chg="modSp del mod ord">
        <pc:chgData name="Gen Moore" userId="7344d1be-7da3-4dca-94bf-ce3e70949899" providerId="ADAL" clId="{787C69C9-5F3F-4C68-B381-FF6FBA5B5A7E}" dt="2024-02-13T17:24:07.321" v="27046" actId="2696"/>
        <pc:sldMkLst>
          <pc:docMk/>
          <pc:sldMk cId="1123834847" sldId="4714"/>
        </pc:sldMkLst>
      </pc:sldChg>
      <pc:sldChg chg="addSp delSp modSp mod ord">
        <pc:chgData name="Gen Moore" userId="7344d1be-7da3-4dca-94bf-ce3e70949899" providerId="ADAL" clId="{787C69C9-5F3F-4C68-B381-FF6FBA5B5A7E}" dt="2023-11-15T18:43:11.341" v="6112" actId="14430"/>
        <pc:sldMkLst>
          <pc:docMk/>
          <pc:sldMk cId="804066507" sldId="4722"/>
        </pc:sldMkLst>
      </pc:sldChg>
      <pc:sldChg chg="addSp modSp del mod">
        <pc:chgData name="Gen Moore" userId="7344d1be-7da3-4dca-94bf-ce3e70949899" providerId="ADAL" clId="{787C69C9-5F3F-4C68-B381-FF6FBA5B5A7E}" dt="2024-01-04T17:56:14.885" v="14748" actId="2696"/>
        <pc:sldMkLst>
          <pc:docMk/>
          <pc:sldMk cId="2783175890" sldId="4724"/>
        </pc:sldMkLst>
      </pc:sldChg>
      <pc:sldChg chg="modSp del mod ord">
        <pc:chgData name="Gen Moore" userId="7344d1be-7da3-4dca-94bf-ce3e70949899" providerId="ADAL" clId="{787C69C9-5F3F-4C68-B381-FF6FBA5B5A7E}" dt="2023-11-07T22:46:45.455" v="2790" actId="2696"/>
        <pc:sldMkLst>
          <pc:docMk/>
          <pc:sldMk cId="1235705950" sldId="4733"/>
        </pc:sldMkLst>
      </pc:sldChg>
      <pc:sldChg chg="delSp modSp mod">
        <pc:chgData name="Gen Moore" userId="7344d1be-7da3-4dca-94bf-ce3e70949899" providerId="ADAL" clId="{787C69C9-5F3F-4C68-B381-FF6FBA5B5A7E}" dt="2024-02-12T19:50:55.152" v="25756" actId="14430"/>
        <pc:sldMkLst>
          <pc:docMk/>
          <pc:sldMk cId="2455161347" sldId="4736"/>
        </pc:sldMkLst>
      </pc:sldChg>
      <pc:sldChg chg="modSp del ord">
        <pc:chgData name="Gen Moore" userId="7344d1be-7da3-4dca-94bf-ce3e70949899" providerId="ADAL" clId="{787C69C9-5F3F-4C68-B381-FF6FBA5B5A7E}" dt="2024-02-13T17:24:07.321" v="27046" actId="2696"/>
        <pc:sldMkLst>
          <pc:docMk/>
          <pc:sldMk cId="4190810414" sldId="4741"/>
        </pc:sldMkLst>
      </pc:sldChg>
      <pc:sldChg chg="del ord">
        <pc:chgData name="Gen Moore" userId="7344d1be-7da3-4dca-94bf-ce3e70949899" providerId="ADAL" clId="{787C69C9-5F3F-4C68-B381-FF6FBA5B5A7E}" dt="2023-11-07T22:55:08.652" v="2817" actId="2696"/>
        <pc:sldMkLst>
          <pc:docMk/>
          <pc:sldMk cId="1962954905" sldId="4770"/>
        </pc:sldMkLst>
      </pc:sldChg>
      <pc:sldChg chg="addSp delSp modSp del mod">
        <pc:chgData name="Gen Moore" userId="7344d1be-7da3-4dca-94bf-ce3e70949899" providerId="ADAL" clId="{787C69C9-5F3F-4C68-B381-FF6FBA5B5A7E}" dt="2024-04-04T20:35:39.828" v="32094" actId="2696"/>
        <pc:sldMkLst>
          <pc:docMk/>
          <pc:sldMk cId="3752812625" sldId="4783"/>
        </pc:sldMkLst>
      </pc:sldChg>
      <pc:sldChg chg="del">
        <pc:chgData name="Gen Moore" userId="7344d1be-7da3-4dca-94bf-ce3e70949899" providerId="ADAL" clId="{787C69C9-5F3F-4C68-B381-FF6FBA5B5A7E}" dt="2024-02-13T17:23:38.217" v="27043" actId="2696"/>
        <pc:sldMkLst>
          <pc:docMk/>
          <pc:sldMk cId="558137700" sldId="4804"/>
        </pc:sldMkLst>
      </pc:sldChg>
      <pc:sldChg chg="del ord">
        <pc:chgData name="Gen Moore" userId="7344d1be-7da3-4dca-94bf-ce3e70949899" providerId="ADAL" clId="{787C69C9-5F3F-4C68-B381-FF6FBA5B5A7E}" dt="2024-01-30T17:46:47.554" v="23838" actId="2696"/>
        <pc:sldMkLst>
          <pc:docMk/>
          <pc:sldMk cId="311237040" sldId="4812"/>
        </pc:sldMkLst>
      </pc:sldChg>
      <pc:sldChg chg="del ord">
        <pc:chgData name="Gen Moore" userId="7344d1be-7da3-4dca-94bf-ce3e70949899" providerId="ADAL" clId="{787C69C9-5F3F-4C68-B381-FF6FBA5B5A7E}" dt="2024-01-30T17:46:51.171" v="23839" actId="2696"/>
        <pc:sldMkLst>
          <pc:docMk/>
          <pc:sldMk cId="3543358275" sldId="4816"/>
        </pc:sldMkLst>
      </pc:sldChg>
      <pc:sldChg chg="del ord">
        <pc:chgData name="Gen Moore" userId="7344d1be-7da3-4dca-94bf-ce3e70949899" providerId="ADAL" clId="{787C69C9-5F3F-4C68-B381-FF6FBA5B5A7E}" dt="2024-01-30T17:46:54.739" v="23840" actId="2696"/>
        <pc:sldMkLst>
          <pc:docMk/>
          <pc:sldMk cId="4068761841" sldId="4817"/>
        </pc:sldMkLst>
      </pc:sldChg>
      <pc:sldChg chg="del">
        <pc:chgData name="Gen Moore" userId="7344d1be-7da3-4dca-94bf-ce3e70949899" providerId="ADAL" clId="{787C69C9-5F3F-4C68-B381-FF6FBA5B5A7E}" dt="2023-11-07T22:51:05.327" v="2791" actId="2696"/>
        <pc:sldMkLst>
          <pc:docMk/>
          <pc:sldMk cId="4235707963" sldId="4827"/>
        </pc:sldMkLst>
      </pc:sldChg>
      <pc:sldChg chg="ord">
        <pc:chgData name="Gen Moore" userId="7344d1be-7da3-4dca-94bf-ce3e70949899" providerId="ADAL" clId="{787C69C9-5F3F-4C68-B381-FF6FBA5B5A7E}" dt="2024-01-30T17:32:08.855" v="23708"/>
        <pc:sldMkLst>
          <pc:docMk/>
          <pc:sldMk cId="2933510473" sldId="4829"/>
        </pc:sldMkLst>
      </pc:sldChg>
      <pc:sldChg chg="delSp modSp mod">
        <pc:chgData name="Gen Moore" userId="7344d1be-7da3-4dca-94bf-ce3e70949899" providerId="ADAL" clId="{787C69C9-5F3F-4C68-B381-FF6FBA5B5A7E}" dt="2023-11-15T18:55:03.023" v="6214" actId="14430"/>
        <pc:sldMkLst>
          <pc:docMk/>
          <pc:sldMk cId="3629608610" sldId="4830"/>
        </pc:sldMkLst>
      </pc:sldChg>
      <pc:sldChg chg="delSp modSp mod">
        <pc:chgData name="Gen Moore" userId="7344d1be-7da3-4dca-94bf-ce3e70949899" providerId="ADAL" clId="{787C69C9-5F3F-4C68-B381-FF6FBA5B5A7E}" dt="2023-11-15T18:59:36.529" v="6249" actId="478"/>
        <pc:sldMkLst>
          <pc:docMk/>
          <pc:sldMk cId="2852650292" sldId="4831"/>
        </pc:sldMkLst>
      </pc:sldChg>
      <pc:sldChg chg="delSp modSp mod">
        <pc:chgData name="Gen Moore" userId="7344d1be-7da3-4dca-94bf-ce3e70949899" providerId="ADAL" clId="{787C69C9-5F3F-4C68-B381-FF6FBA5B5A7E}" dt="2023-11-15T18:58:56.451" v="6243" actId="13244"/>
        <pc:sldMkLst>
          <pc:docMk/>
          <pc:sldMk cId="3903674709" sldId="4832"/>
        </pc:sldMkLst>
      </pc:sldChg>
      <pc:sldChg chg="addSp delSp modSp del mod">
        <pc:chgData name="Gen Moore" userId="7344d1be-7da3-4dca-94bf-ce3e70949899" providerId="ADAL" clId="{787C69C9-5F3F-4C68-B381-FF6FBA5B5A7E}" dt="2023-11-30T17:22:19.978" v="6444" actId="2696"/>
        <pc:sldMkLst>
          <pc:docMk/>
          <pc:sldMk cId="1573355566" sldId="4833"/>
        </pc:sldMkLst>
      </pc:sldChg>
      <pc:sldChg chg="modSp mod">
        <pc:chgData name="Gen Moore" userId="7344d1be-7da3-4dca-94bf-ce3e70949899" providerId="ADAL" clId="{787C69C9-5F3F-4C68-B381-FF6FBA5B5A7E}" dt="2023-11-15T19:06:59.679" v="6291" actId="962"/>
        <pc:sldMkLst>
          <pc:docMk/>
          <pc:sldMk cId="3965791480" sldId="4834"/>
        </pc:sldMkLst>
      </pc:sldChg>
      <pc:sldChg chg="modSp mod">
        <pc:chgData name="Gen Moore" userId="7344d1be-7da3-4dca-94bf-ce3e70949899" providerId="ADAL" clId="{787C69C9-5F3F-4C68-B381-FF6FBA5B5A7E}" dt="2024-02-12T19:51:01.868" v="25757" actId="14430"/>
        <pc:sldMkLst>
          <pc:docMk/>
          <pc:sldMk cId="3376781343" sldId="4835"/>
        </pc:sldMkLst>
      </pc:sldChg>
      <pc:sldChg chg="delSp modSp mod ord">
        <pc:chgData name="Gen Moore" userId="7344d1be-7da3-4dca-94bf-ce3e70949899" providerId="ADAL" clId="{787C69C9-5F3F-4C68-B381-FF6FBA5B5A7E}" dt="2024-01-30T17:34:35.782" v="23724"/>
        <pc:sldMkLst>
          <pc:docMk/>
          <pc:sldMk cId="112925114" sldId="4836"/>
        </pc:sldMkLst>
      </pc:sldChg>
      <pc:sldChg chg="modSp del mod ord">
        <pc:chgData name="Gen Moore" userId="7344d1be-7da3-4dca-94bf-ce3e70949899" providerId="ADAL" clId="{787C69C9-5F3F-4C68-B381-FF6FBA5B5A7E}" dt="2024-02-06T17:06:41.389" v="24100" actId="2696"/>
        <pc:sldMkLst>
          <pc:docMk/>
          <pc:sldMk cId="1105534891" sldId="4837"/>
        </pc:sldMkLst>
      </pc:sldChg>
      <pc:sldChg chg="addSp delSp modSp mod ord">
        <pc:chgData name="Gen Moore" userId="7344d1be-7da3-4dca-94bf-ce3e70949899" providerId="ADAL" clId="{787C69C9-5F3F-4C68-B381-FF6FBA5B5A7E}" dt="2024-02-13T18:03:27.416" v="27706" actId="948"/>
        <pc:sldMkLst>
          <pc:docMk/>
          <pc:sldMk cId="1289268487" sldId="4841"/>
        </pc:sldMkLst>
      </pc:sldChg>
      <pc:sldChg chg="delSp modSp mod ord">
        <pc:chgData name="Gen Moore" userId="7344d1be-7da3-4dca-94bf-ce3e70949899" providerId="ADAL" clId="{787C69C9-5F3F-4C68-B381-FF6FBA5B5A7E}" dt="2024-02-06T16:55:39.229" v="24066" actId="29295"/>
        <pc:sldMkLst>
          <pc:docMk/>
          <pc:sldMk cId="4071068278" sldId="4842"/>
        </pc:sldMkLst>
      </pc:sldChg>
      <pc:sldChg chg="modSp del mod ord">
        <pc:chgData name="Gen Moore" userId="7344d1be-7da3-4dca-94bf-ce3e70949899" providerId="ADAL" clId="{787C69C9-5F3F-4C68-B381-FF6FBA5B5A7E}" dt="2024-02-06T16:52:03.538" v="23996" actId="2696"/>
        <pc:sldMkLst>
          <pc:docMk/>
          <pc:sldMk cId="1389084033" sldId="4843"/>
        </pc:sldMkLst>
      </pc:sldChg>
      <pc:sldChg chg="addSp delSp modSp mod ord chgLayout">
        <pc:chgData name="Gen Moore" userId="7344d1be-7da3-4dca-94bf-ce3e70949899" providerId="ADAL" clId="{787C69C9-5F3F-4C68-B381-FF6FBA5B5A7E}" dt="2024-02-13T18:01:11.097" v="27683" actId="403"/>
        <pc:sldMkLst>
          <pc:docMk/>
          <pc:sldMk cId="1781282794" sldId="4845"/>
        </pc:sldMkLst>
      </pc:sldChg>
      <pc:sldChg chg="addSp delSp modSp mod">
        <pc:chgData name="Gen Moore" userId="7344d1be-7da3-4dca-94bf-ce3e70949899" providerId="ADAL" clId="{787C69C9-5F3F-4C68-B381-FF6FBA5B5A7E}" dt="2023-12-01T17:22:06.733" v="6460" actId="20577"/>
        <pc:sldMkLst>
          <pc:docMk/>
          <pc:sldMk cId="1986360808" sldId="4846"/>
        </pc:sldMkLst>
      </pc:sldChg>
      <pc:sldChg chg="modSp del ord">
        <pc:chgData name="Gen Moore" userId="7344d1be-7da3-4dca-94bf-ce3e70949899" providerId="ADAL" clId="{787C69C9-5F3F-4C68-B381-FF6FBA5B5A7E}" dt="2024-02-13T17:24:07.321" v="27046" actId="2696"/>
        <pc:sldMkLst>
          <pc:docMk/>
          <pc:sldMk cId="1672654447" sldId="4847"/>
        </pc:sldMkLst>
      </pc:sldChg>
      <pc:sldChg chg="addSp modSp mod ord">
        <pc:chgData name="Gen Moore" userId="7344d1be-7da3-4dca-94bf-ce3e70949899" providerId="ADAL" clId="{787C69C9-5F3F-4C68-B381-FF6FBA5B5A7E}" dt="2024-03-29T15:36:53.541" v="31134" actId="20577"/>
        <pc:sldMkLst>
          <pc:docMk/>
          <pc:sldMk cId="3725749836" sldId="4848"/>
        </pc:sldMkLst>
      </pc:sldChg>
      <pc:sldChg chg="del">
        <pc:chgData name="Gen Moore" userId="7344d1be-7da3-4dca-94bf-ce3e70949899" providerId="ADAL" clId="{787C69C9-5F3F-4C68-B381-FF6FBA5B5A7E}" dt="2024-02-13T17:23:38.217" v="27043" actId="2696"/>
        <pc:sldMkLst>
          <pc:docMk/>
          <pc:sldMk cId="3317160947" sldId="4852"/>
        </pc:sldMkLst>
      </pc:sldChg>
      <pc:sldChg chg="del">
        <pc:chgData name="Gen Moore" userId="7344d1be-7da3-4dca-94bf-ce3e70949899" providerId="ADAL" clId="{787C69C9-5F3F-4C68-B381-FF6FBA5B5A7E}" dt="2024-02-13T17:23:38.217" v="27043" actId="2696"/>
        <pc:sldMkLst>
          <pc:docMk/>
          <pc:sldMk cId="1772553791" sldId="4860"/>
        </pc:sldMkLst>
      </pc:sldChg>
      <pc:sldChg chg="modSp del mod ord">
        <pc:chgData name="Gen Moore" userId="7344d1be-7da3-4dca-94bf-ce3e70949899" providerId="ADAL" clId="{787C69C9-5F3F-4C68-B381-FF6FBA5B5A7E}" dt="2024-02-06T16:52:03.538" v="23996" actId="2696"/>
        <pc:sldMkLst>
          <pc:docMk/>
          <pc:sldMk cId="481071041" sldId="4864"/>
        </pc:sldMkLst>
      </pc:sldChg>
      <pc:sldChg chg="modSp mod ord">
        <pc:chgData name="Gen Moore" userId="7344d1be-7da3-4dca-94bf-ce3e70949899" providerId="ADAL" clId="{787C69C9-5F3F-4C68-B381-FF6FBA5B5A7E}" dt="2024-02-06T16:52:09.537" v="23998"/>
        <pc:sldMkLst>
          <pc:docMk/>
          <pc:sldMk cId="2733586641" sldId="4865"/>
        </pc:sldMkLst>
      </pc:sldChg>
      <pc:sldChg chg="addSp modSp mod ord">
        <pc:chgData name="Gen Moore" userId="7344d1be-7da3-4dca-94bf-ce3e70949899" providerId="ADAL" clId="{787C69C9-5F3F-4C68-B381-FF6FBA5B5A7E}" dt="2024-03-12T19:51:44.678" v="30730" actId="14430"/>
        <pc:sldMkLst>
          <pc:docMk/>
          <pc:sldMk cId="654085963" sldId="4866"/>
        </pc:sldMkLst>
      </pc:sldChg>
      <pc:sldChg chg="del">
        <pc:chgData name="Gen Moore" userId="7344d1be-7da3-4dca-94bf-ce3e70949899" providerId="ADAL" clId="{787C69C9-5F3F-4C68-B381-FF6FBA5B5A7E}" dt="2024-02-13T17:23:38.217" v="27043" actId="2696"/>
        <pc:sldMkLst>
          <pc:docMk/>
          <pc:sldMk cId="3928619425" sldId="4867"/>
        </pc:sldMkLst>
      </pc:sldChg>
      <pc:sldChg chg="del">
        <pc:chgData name="Gen Moore" userId="7344d1be-7da3-4dca-94bf-ce3e70949899" providerId="ADAL" clId="{787C69C9-5F3F-4C68-B381-FF6FBA5B5A7E}" dt="2024-02-13T17:23:38.217" v="27043" actId="2696"/>
        <pc:sldMkLst>
          <pc:docMk/>
          <pc:sldMk cId="2118992525" sldId="4868"/>
        </pc:sldMkLst>
      </pc:sldChg>
      <pc:sldChg chg="delSp modSp mod">
        <pc:chgData name="Gen Moore" userId="7344d1be-7da3-4dca-94bf-ce3e70949899" providerId="ADAL" clId="{787C69C9-5F3F-4C68-B381-FF6FBA5B5A7E}" dt="2023-11-15T18:53:46.906" v="6194" actId="478"/>
        <pc:sldMkLst>
          <pc:docMk/>
          <pc:sldMk cId="4276855895" sldId="4869"/>
        </pc:sldMkLst>
      </pc:sldChg>
      <pc:sldChg chg="del">
        <pc:chgData name="Gen Moore" userId="7344d1be-7da3-4dca-94bf-ce3e70949899" providerId="ADAL" clId="{787C69C9-5F3F-4C68-B381-FF6FBA5B5A7E}" dt="2023-11-07T22:51:05.327" v="2791" actId="2696"/>
        <pc:sldMkLst>
          <pc:docMk/>
          <pc:sldMk cId="2873870470" sldId="4870"/>
        </pc:sldMkLst>
      </pc:sldChg>
      <pc:sldChg chg="del ord">
        <pc:chgData name="Gen Moore" userId="7344d1be-7da3-4dca-94bf-ce3e70949899" providerId="ADAL" clId="{787C69C9-5F3F-4C68-B381-FF6FBA5B5A7E}" dt="2024-02-13T17:24:07.321" v="27046" actId="2696"/>
        <pc:sldMkLst>
          <pc:docMk/>
          <pc:sldMk cId="1963766384" sldId="4871"/>
        </pc:sldMkLst>
      </pc:sldChg>
      <pc:sldChg chg="del">
        <pc:chgData name="Gen Moore" userId="7344d1be-7da3-4dca-94bf-ce3e70949899" providerId="ADAL" clId="{787C69C9-5F3F-4C68-B381-FF6FBA5B5A7E}" dt="2024-01-04T17:56:55.552" v="14750" actId="2696"/>
        <pc:sldMkLst>
          <pc:docMk/>
          <pc:sldMk cId="1801369350" sldId="4872"/>
        </pc:sldMkLst>
      </pc:sldChg>
      <pc:sldChg chg="modSp ord">
        <pc:chgData name="Gen Moore" userId="7344d1be-7da3-4dca-94bf-ce3e70949899" providerId="ADAL" clId="{787C69C9-5F3F-4C68-B381-FF6FBA5B5A7E}" dt="2024-02-13T17:33:44.105" v="27078"/>
        <pc:sldMkLst>
          <pc:docMk/>
          <pc:sldMk cId="3158087528" sldId="4874"/>
        </pc:sldMkLst>
      </pc:sldChg>
      <pc:sldChg chg="del ord">
        <pc:chgData name="Gen Moore" userId="7344d1be-7da3-4dca-94bf-ce3e70949899" providerId="ADAL" clId="{787C69C9-5F3F-4C68-B381-FF6FBA5B5A7E}" dt="2024-02-13T17:23:14.783" v="27042" actId="2696"/>
        <pc:sldMkLst>
          <pc:docMk/>
          <pc:sldMk cId="562998987" sldId="4894"/>
        </pc:sldMkLst>
      </pc:sldChg>
      <pc:sldChg chg="del ord">
        <pc:chgData name="Gen Moore" userId="7344d1be-7da3-4dca-94bf-ce3e70949899" providerId="ADAL" clId="{787C69C9-5F3F-4C68-B381-FF6FBA5B5A7E}" dt="2024-02-13T17:23:14.783" v="27042" actId="2696"/>
        <pc:sldMkLst>
          <pc:docMk/>
          <pc:sldMk cId="928179285" sldId="4895"/>
        </pc:sldMkLst>
      </pc:sldChg>
      <pc:sldChg chg="modSp del ord">
        <pc:chgData name="Gen Moore" userId="7344d1be-7da3-4dca-94bf-ce3e70949899" providerId="ADAL" clId="{787C69C9-5F3F-4C68-B381-FF6FBA5B5A7E}" dt="2024-02-13T17:23:14.783" v="27042" actId="2696"/>
        <pc:sldMkLst>
          <pc:docMk/>
          <pc:sldMk cId="3984537325" sldId="4896"/>
        </pc:sldMkLst>
      </pc:sldChg>
      <pc:sldChg chg="del ord">
        <pc:chgData name="Gen Moore" userId="7344d1be-7da3-4dca-94bf-ce3e70949899" providerId="ADAL" clId="{787C69C9-5F3F-4C68-B381-FF6FBA5B5A7E}" dt="2024-02-13T17:23:14.783" v="27042" actId="2696"/>
        <pc:sldMkLst>
          <pc:docMk/>
          <pc:sldMk cId="92153392" sldId="4897"/>
        </pc:sldMkLst>
      </pc:sldChg>
      <pc:sldChg chg="del ord">
        <pc:chgData name="Gen Moore" userId="7344d1be-7da3-4dca-94bf-ce3e70949899" providerId="ADAL" clId="{787C69C9-5F3F-4C68-B381-FF6FBA5B5A7E}" dt="2024-02-13T17:23:14.783" v="27042" actId="2696"/>
        <pc:sldMkLst>
          <pc:docMk/>
          <pc:sldMk cId="858554408" sldId="4898"/>
        </pc:sldMkLst>
      </pc:sldChg>
      <pc:sldChg chg="delSp modSp del mod ord">
        <pc:chgData name="Gen Moore" userId="7344d1be-7da3-4dca-94bf-ce3e70949899" providerId="ADAL" clId="{787C69C9-5F3F-4C68-B381-FF6FBA5B5A7E}" dt="2024-02-13T17:23:14.783" v="27042" actId="2696"/>
        <pc:sldMkLst>
          <pc:docMk/>
          <pc:sldMk cId="4127252085" sldId="4918"/>
        </pc:sldMkLst>
      </pc:sldChg>
      <pc:sldChg chg="modSp del ord">
        <pc:chgData name="Gen Moore" userId="7344d1be-7da3-4dca-94bf-ce3e70949899" providerId="ADAL" clId="{787C69C9-5F3F-4C68-B381-FF6FBA5B5A7E}" dt="2024-02-13T17:23:14.783" v="27042" actId="2696"/>
        <pc:sldMkLst>
          <pc:docMk/>
          <pc:sldMk cId="2426787639" sldId="4920"/>
        </pc:sldMkLst>
      </pc:sldChg>
      <pc:sldChg chg="modSp del ord">
        <pc:chgData name="Gen Moore" userId="7344d1be-7da3-4dca-94bf-ce3e70949899" providerId="ADAL" clId="{787C69C9-5F3F-4C68-B381-FF6FBA5B5A7E}" dt="2024-02-13T17:23:14.783" v="27042" actId="2696"/>
        <pc:sldMkLst>
          <pc:docMk/>
          <pc:sldMk cId="3865081340" sldId="4921"/>
        </pc:sldMkLst>
      </pc:sldChg>
      <pc:sldChg chg="modSp del ord">
        <pc:chgData name="Gen Moore" userId="7344d1be-7da3-4dca-94bf-ce3e70949899" providerId="ADAL" clId="{787C69C9-5F3F-4C68-B381-FF6FBA5B5A7E}" dt="2024-02-13T17:23:14.783" v="27042" actId="2696"/>
        <pc:sldMkLst>
          <pc:docMk/>
          <pc:sldMk cId="2975408578" sldId="4922"/>
        </pc:sldMkLst>
      </pc:sldChg>
      <pc:sldChg chg="del ord">
        <pc:chgData name="Gen Moore" userId="7344d1be-7da3-4dca-94bf-ce3e70949899" providerId="ADAL" clId="{787C69C9-5F3F-4C68-B381-FF6FBA5B5A7E}" dt="2024-02-13T17:23:14.783" v="27042" actId="2696"/>
        <pc:sldMkLst>
          <pc:docMk/>
          <pc:sldMk cId="2883469598" sldId="4923"/>
        </pc:sldMkLst>
      </pc:sldChg>
      <pc:sldChg chg="addSp delSp modSp del mod ord">
        <pc:chgData name="Gen Moore" userId="7344d1be-7da3-4dca-94bf-ce3e70949899" providerId="ADAL" clId="{787C69C9-5F3F-4C68-B381-FF6FBA5B5A7E}" dt="2024-02-13T17:23:14.783" v="27042" actId="2696"/>
        <pc:sldMkLst>
          <pc:docMk/>
          <pc:sldMk cId="3782916509" sldId="4924"/>
        </pc:sldMkLst>
      </pc:sldChg>
      <pc:sldChg chg="modSp del mod ord">
        <pc:chgData name="Gen Moore" userId="7344d1be-7da3-4dca-94bf-ce3e70949899" providerId="ADAL" clId="{787C69C9-5F3F-4C68-B381-FF6FBA5B5A7E}" dt="2024-02-13T17:23:14.783" v="27042" actId="2696"/>
        <pc:sldMkLst>
          <pc:docMk/>
          <pc:sldMk cId="1498953335" sldId="4925"/>
        </pc:sldMkLst>
      </pc:sldChg>
      <pc:sldChg chg="delSp modSp mod">
        <pc:chgData name="Gen Moore" userId="7344d1be-7da3-4dca-94bf-ce3e70949899" providerId="ADAL" clId="{787C69C9-5F3F-4C68-B381-FF6FBA5B5A7E}" dt="2023-11-15T18:52:39.285" v="6179" actId="478"/>
        <pc:sldMkLst>
          <pc:docMk/>
          <pc:sldMk cId="2381509906" sldId="4927"/>
        </pc:sldMkLst>
      </pc:sldChg>
      <pc:sldChg chg="ord">
        <pc:chgData name="Gen Moore" userId="7344d1be-7da3-4dca-94bf-ce3e70949899" providerId="ADAL" clId="{787C69C9-5F3F-4C68-B381-FF6FBA5B5A7E}" dt="2024-02-13T17:33:42.070" v="27076"/>
        <pc:sldMkLst>
          <pc:docMk/>
          <pc:sldMk cId="4060831157" sldId="4928"/>
        </pc:sldMkLst>
      </pc:sldChg>
      <pc:sldChg chg="delSp modSp mod">
        <pc:chgData name="Gen Moore" userId="7344d1be-7da3-4dca-94bf-ce3e70949899" providerId="ADAL" clId="{787C69C9-5F3F-4C68-B381-FF6FBA5B5A7E}" dt="2023-11-15T18:53:20.654" v="6188" actId="478"/>
        <pc:sldMkLst>
          <pc:docMk/>
          <pc:sldMk cId="2089989186" sldId="4929"/>
        </pc:sldMkLst>
      </pc:sldChg>
      <pc:sldChg chg="addSp delSp modSp mod">
        <pc:chgData name="Gen Moore" userId="7344d1be-7da3-4dca-94bf-ce3e70949899" providerId="ADAL" clId="{787C69C9-5F3F-4C68-B381-FF6FBA5B5A7E}" dt="2023-11-15T18:50:57.066" v="6161" actId="962"/>
        <pc:sldMkLst>
          <pc:docMk/>
          <pc:sldMk cId="991525510" sldId="4930"/>
        </pc:sldMkLst>
      </pc:sldChg>
      <pc:sldChg chg="addSp modSp del mod ord">
        <pc:chgData name="Gen Moore" userId="7344d1be-7da3-4dca-94bf-ce3e70949899" providerId="ADAL" clId="{787C69C9-5F3F-4C68-B381-FF6FBA5B5A7E}" dt="2024-01-30T17:37:36.045" v="23738" actId="18676"/>
        <pc:sldMkLst>
          <pc:docMk/>
          <pc:sldMk cId="4266067552" sldId="4931"/>
        </pc:sldMkLst>
      </pc:sldChg>
      <pc:sldChg chg="modSp mod">
        <pc:chgData name="Gen Moore" userId="7344d1be-7da3-4dca-94bf-ce3e70949899" providerId="ADAL" clId="{787C69C9-5F3F-4C68-B381-FF6FBA5B5A7E}" dt="2023-11-15T18:39:59.269" v="6095" actId="962"/>
        <pc:sldMkLst>
          <pc:docMk/>
          <pc:sldMk cId="3254205062" sldId="4933"/>
        </pc:sldMkLst>
      </pc:sldChg>
      <pc:sldChg chg="addSp delSp modSp del mod ord">
        <pc:chgData name="Gen Moore" userId="7344d1be-7da3-4dca-94bf-ce3e70949899" providerId="ADAL" clId="{787C69C9-5F3F-4C68-B381-FF6FBA5B5A7E}" dt="2023-11-09T21:16:10.721" v="3966" actId="2696"/>
        <pc:sldMkLst>
          <pc:docMk/>
          <pc:sldMk cId="1501787577" sldId="4934"/>
        </pc:sldMkLst>
      </pc:sldChg>
      <pc:sldChg chg="addSp delSp modSp mod ord">
        <pc:chgData name="Gen Moore" userId="7344d1be-7da3-4dca-94bf-ce3e70949899" providerId="ADAL" clId="{787C69C9-5F3F-4C68-B381-FF6FBA5B5A7E}" dt="2023-12-11T18:43:02.137" v="9363" actId="20578"/>
        <pc:sldMkLst>
          <pc:docMk/>
          <pc:sldMk cId="1293779232" sldId="4935"/>
        </pc:sldMkLst>
      </pc:sldChg>
      <pc:sldChg chg="addSp delSp modSp mod">
        <pc:chgData name="Gen Moore" userId="7344d1be-7da3-4dca-94bf-ce3e70949899" providerId="ADAL" clId="{787C69C9-5F3F-4C68-B381-FF6FBA5B5A7E}" dt="2023-12-08T20:26:49.947" v="7279" actId="1076"/>
        <pc:sldMkLst>
          <pc:docMk/>
          <pc:sldMk cId="1473998543" sldId="4936"/>
        </pc:sldMkLst>
      </pc:sldChg>
      <pc:sldChg chg="addSp delSp modSp mod">
        <pc:chgData name="Gen Moore" userId="7344d1be-7da3-4dca-94bf-ce3e70949899" providerId="ADAL" clId="{787C69C9-5F3F-4C68-B381-FF6FBA5B5A7E}" dt="2023-11-15T18:45:28.990" v="6119" actId="962"/>
        <pc:sldMkLst>
          <pc:docMk/>
          <pc:sldMk cId="4114528803" sldId="4937"/>
        </pc:sldMkLst>
      </pc:sldChg>
      <pc:sldChg chg="del ord">
        <pc:chgData name="Gen Moore" userId="7344d1be-7da3-4dca-94bf-ce3e70949899" providerId="ADAL" clId="{787C69C9-5F3F-4C68-B381-FF6FBA5B5A7E}" dt="2024-02-13T17:36:05.193" v="27086" actId="2696"/>
        <pc:sldMkLst>
          <pc:docMk/>
          <pc:sldMk cId="3895954253" sldId="4941"/>
        </pc:sldMkLst>
      </pc:sldChg>
      <pc:sldChg chg="addSp delSp modSp mod">
        <pc:chgData name="Gen Moore" userId="7344d1be-7da3-4dca-94bf-ce3e70949899" providerId="ADAL" clId="{787C69C9-5F3F-4C68-B381-FF6FBA5B5A7E}" dt="2023-12-01T17:13:06.808" v="6453" actId="20577"/>
        <pc:sldMkLst>
          <pc:docMk/>
          <pc:sldMk cId="2729143363" sldId="4946"/>
        </pc:sldMkLst>
      </pc:sldChg>
      <pc:sldChg chg="addSp delSp modSp del mod delCm">
        <pc:chgData name="Gen Moore" userId="7344d1be-7da3-4dca-94bf-ce3e70949899" providerId="ADAL" clId="{787C69C9-5F3F-4C68-B381-FF6FBA5B5A7E}" dt="2023-11-07T23:19:51.237" v="2853" actId="2696"/>
        <pc:sldMkLst>
          <pc:docMk/>
          <pc:sldMk cId="3614796981" sldId="4947"/>
        </pc:sldMkLst>
        <pc:extLst>
          <p:ext xmlns:p="http://schemas.openxmlformats.org/presentationml/2006/main" uri="{D6D511B9-2390-475A-947B-AFAB55BFBCF1}">
            <pc226:cmChg xmlns:pc226="http://schemas.microsoft.com/office/powerpoint/2022/06/main/command" chg="del">
              <pc226:chgData name="Gen Moore" userId="7344d1be-7da3-4dca-94bf-ce3e70949899" providerId="ADAL" clId="{787C69C9-5F3F-4C68-B381-FF6FBA5B5A7E}" dt="2023-11-01T17:07:21.583" v="862"/>
              <pc2:cmMkLst xmlns:pc2="http://schemas.microsoft.com/office/powerpoint/2019/9/main/command">
                <pc:docMk/>
                <pc:sldMk cId="3614796981" sldId="4947"/>
                <pc2:cmMk id="{3A8D7265-CCB9-4A8F-B0B6-CD77F115202E}"/>
              </pc2:cmMkLst>
            </pc226:cmChg>
          </p:ext>
        </pc:extLst>
      </pc:sldChg>
      <pc:sldChg chg="modSp del mod">
        <pc:chgData name="Gen Moore" userId="7344d1be-7da3-4dca-94bf-ce3e70949899" providerId="ADAL" clId="{787C69C9-5F3F-4C68-B381-FF6FBA5B5A7E}" dt="2023-11-07T23:19:51.237" v="2853" actId="2696"/>
        <pc:sldMkLst>
          <pc:docMk/>
          <pc:sldMk cId="1244016582" sldId="4948"/>
        </pc:sldMkLst>
      </pc:sldChg>
      <pc:sldChg chg="addSp delSp modSp mod ord">
        <pc:chgData name="Gen Moore" userId="7344d1be-7da3-4dca-94bf-ce3e70949899" providerId="ADAL" clId="{787C69C9-5F3F-4C68-B381-FF6FBA5B5A7E}" dt="2023-11-15T18:41:56.228" v="6104" actId="962"/>
        <pc:sldMkLst>
          <pc:docMk/>
          <pc:sldMk cId="2590673069" sldId="4949"/>
        </pc:sldMkLst>
      </pc:sldChg>
      <pc:sldChg chg="modSp add mod ord">
        <pc:chgData name="Gen Moore" userId="7344d1be-7da3-4dca-94bf-ce3e70949899" providerId="ADAL" clId="{787C69C9-5F3F-4C68-B381-FF6FBA5B5A7E}" dt="2024-02-12T19:50:52.265" v="25755" actId="14430"/>
        <pc:sldMkLst>
          <pc:docMk/>
          <pc:sldMk cId="2489887846" sldId="4950"/>
        </pc:sldMkLst>
      </pc:sldChg>
      <pc:sldChg chg="delSp modSp add mod">
        <pc:chgData name="Gen Moore" userId="7344d1be-7da3-4dca-94bf-ce3e70949899" providerId="ADAL" clId="{787C69C9-5F3F-4C68-B381-FF6FBA5B5A7E}" dt="2023-11-15T18:51:52.437" v="6172" actId="962"/>
        <pc:sldMkLst>
          <pc:docMk/>
          <pc:sldMk cId="3181130782" sldId="4951"/>
        </pc:sldMkLst>
      </pc:sldChg>
      <pc:sldChg chg="del">
        <pc:chgData name="Gen Moore" userId="7344d1be-7da3-4dca-94bf-ce3e70949899" providerId="ADAL" clId="{787C69C9-5F3F-4C68-B381-FF6FBA5B5A7E}" dt="2023-11-08T23:25:55.149" v="3873" actId="2696"/>
        <pc:sldMkLst>
          <pc:docMk/>
          <pc:sldMk cId="280149393" sldId="4952"/>
        </pc:sldMkLst>
      </pc:sldChg>
      <pc:sldChg chg="addSp delSp modSp add del mod ord">
        <pc:chgData name="Gen Moore" userId="7344d1be-7da3-4dca-94bf-ce3e70949899" providerId="ADAL" clId="{787C69C9-5F3F-4C68-B381-FF6FBA5B5A7E}" dt="2023-12-14T23:40:23.485" v="10195" actId="2696"/>
        <pc:sldMkLst>
          <pc:docMk/>
          <pc:sldMk cId="3528468887" sldId="4953"/>
        </pc:sldMkLst>
      </pc:sldChg>
      <pc:sldChg chg="modSp add del mod ord">
        <pc:chgData name="Gen Moore" userId="7344d1be-7da3-4dca-94bf-ce3e70949899" providerId="ADAL" clId="{787C69C9-5F3F-4C68-B381-FF6FBA5B5A7E}" dt="2024-01-04T17:56:55.552" v="14750" actId="2696"/>
        <pc:sldMkLst>
          <pc:docMk/>
          <pc:sldMk cId="83993754" sldId="4954"/>
        </pc:sldMkLst>
      </pc:sldChg>
      <pc:sldChg chg="addSp delSp modSp add del mod ord">
        <pc:chgData name="Gen Moore" userId="7344d1be-7da3-4dca-94bf-ce3e70949899" providerId="ADAL" clId="{787C69C9-5F3F-4C68-B381-FF6FBA5B5A7E}" dt="2024-01-04T17:56:31.973" v="14749" actId="2696"/>
        <pc:sldMkLst>
          <pc:docMk/>
          <pc:sldMk cId="2449643267" sldId="4955"/>
        </pc:sldMkLst>
      </pc:sldChg>
      <pc:sldChg chg="addSp delSp modSp add mod ord">
        <pc:chgData name="Gen Moore" userId="7344d1be-7da3-4dca-94bf-ce3e70949899" providerId="ADAL" clId="{787C69C9-5F3F-4C68-B381-FF6FBA5B5A7E}" dt="2024-02-09T19:58:35.586" v="24563" actId="207"/>
        <pc:sldMkLst>
          <pc:docMk/>
          <pc:sldMk cId="2327421333" sldId="4956"/>
        </pc:sldMkLst>
      </pc:sldChg>
      <pc:sldChg chg="addSp modSp add del mod">
        <pc:chgData name="Gen Moore" userId="7344d1be-7da3-4dca-94bf-ce3e70949899" providerId="ADAL" clId="{787C69C9-5F3F-4C68-B381-FF6FBA5B5A7E}" dt="2023-12-09T00:01:08.852" v="7527" actId="2696"/>
        <pc:sldMkLst>
          <pc:docMk/>
          <pc:sldMk cId="661499869" sldId="4957"/>
        </pc:sldMkLst>
      </pc:sldChg>
      <pc:sldChg chg="addSp delSp modSp add del mod">
        <pc:chgData name="Gen Moore" userId="7344d1be-7da3-4dca-94bf-ce3e70949899" providerId="ADAL" clId="{787C69C9-5F3F-4C68-B381-FF6FBA5B5A7E}" dt="2023-12-09T01:14:34.131" v="8087" actId="2696"/>
        <pc:sldMkLst>
          <pc:docMk/>
          <pc:sldMk cId="2849489355" sldId="4958"/>
        </pc:sldMkLst>
      </pc:sldChg>
      <pc:sldChg chg="add del ord">
        <pc:chgData name="Gen Moore" userId="7344d1be-7da3-4dca-94bf-ce3e70949899" providerId="ADAL" clId="{787C69C9-5F3F-4C68-B381-FF6FBA5B5A7E}" dt="2023-11-07T20:54:47.776" v="2549" actId="2696"/>
        <pc:sldMkLst>
          <pc:docMk/>
          <pc:sldMk cId="984166256" sldId="4959"/>
        </pc:sldMkLst>
      </pc:sldChg>
      <pc:sldChg chg="addSp modSp add del mod">
        <pc:chgData name="Gen Moore" userId="7344d1be-7da3-4dca-94bf-ce3e70949899" providerId="ADAL" clId="{787C69C9-5F3F-4C68-B381-FF6FBA5B5A7E}" dt="2024-01-04T17:56:31.973" v="14749" actId="2696"/>
        <pc:sldMkLst>
          <pc:docMk/>
          <pc:sldMk cId="2865113243" sldId="4959"/>
        </pc:sldMkLst>
      </pc:sldChg>
      <pc:sldChg chg="addSp delSp modSp add del mod ord">
        <pc:chgData name="Gen Moore" userId="7344d1be-7da3-4dca-94bf-ce3e70949899" providerId="ADAL" clId="{787C69C9-5F3F-4C68-B381-FF6FBA5B5A7E}" dt="2024-01-04T17:56:55.552" v="14750" actId="2696"/>
        <pc:sldMkLst>
          <pc:docMk/>
          <pc:sldMk cId="3139040183" sldId="4960"/>
        </pc:sldMkLst>
      </pc:sldChg>
      <pc:sldChg chg="delSp modSp add del mod">
        <pc:chgData name="Gen Moore" userId="7344d1be-7da3-4dca-94bf-ce3e70949899" providerId="ADAL" clId="{787C69C9-5F3F-4C68-B381-FF6FBA5B5A7E}" dt="2024-01-04T17:56:31.973" v="14749" actId="2696"/>
        <pc:sldMkLst>
          <pc:docMk/>
          <pc:sldMk cId="3154569744" sldId="4961"/>
        </pc:sldMkLst>
      </pc:sldChg>
      <pc:sldChg chg="delSp modSp add mod ord">
        <pc:chgData name="Gen Moore" userId="7344d1be-7da3-4dca-94bf-ce3e70949899" providerId="ADAL" clId="{787C69C9-5F3F-4C68-B381-FF6FBA5B5A7E}" dt="2024-01-04T17:58:07.405" v="14757"/>
        <pc:sldMkLst>
          <pc:docMk/>
          <pc:sldMk cId="484860286" sldId="4962"/>
        </pc:sldMkLst>
      </pc:sldChg>
      <pc:sldChg chg="addSp delSp modSp add del mod ord">
        <pc:chgData name="Gen Moore" userId="7344d1be-7da3-4dca-94bf-ce3e70949899" providerId="ADAL" clId="{787C69C9-5F3F-4C68-B381-FF6FBA5B5A7E}" dt="2024-02-13T17:26:52.988" v="27051" actId="2696"/>
        <pc:sldMkLst>
          <pc:docMk/>
          <pc:sldMk cId="3769793170" sldId="4963"/>
        </pc:sldMkLst>
      </pc:sldChg>
      <pc:sldChg chg="delSp modSp add mod">
        <pc:chgData name="Gen Moore" userId="7344d1be-7da3-4dca-94bf-ce3e70949899" providerId="ADAL" clId="{787C69C9-5F3F-4C68-B381-FF6FBA5B5A7E}" dt="2023-11-15T18:31:04.373" v="6005"/>
        <pc:sldMkLst>
          <pc:docMk/>
          <pc:sldMk cId="4148718739" sldId="4964"/>
        </pc:sldMkLst>
      </pc:sldChg>
      <pc:sldChg chg="modSp add del mod">
        <pc:chgData name="Gen Moore" userId="7344d1be-7da3-4dca-94bf-ce3e70949899" providerId="ADAL" clId="{787C69C9-5F3F-4C68-B381-FF6FBA5B5A7E}" dt="2023-11-08T22:12:08.608" v="3393" actId="2696"/>
        <pc:sldMkLst>
          <pc:docMk/>
          <pc:sldMk cId="3748519225" sldId="4965"/>
        </pc:sldMkLst>
      </pc:sldChg>
      <pc:sldChg chg="add del ord">
        <pc:chgData name="Gen Moore" userId="7344d1be-7da3-4dca-94bf-ce3e70949899" providerId="ADAL" clId="{787C69C9-5F3F-4C68-B381-FF6FBA5B5A7E}" dt="2023-11-08T22:10:32.895" v="3367" actId="2696"/>
        <pc:sldMkLst>
          <pc:docMk/>
          <pc:sldMk cId="1879927294" sldId="4966"/>
        </pc:sldMkLst>
      </pc:sldChg>
      <pc:sldChg chg="addSp delSp modSp add mod">
        <pc:chgData name="Gen Moore" userId="7344d1be-7da3-4dca-94bf-ce3e70949899" providerId="ADAL" clId="{787C69C9-5F3F-4C68-B381-FF6FBA5B5A7E}" dt="2024-01-04T19:14:58.034" v="14810" actId="1076"/>
        <pc:sldMkLst>
          <pc:docMk/>
          <pc:sldMk cId="2815292267" sldId="4966"/>
        </pc:sldMkLst>
      </pc:sldChg>
      <pc:sldChg chg="modSp add mod ord">
        <pc:chgData name="Gen Moore" userId="7344d1be-7da3-4dca-94bf-ce3e70949899" providerId="ADAL" clId="{787C69C9-5F3F-4C68-B381-FF6FBA5B5A7E}" dt="2024-01-23T01:06:27.643" v="18522" actId="113"/>
        <pc:sldMkLst>
          <pc:docMk/>
          <pc:sldMk cId="1814222055" sldId="4967"/>
        </pc:sldMkLst>
      </pc:sldChg>
      <pc:sldChg chg="delSp modSp mod ord">
        <pc:chgData name="Gen Moore" userId="7344d1be-7da3-4dca-94bf-ce3e70949899" providerId="ADAL" clId="{787C69C9-5F3F-4C68-B381-FF6FBA5B5A7E}" dt="2023-12-04T23:22:06.352" v="6598" actId="20577"/>
        <pc:sldMkLst>
          <pc:docMk/>
          <pc:sldMk cId="3733339227" sldId="4968"/>
        </pc:sldMkLst>
      </pc:sldChg>
      <pc:sldChg chg="del ord">
        <pc:chgData name="Gen Moore" userId="7344d1be-7da3-4dca-94bf-ce3e70949899" providerId="ADAL" clId="{787C69C9-5F3F-4C68-B381-FF6FBA5B5A7E}" dt="2024-02-13T17:24:07.321" v="27046" actId="2696"/>
        <pc:sldMkLst>
          <pc:docMk/>
          <pc:sldMk cId="2747259544" sldId="4969"/>
        </pc:sldMkLst>
      </pc:sldChg>
      <pc:sldChg chg="addSp modSp mod ord">
        <pc:chgData name="Gen Moore" userId="7344d1be-7da3-4dca-94bf-ce3e70949899" providerId="ADAL" clId="{787C69C9-5F3F-4C68-B381-FF6FBA5B5A7E}" dt="2024-02-09T20:32:52.192" v="24573"/>
        <pc:sldMkLst>
          <pc:docMk/>
          <pc:sldMk cId="80031755" sldId="4970"/>
        </pc:sldMkLst>
      </pc:sldChg>
      <pc:sldChg chg="addSp delSp modSp mod ord">
        <pc:chgData name="Gen Moore" userId="7344d1be-7da3-4dca-94bf-ce3e70949899" providerId="ADAL" clId="{787C69C9-5F3F-4C68-B381-FF6FBA5B5A7E}" dt="2023-12-04T23:25:26.865" v="6605"/>
        <pc:sldMkLst>
          <pc:docMk/>
          <pc:sldMk cId="160924482" sldId="4971"/>
        </pc:sldMkLst>
      </pc:sldChg>
      <pc:sldChg chg="modSp add del mod ord">
        <pc:chgData name="Gen Moore" userId="7344d1be-7da3-4dca-94bf-ce3e70949899" providerId="ADAL" clId="{787C69C9-5F3F-4C68-B381-FF6FBA5B5A7E}" dt="2023-11-10T20:01:27.561" v="5611" actId="2696"/>
        <pc:sldMkLst>
          <pc:docMk/>
          <pc:sldMk cId="3154476605" sldId="4972"/>
        </pc:sldMkLst>
      </pc:sldChg>
      <pc:sldChg chg="add del ord">
        <pc:chgData name="Gen Moore" userId="7344d1be-7da3-4dca-94bf-ce3e70949899" providerId="ADAL" clId="{787C69C9-5F3F-4C68-B381-FF6FBA5B5A7E}" dt="2023-11-10T16:35:27.257" v="4324" actId="2696"/>
        <pc:sldMkLst>
          <pc:docMk/>
          <pc:sldMk cId="3419368888" sldId="4972"/>
        </pc:sldMkLst>
      </pc:sldChg>
      <pc:sldChg chg="delSp modSp add mod ord">
        <pc:chgData name="Gen Moore" userId="7344d1be-7da3-4dca-94bf-ce3e70949899" providerId="ADAL" clId="{787C69C9-5F3F-4C68-B381-FF6FBA5B5A7E}" dt="2023-11-15T18:40:42.345" v="6099" actId="478"/>
        <pc:sldMkLst>
          <pc:docMk/>
          <pc:sldMk cId="149763669" sldId="4973"/>
        </pc:sldMkLst>
      </pc:sldChg>
      <pc:sldChg chg="modSp add mod">
        <pc:chgData name="Gen Moore" userId="7344d1be-7da3-4dca-94bf-ce3e70949899" providerId="ADAL" clId="{787C69C9-5F3F-4C68-B381-FF6FBA5B5A7E}" dt="2023-11-15T18:31:04.373" v="6005"/>
        <pc:sldMkLst>
          <pc:docMk/>
          <pc:sldMk cId="1312138294" sldId="4974"/>
        </pc:sldMkLst>
      </pc:sldChg>
      <pc:sldChg chg="delSp modSp add mod">
        <pc:chgData name="Gen Moore" userId="7344d1be-7da3-4dca-94bf-ce3e70949899" providerId="ADAL" clId="{787C69C9-5F3F-4C68-B381-FF6FBA5B5A7E}" dt="2023-11-15T18:46:44.812" v="6134" actId="478"/>
        <pc:sldMkLst>
          <pc:docMk/>
          <pc:sldMk cId="1159081263" sldId="4977"/>
        </pc:sldMkLst>
      </pc:sldChg>
      <pc:sldChg chg="addSp delSp modSp add mod">
        <pc:chgData name="Gen Moore" userId="7344d1be-7da3-4dca-94bf-ce3e70949899" providerId="ADAL" clId="{787C69C9-5F3F-4C68-B381-FF6FBA5B5A7E}" dt="2023-12-04T23:31:14.619" v="6608" actId="21"/>
        <pc:sldMkLst>
          <pc:docMk/>
          <pc:sldMk cId="3734945890" sldId="4978"/>
        </pc:sldMkLst>
      </pc:sldChg>
      <pc:sldChg chg="delSp modSp add mod">
        <pc:chgData name="Gen Moore" userId="7344d1be-7da3-4dca-94bf-ce3e70949899" providerId="ADAL" clId="{787C69C9-5F3F-4C68-B381-FF6FBA5B5A7E}" dt="2023-11-15T18:49:23.507" v="6152" actId="478"/>
        <pc:sldMkLst>
          <pc:docMk/>
          <pc:sldMk cId="1789103342" sldId="4983"/>
        </pc:sldMkLst>
      </pc:sldChg>
      <pc:sldChg chg="modSp add mod">
        <pc:chgData name="Gen Moore" userId="7344d1be-7da3-4dca-94bf-ce3e70949899" providerId="ADAL" clId="{787C69C9-5F3F-4C68-B381-FF6FBA5B5A7E}" dt="2023-11-15T18:45:35.845" v="6121" actId="14430"/>
        <pc:sldMkLst>
          <pc:docMk/>
          <pc:sldMk cId="2455274044" sldId="4984"/>
        </pc:sldMkLst>
      </pc:sldChg>
      <pc:sldChg chg="delSp modSp add mod">
        <pc:chgData name="Gen Moore" userId="7344d1be-7da3-4dca-94bf-ce3e70949899" providerId="ADAL" clId="{787C69C9-5F3F-4C68-B381-FF6FBA5B5A7E}" dt="2023-11-15T18:51:35.007" v="6169" actId="962"/>
        <pc:sldMkLst>
          <pc:docMk/>
          <pc:sldMk cId="1529177682" sldId="4985"/>
        </pc:sldMkLst>
      </pc:sldChg>
      <pc:sldChg chg="modSp add mod">
        <pc:chgData name="Gen Moore" userId="7344d1be-7da3-4dca-94bf-ce3e70949899" providerId="ADAL" clId="{787C69C9-5F3F-4C68-B381-FF6FBA5B5A7E}" dt="2023-11-15T18:44:58.504" v="6117" actId="14430"/>
        <pc:sldMkLst>
          <pc:docMk/>
          <pc:sldMk cId="130895487" sldId="4986"/>
        </pc:sldMkLst>
      </pc:sldChg>
      <pc:sldChg chg="addSp delSp modSp add mod ord">
        <pc:chgData name="Gen Moore" userId="7344d1be-7da3-4dca-94bf-ce3e70949899" providerId="ADAL" clId="{787C69C9-5F3F-4C68-B381-FF6FBA5B5A7E}" dt="2023-11-15T18:44:37.020" v="6115" actId="962"/>
        <pc:sldMkLst>
          <pc:docMk/>
          <pc:sldMk cId="2817387459" sldId="4987"/>
        </pc:sldMkLst>
      </pc:sldChg>
      <pc:sldChg chg="addSp modSp add del">
        <pc:chgData name="Gen Moore" userId="7344d1be-7da3-4dca-94bf-ce3e70949899" providerId="ADAL" clId="{787C69C9-5F3F-4C68-B381-FF6FBA5B5A7E}" dt="2023-11-30T17:39:13.989" v="6446" actId="2696"/>
        <pc:sldMkLst>
          <pc:docMk/>
          <pc:sldMk cId="589454501" sldId="4988"/>
        </pc:sldMkLst>
      </pc:sldChg>
      <pc:sldChg chg="addSp modSp add">
        <pc:chgData name="Gen Moore" userId="7344d1be-7da3-4dca-94bf-ce3e70949899" providerId="ADAL" clId="{787C69C9-5F3F-4C68-B381-FF6FBA5B5A7E}" dt="2023-11-30T17:39:26.105" v="6447"/>
        <pc:sldMkLst>
          <pc:docMk/>
          <pc:sldMk cId="2228025150" sldId="4989"/>
        </pc:sldMkLst>
      </pc:sldChg>
      <pc:sldChg chg="addSp delSp modSp add mod">
        <pc:chgData name="Gen Moore" userId="7344d1be-7da3-4dca-94bf-ce3e70949899" providerId="ADAL" clId="{787C69C9-5F3F-4C68-B381-FF6FBA5B5A7E}" dt="2023-12-04T23:17:53.383" v="6577" actId="207"/>
        <pc:sldMkLst>
          <pc:docMk/>
          <pc:sldMk cId="1540232737" sldId="4990"/>
        </pc:sldMkLst>
      </pc:sldChg>
      <pc:sldChg chg="add">
        <pc:chgData name="Gen Moore" userId="7344d1be-7da3-4dca-94bf-ce3e70949899" providerId="ADAL" clId="{787C69C9-5F3F-4C68-B381-FF6FBA5B5A7E}" dt="2023-12-04T23:21:47.266" v="6578" actId="2890"/>
        <pc:sldMkLst>
          <pc:docMk/>
          <pc:sldMk cId="569029693" sldId="4991"/>
        </pc:sldMkLst>
      </pc:sldChg>
      <pc:sldChg chg="addSp delSp modSp add del mod ord">
        <pc:chgData name="Gen Moore" userId="7344d1be-7da3-4dca-94bf-ce3e70949899" providerId="ADAL" clId="{787C69C9-5F3F-4C68-B381-FF6FBA5B5A7E}" dt="2023-12-09T01:12:26.642" v="8086" actId="2696"/>
        <pc:sldMkLst>
          <pc:docMk/>
          <pc:sldMk cId="215509132" sldId="4992"/>
        </pc:sldMkLst>
      </pc:sldChg>
      <pc:sldChg chg="addSp delSp modSp add del mod chgLayout">
        <pc:chgData name="Gen Moore" userId="7344d1be-7da3-4dca-94bf-ce3e70949899" providerId="ADAL" clId="{787C69C9-5F3F-4C68-B381-FF6FBA5B5A7E}" dt="2023-12-14T22:49:38.014" v="9917" actId="2696"/>
        <pc:sldMkLst>
          <pc:docMk/>
          <pc:sldMk cId="1755794806" sldId="4992"/>
        </pc:sldMkLst>
      </pc:sldChg>
      <pc:sldChg chg="addSp delSp modSp add mod">
        <pc:chgData name="Gen Moore" userId="7344d1be-7da3-4dca-94bf-ce3e70949899" providerId="ADAL" clId="{787C69C9-5F3F-4C68-B381-FF6FBA5B5A7E}" dt="2023-12-05T21:29:02.254" v="7215" actId="1036"/>
        <pc:sldMkLst>
          <pc:docMk/>
          <pc:sldMk cId="2821120126" sldId="4993"/>
        </pc:sldMkLst>
      </pc:sldChg>
      <pc:sldChg chg="add">
        <pc:chgData name="Gen Moore" userId="7344d1be-7da3-4dca-94bf-ce3e70949899" providerId="ADAL" clId="{787C69C9-5F3F-4C68-B381-FF6FBA5B5A7E}" dt="2023-12-05T21:29:51.628" v="7216" actId="2890"/>
        <pc:sldMkLst>
          <pc:docMk/>
          <pc:sldMk cId="1739982752" sldId="4994"/>
        </pc:sldMkLst>
      </pc:sldChg>
      <pc:sldChg chg="addSp delSp modSp add del mod chgLayout">
        <pc:chgData name="Gen Moore" userId="7344d1be-7da3-4dca-94bf-ce3e70949899" providerId="ADAL" clId="{787C69C9-5F3F-4C68-B381-FF6FBA5B5A7E}" dt="2023-12-29T17:11:57.189" v="12571" actId="2696"/>
        <pc:sldMkLst>
          <pc:docMk/>
          <pc:sldMk cId="4272973820" sldId="4995"/>
        </pc:sldMkLst>
      </pc:sldChg>
      <pc:sldChg chg="addSp delSp modSp add mod ord modClrScheme chgLayout">
        <pc:chgData name="Gen Moore" userId="7344d1be-7da3-4dca-94bf-ce3e70949899" providerId="ADAL" clId="{787C69C9-5F3F-4C68-B381-FF6FBA5B5A7E}" dt="2024-02-13T17:17:41.024" v="27041" actId="404"/>
        <pc:sldMkLst>
          <pc:docMk/>
          <pc:sldMk cId="253427651" sldId="4996"/>
        </pc:sldMkLst>
      </pc:sldChg>
      <pc:sldChg chg="modSp add del mod ord">
        <pc:chgData name="Gen Moore" userId="7344d1be-7da3-4dca-94bf-ce3e70949899" providerId="ADAL" clId="{787C69C9-5F3F-4C68-B381-FF6FBA5B5A7E}" dt="2023-12-09T00:07:48.777" v="7589" actId="2696"/>
        <pc:sldMkLst>
          <pc:docMk/>
          <pc:sldMk cId="1055796390" sldId="4997"/>
        </pc:sldMkLst>
      </pc:sldChg>
      <pc:sldChg chg="addSp delSp modSp add del mod ord">
        <pc:chgData name="Gen Moore" userId="7344d1be-7da3-4dca-94bf-ce3e70949899" providerId="ADAL" clId="{787C69C9-5F3F-4C68-B381-FF6FBA5B5A7E}" dt="2024-01-04T17:57:00.792" v="14751" actId="2696"/>
        <pc:sldMkLst>
          <pc:docMk/>
          <pc:sldMk cId="865438752" sldId="4998"/>
        </pc:sldMkLst>
      </pc:sldChg>
      <pc:sldChg chg="addSp delSp modSp add del mod ord modClrScheme chgLayout">
        <pc:chgData name="Gen Moore" userId="7344d1be-7da3-4dca-94bf-ce3e70949899" providerId="ADAL" clId="{787C69C9-5F3F-4C68-B381-FF6FBA5B5A7E}" dt="2023-12-29T17:32:21.519" v="12718" actId="2696"/>
        <pc:sldMkLst>
          <pc:docMk/>
          <pc:sldMk cId="1959134319" sldId="4999"/>
        </pc:sldMkLst>
      </pc:sldChg>
      <pc:sldChg chg="delSp modSp add del mod ord">
        <pc:chgData name="Gen Moore" userId="7344d1be-7da3-4dca-94bf-ce3e70949899" providerId="ADAL" clId="{787C69C9-5F3F-4C68-B381-FF6FBA5B5A7E}" dt="2023-12-09T01:32:43.760" v="8232" actId="2696"/>
        <pc:sldMkLst>
          <pc:docMk/>
          <pc:sldMk cId="851807226" sldId="5000"/>
        </pc:sldMkLst>
      </pc:sldChg>
      <pc:sldChg chg="addSp delSp modSp add del mod">
        <pc:chgData name="Gen Moore" userId="7344d1be-7da3-4dca-94bf-ce3e70949899" providerId="ADAL" clId="{787C69C9-5F3F-4C68-B381-FF6FBA5B5A7E}" dt="2023-12-28T18:50:02.935" v="10648" actId="2696"/>
        <pc:sldMkLst>
          <pc:docMk/>
          <pc:sldMk cId="2715309268" sldId="5001"/>
        </pc:sldMkLst>
      </pc:sldChg>
      <pc:sldChg chg="addSp modSp add del mod ord">
        <pc:chgData name="Gen Moore" userId="7344d1be-7da3-4dca-94bf-ce3e70949899" providerId="ADAL" clId="{787C69C9-5F3F-4C68-B381-FF6FBA5B5A7E}" dt="2023-12-28T18:49:49.311" v="10647" actId="2696"/>
        <pc:sldMkLst>
          <pc:docMk/>
          <pc:sldMk cId="3682952267" sldId="5002"/>
        </pc:sldMkLst>
      </pc:sldChg>
      <pc:sldChg chg="modSp add del mod ord">
        <pc:chgData name="Gen Moore" userId="7344d1be-7da3-4dca-94bf-ce3e70949899" providerId="ADAL" clId="{787C69C9-5F3F-4C68-B381-FF6FBA5B5A7E}" dt="2023-12-28T20:12:58.070" v="10769" actId="2696"/>
        <pc:sldMkLst>
          <pc:docMk/>
          <pc:sldMk cId="3598500727" sldId="5003"/>
        </pc:sldMkLst>
      </pc:sldChg>
      <pc:sldChg chg="modSp add del mod ord">
        <pc:chgData name="Gen Moore" userId="7344d1be-7da3-4dca-94bf-ce3e70949899" providerId="ADAL" clId="{787C69C9-5F3F-4C68-B381-FF6FBA5B5A7E}" dt="2023-12-28T20:12:58.070" v="10769" actId="2696"/>
        <pc:sldMkLst>
          <pc:docMk/>
          <pc:sldMk cId="209865176" sldId="5004"/>
        </pc:sldMkLst>
      </pc:sldChg>
      <pc:sldChg chg="addSp delSp modSp add del mod ord">
        <pc:chgData name="Gen Moore" userId="7344d1be-7da3-4dca-94bf-ce3e70949899" providerId="ADAL" clId="{787C69C9-5F3F-4C68-B381-FF6FBA5B5A7E}" dt="2023-12-09T17:13:25.443" v="8670" actId="2696"/>
        <pc:sldMkLst>
          <pc:docMk/>
          <pc:sldMk cId="3825349811" sldId="5005"/>
        </pc:sldMkLst>
      </pc:sldChg>
      <pc:sldChg chg="addSp delSp modSp add del mod ord">
        <pc:chgData name="Gen Moore" userId="7344d1be-7da3-4dca-94bf-ce3e70949899" providerId="ADAL" clId="{787C69C9-5F3F-4C68-B381-FF6FBA5B5A7E}" dt="2023-12-28T20:11:19.791" v="10767" actId="2696"/>
        <pc:sldMkLst>
          <pc:docMk/>
          <pc:sldMk cId="2624384718" sldId="5006"/>
        </pc:sldMkLst>
      </pc:sldChg>
      <pc:sldChg chg="addSp delSp modSp add del mod ord">
        <pc:chgData name="Gen Moore" userId="7344d1be-7da3-4dca-94bf-ce3e70949899" providerId="ADAL" clId="{787C69C9-5F3F-4C68-B381-FF6FBA5B5A7E}" dt="2023-12-28T20:11:38.102" v="10768" actId="2696"/>
        <pc:sldMkLst>
          <pc:docMk/>
          <pc:sldMk cId="2814003585" sldId="5007"/>
        </pc:sldMkLst>
      </pc:sldChg>
      <pc:sldChg chg="modSp add del mod ord">
        <pc:chgData name="Gen Moore" userId="7344d1be-7da3-4dca-94bf-ce3e70949899" providerId="ADAL" clId="{787C69C9-5F3F-4C68-B381-FF6FBA5B5A7E}" dt="2023-12-09T17:47:59.453" v="9172" actId="2696"/>
        <pc:sldMkLst>
          <pc:docMk/>
          <pc:sldMk cId="1718057482" sldId="5008"/>
        </pc:sldMkLst>
      </pc:sldChg>
      <pc:sldChg chg="addSp delSp modSp add del mod ord">
        <pc:chgData name="Gen Moore" userId="7344d1be-7da3-4dca-94bf-ce3e70949899" providerId="ADAL" clId="{787C69C9-5F3F-4C68-B381-FF6FBA5B5A7E}" dt="2023-12-28T18:50:37.890" v="10649" actId="2696"/>
        <pc:sldMkLst>
          <pc:docMk/>
          <pc:sldMk cId="1703441693" sldId="5009"/>
        </pc:sldMkLst>
      </pc:sldChg>
      <pc:sldChg chg="addSp delSp modSp add del mod ord">
        <pc:chgData name="Gen Moore" userId="7344d1be-7da3-4dca-94bf-ce3e70949899" providerId="ADAL" clId="{787C69C9-5F3F-4C68-B381-FF6FBA5B5A7E}" dt="2023-12-28T18:50:37.890" v="10649" actId="2696"/>
        <pc:sldMkLst>
          <pc:docMk/>
          <pc:sldMk cId="1701981879" sldId="5010"/>
        </pc:sldMkLst>
      </pc:sldChg>
      <pc:sldChg chg="modSp add del mod ord">
        <pc:chgData name="Gen Moore" userId="7344d1be-7da3-4dca-94bf-ce3e70949899" providerId="ADAL" clId="{787C69C9-5F3F-4C68-B381-FF6FBA5B5A7E}" dt="2023-12-28T18:50:02.935" v="10648" actId="2696"/>
        <pc:sldMkLst>
          <pc:docMk/>
          <pc:sldMk cId="2325583817" sldId="5011"/>
        </pc:sldMkLst>
      </pc:sldChg>
      <pc:sldChg chg="add del ord">
        <pc:chgData name="Gen Moore" userId="7344d1be-7da3-4dca-94bf-ce3e70949899" providerId="ADAL" clId="{787C69C9-5F3F-4C68-B381-FF6FBA5B5A7E}" dt="2023-12-28T20:39:25.327" v="11046" actId="2696"/>
        <pc:sldMkLst>
          <pc:docMk/>
          <pc:sldMk cId="2021636561" sldId="5022"/>
        </pc:sldMkLst>
      </pc:sldChg>
      <pc:sldChg chg="add del">
        <pc:chgData name="Gen Moore" userId="7344d1be-7da3-4dca-94bf-ce3e70949899" providerId="ADAL" clId="{787C69C9-5F3F-4C68-B381-FF6FBA5B5A7E}" dt="2023-12-14T22:54:41.981" v="9957" actId="2696"/>
        <pc:sldMkLst>
          <pc:docMk/>
          <pc:sldMk cId="21675447" sldId="5026"/>
        </pc:sldMkLst>
      </pc:sldChg>
      <pc:sldChg chg="add del">
        <pc:chgData name="Gen Moore" userId="7344d1be-7da3-4dca-94bf-ce3e70949899" providerId="ADAL" clId="{787C69C9-5F3F-4C68-B381-FF6FBA5B5A7E}" dt="2023-12-29T18:03:58.907" v="13077" actId="2696"/>
        <pc:sldMkLst>
          <pc:docMk/>
          <pc:sldMk cId="2924905823" sldId="5027"/>
        </pc:sldMkLst>
      </pc:sldChg>
      <pc:sldChg chg="addSp delSp modSp add del mod ord chgLayout">
        <pc:chgData name="Gen Moore" userId="7344d1be-7da3-4dca-94bf-ce3e70949899" providerId="ADAL" clId="{787C69C9-5F3F-4C68-B381-FF6FBA5B5A7E}" dt="2023-12-29T17:08:40.008" v="12486" actId="2696"/>
        <pc:sldMkLst>
          <pc:docMk/>
          <pc:sldMk cId="2011537542" sldId="5028"/>
        </pc:sldMkLst>
      </pc:sldChg>
      <pc:sldChg chg="modSp add del mod ord">
        <pc:chgData name="Gen Moore" userId="7344d1be-7da3-4dca-94bf-ce3e70949899" providerId="ADAL" clId="{787C69C9-5F3F-4C68-B381-FF6FBA5B5A7E}" dt="2023-12-29T18:20:48.365" v="13255" actId="2696"/>
        <pc:sldMkLst>
          <pc:docMk/>
          <pc:sldMk cId="1877418935" sldId="5029"/>
        </pc:sldMkLst>
      </pc:sldChg>
      <pc:sldChg chg="modSp add del mod">
        <pc:chgData name="Gen Moore" userId="7344d1be-7da3-4dca-94bf-ce3e70949899" providerId="ADAL" clId="{787C69C9-5F3F-4C68-B381-FF6FBA5B5A7E}" dt="2023-12-29T18:29:24.085" v="13353" actId="2696"/>
        <pc:sldMkLst>
          <pc:docMk/>
          <pc:sldMk cId="1968049644" sldId="5030"/>
        </pc:sldMkLst>
      </pc:sldChg>
      <pc:sldChg chg="modSp add del mod ord">
        <pc:chgData name="Gen Moore" userId="7344d1be-7da3-4dca-94bf-ce3e70949899" providerId="ADAL" clId="{787C69C9-5F3F-4C68-B381-FF6FBA5B5A7E}" dt="2023-12-29T18:33:19.079" v="13387" actId="2696"/>
        <pc:sldMkLst>
          <pc:docMk/>
          <pc:sldMk cId="3748824992" sldId="5031"/>
        </pc:sldMkLst>
      </pc:sldChg>
      <pc:sldChg chg="modSp add del mod">
        <pc:chgData name="Gen Moore" userId="7344d1be-7da3-4dca-94bf-ce3e70949899" providerId="ADAL" clId="{787C69C9-5F3F-4C68-B381-FF6FBA5B5A7E}" dt="2023-12-29T18:17:55.951" v="13230" actId="2696"/>
        <pc:sldMkLst>
          <pc:docMk/>
          <pc:sldMk cId="3260349932" sldId="5032"/>
        </pc:sldMkLst>
      </pc:sldChg>
      <pc:sldChg chg="modSp add del mod">
        <pc:chgData name="Gen Moore" userId="7344d1be-7da3-4dca-94bf-ce3e70949899" providerId="ADAL" clId="{787C69C9-5F3F-4C68-B381-FF6FBA5B5A7E}" dt="2023-12-29T18:15:20.895" v="13198" actId="2696"/>
        <pc:sldMkLst>
          <pc:docMk/>
          <pc:sldMk cId="3435028460" sldId="5033"/>
        </pc:sldMkLst>
      </pc:sldChg>
      <pc:sldChg chg="modSp add del mod">
        <pc:chgData name="Gen Moore" userId="7344d1be-7da3-4dca-94bf-ce3e70949899" providerId="ADAL" clId="{787C69C9-5F3F-4C68-B381-FF6FBA5B5A7E}" dt="2023-12-29T17:56:08.996" v="12943" actId="2696"/>
        <pc:sldMkLst>
          <pc:docMk/>
          <pc:sldMk cId="2650527712" sldId="5034"/>
        </pc:sldMkLst>
      </pc:sldChg>
      <pc:sldChg chg="modSp add del mod">
        <pc:chgData name="Gen Moore" userId="7344d1be-7da3-4dca-94bf-ce3e70949899" providerId="ADAL" clId="{787C69C9-5F3F-4C68-B381-FF6FBA5B5A7E}" dt="2023-12-29T17:37:39.007" v="12818" actId="2696"/>
        <pc:sldMkLst>
          <pc:docMk/>
          <pc:sldMk cId="2521609531" sldId="5035"/>
        </pc:sldMkLst>
      </pc:sldChg>
      <pc:sldChg chg="modSp add del mod">
        <pc:chgData name="Gen Moore" userId="7344d1be-7da3-4dca-94bf-ce3e70949899" providerId="ADAL" clId="{787C69C9-5F3F-4C68-B381-FF6FBA5B5A7E}" dt="2023-12-29T17:21:57.066" v="12642" actId="2696"/>
        <pc:sldMkLst>
          <pc:docMk/>
          <pc:sldMk cId="2711988641" sldId="5036"/>
        </pc:sldMkLst>
      </pc:sldChg>
      <pc:sldChg chg="addSp delSp modSp new del mod modClrScheme chgLayout">
        <pc:chgData name="Gen Moore" userId="7344d1be-7da3-4dca-94bf-ce3e70949899" providerId="ADAL" clId="{787C69C9-5F3F-4C68-B381-FF6FBA5B5A7E}" dt="2023-12-14T22:49:38.014" v="9917" actId="2696"/>
        <pc:sldMkLst>
          <pc:docMk/>
          <pc:sldMk cId="3469851929" sldId="5037"/>
        </pc:sldMkLst>
      </pc:sldChg>
      <pc:sldChg chg="addSp delSp modSp new del mod modClrScheme chgLayout">
        <pc:chgData name="Gen Moore" userId="7344d1be-7da3-4dca-94bf-ce3e70949899" providerId="ADAL" clId="{787C69C9-5F3F-4C68-B381-FF6FBA5B5A7E}" dt="2023-12-29T17:05:56.015" v="12377" actId="2696"/>
        <pc:sldMkLst>
          <pc:docMk/>
          <pc:sldMk cId="3809184309" sldId="5037"/>
        </pc:sldMkLst>
      </pc:sldChg>
      <pc:sldChg chg="addSp delSp modSp new del mod ord modClrScheme chgLayout">
        <pc:chgData name="Gen Moore" userId="7344d1be-7da3-4dca-94bf-ce3e70949899" providerId="ADAL" clId="{787C69C9-5F3F-4C68-B381-FF6FBA5B5A7E}" dt="2024-02-12T23:26:10.895" v="25999" actId="2696"/>
        <pc:sldMkLst>
          <pc:docMk/>
          <pc:sldMk cId="885688889" sldId="5038"/>
        </pc:sldMkLst>
      </pc:sldChg>
      <pc:sldChg chg="addSp delSp modSp new del mod modClrScheme chgLayout">
        <pc:chgData name="Gen Moore" userId="7344d1be-7da3-4dca-94bf-ce3e70949899" providerId="ADAL" clId="{787C69C9-5F3F-4C68-B381-FF6FBA5B5A7E}" dt="2023-12-14T22:36:48.681" v="9855" actId="2696"/>
        <pc:sldMkLst>
          <pc:docMk/>
          <pc:sldMk cId="3122605048" sldId="5038"/>
        </pc:sldMkLst>
      </pc:sldChg>
      <pc:sldChg chg="addSp modSp add del mod ord">
        <pc:chgData name="Gen Moore" userId="7344d1be-7da3-4dca-94bf-ce3e70949899" providerId="ADAL" clId="{787C69C9-5F3F-4C68-B381-FF6FBA5B5A7E}" dt="2023-12-28T18:15:20.321" v="10335" actId="2696"/>
        <pc:sldMkLst>
          <pc:docMk/>
          <pc:sldMk cId="116177875" sldId="5039"/>
        </pc:sldMkLst>
      </pc:sldChg>
      <pc:sldChg chg="add ord">
        <pc:chgData name="Gen Moore" userId="7344d1be-7da3-4dca-94bf-ce3e70949899" providerId="ADAL" clId="{787C69C9-5F3F-4C68-B381-FF6FBA5B5A7E}" dt="2024-04-09T20:39:17.224" v="32191"/>
        <pc:sldMkLst>
          <pc:docMk/>
          <pc:sldMk cId="2089562369" sldId="5039"/>
        </pc:sldMkLst>
      </pc:sldChg>
      <pc:sldChg chg="addSp delSp modSp add del mod ord">
        <pc:chgData name="Gen Moore" userId="7344d1be-7da3-4dca-94bf-ce3e70949899" providerId="ADAL" clId="{787C69C9-5F3F-4C68-B381-FF6FBA5B5A7E}" dt="2024-02-13T00:07:18.885" v="26404" actId="2696"/>
        <pc:sldMkLst>
          <pc:docMk/>
          <pc:sldMk cId="3050311994" sldId="5040"/>
        </pc:sldMkLst>
      </pc:sldChg>
      <pc:sldChg chg="addSp delSp modSp add del mod ord modClrScheme chgLayout">
        <pc:chgData name="Gen Moore" userId="7344d1be-7da3-4dca-94bf-ce3e70949899" providerId="ADAL" clId="{787C69C9-5F3F-4C68-B381-FF6FBA5B5A7E}" dt="2024-02-12T17:41:20.650" v="25597" actId="2696"/>
        <pc:sldMkLst>
          <pc:docMk/>
          <pc:sldMk cId="922180605" sldId="5041"/>
        </pc:sldMkLst>
      </pc:sldChg>
      <pc:sldChg chg="add del ord">
        <pc:chgData name="Gen Moore" userId="7344d1be-7da3-4dca-94bf-ce3e70949899" providerId="ADAL" clId="{787C69C9-5F3F-4C68-B381-FF6FBA5B5A7E}" dt="2023-12-28T18:26:56.754" v="10439" actId="2696"/>
        <pc:sldMkLst>
          <pc:docMk/>
          <pc:sldMk cId="3649381056" sldId="5042"/>
        </pc:sldMkLst>
      </pc:sldChg>
      <pc:sldChg chg="add del ord">
        <pc:chgData name="Gen Moore" userId="7344d1be-7da3-4dca-94bf-ce3e70949899" providerId="ADAL" clId="{787C69C9-5F3F-4C68-B381-FF6FBA5B5A7E}" dt="2023-12-28T18:37:27.189" v="10578" actId="2696"/>
        <pc:sldMkLst>
          <pc:docMk/>
          <pc:sldMk cId="3961005788" sldId="5042"/>
        </pc:sldMkLst>
      </pc:sldChg>
      <pc:sldChg chg="addSp delSp modSp add del mod ord chgLayout">
        <pc:chgData name="Gen Moore" userId="7344d1be-7da3-4dca-94bf-ce3e70949899" providerId="ADAL" clId="{787C69C9-5F3F-4C68-B381-FF6FBA5B5A7E}" dt="2024-02-12T23:48:39.366" v="26326" actId="2696"/>
        <pc:sldMkLst>
          <pc:docMk/>
          <pc:sldMk cId="2968618910" sldId="5043"/>
        </pc:sldMkLst>
      </pc:sldChg>
      <pc:sldChg chg="add del ord">
        <pc:chgData name="Gen Moore" userId="7344d1be-7da3-4dca-94bf-ce3e70949899" providerId="ADAL" clId="{787C69C9-5F3F-4C68-B381-FF6FBA5B5A7E}" dt="2023-12-28T18:47:22.982" v="10646" actId="2696"/>
        <pc:sldMkLst>
          <pc:docMk/>
          <pc:sldMk cId="3267111944" sldId="5044"/>
        </pc:sldMkLst>
      </pc:sldChg>
      <pc:sldChg chg="addSp delSp modSp add del mod ord chgLayout">
        <pc:chgData name="Gen Moore" userId="7344d1be-7da3-4dca-94bf-ce3e70949899" providerId="ADAL" clId="{787C69C9-5F3F-4C68-B381-FF6FBA5B5A7E}" dt="2024-02-12T23:41:55.556" v="26258" actId="2696"/>
        <pc:sldMkLst>
          <pc:docMk/>
          <pc:sldMk cId="2972993115" sldId="5045"/>
        </pc:sldMkLst>
      </pc:sldChg>
      <pc:sldChg chg="modSp add del mod ord modClrScheme chgLayout">
        <pc:chgData name="Gen Moore" userId="7344d1be-7da3-4dca-94bf-ce3e70949899" providerId="ADAL" clId="{787C69C9-5F3F-4C68-B381-FF6FBA5B5A7E}" dt="2023-12-28T20:09:33.184" v="10766" actId="2696"/>
        <pc:sldMkLst>
          <pc:docMk/>
          <pc:sldMk cId="998041775" sldId="5046"/>
        </pc:sldMkLst>
      </pc:sldChg>
      <pc:sldChg chg="delSp add del mod">
        <pc:chgData name="Gen Moore" userId="7344d1be-7da3-4dca-94bf-ce3e70949899" providerId="ADAL" clId="{787C69C9-5F3F-4C68-B381-FF6FBA5B5A7E}" dt="2024-02-13T01:07:34.106" v="27017" actId="2696"/>
        <pc:sldMkLst>
          <pc:docMk/>
          <pc:sldMk cId="1348727426" sldId="5046"/>
        </pc:sldMkLst>
      </pc:sldChg>
      <pc:sldChg chg="addSp delSp modSp new del mod ord modClrScheme chgLayout">
        <pc:chgData name="Gen Moore" userId="7344d1be-7da3-4dca-94bf-ce3e70949899" providerId="ADAL" clId="{787C69C9-5F3F-4C68-B381-FF6FBA5B5A7E}" dt="2024-02-12T23:45:09.463" v="26279" actId="2696"/>
        <pc:sldMkLst>
          <pc:docMk/>
          <pc:sldMk cId="625997924" sldId="5047"/>
        </pc:sldMkLst>
      </pc:sldChg>
      <pc:sldChg chg="add del ord">
        <pc:chgData name="Gen Moore" userId="7344d1be-7da3-4dca-94bf-ce3e70949899" providerId="ADAL" clId="{787C69C9-5F3F-4C68-B381-FF6FBA5B5A7E}" dt="2023-12-28T21:20:39.452" v="11611" actId="2696"/>
        <pc:sldMkLst>
          <pc:docMk/>
          <pc:sldMk cId="87826013" sldId="5048"/>
        </pc:sldMkLst>
      </pc:sldChg>
      <pc:sldChg chg="modSp add del mod ord">
        <pc:chgData name="Gen Moore" userId="7344d1be-7da3-4dca-94bf-ce3e70949899" providerId="ADAL" clId="{787C69C9-5F3F-4C68-B381-FF6FBA5B5A7E}" dt="2023-12-28T20:27:46.942" v="10917" actId="2696"/>
        <pc:sldMkLst>
          <pc:docMk/>
          <pc:sldMk cId="1846587111" sldId="5048"/>
        </pc:sldMkLst>
      </pc:sldChg>
      <pc:sldChg chg="modSp add del mod">
        <pc:chgData name="Gen Moore" userId="7344d1be-7da3-4dca-94bf-ce3e70949899" providerId="ADAL" clId="{787C69C9-5F3F-4C68-B381-FF6FBA5B5A7E}" dt="2023-12-28T20:33:08.006" v="10947" actId="2696"/>
        <pc:sldMkLst>
          <pc:docMk/>
          <pc:sldMk cId="2408369671" sldId="5048"/>
        </pc:sldMkLst>
      </pc:sldChg>
      <pc:sldChg chg="addSp delSp modSp add del mod ord chgLayout">
        <pc:chgData name="Gen Moore" userId="7344d1be-7da3-4dca-94bf-ce3e70949899" providerId="ADAL" clId="{787C69C9-5F3F-4C68-B381-FF6FBA5B5A7E}" dt="2024-02-13T00:33:02.848" v="26570" actId="2696"/>
        <pc:sldMkLst>
          <pc:docMk/>
          <pc:sldMk cId="956839963" sldId="5049"/>
        </pc:sldMkLst>
      </pc:sldChg>
      <pc:sldChg chg="modSp add del mod ord">
        <pc:chgData name="Gen Moore" userId="7344d1be-7da3-4dca-94bf-ce3e70949899" providerId="ADAL" clId="{787C69C9-5F3F-4C68-B381-FF6FBA5B5A7E}" dt="2023-12-28T21:44:35.581" v="12131" actId="2696"/>
        <pc:sldMkLst>
          <pc:docMk/>
          <pc:sldMk cId="632271232" sldId="5050"/>
        </pc:sldMkLst>
      </pc:sldChg>
      <pc:sldChg chg="add del ord">
        <pc:chgData name="Gen Moore" userId="7344d1be-7da3-4dca-94bf-ce3e70949899" providerId="ADAL" clId="{787C69C9-5F3F-4C68-B381-FF6FBA5B5A7E}" dt="2023-12-28T21:12:33.897" v="11597" actId="2696"/>
        <pc:sldMkLst>
          <pc:docMk/>
          <pc:sldMk cId="245612590" sldId="5051"/>
        </pc:sldMkLst>
      </pc:sldChg>
      <pc:sldChg chg="add del">
        <pc:chgData name="Gen Moore" userId="7344d1be-7da3-4dca-94bf-ce3e70949899" providerId="ADAL" clId="{787C69C9-5F3F-4C68-B381-FF6FBA5B5A7E}" dt="2023-12-28T21:37:53.502" v="12054" actId="2696"/>
        <pc:sldMkLst>
          <pc:docMk/>
          <pc:sldMk cId="3035197288" sldId="5052"/>
        </pc:sldMkLst>
      </pc:sldChg>
      <pc:sldChg chg="addSp delSp modSp add del mod ord">
        <pc:chgData name="Gen Moore" userId="7344d1be-7da3-4dca-94bf-ce3e70949899" providerId="ADAL" clId="{787C69C9-5F3F-4C68-B381-FF6FBA5B5A7E}" dt="2024-02-12T23:11:35.693" v="25944" actId="2696"/>
        <pc:sldMkLst>
          <pc:docMk/>
          <pc:sldMk cId="3654932397" sldId="5053"/>
        </pc:sldMkLst>
      </pc:sldChg>
      <pc:sldChg chg="addSp delSp modSp add del mod ord chgLayout">
        <pc:chgData name="Gen Moore" userId="7344d1be-7da3-4dca-94bf-ce3e70949899" providerId="ADAL" clId="{787C69C9-5F3F-4C68-B381-FF6FBA5B5A7E}" dt="2024-02-12T23:32:22.758" v="26132" actId="2696"/>
        <pc:sldMkLst>
          <pc:docMk/>
          <pc:sldMk cId="322266521" sldId="5054"/>
        </pc:sldMkLst>
      </pc:sldChg>
      <pc:sldChg chg="addSp modSp add del mod ord">
        <pc:chgData name="Gen Moore" userId="7344d1be-7da3-4dca-94bf-ce3e70949899" providerId="ADAL" clId="{787C69C9-5F3F-4C68-B381-FF6FBA5B5A7E}" dt="2024-02-12T23:39:28.475" v="26206" actId="2696"/>
        <pc:sldMkLst>
          <pc:docMk/>
          <pc:sldMk cId="2742600801" sldId="5055"/>
        </pc:sldMkLst>
      </pc:sldChg>
      <pc:sldChg chg="add del">
        <pc:chgData name="Gen Moore" userId="7344d1be-7da3-4dca-94bf-ce3e70949899" providerId="ADAL" clId="{787C69C9-5F3F-4C68-B381-FF6FBA5B5A7E}" dt="2023-12-28T23:33:39.492" v="12255" actId="2696"/>
        <pc:sldMkLst>
          <pc:docMk/>
          <pc:sldMk cId="544793810" sldId="5056"/>
        </pc:sldMkLst>
      </pc:sldChg>
      <pc:sldChg chg="addSp modSp add del mod ord">
        <pc:chgData name="Gen Moore" userId="7344d1be-7da3-4dca-94bf-ce3e70949899" providerId="ADAL" clId="{787C69C9-5F3F-4C68-B381-FF6FBA5B5A7E}" dt="2024-02-12T23:44:08.693" v="26271" actId="2696"/>
        <pc:sldMkLst>
          <pc:docMk/>
          <pc:sldMk cId="3987594091" sldId="5057"/>
        </pc:sldMkLst>
      </pc:sldChg>
      <pc:sldChg chg="addSp delSp modSp add mod ord chgLayout">
        <pc:chgData name="Gen Moore" userId="7344d1be-7da3-4dca-94bf-ce3e70949899" providerId="ADAL" clId="{787C69C9-5F3F-4C68-B381-FF6FBA5B5A7E}" dt="2024-03-04T18:07:47.863" v="30078" actId="21"/>
        <pc:sldMkLst>
          <pc:docMk/>
          <pc:sldMk cId="1149488894" sldId="5058"/>
        </pc:sldMkLst>
      </pc:sldChg>
      <pc:sldChg chg="addSp delSp modSp add mod ord">
        <pc:chgData name="Gen Moore" userId="7344d1be-7da3-4dca-94bf-ce3e70949899" providerId="ADAL" clId="{787C69C9-5F3F-4C68-B381-FF6FBA5B5A7E}" dt="2024-01-30T17:33:34.212" v="23714"/>
        <pc:sldMkLst>
          <pc:docMk/>
          <pc:sldMk cId="1102340898" sldId="5059"/>
        </pc:sldMkLst>
      </pc:sldChg>
      <pc:sldChg chg="addSp delSp modSp add mod ord">
        <pc:chgData name="Gen Moore" userId="7344d1be-7da3-4dca-94bf-ce3e70949899" providerId="ADAL" clId="{787C69C9-5F3F-4C68-B381-FF6FBA5B5A7E}" dt="2024-01-30T17:33:34.212" v="23714"/>
        <pc:sldMkLst>
          <pc:docMk/>
          <pc:sldMk cId="4137395673" sldId="5060"/>
        </pc:sldMkLst>
      </pc:sldChg>
      <pc:sldChg chg="addSp delSp modSp add mod ord">
        <pc:chgData name="Gen Moore" userId="7344d1be-7da3-4dca-94bf-ce3e70949899" providerId="ADAL" clId="{787C69C9-5F3F-4C68-B381-FF6FBA5B5A7E}" dt="2024-02-12T16:16:36.428" v="24580" actId="18131"/>
        <pc:sldMkLst>
          <pc:docMk/>
          <pc:sldMk cId="1632543982" sldId="5061"/>
        </pc:sldMkLst>
      </pc:sldChg>
      <pc:sldChg chg="addSp delSp modSp add del mod ord">
        <pc:chgData name="Gen Moore" userId="7344d1be-7da3-4dca-94bf-ce3e70949899" providerId="ADAL" clId="{787C69C9-5F3F-4C68-B381-FF6FBA5B5A7E}" dt="2024-01-23T17:17:28.120" v="18569" actId="2696"/>
        <pc:sldMkLst>
          <pc:docMk/>
          <pc:sldMk cId="3109473197" sldId="5062"/>
        </pc:sldMkLst>
      </pc:sldChg>
      <pc:sldChg chg="addSp delSp modSp add mod ord">
        <pc:chgData name="Gen Moore" userId="7344d1be-7da3-4dca-94bf-ce3e70949899" providerId="ADAL" clId="{787C69C9-5F3F-4C68-B381-FF6FBA5B5A7E}" dt="2024-01-30T17:33:34.212" v="23714"/>
        <pc:sldMkLst>
          <pc:docMk/>
          <pc:sldMk cId="2973312092" sldId="5063"/>
        </pc:sldMkLst>
      </pc:sldChg>
      <pc:sldChg chg="addSp delSp modSp add mod ord">
        <pc:chgData name="Gen Moore" userId="7344d1be-7da3-4dca-94bf-ce3e70949899" providerId="ADAL" clId="{787C69C9-5F3F-4C68-B381-FF6FBA5B5A7E}" dt="2024-01-30T17:33:34.212" v="23714"/>
        <pc:sldMkLst>
          <pc:docMk/>
          <pc:sldMk cId="335146361" sldId="5064"/>
        </pc:sldMkLst>
      </pc:sldChg>
      <pc:sldChg chg="addSp delSp modSp add del mod ord">
        <pc:chgData name="Gen Moore" userId="7344d1be-7da3-4dca-94bf-ce3e70949899" providerId="ADAL" clId="{787C69C9-5F3F-4C68-B381-FF6FBA5B5A7E}" dt="2024-01-16T17:42:15.337" v="15337" actId="2696"/>
        <pc:sldMkLst>
          <pc:docMk/>
          <pc:sldMk cId="4208316029" sldId="5065"/>
        </pc:sldMkLst>
      </pc:sldChg>
      <pc:sldChg chg="addSp delSp modSp add del mod ord">
        <pc:chgData name="Gen Moore" userId="7344d1be-7da3-4dca-94bf-ce3e70949899" providerId="ADAL" clId="{787C69C9-5F3F-4C68-B381-FF6FBA5B5A7E}" dt="2024-01-24T18:38:46.084" v="21703" actId="2696"/>
        <pc:sldMkLst>
          <pc:docMk/>
          <pc:sldMk cId="4270246434" sldId="5066"/>
        </pc:sldMkLst>
      </pc:sldChg>
      <pc:sldChg chg="modSp add del mod ord">
        <pc:chgData name="Gen Moore" userId="7344d1be-7da3-4dca-94bf-ce3e70949899" providerId="ADAL" clId="{787C69C9-5F3F-4C68-B381-FF6FBA5B5A7E}" dt="2024-01-16T17:42:28.767" v="15339" actId="2696"/>
        <pc:sldMkLst>
          <pc:docMk/>
          <pc:sldMk cId="357748436" sldId="5067"/>
        </pc:sldMkLst>
      </pc:sldChg>
      <pc:sldChg chg="addSp delSp modSp add mod ord">
        <pc:chgData name="Gen Moore" userId="7344d1be-7da3-4dca-94bf-ce3e70949899" providerId="ADAL" clId="{787C69C9-5F3F-4C68-B381-FF6FBA5B5A7E}" dt="2024-01-30T17:33:34.212" v="23714"/>
        <pc:sldMkLst>
          <pc:docMk/>
          <pc:sldMk cId="1247481145" sldId="5068"/>
        </pc:sldMkLst>
      </pc:sldChg>
      <pc:sldChg chg="addSp delSp modSp add mod ord">
        <pc:chgData name="Gen Moore" userId="7344d1be-7da3-4dca-94bf-ce3e70949899" providerId="ADAL" clId="{787C69C9-5F3F-4C68-B381-FF6FBA5B5A7E}" dt="2024-04-04T21:03:58.582" v="32180" actId="13244"/>
        <pc:sldMkLst>
          <pc:docMk/>
          <pc:sldMk cId="1616701700" sldId="5069"/>
        </pc:sldMkLst>
      </pc:sldChg>
      <pc:sldChg chg="modSp add del mod ord">
        <pc:chgData name="Gen Moore" userId="7344d1be-7da3-4dca-94bf-ce3e70949899" providerId="ADAL" clId="{787C69C9-5F3F-4C68-B381-FF6FBA5B5A7E}" dt="2024-01-16T17:42:47.693" v="15341" actId="2696"/>
        <pc:sldMkLst>
          <pc:docMk/>
          <pc:sldMk cId="3717903589" sldId="5070"/>
        </pc:sldMkLst>
      </pc:sldChg>
      <pc:sldChg chg="modSp add del mod ord">
        <pc:chgData name="Gen Moore" userId="7344d1be-7da3-4dca-94bf-ce3e70949899" providerId="ADAL" clId="{787C69C9-5F3F-4C68-B381-FF6FBA5B5A7E}" dt="2024-01-16T17:51:25.633" v="15427" actId="2696"/>
        <pc:sldMkLst>
          <pc:docMk/>
          <pc:sldMk cId="2250850625" sldId="5071"/>
        </pc:sldMkLst>
      </pc:sldChg>
      <pc:sldChg chg="add del ord">
        <pc:chgData name="Gen Moore" userId="7344d1be-7da3-4dca-94bf-ce3e70949899" providerId="ADAL" clId="{787C69C9-5F3F-4C68-B381-FF6FBA5B5A7E}" dt="2024-01-02T21:29:52.548" v="13500" actId="2696"/>
        <pc:sldMkLst>
          <pc:docMk/>
          <pc:sldMk cId="2611292736" sldId="5072"/>
        </pc:sldMkLst>
      </pc:sldChg>
      <pc:sldChg chg="modSp add mod ord">
        <pc:chgData name="Gen Moore" userId="7344d1be-7da3-4dca-94bf-ce3e70949899" providerId="ADAL" clId="{787C69C9-5F3F-4C68-B381-FF6FBA5B5A7E}" dt="2024-04-09T21:02:53.985" v="32196" actId="12"/>
        <pc:sldMkLst>
          <pc:docMk/>
          <pc:sldMk cId="3097220839" sldId="5073"/>
        </pc:sldMkLst>
      </pc:sldChg>
      <pc:sldChg chg="add del">
        <pc:chgData name="Gen Moore" userId="7344d1be-7da3-4dca-94bf-ce3e70949899" providerId="ADAL" clId="{787C69C9-5F3F-4C68-B381-FF6FBA5B5A7E}" dt="2024-01-16T17:44:02.808" v="15343" actId="2696"/>
        <pc:sldMkLst>
          <pc:docMk/>
          <pc:sldMk cId="3276892742" sldId="5074"/>
        </pc:sldMkLst>
      </pc:sldChg>
      <pc:sldChg chg="modSp add mod ord modClrScheme chgLayout">
        <pc:chgData name="Gen Moore" userId="7344d1be-7da3-4dca-94bf-ce3e70949899" providerId="ADAL" clId="{787C69C9-5F3F-4C68-B381-FF6FBA5B5A7E}" dt="2024-02-13T00:42:05.557" v="26617" actId="18131"/>
        <pc:sldMkLst>
          <pc:docMk/>
          <pc:sldMk cId="2712324180" sldId="5075"/>
        </pc:sldMkLst>
      </pc:sldChg>
      <pc:sldChg chg="add del ord">
        <pc:chgData name="Gen Moore" userId="7344d1be-7da3-4dca-94bf-ce3e70949899" providerId="ADAL" clId="{787C69C9-5F3F-4C68-B381-FF6FBA5B5A7E}" dt="2024-01-02T21:41:32.655" v="13590" actId="2696"/>
        <pc:sldMkLst>
          <pc:docMk/>
          <pc:sldMk cId="794621421" sldId="5076"/>
        </pc:sldMkLst>
      </pc:sldChg>
      <pc:sldChg chg="addSp delSp modSp add mod ord">
        <pc:chgData name="Gen Moore" userId="7344d1be-7da3-4dca-94bf-ce3e70949899" providerId="ADAL" clId="{787C69C9-5F3F-4C68-B381-FF6FBA5B5A7E}" dt="2024-03-18T15:57:30.965" v="31095" actId="20577"/>
        <pc:sldMkLst>
          <pc:docMk/>
          <pc:sldMk cId="3739987219" sldId="5076"/>
        </pc:sldMkLst>
      </pc:sldChg>
      <pc:sldChg chg="add del ord">
        <pc:chgData name="Gen Moore" userId="7344d1be-7da3-4dca-94bf-ce3e70949899" providerId="ADAL" clId="{787C69C9-5F3F-4C68-B381-FF6FBA5B5A7E}" dt="2024-01-02T21:59:51.497" v="13684" actId="2696"/>
        <pc:sldMkLst>
          <pc:docMk/>
          <pc:sldMk cId="3819749426" sldId="5077"/>
        </pc:sldMkLst>
      </pc:sldChg>
      <pc:sldChg chg="addSp delSp modSp add del mod ord">
        <pc:chgData name="Gen Moore" userId="7344d1be-7da3-4dca-94bf-ce3e70949899" providerId="ADAL" clId="{787C69C9-5F3F-4C68-B381-FF6FBA5B5A7E}" dt="2024-03-18T15:56:33.648" v="31085" actId="2696"/>
        <pc:sldMkLst>
          <pc:docMk/>
          <pc:sldMk cId="3406778365" sldId="5078"/>
        </pc:sldMkLst>
      </pc:sldChg>
      <pc:sldChg chg="add del ord">
        <pc:chgData name="Gen Moore" userId="7344d1be-7da3-4dca-94bf-ce3e70949899" providerId="ADAL" clId="{787C69C9-5F3F-4C68-B381-FF6FBA5B5A7E}" dt="2024-01-04T17:57:52.899" v="14755" actId="2696"/>
        <pc:sldMkLst>
          <pc:docMk/>
          <pc:sldMk cId="1812596759" sldId="5079"/>
        </pc:sldMkLst>
      </pc:sldChg>
      <pc:sldChg chg="add del ord">
        <pc:chgData name="Gen Moore" userId="7344d1be-7da3-4dca-94bf-ce3e70949899" providerId="ADAL" clId="{787C69C9-5F3F-4C68-B381-FF6FBA5B5A7E}" dt="2024-01-02T22:07:47.713" v="13744" actId="2696"/>
        <pc:sldMkLst>
          <pc:docMk/>
          <pc:sldMk cId="3895969409" sldId="5080"/>
        </pc:sldMkLst>
      </pc:sldChg>
      <pc:sldChg chg="modSp add del mod ord">
        <pc:chgData name="Gen Moore" userId="7344d1be-7da3-4dca-94bf-ce3e70949899" providerId="ADAL" clId="{787C69C9-5F3F-4C68-B381-FF6FBA5B5A7E}" dt="2024-03-18T15:56:50.760" v="31086" actId="2696"/>
        <pc:sldMkLst>
          <pc:docMk/>
          <pc:sldMk cId="2116938089" sldId="5081"/>
        </pc:sldMkLst>
      </pc:sldChg>
      <pc:sldChg chg="addSp modSp add mod ord">
        <pc:chgData name="Gen Moore" userId="7344d1be-7da3-4dca-94bf-ce3e70949899" providerId="ADAL" clId="{787C69C9-5F3F-4C68-B381-FF6FBA5B5A7E}" dt="2024-02-13T00:47:45.668" v="26660" actId="14861"/>
        <pc:sldMkLst>
          <pc:docMk/>
          <pc:sldMk cId="3445943188" sldId="5082"/>
        </pc:sldMkLst>
      </pc:sldChg>
      <pc:sldChg chg="add del ord">
        <pc:chgData name="Gen Moore" userId="7344d1be-7da3-4dca-94bf-ce3e70949899" providerId="ADAL" clId="{787C69C9-5F3F-4C68-B381-FF6FBA5B5A7E}" dt="2024-01-02T22:36:28.138" v="14021" actId="2696"/>
        <pc:sldMkLst>
          <pc:docMk/>
          <pc:sldMk cId="2589042064" sldId="5083"/>
        </pc:sldMkLst>
      </pc:sldChg>
      <pc:sldChg chg="addSp delSp modSp add mod ord">
        <pc:chgData name="Gen Moore" userId="7344d1be-7da3-4dca-94bf-ce3e70949899" providerId="ADAL" clId="{787C69C9-5F3F-4C68-B381-FF6FBA5B5A7E}" dt="2024-02-13T00:49:32.522" v="26668" actId="14100"/>
        <pc:sldMkLst>
          <pc:docMk/>
          <pc:sldMk cId="2634767209" sldId="5084"/>
        </pc:sldMkLst>
      </pc:sldChg>
      <pc:sldChg chg="addSp modSp add del mod ord">
        <pc:chgData name="Gen Moore" userId="7344d1be-7da3-4dca-94bf-ce3e70949899" providerId="ADAL" clId="{787C69C9-5F3F-4C68-B381-FF6FBA5B5A7E}" dt="2024-01-16T17:44:33.175" v="15345" actId="2696"/>
        <pc:sldMkLst>
          <pc:docMk/>
          <pc:sldMk cId="969195241" sldId="5085"/>
        </pc:sldMkLst>
      </pc:sldChg>
      <pc:sldChg chg="add del ord">
        <pc:chgData name="Gen Moore" userId="7344d1be-7da3-4dca-94bf-ce3e70949899" providerId="ADAL" clId="{787C69C9-5F3F-4C68-B381-FF6FBA5B5A7E}" dt="2024-01-03T22:51:36.162" v="14095" actId="2696"/>
        <pc:sldMkLst>
          <pc:docMk/>
          <pc:sldMk cId="3211761237" sldId="5086"/>
        </pc:sldMkLst>
      </pc:sldChg>
      <pc:sldChg chg="add del ord replId">
        <pc:chgData name="Gen Moore" userId="7344d1be-7da3-4dca-94bf-ce3e70949899" providerId="ADAL" clId="{787C69C9-5F3F-4C68-B381-FF6FBA5B5A7E}" dt="2024-01-03T23:05:11.668" v="14362" actId="2696"/>
        <pc:sldMkLst>
          <pc:docMk/>
          <pc:sldMk cId="595002862" sldId="5087"/>
        </pc:sldMkLst>
      </pc:sldChg>
      <pc:sldChg chg="add del ord replId">
        <pc:chgData name="Gen Moore" userId="7344d1be-7da3-4dca-94bf-ce3e70949899" providerId="ADAL" clId="{787C69C9-5F3F-4C68-B381-FF6FBA5B5A7E}" dt="2024-01-03T23:43:09.134" v="14444" actId="2696"/>
        <pc:sldMkLst>
          <pc:docMk/>
          <pc:sldMk cId="169994652" sldId="5088"/>
        </pc:sldMkLst>
      </pc:sldChg>
      <pc:sldChg chg="add del ord replId">
        <pc:chgData name="Gen Moore" userId="7344d1be-7da3-4dca-94bf-ce3e70949899" providerId="ADAL" clId="{787C69C9-5F3F-4C68-B381-FF6FBA5B5A7E}" dt="2024-01-04T01:17:51.234" v="14539" actId="2696"/>
        <pc:sldMkLst>
          <pc:docMk/>
          <pc:sldMk cId="493841673" sldId="5089"/>
        </pc:sldMkLst>
      </pc:sldChg>
      <pc:sldChg chg="addSp delSp modSp add del mod ord">
        <pc:chgData name="Gen Moore" userId="7344d1be-7da3-4dca-94bf-ce3e70949899" providerId="ADAL" clId="{787C69C9-5F3F-4C68-B381-FF6FBA5B5A7E}" dt="2024-02-12T23:09:52.972" v="25910" actId="2696"/>
        <pc:sldMkLst>
          <pc:docMk/>
          <pc:sldMk cId="1646441322" sldId="5090"/>
        </pc:sldMkLst>
      </pc:sldChg>
      <pc:sldChg chg="addSp delSp modSp add del mod ord">
        <pc:chgData name="Gen Moore" userId="7344d1be-7da3-4dca-94bf-ce3e70949899" providerId="ADAL" clId="{787C69C9-5F3F-4C68-B381-FF6FBA5B5A7E}" dt="2024-02-13T17:53:14.054" v="27488" actId="2696"/>
        <pc:sldMkLst>
          <pc:docMk/>
          <pc:sldMk cId="3511930664" sldId="5091"/>
        </pc:sldMkLst>
      </pc:sldChg>
      <pc:sldChg chg="addSp delSp modSp add del mod ord chgLayout">
        <pc:chgData name="Gen Moore" userId="7344d1be-7da3-4dca-94bf-ce3e70949899" providerId="ADAL" clId="{787C69C9-5F3F-4C68-B381-FF6FBA5B5A7E}" dt="2024-02-06T17:01:37.472" v="24070" actId="2696"/>
        <pc:sldMkLst>
          <pc:docMk/>
          <pc:sldMk cId="1742799766" sldId="5092"/>
        </pc:sldMkLst>
      </pc:sldChg>
      <pc:sldChg chg="addSp modSp add del mod ord">
        <pc:chgData name="Gen Moore" userId="7344d1be-7da3-4dca-94bf-ce3e70949899" providerId="ADAL" clId="{787C69C9-5F3F-4C68-B381-FF6FBA5B5A7E}" dt="2024-02-13T17:57:37.641" v="27586" actId="2696"/>
        <pc:sldMkLst>
          <pc:docMk/>
          <pc:sldMk cId="4191780398" sldId="5093"/>
        </pc:sldMkLst>
      </pc:sldChg>
      <pc:sldChg chg="modSp add del mod ord">
        <pc:chgData name="Gen Moore" userId="7344d1be-7da3-4dca-94bf-ce3e70949899" providerId="ADAL" clId="{787C69C9-5F3F-4C68-B381-FF6FBA5B5A7E}" dt="2024-01-04T01:21:38.368" v="14575" actId="2696"/>
        <pc:sldMkLst>
          <pc:docMk/>
          <pc:sldMk cId="1362215196" sldId="5094"/>
        </pc:sldMkLst>
      </pc:sldChg>
      <pc:sldChg chg="modSp add del mod ord replId">
        <pc:chgData name="Gen Moore" userId="7344d1be-7da3-4dca-94bf-ce3e70949899" providerId="ADAL" clId="{787C69C9-5F3F-4C68-B381-FF6FBA5B5A7E}" dt="2024-01-04T01:23:13.956" v="14602" actId="2696"/>
        <pc:sldMkLst>
          <pc:docMk/>
          <pc:sldMk cId="388905028" sldId="5095"/>
        </pc:sldMkLst>
      </pc:sldChg>
      <pc:sldChg chg="addSp delSp modSp add mod ord">
        <pc:chgData name="Gen Moore" userId="7344d1be-7da3-4dca-94bf-ce3e70949899" providerId="ADAL" clId="{787C69C9-5F3F-4C68-B381-FF6FBA5B5A7E}" dt="2024-02-13T00:49:40.660" v="26669" actId="403"/>
        <pc:sldMkLst>
          <pc:docMk/>
          <pc:sldMk cId="2415123086" sldId="5096"/>
        </pc:sldMkLst>
      </pc:sldChg>
      <pc:sldChg chg="addSp delSp modSp add mod ord">
        <pc:chgData name="Gen Moore" userId="7344d1be-7da3-4dca-94bf-ce3e70949899" providerId="ADAL" clId="{787C69C9-5F3F-4C68-B381-FF6FBA5B5A7E}" dt="2024-02-13T00:49:59.286" v="26671" actId="14100"/>
        <pc:sldMkLst>
          <pc:docMk/>
          <pc:sldMk cId="2093219737" sldId="5097"/>
        </pc:sldMkLst>
      </pc:sldChg>
      <pc:sldChg chg="modSp add del mod ord">
        <pc:chgData name="Gen Moore" userId="7344d1be-7da3-4dca-94bf-ce3e70949899" providerId="ADAL" clId="{787C69C9-5F3F-4C68-B381-FF6FBA5B5A7E}" dt="2024-02-06T17:04:49.825" v="24087" actId="2696"/>
        <pc:sldMkLst>
          <pc:docMk/>
          <pc:sldMk cId="4003139923" sldId="5098"/>
        </pc:sldMkLst>
      </pc:sldChg>
      <pc:sldChg chg="add del ord">
        <pc:chgData name="Gen Moore" userId="7344d1be-7da3-4dca-94bf-ce3e70949899" providerId="ADAL" clId="{787C69C9-5F3F-4C68-B381-FF6FBA5B5A7E}" dt="2024-01-04T01:29:12.659" v="14640" actId="2696"/>
        <pc:sldMkLst>
          <pc:docMk/>
          <pc:sldMk cId="3304369457" sldId="5099"/>
        </pc:sldMkLst>
      </pc:sldChg>
      <pc:sldChg chg="modSp add del mod ord replId">
        <pc:chgData name="Gen Moore" userId="7344d1be-7da3-4dca-94bf-ce3e70949899" providerId="ADAL" clId="{787C69C9-5F3F-4C68-B381-FF6FBA5B5A7E}" dt="2024-01-04T01:31:59.777" v="14665" actId="2696"/>
        <pc:sldMkLst>
          <pc:docMk/>
          <pc:sldMk cId="3895607505" sldId="5100"/>
        </pc:sldMkLst>
      </pc:sldChg>
      <pc:sldChg chg="addSp modSp add del mod ord">
        <pc:chgData name="Gen Moore" userId="7344d1be-7da3-4dca-94bf-ce3e70949899" providerId="ADAL" clId="{787C69C9-5F3F-4C68-B381-FF6FBA5B5A7E}" dt="2024-02-13T18:00:34.987" v="27677" actId="2696"/>
        <pc:sldMkLst>
          <pc:docMk/>
          <pc:sldMk cId="2446569045" sldId="5101"/>
        </pc:sldMkLst>
      </pc:sldChg>
      <pc:sldChg chg="addSp delSp modSp add del mod ord">
        <pc:chgData name="Gen Moore" userId="7344d1be-7da3-4dca-94bf-ce3e70949899" providerId="ADAL" clId="{787C69C9-5F3F-4C68-B381-FF6FBA5B5A7E}" dt="2024-02-09T19:57:39.976" v="24560"/>
        <pc:sldMkLst>
          <pc:docMk/>
          <pc:sldMk cId="404568948" sldId="5102"/>
        </pc:sldMkLst>
      </pc:sldChg>
      <pc:sldChg chg="modSp add del mod ord">
        <pc:chgData name="Gen Moore" userId="7344d1be-7da3-4dca-94bf-ce3e70949899" providerId="ADAL" clId="{787C69C9-5F3F-4C68-B381-FF6FBA5B5A7E}" dt="2024-01-04T17:47:37.100" v="14744" actId="2696"/>
        <pc:sldMkLst>
          <pc:docMk/>
          <pc:sldMk cId="57727751" sldId="5103"/>
        </pc:sldMkLst>
      </pc:sldChg>
      <pc:sldChg chg="add del ord">
        <pc:chgData name="Gen Moore" userId="7344d1be-7da3-4dca-94bf-ce3e70949899" providerId="ADAL" clId="{787C69C9-5F3F-4C68-B381-FF6FBA5B5A7E}" dt="2024-01-04T17:24:00.909" v="14696" actId="2696"/>
        <pc:sldMkLst>
          <pc:docMk/>
          <pc:sldMk cId="1259854533" sldId="5103"/>
        </pc:sldMkLst>
      </pc:sldChg>
      <pc:sldChg chg="addSp modSp add mod ord">
        <pc:chgData name="Gen Moore" userId="7344d1be-7da3-4dca-94bf-ce3e70949899" providerId="ADAL" clId="{787C69C9-5F3F-4C68-B381-FF6FBA5B5A7E}" dt="2024-01-30T17:37:01.901" v="23734"/>
        <pc:sldMkLst>
          <pc:docMk/>
          <pc:sldMk cId="2948663006" sldId="5104"/>
        </pc:sldMkLst>
      </pc:sldChg>
      <pc:sldChg chg="add del">
        <pc:chgData name="Gen Moore" userId="7344d1be-7da3-4dca-94bf-ce3e70949899" providerId="ADAL" clId="{787C69C9-5F3F-4C68-B381-FF6FBA5B5A7E}" dt="2024-01-04T17:56:12.294" v="14747" actId="2890"/>
        <pc:sldMkLst>
          <pc:docMk/>
          <pc:sldMk cId="474680150" sldId="5105"/>
        </pc:sldMkLst>
      </pc:sldChg>
      <pc:sldChg chg="modSp add del mod ord">
        <pc:chgData name="Gen Moore" userId="7344d1be-7da3-4dca-94bf-ce3e70949899" providerId="ADAL" clId="{787C69C9-5F3F-4C68-B381-FF6FBA5B5A7E}" dt="2024-01-04T18:06:21.720" v="14807" actId="2696"/>
        <pc:sldMkLst>
          <pc:docMk/>
          <pc:sldMk cId="1551482992" sldId="5105"/>
        </pc:sldMkLst>
      </pc:sldChg>
      <pc:sldChg chg="addSp delSp modSp add del mod ord">
        <pc:chgData name="Gen Moore" userId="7344d1be-7da3-4dca-94bf-ce3e70949899" providerId="ADAL" clId="{787C69C9-5F3F-4C68-B381-FF6FBA5B5A7E}" dt="2024-02-13T00:28:12.165" v="26493" actId="2696"/>
        <pc:sldMkLst>
          <pc:docMk/>
          <pc:sldMk cId="1892926523" sldId="5105"/>
        </pc:sldMkLst>
      </pc:sldChg>
      <pc:sldChg chg="add del ord">
        <pc:chgData name="Gen Moore" userId="7344d1be-7da3-4dca-94bf-ce3e70949899" providerId="ADAL" clId="{787C69C9-5F3F-4C68-B381-FF6FBA5B5A7E}" dt="2024-01-04T18:06:21.720" v="14807" actId="2696"/>
        <pc:sldMkLst>
          <pc:docMk/>
          <pc:sldMk cId="1243501695" sldId="5106"/>
        </pc:sldMkLst>
      </pc:sldChg>
      <pc:sldChg chg="add del replId">
        <pc:chgData name="Gen Moore" userId="7344d1be-7da3-4dca-94bf-ce3e70949899" providerId="ADAL" clId="{787C69C9-5F3F-4C68-B381-FF6FBA5B5A7E}" dt="2024-01-04T17:56:12.294" v="14747" actId="2890"/>
        <pc:sldMkLst>
          <pc:docMk/>
          <pc:sldMk cId="2824013663" sldId="5106"/>
        </pc:sldMkLst>
      </pc:sldChg>
      <pc:sldChg chg="modSp add del mod ord">
        <pc:chgData name="Gen Moore" userId="7344d1be-7da3-4dca-94bf-ce3e70949899" providerId="ADAL" clId="{787C69C9-5F3F-4C68-B381-FF6FBA5B5A7E}" dt="2024-02-09T16:53:12.761" v="24418" actId="2696"/>
        <pc:sldMkLst>
          <pc:docMk/>
          <pc:sldMk cId="2141897001" sldId="5107"/>
        </pc:sldMkLst>
      </pc:sldChg>
      <pc:sldChg chg="addSp delSp modSp add mod ord">
        <pc:chgData name="Gen Moore" userId="7344d1be-7da3-4dca-94bf-ce3e70949899" providerId="ADAL" clId="{787C69C9-5F3F-4C68-B381-FF6FBA5B5A7E}" dt="2024-05-08T16:45:31.076" v="32642" actId="20577"/>
        <pc:sldMkLst>
          <pc:docMk/>
          <pc:sldMk cId="1320731078" sldId="5108"/>
        </pc:sldMkLst>
      </pc:sldChg>
      <pc:sldChg chg="addSp delSp modSp add mod ord">
        <pc:chgData name="Gen Moore" userId="7344d1be-7da3-4dca-94bf-ce3e70949899" providerId="ADAL" clId="{787C69C9-5F3F-4C68-B381-FF6FBA5B5A7E}" dt="2024-02-13T18:02:21.120" v="27696" actId="403"/>
        <pc:sldMkLst>
          <pc:docMk/>
          <pc:sldMk cId="3438290859" sldId="5109"/>
        </pc:sldMkLst>
      </pc:sldChg>
      <pc:sldChg chg="add del ord">
        <pc:chgData name="Gen Moore" userId="7344d1be-7da3-4dca-94bf-ce3e70949899" providerId="ADAL" clId="{787C69C9-5F3F-4C68-B381-FF6FBA5B5A7E}" dt="2024-01-10T18:27:34.895" v="15278" actId="2696"/>
        <pc:sldMkLst>
          <pc:docMk/>
          <pc:sldMk cId="1423042167" sldId="5110"/>
        </pc:sldMkLst>
      </pc:sldChg>
      <pc:sldChg chg="addSp modSp add">
        <pc:chgData name="Gen Moore" userId="7344d1be-7da3-4dca-94bf-ce3e70949899" providerId="ADAL" clId="{787C69C9-5F3F-4C68-B381-FF6FBA5B5A7E}" dt="2024-03-12T19:52:20.051" v="30735" actId="14430"/>
        <pc:sldMkLst>
          <pc:docMk/>
          <pc:sldMk cId="3188147404" sldId="5110"/>
        </pc:sldMkLst>
      </pc:sldChg>
      <pc:sldChg chg="add">
        <pc:chgData name="Gen Moore" userId="7344d1be-7da3-4dca-94bf-ce3e70949899" providerId="ADAL" clId="{787C69C9-5F3F-4C68-B381-FF6FBA5B5A7E}" dt="2024-02-06T16:51:32.595" v="23995"/>
        <pc:sldMkLst>
          <pc:docMk/>
          <pc:sldMk cId="277665273" sldId="5111"/>
        </pc:sldMkLst>
      </pc:sldChg>
      <pc:sldChg chg="modSp add del mod ord">
        <pc:chgData name="Gen Moore" userId="7344d1be-7da3-4dca-94bf-ce3e70949899" providerId="ADAL" clId="{787C69C9-5F3F-4C68-B381-FF6FBA5B5A7E}" dt="2024-01-09T18:24:42.206" v="15244" actId="2696"/>
        <pc:sldMkLst>
          <pc:docMk/>
          <pc:sldMk cId="849669229" sldId="5111"/>
        </pc:sldMkLst>
      </pc:sldChg>
      <pc:sldChg chg="addSp delSp modSp add mod ord">
        <pc:chgData name="Gen Moore" userId="7344d1be-7da3-4dca-94bf-ce3e70949899" providerId="ADAL" clId="{787C69C9-5F3F-4C68-B381-FF6FBA5B5A7E}" dt="2024-04-04T20:27:14.797" v="32029"/>
        <pc:sldMkLst>
          <pc:docMk/>
          <pc:sldMk cId="831964006" sldId="5112"/>
        </pc:sldMkLst>
      </pc:sldChg>
      <pc:sldChg chg="modSp add mod ord">
        <pc:chgData name="Gen Moore" userId="7344d1be-7da3-4dca-94bf-ce3e70949899" providerId="ADAL" clId="{787C69C9-5F3F-4C68-B381-FF6FBA5B5A7E}" dt="2024-02-13T00:54:44.873" v="26709" actId="14100"/>
        <pc:sldMkLst>
          <pc:docMk/>
          <pc:sldMk cId="1664209792" sldId="5113"/>
        </pc:sldMkLst>
      </pc:sldChg>
      <pc:sldChg chg="modSp add mod ord">
        <pc:chgData name="Gen Moore" userId="7344d1be-7da3-4dca-94bf-ce3e70949899" providerId="ADAL" clId="{787C69C9-5F3F-4C68-B381-FF6FBA5B5A7E}" dt="2024-02-13T00:54:25.754" v="26708" actId="14100"/>
        <pc:sldMkLst>
          <pc:docMk/>
          <pc:sldMk cId="2845345122" sldId="5114"/>
        </pc:sldMkLst>
      </pc:sldChg>
      <pc:sldChg chg="addSp delSp modSp add mod ord chgLayout">
        <pc:chgData name="Gen Moore" userId="7344d1be-7da3-4dca-94bf-ce3e70949899" providerId="ADAL" clId="{787C69C9-5F3F-4C68-B381-FF6FBA5B5A7E}" dt="2024-02-13T18:42:08.715" v="27837"/>
        <pc:sldMkLst>
          <pc:docMk/>
          <pc:sldMk cId="1921147317" sldId="5115"/>
        </pc:sldMkLst>
      </pc:sldChg>
      <pc:sldChg chg="addSp delSp modSp add mod ord">
        <pc:chgData name="Gen Moore" userId="7344d1be-7da3-4dca-94bf-ce3e70949899" providerId="ADAL" clId="{787C69C9-5F3F-4C68-B381-FF6FBA5B5A7E}" dt="2024-01-30T17:33:34.212" v="23714"/>
        <pc:sldMkLst>
          <pc:docMk/>
          <pc:sldMk cId="4009784377" sldId="5120"/>
        </pc:sldMkLst>
      </pc:sldChg>
      <pc:sldChg chg="addSp delSp modSp add mod ord">
        <pc:chgData name="Gen Moore" userId="7344d1be-7da3-4dca-94bf-ce3e70949899" providerId="ADAL" clId="{787C69C9-5F3F-4C68-B381-FF6FBA5B5A7E}" dt="2024-01-30T17:33:34.212" v="23714"/>
        <pc:sldMkLst>
          <pc:docMk/>
          <pc:sldMk cId="2527401410" sldId="5121"/>
        </pc:sldMkLst>
      </pc:sldChg>
      <pc:sldChg chg="addSp modSp add mod ord">
        <pc:chgData name="Gen Moore" userId="7344d1be-7da3-4dca-94bf-ce3e70949899" providerId="ADAL" clId="{787C69C9-5F3F-4C68-B381-FF6FBA5B5A7E}" dt="2024-01-30T17:33:34.212" v="23714"/>
        <pc:sldMkLst>
          <pc:docMk/>
          <pc:sldMk cId="321369409" sldId="5122"/>
        </pc:sldMkLst>
      </pc:sldChg>
      <pc:sldChg chg="modSp add mod ord">
        <pc:chgData name="Gen Moore" userId="7344d1be-7da3-4dca-94bf-ce3e70949899" providerId="ADAL" clId="{787C69C9-5F3F-4C68-B381-FF6FBA5B5A7E}" dt="2024-02-12T18:00:29.382" v="25752" actId="403"/>
        <pc:sldMkLst>
          <pc:docMk/>
          <pc:sldMk cId="87086762" sldId="5123"/>
        </pc:sldMkLst>
      </pc:sldChg>
      <pc:sldChg chg="addSp delSp modSp add mod ord">
        <pc:chgData name="Gen Moore" userId="7344d1be-7da3-4dca-94bf-ce3e70949899" providerId="ADAL" clId="{787C69C9-5F3F-4C68-B381-FF6FBA5B5A7E}" dt="2024-01-30T17:33:34.212" v="23714"/>
        <pc:sldMkLst>
          <pc:docMk/>
          <pc:sldMk cId="2992246298" sldId="5124"/>
        </pc:sldMkLst>
      </pc:sldChg>
      <pc:sldChg chg="delSp modSp add del mod ord">
        <pc:chgData name="Gen Moore" userId="7344d1be-7da3-4dca-94bf-ce3e70949899" providerId="ADAL" clId="{787C69C9-5F3F-4C68-B381-FF6FBA5B5A7E}" dt="2024-01-18T23:24:52.522" v="16884" actId="2696"/>
        <pc:sldMkLst>
          <pc:docMk/>
          <pc:sldMk cId="773283288" sldId="5125"/>
        </pc:sldMkLst>
      </pc:sldChg>
      <pc:sldChg chg="addSp delSp modSp add del mod ord">
        <pc:chgData name="Gen Moore" userId="7344d1be-7da3-4dca-94bf-ce3e70949899" providerId="ADAL" clId="{787C69C9-5F3F-4C68-B381-FF6FBA5B5A7E}" dt="2024-01-18T23:25:40.444" v="16889" actId="2696"/>
        <pc:sldMkLst>
          <pc:docMk/>
          <pc:sldMk cId="698205291" sldId="5126"/>
        </pc:sldMkLst>
      </pc:sldChg>
      <pc:sldChg chg="addSp delSp modSp add del mod ord">
        <pc:chgData name="Gen Moore" userId="7344d1be-7da3-4dca-94bf-ce3e70949899" providerId="ADAL" clId="{787C69C9-5F3F-4C68-B381-FF6FBA5B5A7E}" dt="2024-01-18T23:26:49.474" v="16901" actId="2696"/>
        <pc:sldMkLst>
          <pc:docMk/>
          <pc:sldMk cId="1820443389" sldId="5127"/>
        </pc:sldMkLst>
      </pc:sldChg>
      <pc:sldChg chg="addSp delSp modSp add del mod ord">
        <pc:chgData name="Gen Moore" userId="7344d1be-7da3-4dca-94bf-ce3e70949899" providerId="ADAL" clId="{787C69C9-5F3F-4C68-B381-FF6FBA5B5A7E}" dt="2024-01-17T18:30:28.574" v="16119" actId="2696"/>
        <pc:sldMkLst>
          <pc:docMk/>
          <pc:sldMk cId="2871905780" sldId="5128"/>
        </pc:sldMkLst>
      </pc:sldChg>
      <pc:sldChg chg="addSp modSp add del mod ord">
        <pc:chgData name="Gen Moore" userId="7344d1be-7da3-4dca-94bf-ce3e70949899" providerId="ADAL" clId="{787C69C9-5F3F-4C68-B381-FF6FBA5B5A7E}" dt="2024-01-18T23:25:14.833" v="16886" actId="2696"/>
        <pc:sldMkLst>
          <pc:docMk/>
          <pc:sldMk cId="537470889" sldId="5129"/>
        </pc:sldMkLst>
      </pc:sldChg>
      <pc:sldChg chg="addSp delSp modSp add del mod ord">
        <pc:chgData name="Gen Moore" userId="7344d1be-7da3-4dca-94bf-ce3e70949899" providerId="ADAL" clId="{787C69C9-5F3F-4C68-B381-FF6FBA5B5A7E}" dt="2024-01-18T23:24:56.985" v="16885" actId="2696"/>
        <pc:sldMkLst>
          <pc:docMk/>
          <pc:sldMk cId="3429506311" sldId="5130"/>
        </pc:sldMkLst>
      </pc:sldChg>
      <pc:sldChg chg="addSp delSp modSp add del mod ord">
        <pc:chgData name="Gen Moore" userId="7344d1be-7da3-4dca-94bf-ce3e70949899" providerId="ADAL" clId="{787C69C9-5F3F-4C68-B381-FF6FBA5B5A7E}" dt="2024-01-18T23:25:19.503" v="16887" actId="2696"/>
        <pc:sldMkLst>
          <pc:docMk/>
          <pc:sldMk cId="819282309" sldId="5131"/>
        </pc:sldMkLst>
      </pc:sldChg>
      <pc:sldChg chg="addSp delSp modSp add del mod">
        <pc:chgData name="Gen Moore" userId="7344d1be-7da3-4dca-94bf-ce3e70949899" providerId="ADAL" clId="{787C69C9-5F3F-4C68-B381-FF6FBA5B5A7E}" dt="2024-01-18T23:25:25.093" v="16888" actId="2696"/>
        <pc:sldMkLst>
          <pc:docMk/>
          <pc:sldMk cId="1389369632" sldId="5132"/>
        </pc:sldMkLst>
      </pc:sldChg>
      <pc:sldChg chg="modSp add del mod">
        <pc:chgData name="Gen Moore" userId="7344d1be-7da3-4dca-94bf-ce3e70949899" providerId="ADAL" clId="{787C69C9-5F3F-4C68-B381-FF6FBA5B5A7E}" dt="2024-01-18T23:23:56.225" v="16875" actId="2696"/>
        <pc:sldMkLst>
          <pc:docMk/>
          <pc:sldMk cId="1014063172" sldId="5133"/>
        </pc:sldMkLst>
      </pc:sldChg>
      <pc:sldChg chg="modSp add del mod">
        <pc:chgData name="Gen Moore" userId="7344d1be-7da3-4dca-94bf-ce3e70949899" providerId="ADAL" clId="{787C69C9-5F3F-4C68-B381-FF6FBA5B5A7E}" dt="2024-01-18T23:24:01.003" v="16876" actId="2696"/>
        <pc:sldMkLst>
          <pc:docMk/>
          <pc:sldMk cId="2935701282" sldId="5134"/>
        </pc:sldMkLst>
      </pc:sldChg>
      <pc:sldChg chg="modSp add del mod">
        <pc:chgData name="Gen Moore" userId="7344d1be-7da3-4dca-94bf-ce3e70949899" providerId="ADAL" clId="{787C69C9-5F3F-4C68-B381-FF6FBA5B5A7E}" dt="2024-01-18T23:24:05.606" v="16877" actId="2696"/>
        <pc:sldMkLst>
          <pc:docMk/>
          <pc:sldMk cId="3729678816" sldId="5135"/>
        </pc:sldMkLst>
      </pc:sldChg>
      <pc:sldChg chg="add del">
        <pc:chgData name="Gen Moore" userId="7344d1be-7da3-4dca-94bf-ce3e70949899" providerId="ADAL" clId="{787C69C9-5F3F-4C68-B381-FF6FBA5B5A7E}" dt="2024-01-17T18:56:43.339" v="16800" actId="2696"/>
        <pc:sldMkLst>
          <pc:docMk/>
          <pc:sldMk cId="3487818306" sldId="5136"/>
        </pc:sldMkLst>
      </pc:sldChg>
      <pc:sldChg chg="modSp add del mod">
        <pc:chgData name="Gen Moore" userId="7344d1be-7da3-4dca-94bf-ce3e70949899" providerId="ADAL" clId="{787C69C9-5F3F-4C68-B381-FF6FBA5B5A7E}" dt="2024-01-18T23:24:12.930" v="16878" actId="2696"/>
        <pc:sldMkLst>
          <pc:docMk/>
          <pc:sldMk cId="2090722693" sldId="5137"/>
        </pc:sldMkLst>
      </pc:sldChg>
      <pc:sldChg chg="modSp add del mod ord">
        <pc:chgData name="Gen Moore" userId="7344d1be-7da3-4dca-94bf-ce3e70949899" providerId="ADAL" clId="{787C69C9-5F3F-4C68-B381-FF6FBA5B5A7E}" dt="2024-01-18T23:25:40.444" v="16889" actId="2696"/>
        <pc:sldMkLst>
          <pc:docMk/>
          <pc:sldMk cId="2086100943" sldId="5138"/>
        </pc:sldMkLst>
      </pc:sldChg>
      <pc:sldChg chg="addSp delSp modSp del mod ord">
        <pc:chgData name="Gen Moore" userId="7344d1be-7da3-4dca-94bf-ce3e70949899" providerId="ADAL" clId="{787C69C9-5F3F-4C68-B381-FF6FBA5B5A7E}" dt="2024-01-19T18:52:34.397" v="17172" actId="2696"/>
        <pc:sldMkLst>
          <pc:docMk/>
          <pc:sldMk cId="2436675208" sldId="5139"/>
        </pc:sldMkLst>
      </pc:sldChg>
      <pc:sldChg chg="delSp modSp del mod ord">
        <pc:chgData name="Gen Moore" userId="7344d1be-7da3-4dca-94bf-ce3e70949899" providerId="ADAL" clId="{787C69C9-5F3F-4C68-B381-FF6FBA5B5A7E}" dt="2024-01-19T18:52:26.590" v="17171" actId="2696"/>
        <pc:sldMkLst>
          <pc:docMk/>
          <pc:sldMk cId="4014387774" sldId="5140"/>
        </pc:sldMkLst>
      </pc:sldChg>
      <pc:sldChg chg="modSp add mod ord">
        <pc:chgData name="Gen Moore" userId="7344d1be-7da3-4dca-94bf-ce3e70949899" providerId="ADAL" clId="{787C69C9-5F3F-4C68-B381-FF6FBA5B5A7E}" dt="2024-04-17T20:49:15.174" v="32198" actId="14100"/>
        <pc:sldMkLst>
          <pc:docMk/>
          <pc:sldMk cId="2191203005" sldId="5141"/>
        </pc:sldMkLst>
      </pc:sldChg>
      <pc:sldChg chg="addSp delSp modSp add mod ord">
        <pc:chgData name="Gen Moore" userId="7344d1be-7da3-4dca-94bf-ce3e70949899" providerId="ADAL" clId="{787C69C9-5F3F-4C68-B381-FF6FBA5B5A7E}" dt="2024-02-12T16:45:55.472" v="24857" actId="21"/>
        <pc:sldMkLst>
          <pc:docMk/>
          <pc:sldMk cId="572331189" sldId="5142"/>
        </pc:sldMkLst>
      </pc:sldChg>
      <pc:sldChg chg="modSp add del mod">
        <pc:chgData name="Gen Moore" userId="7344d1be-7da3-4dca-94bf-ce3e70949899" providerId="ADAL" clId="{787C69C9-5F3F-4C68-B381-FF6FBA5B5A7E}" dt="2024-01-22T18:28:15.969" v="18061" actId="2696"/>
        <pc:sldMkLst>
          <pc:docMk/>
          <pc:sldMk cId="1041661465" sldId="5142"/>
        </pc:sldMkLst>
      </pc:sldChg>
      <pc:sldChg chg="add ord replId">
        <pc:chgData name="Gen Moore" userId="7344d1be-7da3-4dca-94bf-ce3e70949899" providerId="ADAL" clId="{787C69C9-5F3F-4C68-B381-FF6FBA5B5A7E}" dt="2024-01-22T19:31:25.441" v="18265"/>
        <pc:sldMkLst>
          <pc:docMk/>
          <pc:sldMk cId="2011604431" sldId="5143"/>
        </pc:sldMkLst>
      </pc:sldChg>
      <pc:sldChg chg="modSp add mod ord">
        <pc:chgData name="Gen Moore" userId="7344d1be-7da3-4dca-94bf-ce3e70949899" providerId="ADAL" clId="{787C69C9-5F3F-4C68-B381-FF6FBA5B5A7E}" dt="2024-04-04T20:48:37.082" v="32176" actId="20577"/>
        <pc:sldMkLst>
          <pc:docMk/>
          <pc:sldMk cId="1230131286" sldId="5144"/>
        </pc:sldMkLst>
      </pc:sldChg>
      <pc:sldChg chg="addSp delSp modSp add del mod ord">
        <pc:chgData name="Gen Moore" userId="7344d1be-7da3-4dca-94bf-ce3e70949899" providerId="ADAL" clId="{787C69C9-5F3F-4C68-B381-FF6FBA5B5A7E}" dt="2024-04-30T19:34:30.835" v="32421" actId="2696"/>
        <pc:sldMkLst>
          <pc:docMk/>
          <pc:sldMk cId="4131629750" sldId="5145"/>
        </pc:sldMkLst>
      </pc:sldChg>
      <pc:sldChg chg="addSp modSp add del mod ord">
        <pc:chgData name="Gen Moore" userId="7344d1be-7da3-4dca-94bf-ce3e70949899" providerId="ADAL" clId="{787C69C9-5F3F-4C68-B381-FF6FBA5B5A7E}" dt="2024-02-12T23:49:55.425" v="26335" actId="2696"/>
        <pc:sldMkLst>
          <pc:docMk/>
          <pc:sldMk cId="3880451852" sldId="5146"/>
        </pc:sldMkLst>
      </pc:sldChg>
      <pc:sldChg chg="addSp modSp add del mod">
        <pc:chgData name="Gen Moore" userId="7344d1be-7da3-4dca-94bf-ce3e70949899" providerId="ADAL" clId="{787C69C9-5F3F-4C68-B381-FF6FBA5B5A7E}" dt="2024-01-23T20:32:34.325" v="19755" actId="2696"/>
        <pc:sldMkLst>
          <pc:docMk/>
          <pc:sldMk cId="3605407016" sldId="5147"/>
        </pc:sldMkLst>
      </pc:sldChg>
      <pc:sldChg chg="addSp delSp modSp add del mod ord">
        <pc:chgData name="Gen Moore" userId="7344d1be-7da3-4dca-94bf-ce3e70949899" providerId="ADAL" clId="{787C69C9-5F3F-4C68-B381-FF6FBA5B5A7E}" dt="2024-01-23T23:43:25.890" v="21413" actId="2696"/>
        <pc:sldMkLst>
          <pc:docMk/>
          <pc:sldMk cId="67233267" sldId="5148"/>
        </pc:sldMkLst>
      </pc:sldChg>
      <pc:sldChg chg="modSp add del mod ord">
        <pc:chgData name="Gen Moore" userId="7344d1be-7da3-4dca-94bf-ce3e70949899" providerId="ADAL" clId="{787C69C9-5F3F-4C68-B381-FF6FBA5B5A7E}" dt="2024-01-23T23:09:27.423" v="21014" actId="2696"/>
        <pc:sldMkLst>
          <pc:docMk/>
          <pc:sldMk cId="1037093439" sldId="5149"/>
        </pc:sldMkLst>
      </pc:sldChg>
      <pc:sldChg chg="addSp delSp modSp add mod ord">
        <pc:chgData name="Gen Moore" userId="7344d1be-7da3-4dca-94bf-ce3e70949899" providerId="ADAL" clId="{787C69C9-5F3F-4C68-B381-FF6FBA5B5A7E}" dt="2024-03-13T20:54:11.880" v="30939" actId="14429"/>
        <pc:sldMkLst>
          <pc:docMk/>
          <pc:sldMk cId="2169148896" sldId="5149"/>
        </pc:sldMkLst>
      </pc:sldChg>
      <pc:sldChg chg="add ord">
        <pc:chgData name="Gen Moore" userId="7344d1be-7da3-4dca-94bf-ce3e70949899" providerId="ADAL" clId="{787C69C9-5F3F-4C68-B381-FF6FBA5B5A7E}" dt="2024-01-30T17:33:34.212" v="23714"/>
        <pc:sldMkLst>
          <pc:docMk/>
          <pc:sldMk cId="3216044456" sldId="5150"/>
        </pc:sldMkLst>
      </pc:sldChg>
      <pc:sldChg chg="modSp add mod ord">
        <pc:chgData name="Gen Moore" userId="7344d1be-7da3-4dca-94bf-ce3e70949899" providerId="ADAL" clId="{787C69C9-5F3F-4C68-B381-FF6FBA5B5A7E}" dt="2024-03-12T19:46:04.932" v="30557" actId="18131"/>
        <pc:sldMkLst>
          <pc:docMk/>
          <pc:sldMk cId="3721393919" sldId="5151"/>
        </pc:sldMkLst>
      </pc:sldChg>
      <pc:sldChg chg="modSp add mod ord">
        <pc:chgData name="Gen Moore" userId="7344d1be-7da3-4dca-94bf-ce3e70949899" providerId="ADAL" clId="{787C69C9-5F3F-4C68-B381-FF6FBA5B5A7E}" dt="2024-02-12T18:00:40.066" v="25753" actId="14430"/>
        <pc:sldMkLst>
          <pc:docMk/>
          <pc:sldMk cId="1022470334" sldId="5152"/>
        </pc:sldMkLst>
      </pc:sldChg>
      <pc:sldChg chg="add ord">
        <pc:chgData name="Gen Moore" userId="7344d1be-7da3-4dca-94bf-ce3e70949899" providerId="ADAL" clId="{787C69C9-5F3F-4C68-B381-FF6FBA5B5A7E}" dt="2024-01-24T21:13:01.349" v="21737"/>
        <pc:sldMkLst>
          <pc:docMk/>
          <pc:sldMk cId="1309611040" sldId="5153"/>
        </pc:sldMkLst>
      </pc:sldChg>
      <pc:sldChg chg="addSp delSp modSp add del mod ord">
        <pc:chgData name="Gen Moore" userId="7344d1be-7da3-4dca-94bf-ce3e70949899" providerId="ADAL" clId="{787C69C9-5F3F-4C68-B381-FF6FBA5B5A7E}" dt="2024-02-12T23:08:07.268" v="25897" actId="2696"/>
        <pc:sldMkLst>
          <pc:docMk/>
          <pc:sldMk cId="3078656748" sldId="5154"/>
        </pc:sldMkLst>
      </pc:sldChg>
      <pc:sldChg chg="add ord">
        <pc:chgData name="Gen Moore" userId="7344d1be-7da3-4dca-94bf-ce3e70949899" providerId="ADAL" clId="{787C69C9-5F3F-4C68-B381-FF6FBA5B5A7E}" dt="2024-04-09T20:39:32.073" v="32193"/>
        <pc:sldMkLst>
          <pc:docMk/>
          <pc:sldMk cId="1523179679" sldId="5155"/>
        </pc:sldMkLst>
      </pc:sldChg>
      <pc:sldChg chg="addSp modSp add del mod ord">
        <pc:chgData name="Gen Moore" userId="7344d1be-7da3-4dca-94bf-ce3e70949899" providerId="ADAL" clId="{787C69C9-5F3F-4C68-B381-FF6FBA5B5A7E}" dt="2024-02-09T19:54:00.057" v="24543" actId="2696"/>
        <pc:sldMkLst>
          <pc:docMk/>
          <pc:sldMk cId="4048630403" sldId="5155"/>
        </pc:sldMkLst>
      </pc:sldChg>
      <pc:sldChg chg="add">
        <pc:chgData name="Gen Moore" userId="7344d1be-7da3-4dca-94bf-ce3e70949899" providerId="ADAL" clId="{787C69C9-5F3F-4C68-B381-FF6FBA5B5A7E}" dt="2024-04-09T20:38:34.274" v="32183"/>
        <pc:sldMkLst>
          <pc:docMk/>
          <pc:sldMk cId="1015586715" sldId="5156"/>
        </pc:sldMkLst>
      </pc:sldChg>
      <pc:sldChg chg="add del ord">
        <pc:chgData name="Gen Moore" userId="7344d1be-7da3-4dca-94bf-ce3e70949899" providerId="ADAL" clId="{787C69C9-5F3F-4C68-B381-FF6FBA5B5A7E}" dt="2024-01-30T21:28:15.757" v="23953" actId="2696"/>
        <pc:sldMkLst>
          <pc:docMk/>
          <pc:sldMk cId="2264219547" sldId="5156"/>
        </pc:sldMkLst>
      </pc:sldChg>
      <pc:sldChg chg="add del ord">
        <pc:chgData name="Gen Moore" userId="7344d1be-7da3-4dca-94bf-ce3e70949899" providerId="ADAL" clId="{787C69C9-5F3F-4C68-B381-FF6FBA5B5A7E}" dt="2024-02-08T01:14:30.756" v="24112" actId="2696"/>
        <pc:sldMkLst>
          <pc:docMk/>
          <pc:sldMk cId="179602530" sldId="5157"/>
        </pc:sldMkLst>
      </pc:sldChg>
      <pc:sldChg chg="add">
        <pc:chgData name="Gen Moore" userId="7344d1be-7da3-4dca-94bf-ce3e70949899" providerId="ADAL" clId="{787C69C9-5F3F-4C68-B381-FF6FBA5B5A7E}" dt="2024-04-09T20:38:34.274" v="32183"/>
        <pc:sldMkLst>
          <pc:docMk/>
          <pc:sldMk cId="600157580" sldId="5157"/>
        </pc:sldMkLst>
      </pc:sldChg>
      <pc:sldChg chg="add del ord">
        <pc:chgData name="Gen Moore" userId="7344d1be-7da3-4dca-94bf-ce3e70949899" providerId="ADAL" clId="{787C69C9-5F3F-4C68-B381-FF6FBA5B5A7E}" dt="2024-02-08T01:15:08.975" v="24114" actId="2696"/>
        <pc:sldMkLst>
          <pc:docMk/>
          <pc:sldMk cId="778571150" sldId="5158"/>
        </pc:sldMkLst>
      </pc:sldChg>
      <pc:sldChg chg="add del">
        <pc:chgData name="Gen Moore" userId="7344d1be-7da3-4dca-94bf-ce3e70949899" providerId="ADAL" clId="{787C69C9-5F3F-4C68-B381-FF6FBA5B5A7E}" dt="2024-02-06T16:55:46.519" v="24067" actId="2696"/>
        <pc:sldMkLst>
          <pc:docMk/>
          <pc:sldMk cId="3007265001" sldId="5159"/>
        </pc:sldMkLst>
      </pc:sldChg>
      <pc:sldChg chg="add">
        <pc:chgData name="Gen Moore" userId="7344d1be-7da3-4dca-94bf-ce3e70949899" providerId="ADAL" clId="{787C69C9-5F3F-4C68-B381-FF6FBA5B5A7E}" dt="2024-02-06T16:51:32.595" v="23995"/>
        <pc:sldMkLst>
          <pc:docMk/>
          <pc:sldMk cId="2472978121" sldId="5160"/>
        </pc:sldMkLst>
      </pc:sldChg>
      <pc:sldChg chg="add">
        <pc:chgData name="Gen Moore" userId="7344d1be-7da3-4dca-94bf-ce3e70949899" providerId="ADAL" clId="{787C69C9-5F3F-4C68-B381-FF6FBA5B5A7E}" dt="2024-02-06T16:51:32.595" v="23995"/>
        <pc:sldMkLst>
          <pc:docMk/>
          <pc:sldMk cId="2146335293" sldId="5161"/>
        </pc:sldMkLst>
      </pc:sldChg>
      <pc:sldChg chg="addSp modSp add">
        <pc:chgData name="Gen Moore" userId="7344d1be-7da3-4dca-94bf-ce3e70949899" providerId="ADAL" clId="{787C69C9-5F3F-4C68-B381-FF6FBA5B5A7E}" dt="2024-03-12T19:52:35.254" v="30738" actId="14430"/>
        <pc:sldMkLst>
          <pc:docMk/>
          <pc:sldMk cId="1484334150" sldId="5162"/>
        </pc:sldMkLst>
      </pc:sldChg>
      <pc:sldChg chg="addSp modSp add ord">
        <pc:chgData name="Gen Moore" userId="7344d1be-7da3-4dca-94bf-ce3e70949899" providerId="ADAL" clId="{787C69C9-5F3F-4C68-B381-FF6FBA5B5A7E}" dt="2024-04-09T20:38:56.341" v="32188"/>
        <pc:sldMkLst>
          <pc:docMk/>
          <pc:sldMk cId="2425692733" sldId="5163"/>
        </pc:sldMkLst>
      </pc:sldChg>
      <pc:sldChg chg="addSp modSp add">
        <pc:chgData name="Gen Moore" userId="7344d1be-7da3-4dca-94bf-ce3e70949899" providerId="ADAL" clId="{787C69C9-5F3F-4C68-B381-FF6FBA5B5A7E}" dt="2024-03-12T19:52:25.062" v="30736" actId="14430"/>
        <pc:sldMkLst>
          <pc:docMk/>
          <pc:sldMk cId="1351458686" sldId="5164"/>
        </pc:sldMkLst>
      </pc:sldChg>
      <pc:sldChg chg="addSp modSp add">
        <pc:chgData name="Gen Moore" userId="7344d1be-7da3-4dca-94bf-ce3e70949899" providerId="ADAL" clId="{787C69C9-5F3F-4C68-B381-FF6FBA5B5A7E}" dt="2024-03-12T19:52:15.362" v="30734" actId="14430"/>
        <pc:sldMkLst>
          <pc:docMk/>
          <pc:sldMk cId="2964795013" sldId="5165"/>
        </pc:sldMkLst>
      </pc:sldChg>
      <pc:sldChg chg="add">
        <pc:chgData name="Gen Moore" userId="7344d1be-7da3-4dca-94bf-ce3e70949899" providerId="ADAL" clId="{787C69C9-5F3F-4C68-B381-FF6FBA5B5A7E}" dt="2024-02-06T16:51:32.595" v="23995"/>
        <pc:sldMkLst>
          <pc:docMk/>
          <pc:sldMk cId="1963363961" sldId="5166"/>
        </pc:sldMkLst>
      </pc:sldChg>
      <pc:sldChg chg="addSp modSp add">
        <pc:chgData name="Gen Moore" userId="7344d1be-7da3-4dca-94bf-ce3e70949899" providerId="ADAL" clId="{787C69C9-5F3F-4C68-B381-FF6FBA5B5A7E}" dt="2024-03-12T19:52:06.875" v="30733" actId="14430"/>
        <pc:sldMkLst>
          <pc:docMk/>
          <pc:sldMk cId="981252878" sldId="5167"/>
        </pc:sldMkLst>
      </pc:sldChg>
      <pc:sldChg chg="addSp modSp add">
        <pc:chgData name="Gen Moore" userId="7344d1be-7da3-4dca-94bf-ce3e70949899" providerId="ADAL" clId="{787C69C9-5F3F-4C68-B381-FF6FBA5B5A7E}" dt="2024-03-12T19:52:02.297" v="30732" actId="14430"/>
        <pc:sldMkLst>
          <pc:docMk/>
          <pc:sldMk cId="2552718051" sldId="5168"/>
        </pc:sldMkLst>
      </pc:sldChg>
      <pc:sldChg chg="addSp modSp add">
        <pc:chgData name="Gen Moore" userId="7344d1be-7da3-4dca-94bf-ce3e70949899" providerId="ADAL" clId="{787C69C9-5F3F-4C68-B381-FF6FBA5B5A7E}" dt="2024-03-12T19:51:56.117" v="30731" actId="14430"/>
        <pc:sldMkLst>
          <pc:docMk/>
          <pc:sldMk cId="2234129945" sldId="5169"/>
        </pc:sldMkLst>
      </pc:sldChg>
      <pc:sldChg chg="delSp modSp add del mod modClrScheme chgLayout">
        <pc:chgData name="Gen Moore" userId="7344d1be-7da3-4dca-94bf-ce3e70949899" providerId="ADAL" clId="{787C69C9-5F3F-4C68-B381-FF6FBA5B5A7E}" dt="2024-02-13T00:34:59.805" v="26581" actId="2696"/>
        <pc:sldMkLst>
          <pc:docMk/>
          <pc:sldMk cId="1310328888" sldId="5170"/>
        </pc:sldMkLst>
      </pc:sldChg>
      <pc:sldChg chg="add del">
        <pc:chgData name="Gen Moore" userId="7344d1be-7da3-4dca-94bf-ce3e70949899" providerId="ADAL" clId="{787C69C9-5F3F-4C68-B381-FF6FBA5B5A7E}" dt="2024-02-13T17:54:59.824" v="27530" actId="2696"/>
        <pc:sldMkLst>
          <pc:docMk/>
          <pc:sldMk cId="1704783633" sldId="5171"/>
        </pc:sldMkLst>
      </pc:sldChg>
      <pc:sldChg chg="add del">
        <pc:chgData name="Gen Moore" userId="7344d1be-7da3-4dca-94bf-ce3e70949899" providerId="ADAL" clId="{787C69C9-5F3F-4C68-B381-FF6FBA5B5A7E}" dt="2024-02-13T00:44:18.677" v="26627" actId="2696"/>
        <pc:sldMkLst>
          <pc:docMk/>
          <pc:sldMk cId="750110532" sldId="5172"/>
        </pc:sldMkLst>
      </pc:sldChg>
      <pc:sldChg chg="add del">
        <pc:chgData name="Gen Moore" userId="7344d1be-7da3-4dca-94bf-ce3e70949899" providerId="ADAL" clId="{787C69C9-5F3F-4C68-B381-FF6FBA5B5A7E}" dt="2024-02-13T17:58:55.022" v="27627" actId="2696"/>
        <pc:sldMkLst>
          <pc:docMk/>
          <pc:sldMk cId="942996258" sldId="5173"/>
        </pc:sldMkLst>
      </pc:sldChg>
      <pc:sldChg chg="add">
        <pc:chgData name="Gen Moore" userId="7344d1be-7da3-4dca-94bf-ce3e70949899" providerId="ADAL" clId="{787C69C9-5F3F-4C68-B381-FF6FBA5B5A7E}" dt="2024-02-08T01:14:27.263" v="24111"/>
        <pc:sldMkLst>
          <pc:docMk/>
          <pc:sldMk cId="3984869201" sldId="5174"/>
        </pc:sldMkLst>
      </pc:sldChg>
      <pc:sldChg chg="modSp add mod">
        <pc:chgData name="Gen Moore" userId="7344d1be-7da3-4dca-94bf-ce3e70949899" providerId="ADAL" clId="{787C69C9-5F3F-4C68-B381-FF6FBA5B5A7E}" dt="2024-02-08T01:16:47.907" v="24285" actId="29295"/>
        <pc:sldMkLst>
          <pc:docMk/>
          <pc:sldMk cId="2118636370" sldId="5175"/>
        </pc:sldMkLst>
      </pc:sldChg>
      <pc:sldChg chg="addSp delSp modSp add mod ord">
        <pc:chgData name="Gen Moore" userId="7344d1be-7da3-4dca-94bf-ce3e70949899" providerId="ADAL" clId="{787C69C9-5F3F-4C68-B381-FF6FBA5B5A7E}" dt="2024-02-09T16:49:52.487" v="24394"/>
        <pc:sldMkLst>
          <pc:docMk/>
          <pc:sldMk cId="180854681" sldId="5176"/>
        </pc:sldMkLst>
      </pc:sldChg>
      <pc:sldChg chg="add del">
        <pc:chgData name="Gen Moore" userId="7344d1be-7da3-4dca-94bf-ce3e70949899" providerId="ADAL" clId="{787C69C9-5F3F-4C68-B381-FF6FBA5B5A7E}" dt="2024-02-09T16:31:39.249" v="24287" actId="2890"/>
        <pc:sldMkLst>
          <pc:docMk/>
          <pc:sldMk cId="4164046708" sldId="5176"/>
        </pc:sldMkLst>
      </pc:sldChg>
      <pc:sldChg chg="addSp delSp modSp add mod ord">
        <pc:chgData name="Gen Moore" userId="7344d1be-7da3-4dca-94bf-ce3e70949899" providerId="ADAL" clId="{787C69C9-5F3F-4C68-B381-FF6FBA5B5A7E}" dt="2024-02-09T17:19:02.089" v="24539" actId="207"/>
        <pc:sldMkLst>
          <pc:docMk/>
          <pc:sldMk cId="222665793" sldId="5177"/>
        </pc:sldMkLst>
      </pc:sldChg>
      <pc:sldChg chg="addSp delSp modSp add mod ord">
        <pc:chgData name="Gen Moore" userId="7344d1be-7da3-4dca-94bf-ce3e70949899" providerId="ADAL" clId="{787C69C9-5F3F-4C68-B381-FF6FBA5B5A7E}" dt="2024-03-13T21:01:38.349" v="31066"/>
        <pc:sldMkLst>
          <pc:docMk/>
          <pc:sldMk cId="2601899456" sldId="5178"/>
        </pc:sldMkLst>
      </pc:sldChg>
      <pc:sldChg chg="add">
        <pc:chgData name="Gen Moore" userId="7344d1be-7da3-4dca-94bf-ce3e70949899" providerId="ADAL" clId="{787C69C9-5F3F-4C68-B381-FF6FBA5B5A7E}" dt="2024-02-09T19:53:52.979" v="24542"/>
        <pc:sldMkLst>
          <pc:docMk/>
          <pc:sldMk cId="3676405310" sldId="5179"/>
        </pc:sldMkLst>
      </pc:sldChg>
      <pc:sldChg chg="add ord">
        <pc:chgData name="Gen Moore" userId="7344d1be-7da3-4dca-94bf-ce3e70949899" providerId="ADAL" clId="{787C69C9-5F3F-4C68-B381-FF6FBA5B5A7E}" dt="2024-02-09T19:57:02.818" v="24554"/>
        <pc:sldMkLst>
          <pc:docMk/>
          <pc:sldMk cId="2214319225" sldId="5180"/>
        </pc:sldMkLst>
      </pc:sldChg>
      <pc:sldChg chg="modSp add del mod">
        <pc:chgData name="Gen Moore" userId="7344d1be-7da3-4dca-94bf-ce3e70949899" providerId="ADAL" clId="{787C69C9-5F3F-4C68-B381-FF6FBA5B5A7E}" dt="2024-02-13T00:11:07.460" v="26466" actId="2696"/>
        <pc:sldMkLst>
          <pc:docMk/>
          <pc:sldMk cId="131060902" sldId="5181"/>
        </pc:sldMkLst>
      </pc:sldChg>
      <pc:sldChg chg="addSp delSp modSp add mod modClrScheme chgLayout">
        <pc:chgData name="Gen Moore" userId="7344d1be-7da3-4dca-94bf-ce3e70949899" providerId="ADAL" clId="{787C69C9-5F3F-4C68-B381-FF6FBA5B5A7E}" dt="2024-03-27T16:40:36.297" v="31131" actId="20577"/>
        <pc:sldMkLst>
          <pc:docMk/>
          <pc:sldMk cId="1585126194" sldId="5182"/>
        </pc:sldMkLst>
      </pc:sldChg>
      <pc:sldChg chg="addSp delSp modSp add mod modClrScheme chgLayout">
        <pc:chgData name="Gen Moore" userId="7344d1be-7da3-4dca-94bf-ce3e70949899" providerId="ADAL" clId="{787C69C9-5F3F-4C68-B381-FF6FBA5B5A7E}" dt="2024-02-12T23:09:44.651" v="25909" actId="14429"/>
        <pc:sldMkLst>
          <pc:docMk/>
          <pc:sldMk cId="2624949585" sldId="5183"/>
        </pc:sldMkLst>
      </pc:sldChg>
      <pc:sldChg chg="addSp delSp modSp add mod modClrScheme chgLayout">
        <pc:chgData name="Gen Moore" userId="7344d1be-7da3-4dca-94bf-ce3e70949899" providerId="ADAL" clId="{787C69C9-5F3F-4C68-B381-FF6FBA5B5A7E}" dt="2024-02-12T23:36:25.362" v="26149" actId="255"/>
        <pc:sldMkLst>
          <pc:docMk/>
          <pc:sldMk cId="980116952" sldId="5184"/>
        </pc:sldMkLst>
      </pc:sldChg>
      <pc:sldChg chg="addSp delSp modSp add mod modClrScheme chgLayout">
        <pc:chgData name="Gen Moore" userId="7344d1be-7da3-4dca-94bf-ce3e70949899" providerId="ADAL" clId="{787C69C9-5F3F-4C68-B381-FF6FBA5B5A7E}" dt="2024-03-13T16:35:09.589" v="30922"/>
        <pc:sldMkLst>
          <pc:docMk/>
          <pc:sldMk cId="3970053537" sldId="5185"/>
        </pc:sldMkLst>
      </pc:sldChg>
      <pc:sldChg chg="modSp add mod chgLayout">
        <pc:chgData name="Gen Moore" userId="7344d1be-7da3-4dca-94bf-ce3e70949899" providerId="ADAL" clId="{787C69C9-5F3F-4C68-B381-FF6FBA5B5A7E}" dt="2024-02-12T23:34:41.058" v="26141" actId="14100"/>
        <pc:sldMkLst>
          <pc:docMk/>
          <pc:sldMk cId="3543230415" sldId="5186"/>
        </pc:sldMkLst>
      </pc:sldChg>
      <pc:sldChg chg="addSp delSp modSp add mod chgLayout">
        <pc:chgData name="Gen Moore" userId="7344d1be-7da3-4dca-94bf-ce3e70949899" providerId="ADAL" clId="{787C69C9-5F3F-4C68-B381-FF6FBA5B5A7E}" dt="2024-02-12T23:39:10.894" v="26205" actId="18131"/>
        <pc:sldMkLst>
          <pc:docMk/>
          <pc:sldMk cId="2723272425" sldId="5187"/>
        </pc:sldMkLst>
      </pc:sldChg>
      <pc:sldChg chg="addSp delSp modSp add mod modClrScheme chgLayout">
        <pc:chgData name="Gen Moore" userId="7344d1be-7da3-4dca-94bf-ce3e70949899" providerId="ADAL" clId="{787C69C9-5F3F-4C68-B381-FF6FBA5B5A7E}" dt="2024-02-12T23:41:37.428" v="26257" actId="18131"/>
        <pc:sldMkLst>
          <pc:docMk/>
          <pc:sldMk cId="3703917320" sldId="5188"/>
        </pc:sldMkLst>
      </pc:sldChg>
      <pc:sldChg chg="addSp delSp modSp add mod chgLayout">
        <pc:chgData name="Gen Moore" userId="7344d1be-7da3-4dca-94bf-ce3e70949899" providerId="ADAL" clId="{787C69C9-5F3F-4C68-B381-FF6FBA5B5A7E}" dt="2024-02-12T23:44:00.265" v="26270" actId="947"/>
        <pc:sldMkLst>
          <pc:docMk/>
          <pc:sldMk cId="418011807" sldId="5189"/>
        </pc:sldMkLst>
      </pc:sldChg>
      <pc:sldChg chg="delSp modSp add mod chgLayout">
        <pc:chgData name="Gen Moore" userId="7344d1be-7da3-4dca-94bf-ce3e70949899" providerId="ADAL" clId="{787C69C9-5F3F-4C68-B381-FF6FBA5B5A7E}" dt="2024-02-12T23:44:59.294" v="26278" actId="13244"/>
        <pc:sldMkLst>
          <pc:docMk/>
          <pc:sldMk cId="215436765" sldId="5190"/>
        </pc:sldMkLst>
      </pc:sldChg>
      <pc:sldChg chg="addSp delSp modSp add mod chgLayout">
        <pc:chgData name="Gen Moore" userId="7344d1be-7da3-4dca-94bf-ce3e70949899" providerId="ADAL" clId="{787C69C9-5F3F-4C68-B381-FF6FBA5B5A7E}" dt="2024-02-12T23:48:28.566" v="26325" actId="18131"/>
        <pc:sldMkLst>
          <pc:docMk/>
          <pc:sldMk cId="1141636903" sldId="5191"/>
        </pc:sldMkLst>
      </pc:sldChg>
      <pc:sldChg chg="delSp modSp add mod modClrScheme chgLayout">
        <pc:chgData name="Gen Moore" userId="7344d1be-7da3-4dca-94bf-ce3e70949899" providerId="ADAL" clId="{787C69C9-5F3F-4C68-B381-FF6FBA5B5A7E}" dt="2024-02-12T23:49:46.634" v="26334" actId="14100"/>
        <pc:sldMkLst>
          <pc:docMk/>
          <pc:sldMk cId="3558149838" sldId="5192"/>
        </pc:sldMkLst>
      </pc:sldChg>
      <pc:sldChg chg="addSp delSp modSp add mod modClrScheme chgLayout">
        <pc:chgData name="Gen Moore" userId="7344d1be-7da3-4dca-94bf-ce3e70949899" providerId="ADAL" clId="{787C69C9-5F3F-4C68-B381-FF6FBA5B5A7E}" dt="2024-02-13T00:07:03.044" v="26403" actId="207"/>
        <pc:sldMkLst>
          <pc:docMk/>
          <pc:sldMk cId="3372684147" sldId="5193"/>
        </pc:sldMkLst>
      </pc:sldChg>
      <pc:sldChg chg="addSp delSp modSp add mod modClrScheme chgLayout">
        <pc:chgData name="Gen Moore" userId="7344d1be-7da3-4dca-94bf-ce3e70949899" providerId="ADAL" clId="{787C69C9-5F3F-4C68-B381-FF6FBA5B5A7E}" dt="2024-02-13T00:10:47.635" v="26465" actId="1076"/>
        <pc:sldMkLst>
          <pc:docMk/>
          <pc:sldMk cId="3918517786" sldId="5194"/>
        </pc:sldMkLst>
      </pc:sldChg>
      <pc:sldChg chg="addSp delSp modSp add mod modClrScheme chgLayout">
        <pc:chgData name="Gen Moore" userId="7344d1be-7da3-4dca-94bf-ce3e70949899" providerId="ADAL" clId="{787C69C9-5F3F-4C68-B381-FF6FBA5B5A7E}" dt="2024-02-13T00:28:06.185" v="26492" actId="14100"/>
        <pc:sldMkLst>
          <pc:docMk/>
          <pc:sldMk cId="2555896143" sldId="5195"/>
        </pc:sldMkLst>
      </pc:sldChg>
      <pc:sldChg chg="addSp delSp modSp add mod modClrScheme chgLayout">
        <pc:chgData name="Gen Moore" userId="7344d1be-7da3-4dca-94bf-ce3e70949899" providerId="ADAL" clId="{787C69C9-5F3F-4C68-B381-FF6FBA5B5A7E}" dt="2024-02-13T00:32:43.929" v="26569" actId="478"/>
        <pc:sldMkLst>
          <pc:docMk/>
          <pc:sldMk cId="2804057747" sldId="5196"/>
        </pc:sldMkLst>
      </pc:sldChg>
      <pc:sldChg chg="delSp modSp add mod modClrScheme chgLayout">
        <pc:chgData name="Gen Moore" userId="7344d1be-7da3-4dca-94bf-ce3e70949899" providerId="ADAL" clId="{787C69C9-5F3F-4C68-B381-FF6FBA5B5A7E}" dt="2024-02-13T00:44:10.916" v="26626" actId="14429"/>
        <pc:sldMkLst>
          <pc:docMk/>
          <pc:sldMk cId="4286430387" sldId="5197"/>
        </pc:sldMkLst>
      </pc:sldChg>
      <pc:sldChg chg="addSp delSp modSp add del mod modClrScheme chgLayout">
        <pc:chgData name="Gen Moore" userId="7344d1be-7da3-4dca-94bf-ce3e70949899" providerId="ADAL" clId="{787C69C9-5F3F-4C68-B381-FF6FBA5B5A7E}" dt="2024-02-13T01:07:28.435" v="27016" actId="14429"/>
        <pc:sldMkLst>
          <pc:docMk/>
          <pc:sldMk cId="1063115642" sldId="5198"/>
        </pc:sldMkLst>
      </pc:sldChg>
      <pc:sldChg chg="modSp add mod">
        <pc:chgData name="Gen Moore" userId="7344d1be-7da3-4dca-94bf-ce3e70949899" providerId="ADAL" clId="{787C69C9-5F3F-4C68-B381-FF6FBA5B5A7E}" dt="2024-02-13T17:39:37.566" v="27156" actId="207"/>
        <pc:sldMkLst>
          <pc:docMk/>
          <pc:sldMk cId="2375955585" sldId="5199"/>
        </pc:sldMkLst>
      </pc:sldChg>
      <pc:sldChg chg="addSp modSp add mod ord">
        <pc:chgData name="Gen Moore" userId="7344d1be-7da3-4dca-94bf-ce3e70949899" providerId="ADAL" clId="{787C69C9-5F3F-4C68-B381-FF6FBA5B5A7E}" dt="2024-02-13T17:38:57.291" v="27155" actId="14429"/>
        <pc:sldMkLst>
          <pc:docMk/>
          <pc:sldMk cId="3816219173" sldId="5200"/>
        </pc:sldMkLst>
      </pc:sldChg>
      <pc:sldChg chg="addSp delSp modSp add mod chgLayout">
        <pc:chgData name="Gen Moore" userId="7344d1be-7da3-4dca-94bf-ce3e70949899" providerId="ADAL" clId="{787C69C9-5F3F-4C68-B381-FF6FBA5B5A7E}" dt="2024-02-13T17:41:52.326" v="27199" actId="14100"/>
        <pc:sldMkLst>
          <pc:docMk/>
          <pc:sldMk cId="3642292822" sldId="5201"/>
        </pc:sldMkLst>
      </pc:sldChg>
      <pc:sldChg chg="addSp delSp modSp add mod modClrScheme chgLayout">
        <pc:chgData name="Gen Moore" userId="7344d1be-7da3-4dca-94bf-ce3e70949899" providerId="ADAL" clId="{787C69C9-5F3F-4C68-B381-FF6FBA5B5A7E}" dt="2024-02-13T17:54:33.205" v="27529" actId="1076"/>
        <pc:sldMkLst>
          <pc:docMk/>
          <pc:sldMk cId="2696964742" sldId="5202"/>
        </pc:sldMkLst>
      </pc:sldChg>
      <pc:sldChg chg="addSp delSp modSp add mod chgLayout">
        <pc:chgData name="Gen Moore" userId="7344d1be-7da3-4dca-94bf-ce3e70949899" providerId="ADAL" clId="{787C69C9-5F3F-4C68-B381-FF6FBA5B5A7E}" dt="2024-02-13T17:57:30.120" v="27585" actId="14429"/>
        <pc:sldMkLst>
          <pc:docMk/>
          <pc:sldMk cId="2081173725" sldId="5203"/>
        </pc:sldMkLst>
      </pc:sldChg>
      <pc:sldChg chg="addSp delSp modSp add mod chgLayout">
        <pc:chgData name="Gen Moore" userId="7344d1be-7da3-4dca-94bf-ce3e70949899" providerId="ADAL" clId="{787C69C9-5F3F-4C68-B381-FF6FBA5B5A7E}" dt="2024-02-13T17:58:37.245" v="27626" actId="14429"/>
        <pc:sldMkLst>
          <pc:docMk/>
          <pc:sldMk cId="946543609" sldId="5204"/>
        </pc:sldMkLst>
      </pc:sldChg>
      <pc:sldChg chg="addSp delSp modSp add mod chgLayout">
        <pc:chgData name="Gen Moore" userId="7344d1be-7da3-4dca-94bf-ce3e70949899" providerId="ADAL" clId="{787C69C9-5F3F-4C68-B381-FF6FBA5B5A7E}" dt="2024-02-13T18:00:24.137" v="27676" actId="14429"/>
        <pc:sldMkLst>
          <pc:docMk/>
          <pc:sldMk cId="2745438431" sldId="5205"/>
        </pc:sldMkLst>
      </pc:sldChg>
      <pc:sldChg chg="delSp modSp add mod ord">
        <pc:chgData name="Gen Moore" userId="7344d1be-7da3-4dca-94bf-ce3e70949899" providerId="ADAL" clId="{787C69C9-5F3F-4C68-B381-FF6FBA5B5A7E}" dt="2024-02-16T23:25:19.490" v="29898" actId="20577"/>
        <pc:sldMkLst>
          <pc:docMk/>
          <pc:sldMk cId="1213733324" sldId="5206"/>
        </pc:sldMkLst>
      </pc:sldChg>
      <pc:sldChg chg="addSp modSp add del mod ord">
        <pc:chgData name="Gen Moore" userId="7344d1be-7da3-4dca-94bf-ce3e70949899" providerId="ADAL" clId="{787C69C9-5F3F-4C68-B381-FF6FBA5B5A7E}" dt="2024-02-16T00:12:49.447" v="29813" actId="2696"/>
        <pc:sldMkLst>
          <pc:docMk/>
          <pc:sldMk cId="3593147474" sldId="5206"/>
        </pc:sldMkLst>
      </pc:sldChg>
      <pc:sldChg chg="addSp delSp modSp add del mod">
        <pc:chgData name="Gen Moore" userId="7344d1be-7da3-4dca-94bf-ce3e70949899" providerId="ADAL" clId="{787C69C9-5F3F-4C68-B381-FF6FBA5B5A7E}" dt="2024-02-15T18:56:46.456" v="29715" actId="2696"/>
        <pc:sldMkLst>
          <pc:docMk/>
          <pc:sldMk cId="3785699559" sldId="5207"/>
        </pc:sldMkLst>
      </pc:sldChg>
      <pc:sldChg chg="addSp delSp modSp new del mod modClrScheme chgLayout">
        <pc:chgData name="Gen Moore" userId="7344d1be-7da3-4dca-94bf-ce3e70949899" providerId="ADAL" clId="{787C69C9-5F3F-4C68-B381-FF6FBA5B5A7E}" dt="2024-02-16T00:12:49.447" v="29813" actId="2696"/>
        <pc:sldMkLst>
          <pc:docMk/>
          <pc:sldMk cId="1593273156" sldId="5208"/>
        </pc:sldMkLst>
      </pc:sldChg>
      <pc:sldChg chg="addSp delSp modSp add mod ord">
        <pc:chgData name="Gen Moore" userId="7344d1be-7da3-4dca-94bf-ce3e70949899" providerId="ADAL" clId="{787C69C9-5F3F-4C68-B381-FF6FBA5B5A7E}" dt="2024-03-04T18:13:33.346" v="30095" actId="207"/>
        <pc:sldMkLst>
          <pc:docMk/>
          <pc:sldMk cId="1768566834" sldId="5208"/>
        </pc:sldMkLst>
      </pc:sldChg>
      <pc:sldChg chg="addSp delSp modSp add del mod modClrScheme chgLayout">
        <pc:chgData name="Gen Moore" userId="7344d1be-7da3-4dca-94bf-ce3e70949899" providerId="ADAL" clId="{787C69C9-5F3F-4C68-B381-FF6FBA5B5A7E}" dt="2024-02-29T18:27:24.619" v="29916" actId="2696"/>
        <pc:sldMkLst>
          <pc:docMk/>
          <pc:sldMk cId="2448422076" sldId="5208"/>
        </pc:sldMkLst>
      </pc:sldChg>
      <pc:sldChg chg="addSp modSp add mod">
        <pc:chgData name="Gen Moore" userId="7344d1be-7da3-4dca-94bf-ce3e70949899" providerId="ADAL" clId="{787C69C9-5F3F-4C68-B381-FF6FBA5B5A7E}" dt="2024-03-12T17:34:15.629" v="30231" actId="14100"/>
        <pc:sldMkLst>
          <pc:docMk/>
          <pc:sldMk cId="236701984" sldId="5210"/>
        </pc:sldMkLst>
      </pc:sldChg>
      <pc:sldChg chg="addSp modSp add mod ord">
        <pc:chgData name="Gen Moore" userId="7344d1be-7da3-4dca-94bf-ce3e70949899" providerId="ADAL" clId="{787C69C9-5F3F-4C68-B381-FF6FBA5B5A7E}" dt="2024-03-12T20:33:46.275" v="30915" actId="1076"/>
        <pc:sldMkLst>
          <pc:docMk/>
          <pc:sldMk cId="1761220142" sldId="5211"/>
        </pc:sldMkLst>
      </pc:sldChg>
      <pc:sldChg chg="modSp add mod">
        <pc:chgData name="Gen Moore" userId="7344d1be-7da3-4dca-94bf-ce3e70949899" providerId="ADAL" clId="{787C69C9-5F3F-4C68-B381-FF6FBA5B5A7E}" dt="2024-04-30T18:24:35.054" v="32219"/>
        <pc:sldMkLst>
          <pc:docMk/>
          <pc:sldMk cId="3192195187" sldId="5212"/>
        </pc:sldMkLst>
      </pc:sldChg>
      <pc:sldChg chg="delSp modSp add mod">
        <pc:chgData name="Gen Moore" userId="7344d1be-7da3-4dca-94bf-ce3e70949899" providerId="ADAL" clId="{787C69C9-5F3F-4C68-B381-FF6FBA5B5A7E}" dt="2024-04-30T18:24:23.798" v="32218" actId="20577"/>
        <pc:sldMkLst>
          <pc:docMk/>
          <pc:sldMk cId="2462937875" sldId="5213"/>
        </pc:sldMkLst>
      </pc:sldChg>
      <pc:sldChg chg="modSp mod ord">
        <pc:chgData name="Gen Moore" userId="7344d1be-7da3-4dca-94bf-ce3e70949899" providerId="ADAL" clId="{787C69C9-5F3F-4C68-B381-FF6FBA5B5A7E}" dt="2024-04-04T20:42:33.381" v="32151" actId="1076"/>
        <pc:sldMkLst>
          <pc:docMk/>
          <pc:sldMk cId="2547055739" sldId="5214"/>
        </pc:sldMkLst>
      </pc:sldChg>
      <pc:sldChg chg="addSp delSp modSp add mod">
        <pc:chgData name="Gen Moore" userId="7344d1be-7da3-4dca-94bf-ce3e70949899" providerId="ADAL" clId="{787C69C9-5F3F-4C68-B381-FF6FBA5B5A7E}" dt="2024-03-29T16:25:15.769" v="31772" actId="14100"/>
        <pc:sldMkLst>
          <pc:docMk/>
          <pc:sldMk cId="3109839396" sldId="5215"/>
        </pc:sldMkLst>
      </pc:sldChg>
      <pc:sldChg chg="modSp add mod ord">
        <pc:chgData name="Gen Moore" userId="7344d1be-7da3-4dca-94bf-ce3e70949899" providerId="ADAL" clId="{787C69C9-5F3F-4C68-B381-FF6FBA5B5A7E}" dt="2024-03-29T16:41:57.735" v="31940" actId="20577"/>
        <pc:sldMkLst>
          <pc:docMk/>
          <pc:sldMk cId="424269164" sldId="5216"/>
        </pc:sldMkLst>
      </pc:sldChg>
      <pc:sldChg chg="modSp add mod">
        <pc:chgData name="Gen Moore" userId="7344d1be-7da3-4dca-94bf-ce3e70949899" providerId="ADAL" clId="{787C69C9-5F3F-4C68-B381-FF6FBA5B5A7E}" dt="2024-03-29T16:45:28.951" v="31946" actId="20577"/>
        <pc:sldMkLst>
          <pc:docMk/>
          <pc:sldMk cId="2701822102" sldId="5217"/>
        </pc:sldMkLst>
      </pc:sldChg>
      <pc:sldChg chg="delSp modSp add mod ord">
        <pc:chgData name="Gen Moore" userId="7344d1be-7da3-4dca-94bf-ce3e70949899" providerId="ADAL" clId="{787C69C9-5F3F-4C68-B381-FF6FBA5B5A7E}" dt="2024-04-04T20:34:43.549" v="32093"/>
        <pc:sldMkLst>
          <pc:docMk/>
          <pc:sldMk cId="2452121274" sldId="5221"/>
        </pc:sldMkLst>
      </pc:sldChg>
      <pc:sldChg chg="add">
        <pc:chgData name="Gen Moore" userId="7344d1be-7da3-4dca-94bf-ce3e70949899" providerId="ADAL" clId="{787C69C9-5F3F-4C68-B381-FF6FBA5B5A7E}" dt="2024-04-09T18:02:36.508" v="32181"/>
        <pc:sldMkLst>
          <pc:docMk/>
          <pc:sldMk cId="4206474873" sldId="5223"/>
        </pc:sldMkLst>
      </pc:sldChg>
      <pc:sldChg chg="add">
        <pc:chgData name="Gen Moore" userId="7344d1be-7da3-4dca-94bf-ce3e70949899" providerId="ADAL" clId="{787C69C9-5F3F-4C68-B381-FF6FBA5B5A7E}" dt="2024-04-09T18:02:36.508" v="32181"/>
        <pc:sldMkLst>
          <pc:docMk/>
          <pc:sldMk cId="427960789" sldId="5224"/>
        </pc:sldMkLst>
      </pc:sldChg>
      <pc:sldChg chg="add ord">
        <pc:chgData name="Gen Moore" userId="7344d1be-7da3-4dca-94bf-ce3e70949899" providerId="ADAL" clId="{787C69C9-5F3F-4C68-B381-FF6FBA5B5A7E}" dt="2024-04-09T20:38:53.426" v="32186"/>
        <pc:sldMkLst>
          <pc:docMk/>
          <pc:sldMk cId="3803426982" sldId="5225"/>
        </pc:sldMkLst>
      </pc:sldChg>
      <pc:sldChg chg="add">
        <pc:chgData name="Gen Moore" userId="7344d1be-7da3-4dca-94bf-ce3e70949899" providerId="ADAL" clId="{787C69C9-5F3F-4C68-B381-FF6FBA5B5A7E}" dt="2024-04-09T20:40:06.922" v="32194"/>
        <pc:sldMkLst>
          <pc:docMk/>
          <pc:sldMk cId="3304180055" sldId="5226"/>
        </pc:sldMkLst>
      </pc:sldChg>
      <pc:sldChg chg="add">
        <pc:chgData name="Gen Moore" userId="7344d1be-7da3-4dca-94bf-ce3e70949899" providerId="ADAL" clId="{787C69C9-5F3F-4C68-B381-FF6FBA5B5A7E}" dt="2024-04-09T20:40:38.536" v="32195"/>
        <pc:sldMkLst>
          <pc:docMk/>
          <pc:sldMk cId="1392249462" sldId="5227"/>
        </pc:sldMkLst>
      </pc:sldChg>
      <pc:sldChg chg="addSp delSp modSp add mod">
        <pc:chgData name="Gen Moore" userId="7344d1be-7da3-4dca-94bf-ce3e70949899" providerId="ADAL" clId="{787C69C9-5F3F-4C68-B381-FF6FBA5B5A7E}" dt="2024-04-30T22:04:27.807" v="32620" actId="20577"/>
        <pc:sldMkLst>
          <pc:docMk/>
          <pc:sldMk cId="1235038550" sldId="5230"/>
        </pc:sldMkLst>
      </pc:sldChg>
      <pc:sldChg chg="add del">
        <pc:chgData name="Gen Moore" userId="7344d1be-7da3-4dca-94bf-ce3e70949899" providerId="ADAL" clId="{787C69C9-5F3F-4C68-B381-FF6FBA5B5A7E}" dt="2024-05-07T21:33:11.852" v="32622" actId="2696"/>
        <pc:sldMkLst>
          <pc:docMk/>
          <pc:sldMk cId="109355888" sldId="5231"/>
        </pc:sldMkLst>
      </pc:sldChg>
      <pc:sldMasterChg chg="del delSldLayout">
        <pc:chgData name="Gen Moore" userId="7344d1be-7da3-4dca-94bf-ce3e70949899" providerId="ADAL" clId="{787C69C9-5F3F-4C68-B381-FF6FBA5B5A7E}" dt="2023-12-28T17:30:17.765" v="10201" actId="2696"/>
        <pc:sldMasterMkLst>
          <pc:docMk/>
          <pc:sldMasterMk cId="489181505" sldId="2147483754"/>
        </pc:sldMasterMkLst>
        <pc:sldLayoutChg chg="del">
          <pc:chgData name="Gen Moore" userId="7344d1be-7da3-4dca-94bf-ce3e70949899" providerId="ADAL" clId="{787C69C9-5F3F-4C68-B381-FF6FBA5B5A7E}" dt="2023-12-28T17:30:17.749" v="10198" actId="2696"/>
          <pc:sldLayoutMkLst>
            <pc:docMk/>
            <pc:sldMasterMk cId="489181505" sldId="2147483754"/>
            <pc:sldLayoutMk cId="970042178" sldId="2147483756"/>
          </pc:sldLayoutMkLst>
        </pc:sldLayoutChg>
        <pc:sldLayoutChg chg="del">
          <pc:chgData name="Gen Moore" userId="7344d1be-7da3-4dca-94bf-ce3e70949899" providerId="ADAL" clId="{787C69C9-5F3F-4C68-B381-FF6FBA5B5A7E}" dt="2023-12-28T17:30:17.755" v="10199" actId="2696"/>
          <pc:sldLayoutMkLst>
            <pc:docMk/>
            <pc:sldMasterMk cId="489181505" sldId="2147483754"/>
            <pc:sldLayoutMk cId="2344471293" sldId="2147483757"/>
          </pc:sldLayoutMkLst>
        </pc:sldLayoutChg>
        <pc:sldLayoutChg chg="del">
          <pc:chgData name="Gen Moore" userId="7344d1be-7da3-4dca-94bf-ce3e70949899" providerId="ADAL" clId="{787C69C9-5F3F-4C68-B381-FF6FBA5B5A7E}" dt="2023-12-28T17:30:17.758" v="10200" actId="2696"/>
          <pc:sldLayoutMkLst>
            <pc:docMk/>
            <pc:sldMasterMk cId="489181505" sldId="2147483754"/>
            <pc:sldLayoutMk cId="2863694101" sldId="2147483799"/>
          </pc:sldLayoutMkLst>
        </pc:sldLayoutChg>
      </pc:sldMasterChg>
      <pc:sldMasterChg chg="addSp delSp modSp mod addSldLayout delSldLayout modSldLayout sldLayoutOrd">
        <pc:chgData name="Gen Moore" userId="7344d1be-7da3-4dca-94bf-ce3e70949899" providerId="ADAL" clId="{787C69C9-5F3F-4C68-B381-FF6FBA5B5A7E}" dt="2024-04-09T18:50:58.180" v="32182"/>
        <pc:sldMasterMkLst>
          <pc:docMk/>
          <pc:sldMasterMk cId="3405871311" sldId="2147483907"/>
        </pc:sldMasterMkLst>
        <pc:sldLayoutChg chg="del">
          <pc:chgData name="Gen Moore" userId="7344d1be-7da3-4dca-94bf-ce3e70949899" providerId="ADAL" clId="{787C69C9-5F3F-4C68-B381-FF6FBA5B5A7E}" dt="2023-12-14T22:07:38.477" v="9764" actId="2696"/>
          <pc:sldLayoutMkLst>
            <pc:docMk/>
            <pc:sldMasterMk cId="3405871311" sldId="2147483907"/>
            <pc:sldLayoutMk cId="81477220" sldId="2147483908"/>
          </pc:sldLayoutMkLst>
        </pc:sldLayoutChg>
        <pc:sldLayoutChg chg="addSp delSp modSp mod">
          <pc:chgData name="Gen Moore" userId="7344d1be-7da3-4dca-94bf-ce3e70949899" providerId="ADAL" clId="{787C69C9-5F3F-4C68-B381-FF6FBA5B5A7E}" dt="2023-12-14T22:56:51.521" v="9961" actId="6014"/>
          <pc:sldLayoutMkLst>
            <pc:docMk/>
            <pc:sldMasterMk cId="3405871311" sldId="2147483907"/>
            <pc:sldLayoutMk cId="1391213517" sldId="2147483909"/>
          </pc:sldLayoutMkLst>
        </pc:sldLayoutChg>
        <pc:sldLayoutChg chg="addSp delSp modSp mod ord">
          <pc:chgData name="Gen Moore" userId="7344d1be-7da3-4dca-94bf-ce3e70949899" providerId="ADAL" clId="{787C69C9-5F3F-4C68-B381-FF6FBA5B5A7E}" dt="2023-12-14T22:57:33.697" v="9962" actId="6014"/>
          <pc:sldLayoutMkLst>
            <pc:docMk/>
            <pc:sldMasterMk cId="3405871311" sldId="2147483907"/>
            <pc:sldLayoutMk cId="1366612300" sldId="2147483911"/>
          </pc:sldLayoutMkLst>
        </pc:sldLayoutChg>
        <pc:sldLayoutChg chg="del">
          <pc:chgData name="Gen Moore" userId="7344d1be-7da3-4dca-94bf-ce3e70949899" providerId="ADAL" clId="{787C69C9-5F3F-4C68-B381-FF6FBA5B5A7E}" dt="2023-12-29T16:54:15.782" v="12339" actId="2696"/>
          <pc:sldLayoutMkLst>
            <pc:docMk/>
            <pc:sldMasterMk cId="3405871311" sldId="2147483907"/>
            <pc:sldLayoutMk cId="631880095" sldId="2147483912"/>
          </pc:sldLayoutMkLst>
        </pc:sldLayoutChg>
        <pc:sldLayoutChg chg="addSp modSp mod">
          <pc:chgData name="Gen Moore" userId="7344d1be-7da3-4dca-94bf-ce3e70949899" providerId="ADAL" clId="{787C69C9-5F3F-4C68-B381-FF6FBA5B5A7E}" dt="2023-11-15T19:32:53.385" v="6438" actId="14430"/>
          <pc:sldLayoutMkLst>
            <pc:docMk/>
            <pc:sldMasterMk cId="3405871311" sldId="2147483907"/>
            <pc:sldLayoutMk cId="1122672646" sldId="2147483917"/>
          </pc:sldLayoutMkLst>
        </pc:sldLayoutChg>
        <pc:sldLayoutChg chg="addSp delSp modSp mod ord">
          <pc:chgData name="Gen Moore" userId="7344d1be-7da3-4dca-94bf-ce3e70949899" providerId="ADAL" clId="{787C69C9-5F3F-4C68-B381-FF6FBA5B5A7E}" dt="2024-02-12T23:03:16.173" v="25881" actId="3064"/>
          <pc:sldLayoutMkLst>
            <pc:docMk/>
            <pc:sldMasterMk cId="3405871311" sldId="2147483907"/>
            <pc:sldLayoutMk cId="171714994" sldId="2147483919"/>
          </pc:sldLayoutMkLst>
        </pc:sldLayoutChg>
        <pc:sldLayoutChg chg="addSp delSp modSp mod">
          <pc:chgData name="Gen Moore" userId="7344d1be-7da3-4dca-94bf-ce3e70949899" providerId="ADAL" clId="{787C69C9-5F3F-4C68-B381-FF6FBA5B5A7E}" dt="2024-01-04T21:57:37.022" v="14828" actId="14100"/>
          <pc:sldLayoutMkLst>
            <pc:docMk/>
            <pc:sldMasterMk cId="3405871311" sldId="2147483907"/>
            <pc:sldLayoutMk cId="1957665164" sldId="2147483921"/>
          </pc:sldLayoutMkLst>
        </pc:sldLayoutChg>
        <pc:sldLayoutChg chg="addSp delSp modSp del mod ord">
          <pc:chgData name="Gen Moore" userId="7344d1be-7da3-4dca-94bf-ce3e70949899" providerId="ADAL" clId="{787C69C9-5F3F-4C68-B381-FF6FBA5B5A7E}" dt="2023-12-29T17:05:56.015" v="12377" actId="2696"/>
          <pc:sldLayoutMkLst>
            <pc:docMk/>
            <pc:sldMasterMk cId="3405871311" sldId="2147483907"/>
            <pc:sldLayoutMk cId="387552496" sldId="2147483922"/>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2093235595" sldId="2147483923"/>
          </pc:sldLayoutMkLst>
        </pc:sldLayoutChg>
        <pc:sldLayoutChg chg="addSp delSp mod">
          <pc:chgData name="Gen Moore" userId="7344d1be-7da3-4dca-94bf-ce3e70949899" providerId="ADAL" clId="{787C69C9-5F3F-4C68-B381-FF6FBA5B5A7E}" dt="2023-12-14T22:33:20.198" v="9845" actId="11529"/>
          <pc:sldLayoutMkLst>
            <pc:docMk/>
            <pc:sldMasterMk cId="3405871311" sldId="2147483907"/>
            <pc:sldLayoutMk cId="3208818484" sldId="2147483927"/>
          </pc:sldLayoutMkLst>
        </pc:sldLayoutChg>
        <pc:sldLayoutChg chg="add del">
          <pc:chgData name="Gen Moore" userId="7344d1be-7da3-4dca-94bf-ce3e70949899" providerId="ADAL" clId="{787C69C9-5F3F-4C68-B381-FF6FBA5B5A7E}" dt="2023-11-10T18:03:43.660" v="5038" actId="2696"/>
          <pc:sldLayoutMkLst>
            <pc:docMk/>
            <pc:sldMasterMk cId="3405871311" sldId="2147483907"/>
            <pc:sldLayoutMk cId="525576531" sldId="2147483931"/>
          </pc:sldLayoutMkLst>
        </pc:sldLayoutChg>
        <pc:sldLayoutChg chg="del">
          <pc:chgData name="Gen Moore" userId="7344d1be-7da3-4dca-94bf-ce3e70949899" providerId="ADAL" clId="{787C69C9-5F3F-4C68-B381-FF6FBA5B5A7E}" dt="2024-01-04T17:57:31.745" v="14752" actId="2696"/>
          <pc:sldLayoutMkLst>
            <pc:docMk/>
            <pc:sldMasterMk cId="3405871311" sldId="2147483907"/>
            <pc:sldLayoutMk cId="36677272" sldId="2147483956"/>
          </pc:sldLayoutMkLst>
        </pc:sldLayoutChg>
        <pc:sldLayoutChg chg="del">
          <pc:chgData name="Gen Moore" userId="7344d1be-7da3-4dca-94bf-ce3e70949899" providerId="ADAL" clId="{787C69C9-5F3F-4C68-B381-FF6FBA5B5A7E}" dt="2024-01-04T17:57:31.745" v="14752" actId="2696"/>
          <pc:sldLayoutMkLst>
            <pc:docMk/>
            <pc:sldMasterMk cId="3405871311" sldId="2147483907"/>
            <pc:sldLayoutMk cId="1838156757" sldId="2147483957"/>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1518127191" sldId="2147483960"/>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3538641966" sldId="2147483970"/>
          </pc:sldLayoutMkLst>
        </pc:sldLayoutChg>
        <pc:sldLayoutChg chg="del">
          <pc:chgData name="Gen Moore" userId="7344d1be-7da3-4dca-94bf-ce3e70949899" providerId="ADAL" clId="{787C69C9-5F3F-4C68-B381-FF6FBA5B5A7E}" dt="2024-02-13T17:23:14.783" v="27042" actId="2696"/>
          <pc:sldLayoutMkLst>
            <pc:docMk/>
            <pc:sldMasterMk cId="3405871311" sldId="2147483907"/>
            <pc:sldLayoutMk cId="1086430827" sldId="2147484006"/>
          </pc:sldLayoutMkLst>
        </pc:sldLayoutChg>
        <pc:sldLayoutChg chg="del">
          <pc:chgData name="Gen Moore" userId="7344d1be-7da3-4dca-94bf-ce3e70949899" providerId="ADAL" clId="{787C69C9-5F3F-4C68-B381-FF6FBA5B5A7E}" dt="2024-02-13T17:36:05.193" v="27086" actId="2696"/>
          <pc:sldLayoutMkLst>
            <pc:docMk/>
            <pc:sldMasterMk cId="3405871311" sldId="2147483907"/>
            <pc:sldLayoutMk cId="521268386" sldId="2147484007"/>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2943360836" sldId="2147484008"/>
          </pc:sldLayoutMkLst>
        </pc:sldLayoutChg>
        <pc:sldLayoutChg chg="del">
          <pc:chgData name="Gen Moore" userId="7344d1be-7da3-4dca-94bf-ce3e70949899" providerId="ADAL" clId="{787C69C9-5F3F-4C68-B381-FF6FBA5B5A7E}" dt="2023-12-28T20:12:58.070" v="10769" actId="2696"/>
          <pc:sldLayoutMkLst>
            <pc:docMk/>
            <pc:sldMasterMk cId="3405871311" sldId="2147483907"/>
            <pc:sldLayoutMk cId="3325822183" sldId="2147484009"/>
          </pc:sldLayoutMkLst>
        </pc:sldLayoutChg>
        <pc:sldLayoutChg chg="del">
          <pc:chgData name="Gen Moore" userId="7344d1be-7da3-4dca-94bf-ce3e70949899" providerId="ADAL" clId="{787C69C9-5F3F-4C68-B381-FF6FBA5B5A7E}" dt="2023-12-28T20:12:58.070" v="10769" actId="2696"/>
          <pc:sldLayoutMkLst>
            <pc:docMk/>
            <pc:sldMasterMk cId="3405871311" sldId="2147483907"/>
            <pc:sldLayoutMk cId="4222208109" sldId="2147484010"/>
          </pc:sldLayoutMkLst>
        </pc:sldLayoutChg>
        <pc:sldLayoutChg chg="addSp delSp modSp del mod ord">
          <pc:chgData name="Gen Moore" userId="7344d1be-7da3-4dca-94bf-ce3e70949899" providerId="ADAL" clId="{787C69C9-5F3F-4C68-B381-FF6FBA5B5A7E}" dt="2023-12-14T22:49:38.014" v="9917" actId="2696"/>
          <pc:sldLayoutMkLst>
            <pc:docMk/>
            <pc:sldMasterMk cId="3405871311" sldId="2147483907"/>
            <pc:sldLayoutMk cId="2314795606" sldId="2147484011"/>
          </pc:sldLayoutMkLst>
        </pc:sldLayoutChg>
        <pc:sldLayoutChg chg="addSp delSp modSp add mod modTransition">
          <pc:chgData name="Gen Moore" userId="7344d1be-7da3-4dca-94bf-ce3e70949899" providerId="ADAL" clId="{787C69C9-5F3F-4C68-B381-FF6FBA5B5A7E}" dt="2024-02-12T23:02:51.444" v="25877" actId="3064"/>
          <pc:sldLayoutMkLst>
            <pc:docMk/>
            <pc:sldMasterMk cId="3405871311" sldId="2147483907"/>
            <pc:sldLayoutMk cId="3082115191" sldId="2147484011"/>
          </pc:sldLayoutMkLst>
        </pc:sldLayoutChg>
        <pc:sldLayoutChg chg="addSp delSp add del mod modTransition">
          <pc:chgData name="Gen Moore" userId="7344d1be-7da3-4dca-94bf-ce3e70949899" providerId="ADAL" clId="{787C69C9-5F3F-4C68-B381-FF6FBA5B5A7E}" dt="2023-12-14T22:36:57.565" v="9856" actId="2696"/>
          <pc:sldLayoutMkLst>
            <pc:docMk/>
            <pc:sldMasterMk cId="3405871311" sldId="2147483907"/>
            <pc:sldLayoutMk cId="1662968838" sldId="2147484012"/>
          </pc:sldLayoutMkLst>
        </pc:sldLayoutChg>
        <pc:sldLayoutChg chg="addSp modSp new mod setBg">
          <pc:chgData name="Gen Moore" userId="7344d1be-7da3-4dca-94bf-ce3e70949899" providerId="ADAL" clId="{787C69C9-5F3F-4C68-B381-FF6FBA5B5A7E}" dt="2024-04-09T18:50:58.180" v="32182"/>
          <pc:sldLayoutMkLst>
            <pc:docMk/>
            <pc:sldMasterMk cId="3405871311" sldId="2147483907"/>
            <pc:sldLayoutMk cId="3900141937" sldId="2147484012"/>
          </pc:sldLayoutMkLst>
        </pc:sldLayoutChg>
        <pc:sldLayoutChg chg="addSp modSp new del mod">
          <pc:chgData name="Gen Moore" userId="7344d1be-7da3-4dca-94bf-ce3e70949899" providerId="ADAL" clId="{787C69C9-5F3F-4C68-B381-FF6FBA5B5A7E}" dt="2023-12-29T16:52:56.039" v="12338" actId="2696"/>
          <pc:sldLayoutMkLst>
            <pc:docMk/>
            <pc:sldMasterMk cId="3405871311" sldId="2147483907"/>
            <pc:sldLayoutMk cId="3974542050" sldId="2147484012"/>
          </pc:sldLayoutMkLst>
        </pc:sldLayoutChg>
        <pc:sldLayoutChg chg="modSp add mod modTransition">
          <pc:chgData name="Gen Moore" userId="7344d1be-7da3-4dca-94bf-ce3e70949899" providerId="ADAL" clId="{787C69C9-5F3F-4C68-B381-FF6FBA5B5A7E}" dt="2024-02-12T23:17:06.065" v="25980" actId="403"/>
          <pc:sldLayoutMkLst>
            <pc:docMk/>
            <pc:sldMasterMk cId="3405871311" sldId="2147483907"/>
            <pc:sldLayoutMk cId="1922377806" sldId="2147484014"/>
          </pc:sldLayoutMkLst>
        </pc:sldLayoutChg>
        <pc:sldLayoutChg chg="modSp add mod modTransition">
          <pc:chgData name="Gen Moore" userId="7344d1be-7da3-4dca-94bf-ce3e70949899" providerId="ADAL" clId="{787C69C9-5F3F-4C68-B381-FF6FBA5B5A7E}" dt="2024-02-12T23:02:22.565" v="25875" actId="3064"/>
          <pc:sldLayoutMkLst>
            <pc:docMk/>
            <pc:sldMasterMk cId="3405871311" sldId="2147483907"/>
            <pc:sldLayoutMk cId="2136608989" sldId="2147484015"/>
          </pc:sldLayoutMkLst>
        </pc:sldLayoutChg>
        <pc:sldLayoutChg chg="del">
          <pc:chgData name="Gen Moore" userId="7344d1be-7da3-4dca-94bf-ce3e70949899" providerId="ADAL" clId="{787C69C9-5F3F-4C68-B381-FF6FBA5B5A7E}" dt="2024-02-16T00:12:49.447" v="29813" actId="2696"/>
          <pc:sldLayoutMkLst>
            <pc:docMk/>
            <pc:sldMasterMk cId="3405871311" sldId="2147483907"/>
            <pc:sldLayoutMk cId="3805152753" sldId="2147484016"/>
          </pc:sldLayoutMkLst>
        </pc:sldLayoutChg>
      </pc:sldMasterChg>
      <pc:sldMasterChg chg="new del mod addSldLayout delSldLayout">
        <pc:chgData name="Gen Moore" userId="7344d1be-7da3-4dca-94bf-ce3e70949899" providerId="ADAL" clId="{787C69C9-5F3F-4C68-B381-FF6FBA5B5A7E}" dt="2023-12-29T16:50:58.181" v="12331" actId="6938"/>
        <pc:sldMasterMkLst>
          <pc:docMk/>
          <pc:sldMasterMk cId="180430970" sldId="2147484012"/>
        </pc:sldMasterMkLst>
        <pc:sldLayoutChg chg="new del replId">
          <pc:chgData name="Gen Moore" userId="7344d1be-7da3-4dca-94bf-ce3e70949899" providerId="ADAL" clId="{787C69C9-5F3F-4C68-B381-FF6FBA5B5A7E}" dt="2023-12-29T16:50:58.181" v="12331" actId="6938"/>
          <pc:sldLayoutMkLst>
            <pc:docMk/>
            <pc:sldMasterMk cId="180430970" sldId="2147484012"/>
            <pc:sldLayoutMk cId="1103454550" sldId="2147484013"/>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800952896" sldId="2147484014"/>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965698820" sldId="2147484015"/>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4168033416" sldId="2147484016"/>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557963092" sldId="2147484017"/>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3681269540" sldId="2147484018"/>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4208122637" sldId="2147484019"/>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094425954" sldId="2147484020"/>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865454319" sldId="2147484021"/>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409912167" sldId="2147484022"/>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031789928" sldId="2147484023"/>
          </pc:sldLayoutMkLst>
        </pc:sldLayoutChg>
      </pc:sldMasterChg>
    </pc:docChg>
  </pc:docChgLst>
  <pc:docChgLst>
    <pc:chgData name="Adam Kane" userId="9a545e30-e843-45f7-82ff-2242d02e74e1" providerId="ADAL" clId="{6C769AAB-1885-4F45-95C4-59F3D8330795}"/>
    <pc:docChg chg="modSld">
      <pc:chgData name="Adam Kane" userId="9a545e30-e843-45f7-82ff-2242d02e74e1" providerId="ADAL" clId="{6C769AAB-1885-4F45-95C4-59F3D8330795}" dt="2024-12-19T23:48:33.181" v="0"/>
      <pc:docMkLst>
        <pc:docMk/>
      </pc:docMkLst>
      <pc:sldChg chg="modSp">
        <pc:chgData name="Adam Kane" userId="9a545e30-e843-45f7-82ff-2242d02e74e1" providerId="ADAL" clId="{6C769AAB-1885-4F45-95C4-59F3D8330795}" dt="2024-12-19T23:48:33.181" v="0"/>
        <pc:sldMkLst>
          <pc:docMk/>
          <pc:sldMk cId="291273988" sldId="5232"/>
        </pc:sldMkLst>
        <pc:graphicFrameChg chg="mod">
          <ac:chgData name="Adam Kane" userId="9a545e30-e843-45f7-82ff-2242d02e74e1" providerId="ADAL" clId="{6C769AAB-1885-4F45-95C4-59F3D8330795}" dt="2024-12-19T23:48:33.181" v="0"/>
          <ac:graphicFrameMkLst>
            <pc:docMk/>
            <pc:sldMk cId="291273988" sldId="5232"/>
            <ac:graphicFrameMk id="5" creationId="{E7953EAF-66B0-2E7D-3A78-93499D440E96}"/>
          </ac:graphicFrameMkLst>
        </pc:graphicFrameChg>
      </pc:sldChg>
    </pc:docChg>
  </pc:docChgLst>
  <pc:docChgLst>
    <pc:chgData name="Guest User" userId="S::urn:spo:anon#53a98abda9cbb5a93b57f21e2d7741d24123272e4beaecab79e365c4555b07c0::" providerId="AD" clId="Web-{EB9586E1-9A99-5529-4404-81BBCC071E2C}"/>
    <pc:docChg chg="modSld">
      <pc:chgData name="Guest User" userId="S::urn:spo:anon#53a98abda9cbb5a93b57f21e2d7741d24123272e4beaecab79e365c4555b07c0::" providerId="AD" clId="Web-{EB9586E1-9A99-5529-4404-81BBCC071E2C}" dt="2024-04-06T22:31:40.419" v="32" actId="20577"/>
      <pc:docMkLst>
        <pc:docMk/>
      </pc:docMkLst>
      <pc:sldChg chg="modSp">
        <pc:chgData name="Guest User" userId="S::urn:spo:anon#53a98abda9cbb5a93b57f21e2d7741d24123272e4beaecab79e365c4555b07c0::" providerId="AD" clId="Web-{EB9586E1-9A99-5529-4404-81BBCC071E2C}" dt="2024-04-06T22:31:40.419" v="32" actId="20577"/>
        <pc:sldMkLst>
          <pc:docMk/>
          <pc:sldMk cId="1320731078" sldId="5108"/>
        </pc:sldMkLst>
      </pc:sldChg>
    </pc:docChg>
  </pc:docChgLst>
  <pc:docChgLst>
    <pc:chgData name="Gen Moore" userId="7344d1be-7da3-4dca-94bf-ce3e70949899" providerId="ADAL" clId="{1208D1D1-BC46-4918-A737-60A2F35A41D4}"/>
    <pc:docChg chg="custSel modSld">
      <pc:chgData name="Gen Moore" userId="7344d1be-7da3-4dca-94bf-ce3e70949899" providerId="ADAL" clId="{1208D1D1-BC46-4918-A737-60A2F35A41D4}" dt="2024-12-02T21:38:42.740" v="11" actId="14430"/>
      <pc:docMkLst>
        <pc:docMk/>
      </pc:docMkLst>
      <pc:sldChg chg="addSp delSp modSp mod modClrScheme chgLayout">
        <pc:chgData name="Gen Moore" userId="7344d1be-7da3-4dca-94bf-ce3e70949899" providerId="ADAL" clId="{1208D1D1-BC46-4918-A737-60A2F35A41D4}" dt="2024-12-02T21:38:42.740" v="11" actId="14430"/>
        <pc:sldMkLst>
          <pc:docMk/>
          <pc:sldMk cId="2692695437" sldId="5321"/>
        </pc:sldMkLst>
      </pc:sldChg>
    </pc:docChg>
  </pc:docChgLst>
  <pc:docChgLst>
    <pc:chgData name="Mary Pierce" userId="b5ea70a5-0033-44de-b2aa-771bba254844" providerId="ADAL" clId="{8F267978-1233-467F-858D-4A774DA64A73}"/>
    <pc:docChg chg="addSld modSld">
      <pc:chgData name="Mary Pierce" userId="b5ea70a5-0033-44de-b2aa-771bba254844" providerId="ADAL" clId="{8F267978-1233-467F-858D-4A774DA64A73}" dt="2024-04-19T16:52:22.274" v="0"/>
      <pc:docMkLst>
        <pc:docMk/>
      </pc:docMkLst>
      <pc:sldChg chg="add">
        <pc:chgData name="Mary Pierce" userId="b5ea70a5-0033-44de-b2aa-771bba254844" providerId="ADAL" clId="{8F267978-1233-467F-858D-4A774DA64A73}" dt="2024-04-19T16:52:22.274" v="0"/>
        <pc:sldMkLst>
          <pc:docMk/>
          <pc:sldMk cId="3675726659" sldId="5229"/>
        </pc:sldMkLst>
      </pc:sldChg>
    </pc:docChg>
  </pc:docChgLst>
  <pc:docChgLst>
    <pc:chgData name="Sara Golling" userId="5c194b56-a3ad-4ed5-aea4-b535be0c4b07" providerId="ADAL" clId="{CF1BB38F-AB72-4D6C-BA6D-0C514DA13214}"/>
    <pc:docChg chg="undo custSel modSld">
      <pc:chgData name="Sara Golling" userId="5c194b56-a3ad-4ed5-aea4-b535be0c4b07" providerId="ADAL" clId="{CF1BB38F-AB72-4D6C-BA6D-0C514DA13214}" dt="2024-05-21T02:14:43.561" v="75" actId="20577"/>
      <pc:docMkLst>
        <pc:docMk/>
      </pc:docMkLst>
      <pc:sldChg chg="addSp modSp mod">
        <pc:chgData name="Sara Golling" userId="5c194b56-a3ad-4ed5-aea4-b535be0c4b07" providerId="ADAL" clId="{CF1BB38F-AB72-4D6C-BA6D-0C514DA13214}" dt="2024-05-21T02:14:43.561" v="75" actId="20577"/>
        <pc:sldMkLst>
          <pc:docMk/>
          <pc:sldMk cId="3097220839" sldId="5073"/>
        </pc:sldMkLst>
      </pc:sldChg>
      <pc:sldChg chg="modSp mod">
        <pc:chgData name="Sara Golling" userId="5c194b56-a3ad-4ed5-aea4-b535be0c4b07" providerId="ADAL" clId="{CF1BB38F-AB72-4D6C-BA6D-0C514DA13214}" dt="2024-03-27T23:45:58.769" v="10" actId="20577"/>
        <pc:sldMkLst>
          <pc:docMk/>
          <pc:sldMk cId="87086762" sldId="5123"/>
        </pc:sldMkLst>
      </pc:sldChg>
      <pc:sldChg chg="addSp delSp mod">
        <pc:chgData name="Sara Golling" userId="5c194b56-a3ad-4ed5-aea4-b535be0c4b07" providerId="ADAL" clId="{CF1BB38F-AB72-4D6C-BA6D-0C514DA13214}" dt="2024-04-16T01:07:19.259" v="14" actId="22"/>
        <pc:sldMkLst>
          <pc:docMk/>
          <pc:sldMk cId="2462937875" sldId="5213"/>
        </pc:sldMkLst>
      </pc:sldChg>
    </pc:docChg>
  </pc:docChgLst>
  <pc:docChgLst>
    <pc:chgData name="Sara Golling" userId="5c194b56-a3ad-4ed5-aea4-b535be0c4b07" providerId="ADAL" clId="{238F09AF-C7A2-40E6-A277-928E3ED9FA8F}"/>
    <pc:docChg chg="addSld modSld">
      <pc:chgData name="Sara Golling" userId="5c194b56-a3ad-4ed5-aea4-b535be0c4b07" providerId="ADAL" clId="{238F09AF-C7A2-40E6-A277-928E3ED9FA8F}" dt="2024-07-17T19:33:36.793" v="3"/>
      <pc:docMkLst>
        <pc:docMk/>
      </pc:docMkLst>
      <pc:sldChg chg="addSp modSp add mod">
        <pc:chgData name="Sara Golling" userId="5c194b56-a3ad-4ed5-aea4-b535be0c4b07" providerId="ADAL" clId="{238F09AF-C7A2-40E6-A277-928E3ED9FA8F}" dt="2024-07-17T19:24:01.067" v="2" actId="1076"/>
        <pc:sldMkLst>
          <pc:docMk/>
          <pc:sldMk cId="270078315" sldId="5266"/>
        </pc:sldMkLst>
      </pc:sldChg>
      <pc:sldChg chg="add">
        <pc:chgData name="Sara Golling" userId="5c194b56-a3ad-4ed5-aea4-b535be0c4b07" providerId="ADAL" clId="{238F09AF-C7A2-40E6-A277-928E3ED9FA8F}" dt="2024-07-17T19:33:36.793" v="3"/>
        <pc:sldMkLst>
          <pc:docMk/>
          <pc:sldMk cId="2796420838" sldId="5268"/>
        </pc:sldMkLst>
      </pc:sldChg>
    </pc:docChg>
  </pc:docChgLst>
  <pc:docChgLst>
    <pc:chgData name="Mary Pierce" userId="b5ea70a5-0033-44de-b2aa-771bba254844" providerId="ADAL" clId="{F69266EE-412F-49BF-9F7A-FD74D799A5EB}"/>
    <pc:docChg chg="addSld delSld modSection">
      <pc:chgData name="Mary Pierce" userId="b5ea70a5-0033-44de-b2aa-771bba254844" providerId="ADAL" clId="{F69266EE-412F-49BF-9F7A-FD74D799A5EB}" dt="2024-09-19T14:52:27.341" v="1" actId="2696"/>
      <pc:docMkLst>
        <pc:docMk/>
      </pc:docMkLst>
      <pc:sldChg chg="add del">
        <pc:chgData name="Mary Pierce" userId="b5ea70a5-0033-44de-b2aa-771bba254844" providerId="ADAL" clId="{F69266EE-412F-49BF-9F7A-FD74D799A5EB}" dt="2024-09-19T14:52:27.341" v="1" actId="2696"/>
        <pc:sldMkLst>
          <pc:docMk/>
          <pc:sldMk cId="4290167023" sldId="5286"/>
        </pc:sldMkLst>
      </pc:sldChg>
    </pc:docChg>
  </pc:docChgLst>
  <pc:docChgLst>
    <pc:chgData name="Gen Moore" userId="7344d1be-7da3-4dca-94bf-ce3e70949899" providerId="ADAL" clId="{21D49FAA-33BF-49F7-870B-F80967AFA515}"/>
    <pc:docChg chg="undo redo custSel mod addSld delSld modSld sldOrd modMainMaster addSection delSection modSection">
      <pc:chgData name="Gen Moore" userId="7344d1be-7da3-4dca-94bf-ce3e70949899" providerId="ADAL" clId="{21D49FAA-33BF-49F7-870B-F80967AFA515}" dt="2023-08-09T15:50:43.558" v="4788"/>
      <pc:docMkLst>
        <pc:docMk/>
      </pc:docMkLst>
      <pc:sldChg chg="add del">
        <pc:chgData name="Gen Moore" userId="7344d1be-7da3-4dca-94bf-ce3e70949899" providerId="ADAL" clId="{21D49FAA-33BF-49F7-870B-F80967AFA515}" dt="2023-07-20T19:59:31.247" v="3861" actId="2696"/>
        <pc:sldMkLst>
          <pc:docMk/>
          <pc:sldMk cId="4171582643" sldId="261"/>
        </pc:sldMkLst>
      </pc:sldChg>
      <pc:sldChg chg="add del">
        <pc:chgData name="Gen Moore" userId="7344d1be-7da3-4dca-94bf-ce3e70949899" providerId="ADAL" clId="{21D49FAA-33BF-49F7-870B-F80967AFA515}" dt="2023-07-18T16:47:09.507" v="3723" actId="2696"/>
        <pc:sldMkLst>
          <pc:docMk/>
          <pc:sldMk cId="3279661690" sldId="275"/>
        </pc:sldMkLst>
      </pc:sldChg>
      <pc:sldChg chg="add del">
        <pc:chgData name="Gen Moore" userId="7344d1be-7da3-4dca-94bf-ce3e70949899" providerId="ADAL" clId="{21D49FAA-33BF-49F7-870B-F80967AFA515}" dt="2023-07-18T16:47:35.598" v="3727" actId="2696"/>
        <pc:sldMkLst>
          <pc:docMk/>
          <pc:sldMk cId="2853307031" sldId="306"/>
        </pc:sldMkLst>
      </pc:sldChg>
      <pc:sldChg chg="add del">
        <pc:chgData name="Gen Moore" userId="7344d1be-7da3-4dca-94bf-ce3e70949899" providerId="ADAL" clId="{21D49FAA-33BF-49F7-870B-F80967AFA515}" dt="2023-07-18T16:47:23.005" v="3725" actId="2696"/>
        <pc:sldMkLst>
          <pc:docMk/>
          <pc:sldMk cId="2054161153" sldId="321"/>
        </pc:sldMkLst>
      </pc:sldChg>
      <pc:sldChg chg="add ord">
        <pc:chgData name="Gen Moore" userId="7344d1be-7da3-4dca-94bf-ce3e70949899" providerId="ADAL" clId="{21D49FAA-33BF-49F7-870B-F80967AFA515}" dt="2023-07-25T20:43:24.392" v="4534"/>
        <pc:sldMkLst>
          <pc:docMk/>
          <pc:sldMk cId="2571679863" sldId="1888"/>
        </pc:sldMkLst>
      </pc:sldChg>
      <pc:sldChg chg="addSp delSp modSp add mod">
        <pc:chgData name="Gen Moore" userId="7344d1be-7da3-4dca-94bf-ce3e70949899" providerId="ADAL" clId="{21D49FAA-33BF-49F7-870B-F80967AFA515}" dt="2023-07-24T23:21:55.685" v="4089" actId="14430"/>
        <pc:sldMkLst>
          <pc:docMk/>
          <pc:sldMk cId="2257919037" sldId="4056"/>
        </pc:sldMkLst>
      </pc:sldChg>
      <pc:sldChg chg="addSp delSp modSp add mod">
        <pc:chgData name="Gen Moore" userId="7344d1be-7da3-4dca-94bf-ce3e70949899" providerId="ADAL" clId="{21D49FAA-33BF-49F7-870B-F80967AFA515}" dt="2023-07-25T19:45:08.812" v="4341" actId="123"/>
        <pc:sldMkLst>
          <pc:docMk/>
          <pc:sldMk cId="1339084197" sldId="4060"/>
        </pc:sldMkLst>
      </pc:sldChg>
      <pc:sldChg chg="addSp delSp modSp add mod">
        <pc:chgData name="Gen Moore" userId="7344d1be-7da3-4dca-94bf-ce3e70949899" providerId="ADAL" clId="{21D49FAA-33BF-49F7-870B-F80967AFA515}" dt="2023-07-24T23:27:14.061" v="4133" actId="1076"/>
        <pc:sldMkLst>
          <pc:docMk/>
          <pc:sldMk cId="1902928745" sldId="4061"/>
        </pc:sldMkLst>
      </pc:sldChg>
      <pc:sldChg chg="add del ord">
        <pc:chgData name="Gen Moore" userId="7344d1be-7da3-4dca-94bf-ce3e70949899" providerId="ADAL" clId="{21D49FAA-33BF-49F7-870B-F80967AFA515}" dt="2023-07-12T17:42:30.121" v="1577" actId="2696"/>
        <pc:sldMkLst>
          <pc:docMk/>
          <pc:sldMk cId="3879080719" sldId="4357"/>
        </pc:sldMkLst>
      </pc:sldChg>
      <pc:sldChg chg="modSp add del mod ord">
        <pc:chgData name="Gen Moore" userId="7344d1be-7da3-4dca-94bf-ce3e70949899" providerId="ADAL" clId="{21D49FAA-33BF-49F7-870B-F80967AFA515}" dt="2023-07-12T19:03:12.505" v="1644" actId="2696"/>
        <pc:sldMkLst>
          <pc:docMk/>
          <pc:sldMk cId="2899742130" sldId="4358"/>
        </pc:sldMkLst>
      </pc:sldChg>
      <pc:sldChg chg="addSp delSp modSp add mod ord">
        <pc:chgData name="Gen Moore" userId="7344d1be-7da3-4dca-94bf-ce3e70949899" providerId="ADAL" clId="{21D49FAA-33BF-49F7-870B-F80967AFA515}" dt="2023-07-18T20:55:04.082" v="3735"/>
        <pc:sldMkLst>
          <pc:docMk/>
          <pc:sldMk cId="1783840817" sldId="4359"/>
        </pc:sldMkLst>
      </pc:sldChg>
      <pc:sldChg chg="addSp delSp modSp add del mod ord">
        <pc:chgData name="Gen Moore" userId="7344d1be-7da3-4dca-94bf-ce3e70949899" providerId="ADAL" clId="{21D49FAA-33BF-49F7-870B-F80967AFA515}" dt="2023-07-12T20:01:13.500" v="2026" actId="2696"/>
        <pc:sldMkLst>
          <pc:docMk/>
          <pc:sldMk cId="2246945377" sldId="4360"/>
        </pc:sldMkLst>
      </pc:sldChg>
      <pc:sldChg chg="modSp add del mod ord">
        <pc:chgData name="Gen Moore" userId="7344d1be-7da3-4dca-94bf-ce3e70949899" providerId="ADAL" clId="{21D49FAA-33BF-49F7-870B-F80967AFA515}" dt="2023-07-12T20:19:02.023" v="2163" actId="2696"/>
        <pc:sldMkLst>
          <pc:docMk/>
          <pc:sldMk cId="961390577" sldId="4361"/>
        </pc:sldMkLst>
      </pc:sldChg>
      <pc:sldChg chg="modSp add del mod ord">
        <pc:chgData name="Gen Moore" userId="7344d1be-7da3-4dca-94bf-ce3e70949899" providerId="ADAL" clId="{21D49FAA-33BF-49F7-870B-F80967AFA515}" dt="2023-07-12T20:22:39.014" v="2240" actId="2696"/>
        <pc:sldMkLst>
          <pc:docMk/>
          <pc:sldMk cId="2221687405" sldId="4362"/>
        </pc:sldMkLst>
      </pc:sldChg>
      <pc:sldChg chg="add del">
        <pc:chgData name="Gen Moore" userId="7344d1be-7da3-4dca-94bf-ce3e70949899" providerId="ADAL" clId="{21D49FAA-33BF-49F7-870B-F80967AFA515}" dt="2023-07-12T21:14:07.388" v="2975" actId="2696"/>
        <pc:sldMkLst>
          <pc:docMk/>
          <pc:sldMk cId="1658730915" sldId="4366"/>
        </pc:sldMkLst>
      </pc:sldChg>
      <pc:sldChg chg="modSp add mod">
        <pc:chgData name="Gen Moore" userId="7344d1be-7da3-4dca-94bf-ce3e70949899" providerId="ADAL" clId="{21D49FAA-33BF-49F7-870B-F80967AFA515}" dt="2023-07-18T20:55:04.082" v="3735"/>
        <pc:sldMkLst>
          <pc:docMk/>
          <pc:sldMk cId="149108637" sldId="4367"/>
        </pc:sldMkLst>
      </pc:sldChg>
      <pc:sldChg chg="addSp delSp modSp add mod">
        <pc:chgData name="Gen Moore" userId="7344d1be-7da3-4dca-94bf-ce3e70949899" providerId="ADAL" clId="{21D49FAA-33BF-49F7-870B-F80967AFA515}" dt="2023-07-24T22:17:56.346" v="3895" actId="14430"/>
        <pc:sldMkLst>
          <pc:docMk/>
          <pc:sldMk cId="514525816" sldId="4369"/>
        </pc:sldMkLst>
      </pc:sldChg>
      <pc:sldChg chg="addSp delSp modSp add mod">
        <pc:chgData name="Gen Moore" userId="7344d1be-7da3-4dca-94bf-ce3e70949899" providerId="ADAL" clId="{21D49FAA-33BF-49F7-870B-F80967AFA515}" dt="2023-07-24T23:26:32.639" v="4118" actId="1076"/>
        <pc:sldMkLst>
          <pc:docMk/>
          <pc:sldMk cId="1798068920" sldId="4371"/>
        </pc:sldMkLst>
      </pc:sldChg>
      <pc:sldChg chg="addSp delSp modSp add mod">
        <pc:chgData name="Gen Moore" userId="7344d1be-7da3-4dca-94bf-ce3e70949899" providerId="ADAL" clId="{21D49FAA-33BF-49F7-870B-F80967AFA515}" dt="2023-07-24T23:27:03.567" v="4129" actId="1076"/>
        <pc:sldMkLst>
          <pc:docMk/>
          <pc:sldMk cId="3554385734" sldId="4372"/>
        </pc:sldMkLst>
      </pc:sldChg>
      <pc:sldChg chg="addSp delSp modSp add mod">
        <pc:chgData name="Gen Moore" userId="7344d1be-7da3-4dca-94bf-ce3e70949899" providerId="ADAL" clId="{21D49FAA-33BF-49F7-870B-F80967AFA515}" dt="2023-07-24T23:26:48.508" v="4121" actId="1076"/>
        <pc:sldMkLst>
          <pc:docMk/>
          <pc:sldMk cId="1640952518" sldId="4373"/>
        </pc:sldMkLst>
      </pc:sldChg>
      <pc:sldChg chg="modSp add del mod ord">
        <pc:chgData name="Gen Moore" userId="7344d1be-7da3-4dca-94bf-ce3e70949899" providerId="ADAL" clId="{21D49FAA-33BF-49F7-870B-F80967AFA515}" dt="2023-07-12T20:28:03.416" v="2265" actId="2696"/>
        <pc:sldMkLst>
          <pc:docMk/>
          <pc:sldMk cId="1655007067" sldId="4374"/>
        </pc:sldMkLst>
      </pc:sldChg>
      <pc:sldChg chg="addSp delSp modSp add mod ord">
        <pc:chgData name="Gen Moore" userId="7344d1be-7da3-4dca-94bf-ce3e70949899" providerId="ADAL" clId="{21D49FAA-33BF-49F7-870B-F80967AFA515}" dt="2023-07-25T20:38:15.959" v="4522"/>
        <pc:sldMkLst>
          <pc:docMk/>
          <pc:sldMk cId="704524444" sldId="4375"/>
        </pc:sldMkLst>
      </pc:sldChg>
      <pc:sldChg chg="modSp add del mod ord">
        <pc:chgData name="Gen Moore" userId="7344d1be-7da3-4dca-94bf-ce3e70949899" providerId="ADAL" clId="{21D49FAA-33BF-49F7-870B-F80967AFA515}" dt="2023-07-12T20:34:16.620" v="2418" actId="2696"/>
        <pc:sldMkLst>
          <pc:docMk/>
          <pc:sldMk cId="2044404358" sldId="4376"/>
        </pc:sldMkLst>
      </pc:sldChg>
      <pc:sldChg chg="add ord">
        <pc:chgData name="Gen Moore" userId="7344d1be-7da3-4dca-94bf-ce3e70949899" providerId="ADAL" clId="{21D49FAA-33BF-49F7-870B-F80967AFA515}" dt="2023-07-25T20:27:26.982" v="4516"/>
        <pc:sldMkLst>
          <pc:docMk/>
          <pc:sldMk cId="810181846" sldId="4383"/>
        </pc:sldMkLst>
      </pc:sldChg>
      <pc:sldChg chg="delSp modSp mod">
        <pc:chgData name="Gen Moore" userId="7344d1be-7da3-4dca-94bf-ce3e70949899" providerId="ADAL" clId="{21D49FAA-33BF-49F7-870B-F80967AFA515}" dt="2023-06-28T22:37:40.049" v="1215" actId="207"/>
        <pc:sldMkLst>
          <pc:docMk/>
          <pc:sldMk cId="4116300481" sldId="4384"/>
        </pc:sldMkLst>
      </pc:sldChg>
      <pc:sldChg chg="addSp delSp modSp add mod">
        <pc:chgData name="Gen Moore" userId="7344d1be-7da3-4dca-94bf-ce3e70949899" providerId="ADAL" clId="{21D49FAA-33BF-49F7-870B-F80967AFA515}" dt="2023-07-24T23:25:38.971" v="4114" actId="1076"/>
        <pc:sldMkLst>
          <pc:docMk/>
          <pc:sldMk cId="684367448" sldId="4398"/>
        </pc:sldMkLst>
      </pc:sldChg>
      <pc:sldChg chg="addSp delSp modSp add mod">
        <pc:chgData name="Gen Moore" userId="7344d1be-7da3-4dca-94bf-ce3e70949899" providerId="ADAL" clId="{21D49FAA-33BF-49F7-870B-F80967AFA515}" dt="2023-07-24T23:26:21.595" v="4116" actId="1076"/>
        <pc:sldMkLst>
          <pc:docMk/>
          <pc:sldMk cId="3289834438" sldId="4399"/>
        </pc:sldMkLst>
      </pc:sldChg>
      <pc:sldChg chg="addSp delSp modSp mod">
        <pc:chgData name="Gen Moore" userId="7344d1be-7da3-4dca-94bf-ce3e70949899" providerId="ADAL" clId="{21D49FAA-33BF-49F7-870B-F80967AFA515}" dt="2023-06-28T18:26:20.715" v="379" actId="962"/>
        <pc:sldMkLst>
          <pc:docMk/>
          <pc:sldMk cId="797798536" sldId="4408"/>
        </pc:sldMkLst>
      </pc:sldChg>
      <pc:sldChg chg="modSp add del mod ord">
        <pc:chgData name="Gen Moore" userId="7344d1be-7da3-4dca-94bf-ce3e70949899" providerId="ADAL" clId="{21D49FAA-33BF-49F7-870B-F80967AFA515}" dt="2023-07-25T20:43:24.392" v="4534"/>
        <pc:sldMkLst>
          <pc:docMk/>
          <pc:sldMk cId="2367169000" sldId="4410"/>
        </pc:sldMkLst>
      </pc:sldChg>
      <pc:sldChg chg="addSp delSp modSp add mod ord">
        <pc:chgData name="Gen Moore" userId="7344d1be-7da3-4dca-94bf-ce3e70949899" providerId="ADAL" clId="{21D49FAA-33BF-49F7-870B-F80967AFA515}" dt="2023-07-25T20:38:15.959" v="4522"/>
        <pc:sldMkLst>
          <pc:docMk/>
          <pc:sldMk cId="4159390736" sldId="4574"/>
        </pc:sldMkLst>
      </pc:sldChg>
      <pc:sldChg chg="addSp delSp modSp add mod ord">
        <pc:chgData name="Gen Moore" userId="7344d1be-7da3-4dca-94bf-ce3e70949899" providerId="ADAL" clId="{21D49FAA-33BF-49F7-870B-F80967AFA515}" dt="2023-07-18T20:55:04.082" v="3735"/>
        <pc:sldMkLst>
          <pc:docMk/>
          <pc:sldMk cId="2785131435" sldId="4596"/>
        </pc:sldMkLst>
      </pc:sldChg>
      <pc:sldChg chg="modSp add del mod ord">
        <pc:chgData name="Gen Moore" userId="7344d1be-7da3-4dca-94bf-ce3e70949899" providerId="ADAL" clId="{21D49FAA-33BF-49F7-870B-F80967AFA515}" dt="2023-07-12T18:58:55.260" v="1613" actId="2696"/>
        <pc:sldMkLst>
          <pc:docMk/>
          <pc:sldMk cId="3176140269" sldId="4598"/>
        </pc:sldMkLst>
      </pc:sldChg>
      <pc:sldChg chg="add del">
        <pc:chgData name="Gen Moore" userId="7344d1be-7da3-4dca-94bf-ce3e70949899" providerId="ADAL" clId="{21D49FAA-33BF-49F7-870B-F80967AFA515}" dt="2023-07-25T20:34:13.461" v="4518" actId="2696"/>
        <pc:sldMkLst>
          <pc:docMk/>
          <pc:sldMk cId="2594059318" sldId="4611"/>
        </pc:sldMkLst>
      </pc:sldChg>
      <pc:sldChg chg="addSp delSp modSp add mod ord">
        <pc:chgData name="Gen Moore" userId="7344d1be-7da3-4dca-94bf-ce3e70949899" providerId="ADAL" clId="{21D49FAA-33BF-49F7-870B-F80967AFA515}" dt="2023-07-25T19:51:05.181" v="4356" actId="20577"/>
        <pc:sldMkLst>
          <pc:docMk/>
          <pc:sldMk cId="3458798283" sldId="4619"/>
        </pc:sldMkLst>
      </pc:sldChg>
      <pc:sldChg chg="add ord">
        <pc:chgData name="Gen Moore" userId="7344d1be-7da3-4dca-94bf-ce3e70949899" providerId="ADAL" clId="{21D49FAA-33BF-49F7-870B-F80967AFA515}" dt="2023-07-25T20:43:24.392" v="4534"/>
        <pc:sldMkLst>
          <pc:docMk/>
          <pc:sldMk cId="3495268441" sldId="4623"/>
        </pc:sldMkLst>
      </pc:sldChg>
      <pc:sldChg chg="delSp modSp add del mod ord">
        <pc:chgData name="Gen Moore" userId="7344d1be-7da3-4dca-94bf-ce3e70949899" providerId="ADAL" clId="{21D49FAA-33BF-49F7-870B-F80967AFA515}" dt="2023-07-20T17:44:10.586" v="3739" actId="2696"/>
        <pc:sldMkLst>
          <pc:docMk/>
          <pc:sldMk cId="677282305" sldId="4636"/>
        </pc:sldMkLst>
      </pc:sldChg>
      <pc:sldChg chg="addSp delSp modSp add del mod ord">
        <pc:chgData name="Gen Moore" userId="7344d1be-7da3-4dca-94bf-ce3e70949899" providerId="ADAL" clId="{21D49FAA-33BF-49F7-870B-F80967AFA515}" dt="2023-07-20T17:55:09.467" v="3846" actId="14429"/>
        <pc:sldMkLst>
          <pc:docMk/>
          <pc:sldMk cId="1797050935" sldId="4637"/>
        </pc:sldMkLst>
      </pc:sldChg>
      <pc:sldChg chg="modSp add del mod ord">
        <pc:chgData name="Gen Moore" userId="7344d1be-7da3-4dca-94bf-ce3e70949899" providerId="ADAL" clId="{21D49FAA-33BF-49F7-870B-F80967AFA515}" dt="2023-07-20T17:44:04.755" v="3738"/>
        <pc:sldMkLst>
          <pc:docMk/>
          <pc:sldMk cId="4100043696" sldId="4638"/>
        </pc:sldMkLst>
      </pc:sldChg>
      <pc:sldChg chg="modSp add del mod">
        <pc:chgData name="Gen Moore" userId="7344d1be-7da3-4dca-94bf-ce3e70949899" providerId="ADAL" clId="{21D49FAA-33BF-49F7-870B-F80967AFA515}" dt="2023-07-12T21:03:21.941" v="2822" actId="2696"/>
        <pc:sldMkLst>
          <pc:docMk/>
          <pc:sldMk cId="1675504309" sldId="4639"/>
        </pc:sldMkLst>
      </pc:sldChg>
      <pc:sldChg chg="delSp modSp add mod">
        <pc:chgData name="Gen Moore" userId="7344d1be-7da3-4dca-94bf-ce3e70949899" providerId="ADAL" clId="{21D49FAA-33BF-49F7-870B-F80967AFA515}" dt="2023-07-18T20:55:04.082" v="3735"/>
        <pc:sldMkLst>
          <pc:docMk/>
          <pc:sldMk cId="830809522" sldId="4681"/>
        </pc:sldMkLst>
      </pc:sldChg>
      <pc:sldChg chg="addSp modSp add del mod">
        <pc:chgData name="Gen Moore" userId="7344d1be-7da3-4dca-94bf-ce3e70949899" providerId="ADAL" clId="{21D49FAA-33BF-49F7-870B-F80967AFA515}" dt="2023-07-25T22:20:23.397" v="4540" actId="2696"/>
        <pc:sldMkLst>
          <pc:docMk/>
          <pc:sldMk cId="2564556961" sldId="4682"/>
        </pc:sldMkLst>
      </pc:sldChg>
      <pc:sldChg chg="add">
        <pc:chgData name="Gen Moore" userId="7344d1be-7da3-4dca-94bf-ce3e70949899" providerId="ADAL" clId="{21D49FAA-33BF-49F7-870B-F80967AFA515}" dt="2023-07-25T20:34:09.058" v="4517"/>
        <pc:sldMkLst>
          <pc:docMk/>
          <pc:sldMk cId="2488243473" sldId="4708"/>
        </pc:sldMkLst>
      </pc:sldChg>
      <pc:sldChg chg="addSp delSp modSp add mod ord">
        <pc:chgData name="Gen Moore" userId="7344d1be-7da3-4dca-94bf-ce3e70949899" providerId="ADAL" clId="{21D49FAA-33BF-49F7-870B-F80967AFA515}" dt="2023-07-18T20:55:04.082" v="3735"/>
        <pc:sldMkLst>
          <pc:docMk/>
          <pc:sldMk cId="1866099457" sldId="4712"/>
        </pc:sldMkLst>
      </pc:sldChg>
      <pc:sldChg chg="add">
        <pc:chgData name="Gen Moore" userId="7344d1be-7da3-4dca-94bf-ce3e70949899" providerId="ADAL" clId="{21D49FAA-33BF-49F7-870B-F80967AFA515}" dt="2023-08-04T19:12:12.265" v="4786"/>
        <pc:sldMkLst>
          <pc:docMk/>
          <pc:sldMk cId="1202775365" sldId="4713"/>
        </pc:sldMkLst>
      </pc:sldChg>
      <pc:sldChg chg="add">
        <pc:chgData name="Gen Moore" userId="7344d1be-7da3-4dca-94bf-ce3e70949899" providerId="ADAL" clId="{21D49FAA-33BF-49F7-870B-F80967AFA515}" dt="2023-08-04T19:12:12.265" v="4786"/>
        <pc:sldMkLst>
          <pc:docMk/>
          <pc:sldMk cId="1123834847" sldId="4714"/>
        </pc:sldMkLst>
      </pc:sldChg>
      <pc:sldChg chg="add del">
        <pc:chgData name="Gen Moore" userId="7344d1be-7da3-4dca-94bf-ce3e70949899" providerId="ADAL" clId="{21D49FAA-33BF-49F7-870B-F80967AFA515}" dt="2023-08-09T15:50:43.558" v="4788"/>
        <pc:sldMkLst>
          <pc:docMk/>
          <pc:sldMk cId="804066507" sldId="4722"/>
        </pc:sldMkLst>
      </pc:sldChg>
      <pc:sldChg chg="add del">
        <pc:chgData name="Gen Moore" userId="7344d1be-7da3-4dca-94bf-ce3e70949899" providerId="ADAL" clId="{21D49FAA-33BF-49F7-870B-F80967AFA515}" dt="2023-08-09T15:50:43.558" v="4788"/>
        <pc:sldMkLst>
          <pc:docMk/>
          <pc:sldMk cId="2631384599" sldId="4723"/>
        </pc:sldMkLst>
      </pc:sldChg>
      <pc:sldChg chg="addSp delSp modSp add mod ord">
        <pc:chgData name="Gen Moore" userId="7344d1be-7da3-4dca-94bf-ce3e70949899" providerId="ADAL" clId="{21D49FAA-33BF-49F7-870B-F80967AFA515}" dt="2023-07-25T20:38:15.959" v="4522"/>
        <pc:sldMkLst>
          <pc:docMk/>
          <pc:sldMk cId="1235705950" sldId="4733"/>
        </pc:sldMkLst>
      </pc:sldChg>
      <pc:sldChg chg="add ord">
        <pc:chgData name="Gen Moore" userId="7344d1be-7da3-4dca-94bf-ce3e70949899" providerId="ADAL" clId="{21D49FAA-33BF-49F7-870B-F80967AFA515}" dt="2023-07-25T20:27:26.982" v="4516"/>
        <pc:sldMkLst>
          <pc:docMk/>
          <pc:sldMk cId="2455161347" sldId="4736"/>
        </pc:sldMkLst>
      </pc:sldChg>
      <pc:sldChg chg="add del">
        <pc:chgData name="Gen Moore" userId="7344d1be-7da3-4dca-94bf-ce3e70949899" providerId="ADAL" clId="{21D49FAA-33BF-49F7-870B-F80967AFA515}" dt="2023-07-25T19:50:11.980" v="4346" actId="2696"/>
        <pc:sldMkLst>
          <pc:docMk/>
          <pc:sldMk cId="4232044898" sldId="4758"/>
        </pc:sldMkLst>
      </pc:sldChg>
      <pc:sldChg chg="add del setBg">
        <pc:chgData name="Gen Moore" userId="7344d1be-7da3-4dca-94bf-ce3e70949899" providerId="ADAL" clId="{21D49FAA-33BF-49F7-870B-F80967AFA515}" dt="2023-07-25T19:50:11.980" v="4346" actId="2696"/>
        <pc:sldMkLst>
          <pc:docMk/>
          <pc:sldMk cId="4014202023" sldId="4762"/>
        </pc:sldMkLst>
      </pc:sldChg>
      <pc:sldChg chg="addSp delSp modSp add del mod ord">
        <pc:chgData name="Gen Moore" userId="7344d1be-7da3-4dca-94bf-ce3e70949899" providerId="ADAL" clId="{21D49FAA-33BF-49F7-870B-F80967AFA515}" dt="2023-07-25T20:38:15.959" v="4522"/>
        <pc:sldMkLst>
          <pc:docMk/>
          <pc:sldMk cId="1962954905" sldId="4770"/>
        </pc:sldMkLst>
      </pc:sldChg>
      <pc:sldChg chg="modSp add mod ord">
        <pc:chgData name="Gen Moore" userId="7344d1be-7da3-4dca-94bf-ce3e70949899" providerId="ADAL" clId="{21D49FAA-33BF-49F7-870B-F80967AFA515}" dt="2023-07-25T20:27:26.982" v="4516"/>
        <pc:sldMkLst>
          <pc:docMk/>
          <pc:sldMk cId="3752812625" sldId="4783"/>
        </pc:sldMkLst>
      </pc:sldChg>
      <pc:sldChg chg="modSp del mod">
        <pc:chgData name="Gen Moore" userId="7344d1be-7da3-4dca-94bf-ce3e70949899" providerId="ADAL" clId="{21D49FAA-33BF-49F7-870B-F80967AFA515}" dt="2023-06-28T17:24:52.865" v="167" actId="2696"/>
        <pc:sldMkLst>
          <pc:docMk/>
          <pc:sldMk cId="2816073336" sldId="4798"/>
        </pc:sldMkLst>
      </pc:sldChg>
      <pc:sldChg chg="add ord">
        <pc:chgData name="Gen Moore" userId="7344d1be-7da3-4dca-94bf-ce3e70949899" providerId="ADAL" clId="{21D49FAA-33BF-49F7-870B-F80967AFA515}" dt="2023-07-25T20:43:24.392" v="4534"/>
        <pc:sldMkLst>
          <pc:docMk/>
          <pc:sldMk cId="558137700" sldId="4804"/>
        </pc:sldMkLst>
      </pc:sldChg>
      <pc:sldChg chg="addSp delSp modSp mod">
        <pc:chgData name="Gen Moore" userId="7344d1be-7da3-4dca-94bf-ce3e70949899" providerId="ADAL" clId="{21D49FAA-33BF-49F7-870B-F80967AFA515}" dt="2023-07-12T17:28:56.541" v="1432" actId="20577"/>
        <pc:sldMkLst>
          <pc:docMk/>
          <pc:sldMk cId="311237040" sldId="4812"/>
        </pc:sldMkLst>
      </pc:sldChg>
      <pc:sldChg chg="del">
        <pc:chgData name="Gen Moore" userId="7344d1be-7da3-4dca-94bf-ce3e70949899" providerId="ADAL" clId="{21D49FAA-33BF-49F7-870B-F80967AFA515}" dt="2023-06-28T18:27:11.966" v="380" actId="2696"/>
        <pc:sldMkLst>
          <pc:docMk/>
          <pc:sldMk cId="208064504" sldId="4815"/>
        </pc:sldMkLst>
      </pc:sldChg>
      <pc:sldChg chg="delSp modSp add mod">
        <pc:chgData name="Gen Moore" userId="7344d1be-7da3-4dca-94bf-ce3e70949899" providerId="ADAL" clId="{21D49FAA-33BF-49F7-870B-F80967AFA515}" dt="2023-07-12T19:12:42.781" v="1699" actId="207"/>
        <pc:sldMkLst>
          <pc:docMk/>
          <pc:sldMk cId="3543358275" sldId="4816"/>
        </pc:sldMkLst>
      </pc:sldChg>
      <pc:sldChg chg="addSp delSp modSp add mod">
        <pc:chgData name="Gen Moore" userId="7344d1be-7da3-4dca-94bf-ce3e70949899" providerId="ADAL" clId="{21D49FAA-33BF-49F7-870B-F80967AFA515}" dt="2023-07-12T17:33:51.969" v="1491" actId="179"/>
        <pc:sldMkLst>
          <pc:docMk/>
          <pc:sldMk cId="4068761841" sldId="4817"/>
        </pc:sldMkLst>
      </pc:sldChg>
      <pc:sldChg chg="modSp add del mod ord">
        <pc:chgData name="Gen Moore" userId="7344d1be-7da3-4dca-94bf-ce3e70949899" providerId="ADAL" clId="{21D49FAA-33BF-49F7-870B-F80967AFA515}" dt="2023-06-28T22:43:59.596" v="1282" actId="2696"/>
        <pc:sldMkLst>
          <pc:docMk/>
          <pc:sldMk cId="1850805594" sldId="4818"/>
        </pc:sldMkLst>
      </pc:sldChg>
      <pc:sldChg chg="addSp modSp add del mod ord">
        <pc:chgData name="Gen Moore" userId="7344d1be-7da3-4dca-94bf-ce3e70949899" providerId="ADAL" clId="{21D49FAA-33BF-49F7-870B-F80967AFA515}" dt="2023-06-28T18:50:33.820" v="928" actId="2696"/>
        <pc:sldMkLst>
          <pc:docMk/>
          <pc:sldMk cId="2103481928" sldId="4818"/>
        </pc:sldMkLst>
      </pc:sldChg>
      <pc:sldChg chg="addSp delSp modSp mod">
        <pc:chgData name="Gen Moore" userId="7344d1be-7da3-4dca-94bf-ce3e70949899" providerId="ADAL" clId="{21D49FAA-33BF-49F7-870B-F80967AFA515}" dt="2023-07-24T23:27:52.971" v="4139" actId="478"/>
        <pc:sldMkLst>
          <pc:docMk/>
          <pc:sldMk cId="3122443345" sldId="4818"/>
        </pc:sldMkLst>
      </pc:sldChg>
      <pc:sldChg chg="modSp add del mod">
        <pc:chgData name="Gen Moore" userId="7344d1be-7da3-4dca-94bf-ce3e70949899" providerId="ADAL" clId="{21D49FAA-33BF-49F7-870B-F80967AFA515}" dt="2023-07-12T21:09:50.848" v="2951" actId="2696"/>
        <pc:sldMkLst>
          <pc:docMk/>
          <pc:sldMk cId="766011931" sldId="4828"/>
        </pc:sldMkLst>
      </pc:sldChg>
      <pc:sldChg chg="addSp delSp modSp add mod">
        <pc:chgData name="Gen Moore" userId="7344d1be-7da3-4dca-94bf-ce3e70949899" providerId="ADAL" clId="{21D49FAA-33BF-49F7-870B-F80967AFA515}" dt="2023-07-12T19:14:16.083" v="1714" actId="1582"/>
        <pc:sldMkLst>
          <pc:docMk/>
          <pc:sldMk cId="2933510473" sldId="4829"/>
        </pc:sldMkLst>
      </pc:sldChg>
      <pc:sldChg chg="delSp modSp add mod ord">
        <pc:chgData name="Gen Moore" userId="7344d1be-7da3-4dca-94bf-ce3e70949899" providerId="ADAL" clId="{21D49FAA-33BF-49F7-870B-F80967AFA515}" dt="2023-07-18T20:55:04.082" v="3735"/>
        <pc:sldMkLst>
          <pc:docMk/>
          <pc:sldMk cId="3629608610" sldId="4830"/>
        </pc:sldMkLst>
      </pc:sldChg>
      <pc:sldChg chg="addSp modSp add mod ord">
        <pc:chgData name="Gen Moore" userId="7344d1be-7da3-4dca-94bf-ce3e70949899" providerId="ADAL" clId="{21D49FAA-33BF-49F7-870B-F80967AFA515}" dt="2023-07-12T18:59:53.984" v="1614" actId="1076"/>
        <pc:sldMkLst>
          <pc:docMk/>
          <pc:sldMk cId="2852650292" sldId="4831"/>
        </pc:sldMkLst>
      </pc:sldChg>
      <pc:sldChg chg="addSp delSp modSp add mod">
        <pc:chgData name="Gen Moore" userId="7344d1be-7da3-4dca-94bf-ce3e70949899" providerId="ADAL" clId="{21D49FAA-33BF-49F7-870B-F80967AFA515}" dt="2023-07-12T19:22:16.413" v="1745" actId="1076"/>
        <pc:sldMkLst>
          <pc:docMk/>
          <pc:sldMk cId="3903674709" sldId="4832"/>
        </pc:sldMkLst>
      </pc:sldChg>
      <pc:sldChg chg="addSp delSp modSp add mod ord">
        <pc:chgData name="Gen Moore" userId="7344d1be-7da3-4dca-94bf-ce3e70949899" providerId="ADAL" clId="{21D49FAA-33BF-49F7-870B-F80967AFA515}" dt="2023-07-27T03:06:36.840" v="4632" actId="20577"/>
        <pc:sldMkLst>
          <pc:docMk/>
          <pc:sldMk cId="1573355566" sldId="4833"/>
        </pc:sldMkLst>
      </pc:sldChg>
      <pc:sldChg chg="delSp modSp add mod">
        <pc:chgData name="Gen Moore" userId="7344d1be-7da3-4dca-94bf-ce3e70949899" providerId="ADAL" clId="{21D49FAA-33BF-49F7-870B-F80967AFA515}" dt="2023-07-27T03:08:50.466" v="4661" actId="20577"/>
        <pc:sldMkLst>
          <pc:docMk/>
          <pc:sldMk cId="3965791480" sldId="4834"/>
        </pc:sldMkLst>
      </pc:sldChg>
      <pc:sldChg chg="modSp add mod">
        <pc:chgData name="Gen Moore" userId="7344d1be-7da3-4dca-94bf-ce3e70949899" providerId="ADAL" clId="{21D49FAA-33BF-49F7-870B-F80967AFA515}" dt="2023-07-27T03:05:33.330" v="4597" actId="20577"/>
        <pc:sldMkLst>
          <pc:docMk/>
          <pc:sldMk cId="3376781343" sldId="4835"/>
        </pc:sldMkLst>
      </pc:sldChg>
      <pc:sldChg chg="addSp modSp add mod ord">
        <pc:chgData name="Gen Moore" userId="7344d1be-7da3-4dca-94bf-ce3e70949899" providerId="ADAL" clId="{21D49FAA-33BF-49F7-870B-F80967AFA515}" dt="2023-08-01T15:16:00.658" v="4785" actId="20577"/>
        <pc:sldMkLst>
          <pc:docMk/>
          <pc:sldMk cId="112925114" sldId="4836"/>
        </pc:sldMkLst>
      </pc:sldChg>
      <pc:sldChg chg="modSp add mod ord">
        <pc:chgData name="Gen Moore" userId="7344d1be-7da3-4dca-94bf-ce3e70949899" providerId="ADAL" clId="{21D49FAA-33BF-49F7-870B-F80967AFA515}" dt="2023-07-20T17:48:40.992" v="3791" actId="20577"/>
        <pc:sldMkLst>
          <pc:docMk/>
          <pc:sldMk cId="1105534891" sldId="4837"/>
        </pc:sldMkLst>
      </pc:sldChg>
      <pc:sldChg chg="addSp delSp modSp add del mod">
        <pc:chgData name="Gen Moore" userId="7344d1be-7da3-4dca-94bf-ce3e70949899" providerId="ADAL" clId="{21D49FAA-33BF-49F7-870B-F80967AFA515}" dt="2023-07-20T17:44:10.586" v="3739" actId="2696"/>
        <pc:sldMkLst>
          <pc:docMk/>
          <pc:sldMk cId="129833420" sldId="4838"/>
        </pc:sldMkLst>
      </pc:sldChg>
      <pc:sldChg chg="addSp modSp add del mod">
        <pc:chgData name="Gen Moore" userId="7344d1be-7da3-4dca-94bf-ce3e70949899" providerId="ADAL" clId="{21D49FAA-33BF-49F7-870B-F80967AFA515}" dt="2023-07-12T20:50:56.989" v="2496" actId="2696"/>
        <pc:sldMkLst>
          <pc:docMk/>
          <pc:sldMk cId="1802497039" sldId="4838"/>
        </pc:sldMkLst>
      </pc:sldChg>
      <pc:sldChg chg="addSp delSp modSp add del mod">
        <pc:chgData name="Gen Moore" userId="7344d1be-7da3-4dca-94bf-ce3e70949899" providerId="ADAL" clId="{21D49FAA-33BF-49F7-870B-F80967AFA515}" dt="2023-07-20T17:44:10.586" v="3739" actId="2696"/>
        <pc:sldMkLst>
          <pc:docMk/>
          <pc:sldMk cId="2022784789" sldId="4839"/>
        </pc:sldMkLst>
      </pc:sldChg>
      <pc:sldChg chg="addSp delSp add del mod">
        <pc:chgData name="Gen Moore" userId="7344d1be-7da3-4dca-94bf-ce3e70949899" providerId="ADAL" clId="{21D49FAA-33BF-49F7-870B-F80967AFA515}" dt="2023-07-12T21:09:56.067" v="2952" actId="2696"/>
        <pc:sldMkLst>
          <pc:docMk/>
          <pc:sldMk cId="1186511439" sldId="4840"/>
        </pc:sldMkLst>
      </pc:sldChg>
      <pc:sldChg chg="addSp delSp modSp add mod">
        <pc:chgData name="Gen Moore" userId="7344d1be-7da3-4dca-94bf-ce3e70949899" providerId="ADAL" clId="{21D49FAA-33BF-49F7-870B-F80967AFA515}" dt="2023-07-25T19:38:23.227" v="4230" actId="2711"/>
        <pc:sldMkLst>
          <pc:docMk/>
          <pc:sldMk cId="1289268487" sldId="4841"/>
        </pc:sldMkLst>
      </pc:sldChg>
      <pc:sldChg chg="modSp add mod ord">
        <pc:chgData name="Gen Moore" userId="7344d1be-7da3-4dca-94bf-ce3e70949899" providerId="ADAL" clId="{21D49FAA-33BF-49F7-870B-F80967AFA515}" dt="2023-07-25T20:10:02.898" v="4496" actId="404"/>
        <pc:sldMkLst>
          <pc:docMk/>
          <pc:sldMk cId="4071068278" sldId="4842"/>
        </pc:sldMkLst>
      </pc:sldChg>
      <pc:sldChg chg="addSp delSp modSp add mod ord">
        <pc:chgData name="Gen Moore" userId="7344d1be-7da3-4dca-94bf-ce3e70949899" providerId="ADAL" clId="{21D49FAA-33BF-49F7-870B-F80967AFA515}" dt="2023-07-24T23:24:37.744" v="4105" actId="478"/>
        <pc:sldMkLst>
          <pc:docMk/>
          <pc:sldMk cId="1389084033" sldId="4843"/>
        </pc:sldMkLst>
      </pc:sldChg>
      <pc:sldChg chg="modSp del">
        <pc:chgData name="Gen Moore" userId="7344d1be-7da3-4dca-94bf-ce3e70949899" providerId="ADAL" clId="{21D49FAA-33BF-49F7-870B-F80967AFA515}" dt="2023-07-20T17:49:06.032" v="3792" actId="2696"/>
        <pc:sldMkLst>
          <pc:docMk/>
          <pc:sldMk cId="2632209342" sldId="4844"/>
        </pc:sldMkLst>
      </pc:sldChg>
      <pc:sldChg chg="add">
        <pc:chgData name="Gen Moore" userId="7344d1be-7da3-4dca-94bf-ce3e70949899" providerId="ADAL" clId="{21D49FAA-33BF-49F7-870B-F80967AFA515}" dt="2023-08-04T19:12:58.914" v="4787"/>
        <pc:sldMkLst>
          <pc:docMk/>
          <pc:sldMk cId="3362229015" sldId="4844"/>
        </pc:sldMkLst>
      </pc:sldChg>
      <pc:sldChg chg="add ord">
        <pc:chgData name="Gen Moore" userId="7344d1be-7da3-4dca-94bf-ce3e70949899" providerId="ADAL" clId="{21D49FAA-33BF-49F7-870B-F80967AFA515}" dt="2023-07-20T17:44:04.755" v="3738"/>
        <pc:sldMkLst>
          <pc:docMk/>
          <pc:sldMk cId="1781282794" sldId="4845"/>
        </pc:sldMkLst>
      </pc:sldChg>
      <pc:sldChg chg="add del">
        <pc:chgData name="Gen Moore" userId="7344d1be-7da3-4dca-94bf-ce3e70949899" providerId="ADAL" clId="{21D49FAA-33BF-49F7-870B-F80967AFA515}" dt="2023-07-18T16:47:06.326" v="3722" actId="2696"/>
        <pc:sldMkLst>
          <pc:docMk/>
          <pc:sldMk cId="3440916192" sldId="4845"/>
        </pc:sldMkLst>
      </pc:sldChg>
      <pc:sldChg chg="modSp add mod ord">
        <pc:chgData name="Gen Moore" userId="7344d1be-7da3-4dca-94bf-ce3e70949899" providerId="ADAL" clId="{21D49FAA-33BF-49F7-870B-F80967AFA515}" dt="2023-07-25T19:51:40.075" v="4374" actId="14430"/>
        <pc:sldMkLst>
          <pc:docMk/>
          <pc:sldMk cId="1986360808" sldId="4846"/>
        </pc:sldMkLst>
      </pc:sldChg>
      <pc:sldChg chg="add">
        <pc:chgData name="Gen Moore" userId="7344d1be-7da3-4dca-94bf-ce3e70949899" providerId="ADAL" clId="{21D49FAA-33BF-49F7-870B-F80967AFA515}" dt="2023-08-04T19:12:58.914" v="4787"/>
        <pc:sldMkLst>
          <pc:docMk/>
          <pc:sldMk cId="1672654447" sldId="4847"/>
        </pc:sldMkLst>
      </pc:sldChg>
      <pc:sldChg chg="add ord">
        <pc:chgData name="Gen Moore" userId="7344d1be-7da3-4dca-94bf-ce3e70949899" providerId="ADAL" clId="{21D49FAA-33BF-49F7-870B-F80967AFA515}" dt="2023-07-25T20:43:24.392" v="4534"/>
        <pc:sldMkLst>
          <pc:docMk/>
          <pc:sldMk cId="3317160947" sldId="4852"/>
        </pc:sldMkLst>
      </pc:sldChg>
      <pc:sldChg chg="add ord">
        <pc:chgData name="Gen Moore" userId="7344d1be-7da3-4dca-94bf-ce3e70949899" providerId="ADAL" clId="{21D49FAA-33BF-49F7-870B-F80967AFA515}" dt="2023-07-25T20:43:24.392" v="4534"/>
        <pc:sldMkLst>
          <pc:docMk/>
          <pc:sldMk cId="1772553791" sldId="4860"/>
        </pc:sldMkLst>
      </pc:sldChg>
      <pc:sldChg chg="addSp delSp modSp add mod">
        <pc:chgData name="Gen Moore" userId="7344d1be-7da3-4dca-94bf-ce3e70949899" providerId="ADAL" clId="{21D49FAA-33BF-49F7-870B-F80967AFA515}" dt="2023-07-25T19:44:54.955" v="4340" actId="123"/>
        <pc:sldMkLst>
          <pc:docMk/>
          <pc:sldMk cId="481071041" sldId="4864"/>
        </pc:sldMkLst>
      </pc:sldChg>
      <pc:sldChg chg="addSp delSp modSp add mod">
        <pc:chgData name="Gen Moore" userId="7344d1be-7da3-4dca-94bf-ce3e70949899" providerId="ADAL" clId="{21D49FAA-33BF-49F7-870B-F80967AFA515}" dt="2023-07-25T19:44:49.824" v="4339" actId="123"/>
        <pc:sldMkLst>
          <pc:docMk/>
          <pc:sldMk cId="2733586641" sldId="4865"/>
        </pc:sldMkLst>
      </pc:sldChg>
      <pc:sldChg chg="add ord">
        <pc:chgData name="Gen Moore" userId="7344d1be-7da3-4dca-94bf-ce3e70949899" providerId="ADAL" clId="{21D49FAA-33BF-49F7-870B-F80967AFA515}" dt="2023-07-25T20:39:21.710" v="4527"/>
        <pc:sldMkLst>
          <pc:docMk/>
          <pc:sldMk cId="654085963" sldId="4866"/>
        </pc:sldMkLst>
      </pc:sldChg>
      <pc:sldChg chg="add del">
        <pc:chgData name="Gen Moore" userId="7344d1be-7da3-4dca-94bf-ce3e70949899" providerId="ADAL" clId="{21D49FAA-33BF-49F7-870B-F80967AFA515}" dt="2023-07-25T19:57:35.294" v="4391" actId="2696"/>
        <pc:sldMkLst>
          <pc:docMk/>
          <pc:sldMk cId="3994090871" sldId="4866"/>
        </pc:sldMkLst>
      </pc:sldChg>
      <pc:sldChg chg="add ord">
        <pc:chgData name="Gen Moore" userId="7344d1be-7da3-4dca-94bf-ce3e70949899" providerId="ADAL" clId="{21D49FAA-33BF-49F7-870B-F80967AFA515}" dt="2023-07-25T20:43:24.392" v="4534"/>
        <pc:sldMkLst>
          <pc:docMk/>
          <pc:sldMk cId="3928619425" sldId="4867"/>
        </pc:sldMkLst>
      </pc:sldChg>
      <pc:sldChg chg="add ord">
        <pc:chgData name="Gen Moore" userId="7344d1be-7da3-4dca-94bf-ce3e70949899" providerId="ADAL" clId="{21D49FAA-33BF-49F7-870B-F80967AFA515}" dt="2023-07-25T20:43:24.392" v="4534"/>
        <pc:sldMkLst>
          <pc:docMk/>
          <pc:sldMk cId="2118992525" sldId="4868"/>
        </pc:sldMkLst>
      </pc:sldChg>
      <pc:sldChg chg="add">
        <pc:chgData name="Gen Moore" userId="7344d1be-7da3-4dca-94bf-ce3e70949899" providerId="ADAL" clId="{21D49FAA-33BF-49F7-870B-F80967AFA515}" dt="2023-07-25T22:20:13.332" v="4539"/>
        <pc:sldMkLst>
          <pc:docMk/>
          <pc:sldMk cId="4276855895" sldId="4869"/>
        </pc:sldMkLst>
      </pc:sldChg>
      <pc:sldChg chg="add">
        <pc:chgData name="Gen Moore" userId="7344d1be-7da3-4dca-94bf-ce3e70949899" providerId="ADAL" clId="{21D49FAA-33BF-49F7-870B-F80967AFA515}" dt="2023-08-04T19:12:58.914" v="4787"/>
        <pc:sldMkLst>
          <pc:docMk/>
          <pc:sldMk cId="1963766384" sldId="4871"/>
        </pc:sldMkLst>
      </pc:sldChg>
      <pc:sldMasterChg chg="addSp delSp modSp mod">
        <pc:chgData name="Gen Moore" userId="7344d1be-7da3-4dca-94bf-ce3e70949899" providerId="ADAL" clId="{21D49FAA-33BF-49F7-870B-F80967AFA515}" dt="2023-07-18T16:55:00.885" v="3728" actId="2085"/>
        <pc:sldMasterMkLst>
          <pc:docMk/>
          <pc:sldMasterMk cId="1074847259" sldId="2147483704"/>
        </pc:sldMasterMkLst>
      </pc:sldMasterChg>
      <pc:sldMasterChg chg="delSldLayout">
        <pc:chgData name="Gen Moore" userId="7344d1be-7da3-4dca-94bf-ce3e70949899" providerId="ADAL" clId="{21D49FAA-33BF-49F7-870B-F80967AFA515}" dt="2023-07-12T21:14:07.388" v="2975" actId="2696"/>
        <pc:sldMasterMkLst>
          <pc:docMk/>
          <pc:sldMasterMk cId="3666902839" sldId="2147483889"/>
        </pc:sldMasterMkLst>
        <pc:sldLayoutChg chg="del">
          <pc:chgData name="Gen Moore" userId="7344d1be-7da3-4dca-94bf-ce3e70949899" providerId="ADAL" clId="{21D49FAA-33BF-49F7-870B-F80967AFA515}" dt="2023-07-12T21:14:07.388" v="2975" actId="2696"/>
          <pc:sldLayoutMkLst>
            <pc:docMk/>
            <pc:sldMasterMk cId="3666902839" sldId="2147483889"/>
            <pc:sldLayoutMk cId="2931900166" sldId="2147483903"/>
          </pc:sldLayoutMkLst>
        </pc:sldLayoutChg>
        <pc:sldLayoutChg chg="del">
          <pc:chgData name="Gen Moore" userId="7344d1be-7da3-4dca-94bf-ce3e70949899" providerId="ADAL" clId="{21D49FAA-33BF-49F7-870B-F80967AFA515}" dt="2023-07-12T19:03:12.505" v="1644" actId="2696"/>
          <pc:sldLayoutMkLst>
            <pc:docMk/>
            <pc:sldMasterMk cId="3666902839" sldId="2147483889"/>
            <pc:sldLayoutMk cId="727867642" sldId="2147483975"/>
          </pc:sldLayoutMkLst>
        </pc:sldLayoutChg>
      </pc:sldMasterChg>
      <pc:sldMasterChg chg="modSp mod delSldLayout modSldLayout">
        <pc:chgData name="Gen Moore" userId="7344d1be-7da3-4dca-94bf-ce3e70949899" providerId="ADAL" clId="{21D49FAA-33BF-49F7-870B-F80967AFA515}" dt="2023-07-25T19:16:13.105" v="4159" actId="14100"/>
        <pc:sldMasterMkLst>
          <pc:docMk/>
          <pc:sldMasterMk cId="3405871311" sldId="2147483907"/>
        </pc:sldMasterMkLst>
        <pc:sldLayoutChg chg="del">
          <pc:chgData name="Gen Moore" userId="7344d1be-7da3-4dca-94bf-ce3e70949899" providerId="ADAL" clId="{21D49FAA-33BF-49F7-870B-F80967AFA515}" dt="2023-07-20T19:59:31.247" v="3861" actId="2696"/>
          <pc:sldLayoutMkLst>
            <pc:docMk/>
            <pc:sldMasterMk cId="3405871311" sldId="2147483907"/>
            <pc:sldLayoutMk cId="1998362348" sldId="2147483924"/>
          </pc:sldLayoutMkLst>
        </pc:sldLayoutChg>
        <pc:sldLayoutChg chg="del">
          <pc:chgData name="Gen Moore" userId="7344d1be-7da3-4dca-94bf-ce3e70949899" providerId="ADAL" clId="{21D49FAA-33BF-49F7-870B-F80967AFA515}" dt="2023-07-18T16:47:09.507" v="3723" actId="2696"/>
          <pc:sldLayoutMkLst>
            <pc:docMk/>
            <pc:sldMasterMk cId="3405871311" sldId="2147483907"/>
            <pc:sldLayoutMk cId="1959279963" sldId="2147483926"/>
          </pc:sldLayoutMkLst>
        </pc:sldLayoutChg>
        <pc:sldLayoutChg chg="modSp mod">
          <pc:chgData name="Gen Moore" userId="7344d1be-7da3-4dca-94bf-ce3e70949899" providerId="ADAL" clId="{21D49FAA-33BF-49F7-870B-F80967AFA515}" dt="2023-07-25T19:15:08.334" v="4150" actId="14429"/>
          <pc:sldLayoutMkLst>
            <pc:docMk/>
            <pc:sldMasterMk cId="3405871311" sldId="2147483907"/>
            <pc:sldLayoutMk cId="596268765" sldId="2147483932"/>
          </pc:sldLayoutMkLst>
        </pc:sldLayoutChg>
        <pc:sldLayoutChg chg="del">
          <pc:chgData name="Gen Moore" userId="7344d1be-7da3-4dca-94bf-ce3e70949899" providerId="ADAL" clId="{21D49FAA-33BF-49F7-870B-F80967AFA515}" dt="2023-07-18T16:47:35.598" v="3727" actId="2696"/>
          <pc:sldLayoutMkLst>
            <pc:docMk/>
            <pc:sldMasterMk cId="3405871311" sldId="2147483907"/>
            <pc:sldLayoutMk cId="15097649" sldId="2147483955"/>
          </pc:sldLayoutMkLst>
        </pc:sldLayoutChg>
        <pc:sldLayoutChg chg="del">
          <pc:chgData name="Gen Moore" userId="7344d1be-7da3-4dca-94bf-ce3e70949899" providerId="ADAL" clId="{21D49FAA-33BF-49F7-870B-F80967AFA515}" dt="2023-07-18T16:47:23.005" v="3725" actId="2696"/>
          <pc:sldLayoutMkLst>
            <pc:docMk/>
            <pc:sldMasterMk cId="3405871311" sldId="2147483907"/>
            <pc:sldLayoutMk cId="771576668" sldId="2147483967"/>
          </pc:sldLayoutMkLst>
        </pc:sldLayoutChg>
      </pc:sldMasterChg>
    </pc:docChg>
  </pc:docChgLst>
  <pc:docChgLst>
    <pc:chgData name="Sara Golling" userId="5c194b56-a3ad-4ed5-aea4-b535be0c4b07" providerId="ADAL" clId="{E66FDAB3-4501-4181-A12C-3CCB3078664C}"/>
    <pc:docChg chg="undo custSel addSld delSld modSld sldOrd modSection">
      <pc:chgData name="Sara Golling" userId="5c194b56-a3ad-4ed5-aea4-b535be0c4b07" providerId="ADAL" clId="{E66FDAB3-4501-4181-A12C-3CCB3078664C}" dt="2025-02-24T18:26:54.957" v="134"/>
      <pc:docMkLst>
        <pc:docMk/>
      </pc:docMkLst>
      <pc:sldChg chg="delSp modSp mod">
        <pc:chgData name="Sara Golling" userId="5c194b56-a3ad-4ed5-aea4-b535be0c4b07" providerId="ADAL" clId="{E66FDAB3-4501-4181-A12C-3CCB3078664C}" dt="2025-02-24T18:25:49.465" v="125" actId="6549"/>
        <pc:sldMkLst>
          <pc:docMk/>
          <pc:sldMk cId="3739987219" sldId="5076"/>
        </pc:sldMkLst>
        <pc:spChg chg="mod">
          <ac:chgData name="Sara Golling" userId="5c194b56-a3ad-4ed5-aea4-b535be0c4b07" providerId="ADAL" clId="{E66FDAB3-4501-4181-A12C-3CCB3078664C}" dt="2025-02-24T18:25:49.465" v="125" actId="6549"/>
          <ac:spMkLst>
            <pc:docMk/>
            <pc:sldMk cId="3739987219" sldId="5076"/>
            <ac:spMk id="5" creationId="{C3A13832-BCD1-22A2-8F28-1F82E4D84A15}"/>
          </ac:spMkLst>
        </pc:spChg>
      </pc:sldChg>
      <pc:sldChg chg="add">
        <pc:chgData name="Sara Golling" userId="5c194b56-a3ad-4ed5-aea4-b535be0c4b07" providerId="ADAL" clId="{E66FDAB3-4501-4181-A12C-3CCB3078664C}" dt="2025-02-18T18:24:18.918" v="4"/>
        <pc:sldMkLst>
          <pc:docMk/>
          <pc:sldMk cId="999273787" sldId="5154"/>
        </pc:sldMkLst>
      </pc:sldChg>
      <pc:sldChg chg="addSp modSp mod ord">
        <pc:chgData name="Sara Golling" userId="5c194b56-a3ad-4ed5-aea4-b535be0c4b07" providerId="ADAL" clId="{E66FDAB3-4501-4181-A12C-3CCB3078664C}" dt="2025-02-24T18:26:54.957" v="134"/>
        <pc:sldMkLst>
          <pc:docMk/>
          <pc:sldMk cId="291273988" sldId="5232"/>
        </pc:sldMkLst>
        <pc:spChg chg="add mod">
          <ac:chgData name="Sara Golling" userId="5c194b56-a3ad-4ed5-aea4-b535be0c4b07" providerId="ADAL" clId="{E66FDAB3-4501-4181-A12C-3CCB3078664C}" dt="2025-02-24T18:26:36.707" v="132" actId="1076"/>
          <ac:spMkLst>
            <pc:docMk/>
            <pc:sldMk cId="291273988" sldId="5232"/>
            <ac:spMk id="4" creationId="{04A8FE0F-D9D1-9610-6D55-0B5E927578E2}"/>
          </ac:spMkLst>
        </pc:spChg>
        <pc:picChg chg="add">
          <ac:chgData name="Sara Golling" userId="5c194b56-a3ad-4ed5-aea4-b535be0c4b07" providerId="ADAL" clId="{E66FDAB3-4501-4181-A12C-3CCB3078664C}" dt="2025-02-24T18:25:19.154" v="114"/>
          <ac:picMkLst>
            <pc:docMk/>
            <pc:sldMk cId="291273988" sldId="5232"/>
            <ac:picMk id="3" creationId="{CA324882-C09C-C013-5D13-3FDB002A1842}"/>
          </ac:picMkLst>
        </pc:picChg>
      </pc:sldChg>
      <pc:sldChg chg="modSp mod">
        <pc:chgData name="Sara Golling" userId="5c194b56-a3ad-4ed5-aea4-b535be0c4b07" providerId="ADAL" clId="{E66FDAB3-4501-4181-A12C-3CCB3078664C}" dt="2025-02-19T04:22:53.307" v="113" actId="6549"/>
        <pc:sldMkLst>
          <pc:docMk/>
          <pc:sldMk cId="1514405324" sldId="5240"/>
        </pc:sldMkLst>
        <pc:spChg chg="mod">
          <ac:chgData name="Sara Golling" userId="5c194b56-a3ad-4ed5-aea4-b535be0c4b07" providerId="ADAL" clId="{E66FDAB3-4501-4181-A12C-3CCB3078664C}" dt="2025-02-19T04:22:53.307" v="113" actId="6549"/>
          <ac:spMkLst>
            <pc:docMk/>
            <pc:sldMk cId="1514405324" sldId="5240"/>
            <ac:spMk id="6" creationId="{C906DCD9-E5AE-F5D0-0B9F-44B1A957C932}"/>
          </ac:spMkLst>
        </pc:spChg>
      </pc:sldChg>
      <pc:sldChg chg="del">
        <pc:chgData name="Sara Golling" userId="5c194b56-a3ad-4ed5-aea4-b535be0c4b07" providerId="ADAL" clId="{E66FDAB3-4501-4181-A12C-3CCB3078664C}" dt="2025-02-13T04:26:16.383" v="1" actId="2696"/>
        <pc:sldMkLst>
          <pc:docMk/>
          <pc:sldMk cId="1548777819" sldId="5317"/>
        </pc:sldMkLst>
      </pc:sldChg>
      <pc:sldChg chg="modSp add mod">
        <pc:chgData name="Sara Golling" userId="5c194b56-a3ad-4ed5-aea4-b535be0c4b07" providerId="ADAL" clId="{E66FDAB3-4501-4181-A12C-3CCB3078664C}" dt="2025-02-18T18:28:00.257" v="107" actId="20577"/>
        <pc:sldMkLst>
          <pc:docMk/>
          <pc:sldMk cId="2172376383" sldId="5336"/>
        </pc:sldMkLst>
        <pc:spChg chg="mod">
          <ac:chgData name="Sara Golling" userId="5c194b56-a3ad-4ed5-aea4-b535be0c4b07" providerId="ADAL" clId="{E66FDAB3-4501-4181-A12C-3CCB3078664C}" dt="2025-02-18T18:27:37.863" v="94" actId="20577"/>
          <ac:spMkLst>
            <pc:docMk/>
            <pc:sldMk cId="2172376383" sldId="5336"/>
            <ac:spMk id="2" creationId="{0A717DF8-344B-4C84-8E31-937C61EBFEB0}"/>
          </ac:spMkLst>
        </pc:spChg>
        <pc:spChg chg="mod">
          <ac:chgData name="Sara Golling" userId="5c194b56-a3ad-4ed5-aea4-b535be0c4b07" providerId="ADAL" clId="{E66FDAB3-4501-4181-A12C-3CCB3078664C}" dt="2025-02-18T18:26:34.428" v="68" actId="20577"/>
          <ac:spMkLst>
            <pc:docMk/>
            <pc:sldMk cId="2172376383" sldId="5336"/>
            <ac:spMk id="15" creationId="{1DC80424-5095-AD76-3697-911983781B13}"/>
          </ac:spMkLst>
        </pc:spChg>
        <pc:spChg chg="mod">
          <ac:chgData name="Sara Golling" userId="5c194b56-a3ad-4ed5-aea4-b535be0c4b07" providerId="ADAL" clId="{E66FDAB3-4501-4181-A12C-3CCB3078664C}" dt="2025-02-18T18:25:44.222" v="40" actId="20577"/>
          <ac:spMkLst>
            <pc:docMk/>
            <pc:sldMk cId="2172376383" sldId="5336"/>
            <ac:spMk id="39" creationId="{303849E8-8608-B532-187E-7616F29D8111}"/>
          </ac:spMkLst>
        </pc:spChg>
        <pc:spChg chg="mod">
          <ac:chgData name="Sara Golling" userId="5c194b56-a3ad-4ed5-aea4-b535be0c4b07" providerId="ADAL" clId="{E66FDAB3-4501-4181-A12C-3CCB3078664C}" dt="2025-02-18T18:28:00.257" v="107" actId="20577"/>
          <ac:spMkLst>
            <pc:docMk/>
            <pc:sldMk cId="2172376383" sldId="5336"/>
            <ac:spMk id="40" creationId="{5E05D649-BFE2-FA3A-CA04-394CE721CCDF}"/>
          </ac:spMkLst>
        </pc:spChg>
        <pc:spChg chg="mod">
          <ac:chgData name="Sara Golling" userId="5c194b56-a3ad-4ed5-aea4-b535be0c4b07" providerId="ADAL" clId="{E66FDAB3-4501-4181-A12C-3CCB3078664C}" dt="2025-02-18T18:27:17.793" v="83" actId="20577"/>
          <ac:spMkLst>
            <pc:docMk/>
            <pc:sldMk cId="2172376383" sldId="5336"/>
            <ac:spMk id="72" creationId="{F44B0F0F-6A55-1674-F71C-35121331A78A}"/>
          </ac:spMkLst>
        </pc:spChg>
      </pc:sldChg>
      <pc:sldChg chg="add">
        <pc:chgData name="Sara Golling" userId="5c194b56-a3ad-4ed5-aea4-b535be0c4b07" providerId="ADAL" clId="{E66FDAB3-4501-4181-A12C-3CCB3078664C}" dt="2025-02-13T04:27:46.998" v="3"/>
        <pc:sldMkLst>
          <pc:docMk/>
          <pc:sldMk cId="3931386336" sldId="5339"/>
        </pc:sldMkLst>
      </pc:sldChg>
      <pc:sldChg chg="add">
        <pc:chgData name="Sara Golling" userId="5c194b56-a3ad-4ed5-aea4-b535be0c4b07" providerId="ADAL" clId="{E66FDAB3-4501-4181-A12C-3CCB3078664C}" dt="2025-02-13T04:27:46.998" v="3"/>
        <pc:sldMkLst>
          <pc:docMk/>
          <pc:sldMk cId="4204661196" sldId="5342"/>
        </pc:sldMkLst>
      </pc:sldChg>
      <pc:sldChg chg="delSp add mod">
        <pc:chgData name="Sara Golling" userId="5c194b56-a3ad-4ed5-aea4-b535be0c4b07" providerId="ADAL" clId="{E66FDAB3-4501-4181-A12C-3CCB3078664C}" dt="2025-02-13T04:26:51.177" v="2" actId="21"/>
        <pc:sldMkLst>
          <pc:docMk/>
          <pc:sldMk cId="2268135930" sldId="5344"/>
        </pc:sldMkLst>
      </pc:sldChg>
      <pc:sldChg chg="add">
        <pc:chgData name="Sara Golling" userId="5c194b56-a3ad-4ed5-aea4-b535be0c4b07" providerId="ADAL" clId="{E66FDAB3-4501-4181-A12C-3CCB3078664C}" dt="2025-02-13T04:27:46.998" v="3"/>
        <pc:sldMkLst>
          <pc:docMk/>
          <pc:sldMk cId="2522400050" sldId="5345"/>
        </pc:sldMkLst>
      </pc:sldChg>
      <pc:sldChg chg="add">
        <pc:chgData name="Sara Golling" userId="5c194b56-a3ad-4ed5-aea4-b535be0c4b07" providerId="ADAL" clId="{E66FDAB3-4501-4181-A12C-3CCB3078664C}" dt="2025-02-13T04:27:46.998" v="3"/>
        <pc:sldMkLst>
          <pc:docMk/>
          <pc:sldMk cId="2820225454" sldId="5346"/>
        </pc:sldMkLst>
      </pc:sldChg>
      <pc:sldChg chg="add">
        <pc:chgData name="Sara Golling" userId="5c194b56-a3ad-4ed5-aea4-b535be0c4b07" providerId="ADAL" clId="{E66FDAB3-4501-4181-A12C-3CCB3078664C}" dt="2025-02-13T04:27:46.998" v="3"/>
        <pc:sldMkLst>
          <pc:docMk/>
          <pc:sldMk cId="2647112988" sldId="5347"/>
        </pc:sldMkLst>
      </pc:sldChg>
      <pc:sldChg chg="add">
        <pc:chgData name="Sara Golling" userId="5c194b56-a3ad-4ed5-aea4-b535be0c4b07" providerId="ADAL" clId="{E66FDAB3-4501-4181-A12C-3CCB3078664C}" dt="2025-02-13T04:27:46.998" v="3"/>
        <pc:sldMkLst>
          <pc:docMk/>
          <pc:sldMk cId="3976348669" sldId="5348"/>
        </pc:sldMkLst>
      </pc:sldChg>
      <pc:sldChg chg="add">
        <pc:chgData name="Sara Golling" userId="5c194b56-a3ad-4ed5-aea4-b535be0c4b07" providerId="ADAL" clId="{E66FDAB3-4501-4181-A12C-3CCB3078664C}" dt="2025-02-13T04:27:46.998" v="3"/>
        <pc:sldMkLst>
          <pc:docMk/>
          <pc:sldMk cId="1220234353" sldId="5349"/>
        </pc:sldMkLst>
      </pc:sldChg>
    </pc:docChg>
  </pc:docChgLst>
  <pc:docChgLst>
    <pc:chgData name="Gen Moore" userId="7344d1be-7da3-4dca-94bf-ce3e70949899" providerId="ADAL" clId="{31D118F7-44C1-44A2-8980-9DD5DE260228}"/>
    <pc:docChg chg="undo custSel mod addSld delSld modSld sldOrd delMainMaster modMainMaster addSection delSection modSection">
      <pc:chgData name="Gen Moore" userId="7344d1be-7da3-4dca-94bf-ce3e70949899" providerId="ADAL" clId="{31D118F7-44C1-44A2-8980-9DD5DE260228}" dt="2023-09-28T03:47:49.590" v="7144" actId="403"/>
      <pc:docMkLst>
        <pc:docMk/>
      </pc:docMkLst>
      <pc:sldChg chg="modSp add mod">
        <pc:chgData name="Gen Moore" userId="7344d1be-7da3-4dca-94bf-ce3e70949899" providerId="ADAL" clId="{31D118F7-44C1-44A2-8980-9DD5DE260228}" dt="2023-09-20T22:41:02.048" v="6971"/>
        <pc:sldMkLst>
          <pc:docMk/>
          <pc:sldMk cId="3382240535" sldId="1231"/>
        </pc:sldMkLst>
      </pc:sldChg>
      <pc:sldChg chg="modSp add mod">
        <pc:chgData name="Gen Moore" userId="7344d1be-7da3-4dca-94bf-ce3e70949899" providerId="ADAL" clId="{31D118F7-44C1-44A2-8980-9DD5DE260228}" dt="2023-09-20T22:44:02.277" v="6989" actId="14100"/>
        <pc:sldMkLst>
          <pc:docMk/>
          <pc:sldMk cId="3310708695" sldId="1232"/>
        </pc:sldMkLst>
      </pc:sldChg>
      <pc:sldChg chg="modSp add mod">
        <pc:chgData name="Gen Moore" userId="7344d1be-7da3-4dca-94bf-ce3e70949899" providerId="ADAL" clId="{31D118F7-44C1-44A2-8980-9DD5DE260228}" dt="2023-09-20T22:53:32.274" v="7068" actId="21"/>
        <pc:sldMkLst>
          <pc:docMk/>
          <pc:sldMk cId="4184413887" sldId="1233"/>
        </pc:sldMkLst>
      </pc:sldChg>
      <pc:sldChg chg="modSp add mod">
        <pc:chgData name="Gen Moore" userId="7344d1be-7da3-4dca-94bf-ce3e70949899" providerId="ADAL" clId="{31D118F7-44C1-44A2-8980-9DD5DE260228}" dt="2023-09-20T22:54:14.165" v="7070" actId="2711"/>
        <pc:sldMkLst>
          <pc:docMk/>
          <pc:sldMk cId="638393144" sldId="1234"/>
        </pc:sldMkLst>
      </pc:sldChg>
      <pc:sldChg chg="modSp add mod">
        <pc:chgData name="Gen Moore" userId="7344d1be-7da3-4dca-94bf-ce3e70949899" providerId="ADAL" clId="{31D118F7-44C1-44A2-8980-9DD5DE260228}" dt="2023-09-20T22:51:24.326" v="7023"/>
        <pc:sldMkLst>
          <pc:docMk/>
          <pc:sldMk cId="2011402849" sldId="1235"/>
        </pc:sldMkLst>
      </pc:sldChg>
      <pc:sldChg chg="modSp add mod">
        <pc:chgData name="Gen Moore" userId="7344d1be-7da3-4dca-94bf-ce3e70949899" providerId="ADAL" clId="{31D118F7-44C1-44A2-8980-9DD5DE260228}" dt="2023-09-28T03:47:49.590" v="7144" actId="403"/>
        <pc:sldMkLst>
          <pc:docMk/>
          <pc:sldMk cId="1530186972" sldId="1237"/>
        </pc:sldMkLst>
      </pc:sldChg>
      <pc:sldChg chg="modSp add mod">
        <pc:chgData name="Gen Moore" userId="7344d1be-7da3-4dca-94bf-ce3e70949899" providerId="ADAL" clId="{31D118F7-44C1-44A2-8980-9DD5DE260228}" dt="2023-09-20T22:53:03.242" v="7067" actId="20577"/>
        <pc:sldMkLst>
          <pc:docMk/>
          <pc:sldMk cId="591951443" sldId="1238"/>
        </pc:sldMkLst>
      </pc:sldChg>
      <pc:sldChg chg="modSp add del mod ord">
        <pc:chgData name="Gen Moore" userId="7344d1be-7da3-4dca-94bf-ce3e70949899" providerId="ADAL" clId="{31D118F7-44C1-44A2-8980-9DD5DE260228}" dt="2023-09-08T19:35:03.188" v="3022" actId="2696"/>
        <pc:sldMkLst>
          <pc:docMk/>
          <pc:sldMk cId="3148191963" sldId="1246"/>
        </pc:sldMkLst>
      </pc:sldChg>
      <pc:sldChg chg="modSp add mod ord">
        <pc:chgData name="Gen Moore" userId="7344d1be-7da3-4dca-94bf-ce3e70949899" providerId="ADAL" clId="{31D118F7-44C1-44A2-8980-9DD5DE260228}" dt="2023-09-18T16:31:15.183" v="6860"/>
        <pc:sldMkLst>
          <pc:docMk/>
          <pc:sldMk cId="2945160700" sldId="1249"/>
        </pc:sldMkLst>
      </pc:sldChg>
      <pc:sldChg chg="add ord">
        <pc:chgData name="Gen Moore" userId="7344d1be-7da3-4dca-94bf-ce3e70949899" providerId="ADAL" clId="{31D118F7-44C1-44A2-8980-9DD5DE260228}" dt="2023-09-18T16:31:15.183" v="6860"/>
        <pc:sldMkLst>
          <pc:docMk/>
          <pc:sldMk cId="1505456189" sldId="1975"/>
        </pc:sldMkLst>
      </pc:sldChg>
      <pc:sldChg chg="addSp delSp modSp">
        <pc:chgData name="Gen Moore" userId="7344d1be-7da3-4dca-94bf-ce3e70949899" providerId="ADAL" clId="{31D118F7-44C1-44A2-8980-9DD5DE260228}" dt="2023-09-14T22:03:38.251" v="5783" actId="14100"/>
        <pc:sldMkLst>
          <pc:docMk/>
          <pc:sldMk cId="2257919037" sldId="4056"/>
        </pc:sldMkLst>
      </pc:sldChg>
      <pc:sldChg chg="addSp delSp modSp">
        <pc:chgData name="Gen Moore" userId="7344d1be-7da3-4dca-94bf-ce3e70949899" providerId="ADAL" clId="{31D118F7-44C1-44A2-8980-9DD5DE260228}" dt="2023-09-14T22:04:23.868" v="5801" actId="478"/>
        <pc:sldMkLst>
          <pc:docMk/>
          <pc:sldMk cId="1339084197" sldId="4060"/>
        </pc:sldMkLst>
      </pc:sldChg>
      <pc:sldChg chg="addSp delSp modSp">
        <pc:chgData name="Gen Moore" userId="7344d1be-7da3-4dca-94bf-ce3e70949899" providerId="ADAL" clId="{31D118F7-44C1-44A2-8980-9DD5DE260228}" dt="2023-09-14T22:02:41.564" v="5752" actId="478"/>
        <pc:sldMkLst>
          <pc:docMk/>
          <pc:sldMk cId="1902928745" sldId="4061"/>
        </pc:sldMkLst>
      </pc:sldChg>
      <pc:sldChg chg="addSp delSp modSp">
        <pc:chgData name="Gen Moore" userId="7344d1be-7da3-4dca-94bf-ce3e70949899" providerId="ADAL" clId="{31D118F7-44C1-44A2-8980-9DD5DE260228}" dt="2023-09-14T19:25:21.135" v="4761" actId="14430"/>
        <pc:sldMkLst>
          <pc:docMk/>
          <pc:sldMk cId="1783840817" sldId="4359"/>
        </pc:sldMkLst>
      </pc:sldChg>
      <pc:sldChg chg="modSp mod">
        <pc:chgData name="Gen Moore" userId="7344d1be-7da3-4dca-94bf-ce3e70949899" providerId="ADAL" clId="{31D118F7-44C1-44A2-8980-9DD5DE260228}" dt="2023-09-14T23:25:37.303" v="5939" actId="20577"/>
        <pc:sldMkLst>
          <pc:docMk/>
          <pc:sldMk cId="149108637" sldId="4367"/>
        </pc:sldMkLst>
      </pc:sldChg>
      <pc:sldChg chg="addSp delSp modSp">
        <pc:chgData name="Gen Moore" userId="7344d1be-7da3-4dca-94bf-ce3e70949899" providerId="ADAL" clId="{31D118F7-44C1-44A2-8980-9DD5DE260228}" dt="2023-09-14T21:55:36.342" v="5583" actId="478"/>
        <pc:sldMkLst>
          <pc:docMk/>
          <pc:sldMk cId="514525816" sldId="4369"/>
        </pc:sldMkLst>
      </pc:sldChg>
      <pc:sldChg chg="addSp delSp modSp">
        <pc:chgData name="Gen Moore" userId="7344d1be-7da3-4dca-94bf-ce3e70949899" providerId="ADAL" clId="{31D118F7-44C1-44A2-8980-9DD5DE260228}" dt="2023-09-14T22:00:22.984" v="5672" actId="478"/>
        <pc:sldMkLst>
          <pc:docMk/>
          <pc:sldMk cId="1798068920" sldId="4371"/>
        </pc:sldMkLst>
      </pc:sldChg>
      <pc:sldChg chg="addSp delSp modSp">
        <pc:chgData name="Gen Moore" userId="7344d1be-7da3-4dca-94bf-ce3e70949899" providerId="ADAL" clId="{31D118F7-44C1-44A2-8980-9DD5DE260228}" dt="2023-09-14T22:01:49.296" v="5723" actId="478"/>
        <pc:sldMkLst>
          <pc:docMk/>
          <pc:sldMk cId="3554385734" sldId="4372"/>
        </pc:sldMkLst>
      </pc:sldChg>
      <pc:sldChg chg="addSp modSp">
        <pc:chgData name="Gen Moore" userId="7344d1be-7da3-4dca-94bf-ce3e70949899" providerId="ADAL" clId="{31D118F7-44C1-44A2-8980-9DD5DE260228}" dt="2023-09-14T22:01:01.509" v="5709" actId="14430"/>
        <pc:sldMkLst>
          <pc:docMk/>
          <pc:sldMk cId="1640952518" sldId="4373"/>
        </pc:sldMkLst>
      </pc:sldChg>
      <pc:sldChg chg="modSp ord">
        <pc:chgData name="Gen Moore" userId="7344d1be-7da3-4dca-94bf-ce3e70949899" providerId="ADAL" clId="{31D118F7-44C1-44A2-8980-9DD5DE260228}" dt="2023-09-18T16:31:28.310" v="6862"/>
        <pc:sldMkLst>
          <pc:docMk/>
          <pc:sldMk cId="704524444" sldId="4375"/>
        </pc:sldMkLst>
      </pc:sldChg>
      <pc:sldChg chg="addSp delSp modSp mod">
        <pc:chgData name="Gen Moore" userId="7344d1be-7da3-4dca-94bf-ce3e70949899" providerId="ADAL" clId="{31D118F7-44C1-44A2-8980-9DD5DE260228}" dt="2023-09-14T21:35:57.681" v="5436" actId="962"/>
        <pc:sldMkLst>
          <pc:docMk/>
          <pc:sldMk cId="810181846" sldId="4383"/>
        </pc:sldMkLst>
      </pc:sldChg>
      <pc:sldChg chg="modSp mod">
        <pc:chgData name="Gen Moore" userId="7344d1be-7da3-4dca-94bf-ce3e70949899" providerId="ADAL" clId="{31D118F7-44C1-44A2-8980-9DD5DE260228}" dt="2023-09-01T21:37:41.546" v="2595"/>
        <pc:sldMkLst>
          <pc:docMk/>
          <pc:sldMk cId="4116300481" sldId="4384"/>
        </pc:sldMkLst>
      </pc:sldChg>
      <pc:sldChg chg="addSp delSp modSp">
        <pc:chgData name="Gen Moore" userId="7344d1be-7da3-4dca-94bf-ce3e70949899" providerId="ADAL" clId="{31D118F7-44C1-44A2-8980-9DD5DE260228}" dt="2023-09-14T21:57:51.325" v="5634" actId="478"/>
        <pc:sldMkLst>
          <pc:docMk/>
          <pc:sldMk cId="684367448" sldId="4398"/>
        </pc:sldMkLst>
      </pc:sldChg>
      <pc:sldChg chg="addSp delSp modSp">
        <pc:chgData name="Gen Moore" userId="7344d1be-7da3-4dca-94bf-ce3e70949899" providerId="ADAL" clId="{31D118F7-44C1-44A2-8980-9DD5DE260228}" dt="2023-09-14T21:58:59.941" v="5658" actId="478"/>
        <pc:sldMkLst>
          <pc:docMk/>
          <pc:sldMk cId="3289834438" sldId="4399"/>
        </pc:sldMkLst>
      </pc:sldChg>
      <pc:sldChg chg="modSp mod">
        <pc:chgData name="Gen Moore" userId="7344d1be-7da3-4dca-94bf-ce3e70949899" providerId="ADAL" clId="{31D118F7-44C1-44A2-8980-9DD5DE260228}" dt="2023-09-14T17:56:03.671" v="4023" actId="20577"/>
        <pc:sldMkLst>
          <pc:docMk/>
          <pc:sldMk cId="797798536" sldId="4408"/>
        </pc:sldMkLst>
      </pc:sldChg>
      <pc:sldChg chg="modSp">
        <pc:chgData name="Gen Moore" userId="7344d1be-7da3-4dca-94bf-ce3e70949899" providerId="ADAL" clId="{31D118F7-44C1-44A2-8980-9DD5DE260228}" dt="2023-09-01T21:37:41.546" v="2595"/>
        <pc:sldMkLst>
          <pc:docMk/>
          <pc:sldMk cId="2367169000" sldId="4410"/>
        </pc:sldMkLst>
      </pc:sldChg>
      <pc:sldChg chg="addSp delSp modSp mod">
        <pc:chgData name="Gen Moore" userId="7344d1be-7da3-4dca-94bf-ce3e70949899" providerId="ADAL" clId="{31D118F7-44C1-44A2-8980-9DD5DE260228}" dt="2023-09-14T18:52:41.312" v="4468" actId="1076"/>
        <pc:sldMkLst>
          <pc:docMk/>
          <pc:sldMk cId="2785131435" sldId="4596"/>
        </pc:sldMkLst>
      </pc:sldChg>
      <pc:sldChg chg="addSp delSp modSp mod">
        <pc:chgData name="Gen Moore" userId="7344d1be-7da3-4dca-94bf-ce3e70949899" providerId="ADAL" clId="{31D118F7-44C1-44A2-8980-9DD5DE260228}" dt="2023-09-01T21:37:41.546" v="2595"/>
        <pc:sldMkLst>
          <pc:docMk/>
          <pc:sldMk cId="3458798283" sldId="4619"/>
        </pc:sldMkLst>
      </pc:sldChg>
      <pc:sldChg chg="modSp">
        <pc:chgData name="Gen Moore" userId="7344d1be-7da3-4dca-94bf-ce3e70949899" providerId="ADAL" clId="{31D118F7-44C1-44A2-8980-9DD5DE260228}" dt="2023-09-01T21:37:41.546" v="2595"/>
        <pc:sldMkLst>
          <pc:docMk/>
          <pc:sldMk cId="3495268441" sldId="4623"/>
        </pc:sldMkLst>
      </pc:sldChg>
      <pc:sldChg chg="add ord">
        <pc:chgData name="Gen Moore" userId="7344d1be-7da3-4dca-94bf-ce3e70949899" providerId="ADAL" clId="{31D118F7-44C1-44A2-8980-9DD5DE260228}" dt="2023-09-18T16:28:08.415" v="6843"/>
        <pc:sldMkLst>
          <pc:docMk/>
          <pc:sldMk cId="3125917637" sldId="4624"/>
        </pc:sldMkLst>
      </pc:sldChg>
      <pc:sldChg chg="modSp ord">
        <pc:chgData name="Gen Moore" userId="7344d1be-7da3-4dca-94bf-ce3e70949899" providerId="ADAL" clId="{31D118F7-44C1-44A2-8980-9DD5DE260228}" dt="2023-09-14T19:41:26.394" v="4878"/>
        <pc:sldMkLst>
          <pc:docMk/>
          <pc:sldMk cId="1797050935" sldId="4637"/>
        </pc:sldMkLst>
      </pc:sldChg>
      <pc:sldChg chg="modSp ord">
        <pc:chgData name="Gen Moore" userId="7344d1be-7da3-4dca-94bf-ce3e70949899" providerId="ADAL" clId="{31D118F7-44C1-44A2-8980-9DD5DE260228}" dt="2023-09-14T19:41:21.240" v="4876"/>
        <pc:sldMkLst>
          <pc:docMk/>
          <pc:sldMk cId="4100043696" sldId="4638"/>
        </pc:sldMkLst>
      </pc:sldChg>
      <pc:sldChg chg="addSp delSp modSp">
        <pc:chgData name="Gen Moore" userId="7344d1be-7da3-4dca-94bf-ce3e70949899" providerId="ADAL" clId="{31D118F7-44C1-44A2-8980-9DD5DE260228}" dt="2023-09-14T21:22:44.051" v="5312" actId="478"/>
        <pc:sldMkLst>
          <pc:docMk/>
          <pc:sldMk cId="830809522" sldId="4681"/>
        </pc:sldMkLst>
      </pc:sldChg>
      <pc:sldChg chg="addSp delSp modSp mod">
        <pc:chgData name="Gen Moore" userId="7344d1be-7da3-4dca-94bf-ce3e70949899" providerId="ADAL" clId="{31D118F7-44C1-44A2-8980-9DD5DE260228}" dt="2023-08-14T23:16:47.432" v="150" actId="478"/>
        <pc:sldMkLst>
          <pc:docMk/>
          <pc:sldMk cId="2488243473" sldId="4708"/>
        </pc:sldMkLst>
      </pc:sldChg>
      <pc:sldChg chg="addSp delSp modSp mod">
        <pc:chgData name="Gen Moore" userId="7344d1be-7da3-4dca-94bf-ce3e70949899" providerId="ADAL" clId="{31D118F7-44C1-44A2-8980-9DD5DE260228}" dt="2023-09-14T20:54:46.240" v="4928" actId="478"/>
        <pc:sldMkLst>
          <pc:docMk/>
          <pc:sldMk cId="1866099457" sldId="4712"/>
        </pc:sldMkLst>
      </pc:sldChg>
      <pc:sldChg chg="addSp delSp modSp mod">
        <pc:chgData name="Gen Moore" userId="7344d1be-7da3-4dca-94bf-ce3e70949899" providerId="ADAL" clId="{31D118F7-44C1-44A2-8980-9DD5DE260228}" dt="2023-09-27T17:47:30.657" v="7116" actId="20577"/>
        <pc:sldMkLst>
          <pc:docMk/>
          <pc:sldMk cId="1202775365" sldId="4713"/>
        </pc:sldMkLst>
      </pc:sldChg>
      <pc:sldChg chg="addSp modSp mod">
        <pc:chgData name="Gen Moore" userId="7344d1be-7da3-4dca-94bf-ce3e70949899" providerId="ADAL" clId="{31D118F7-44C1-44A2-8980-9DD5DE260228}" dt="2023-09-28T02:50:57.307" v="7143" actId="1076"/>
        <pc:sldMkLst>
          <pc:docMk/>
          <pc:sldMk cId="1123834847" sldId="4714"/>
        </pc:sldMkLst>
      </pc:sldChg>
      <pc:sldChg chg="addSp delSp modSp mod">
        <pc:chgData name="Gen Moore" userId="7344d1be-7da3-4dca-94bf-ce3e70949899" providerId="ADAL" clId="{31D118F7-44C1-44A2-8980-9DD5DE260228}" dt="2023-09-14T18:22:22.521" v="4279" actId="1076"/>
        <pc:sldMkLst>
          <pc:docMk/>
          <pc:sldMk cId="804066507" sldId="4722"/>
        </pc:sldMkLst>
      </pc:sldChg>
      <pc:sldChg chg="addSp delSp modSp mod">
        <pc:chgData name="Gen Moore" userId="7344d1be-7da3-4dca-94bf-ce3e70949899" providerId="ADAL" clId="{31D118F7-44C1-44A2-8980-9DD5DE260228}" dt="2023-09-14T18:22:04.393" v="4278" actId="1076"/>
        <pc:sldMkLst>
          <pc:docMk/>
          <pc:sldMk cId="2631384599" sldId="4723"/>
        </pc:sldMkLst>
      </pc:sldChg>
      <pc:sldChg chg="ord">
        <pc:chgData name="Gen Moore" userId="7344d1be-7da3-4dca-94bf-ce3e70949899" providerId="ADAL" clId="{31D118F7-44C1-44A2-8980-9DD5DE260228}" dt="2023-09-18T16:31:28.310" v="6862"/>
        <pc:sldMkLst>
          <pc:docMk/>
          <pc:sldMk cId="2783175890" sldId="4724"/>
        </pc:sldMkLst>
      </pc:sldChg>
      <pc:sldChg chg="ord">
        <pc:chgData name="Gen Moore" userId="7344d1be-7da3-4dca-94bf-ce3e70949899" providerId="ADAL" clId="{31D118F7-44C1-44A2-8980-9DD5DE260228}" dt="2023-09-18T16:31:52.775" v="6864"/>
        <pc:sldMkLst>
          <pc:docMk/>
          <pc:sldMk cId="1235705950" sldId="4733"/>
        </pc:sldMkLst>
      </pc:sldChg>
      <pc:sldChg chg="addSp delSp modSp mod">
        <pc:chgData name="Gen Moore" userId="7344d1be-7da3-4dca-94bf-ce3e70949899" providerId="ADAL" clId="{31D118F7-44C1-44A2-8980-9DD5DE260228}" dt="2023-09-14T19:37:16.236" v="4855" actId="1076"/>
        <pc:sldMkLst>
          <pc:docMk/>
          <pc:sldMk cId="2455161347" sldId="4736"/>
        </pc:sldMkLst>
      </pc:sldChg>
      <pc:sldChg chg="addSp delSp modSp add mod">
        <pc:chgData name="Gen Moore" userId="7344d1be-7da3-4dca-94bf-ce3e70949899" providerId="ADAL" clId="{31D118F7-44C1-44A2-8980-9DD5DE260228}" dt="2023-09-14T18:25:12.225" v="4339" actId="478"/>
        <pc:sldMkLst>
          <pc:docMk/>
          <pc:sldMk cId="4190810414" sldId="4741"/>
        </pc:sldMkLst>
      </pc:sldChg>
      <pc:sldChg chg="ord">
        <pc:chgData name="Gen Moore" userId="7344d1be-7da3-4dca-94bf-ce3e70949899" providerId="ADAL" clId="{31D118F7-44C1-44A2-8980-9DD5DE260228}" dt="2023-09-18T16:31:52.775" v="6864"/>
        <pc:sldMkLst>
          <pc:docMk/>
          <pc:sldMk cId="1962954905" sldId="4770"/>
        </pc:sldMkLst>
      </pc:sldChg>
      <pc:sldChg chg="addSp delSp modSp ord">
        <pc:chgData name="Gen Moore" userId="7344d1be-7da3-4dca-94bf-ce3e70949899" providerId="ADAL" clId="{31D118F7-44C1-44A2-8980-9DD5DE260228}" dt="2023-09-14T21:39:17.848" v="5468" actId="14429"/>
        <pc:sldMkLst>
          <pc:docMk/>
          <pc:sldMk cId="3752812625" sldId="4783"/>
        </pc:sldMkLst>
      </pc:sldChg>
      <pc:sldChg chg="addSp delSp modSp del mod">
        <pc:chgData name="Gen Moore" userId="7344d1be-7da3-4dca-94bf-ce3e70949899" providerId="ADAL" clId="{31D118F7-44C1-44A2-8980-9DD5DE260228}" dt="2023-09-14T21:08:52.211" v="5099" actId="2696"/>
        <pc:sldMkLst>
          <pc:docMk/>
          <pc:sldMk cId="1845721211" sldId="4802"/>
        </pc:sldMkLst>
      </pc:sldChg>
      <pc:sldChg chg="modSp mod">
        <pc:chgData name="Gen Moore" userId="7344d1be-7da3-4dca-94bf-ce3e70949899" providerId="ADAL" clId="{31D118F7-44C1-44A2-8980-9DD5DE260228}" dt="2023-09-14T18:19:13.734" v="4258"/>
        <pc:sldMkLst>
          <pc:docMk/>
          <pc:sldMk cId="311237040" sldId="4812"/>
        </pc:sldMkLst>
      </pc:sldChg>
      <pc:sldChg chg="modSp mod">
        <pc:chgData name="Gen Moore" userId="7344d1be-7da3-4dca-94bf-ce3e70949899" providerId="ADAL" clId="{31D118F7-44C1-44A2-8980-9DD5DE260228}" dt="2023-09-14T18:19:43.954" v="4261" actId="1076"/>
        <pc:sldMkLst>
          <pc:docMk/>
          <pc:sldMk cId="3543358275" sldId="4816"/>
        </pc:sldMkLst>
      </pc:sldChg>
      <pc:sldChg chg="modSp mod">
        <pc:chgData name="Gen Moore" userId="7344d1be-7da3-4dca-94bf-ce3e70949899" providerId="ADAL" clId="{31D118F7-44C1-44A2-8980-9DD5DE260228}" dt="2023-09-14T18:20:20.026" v="4265" actId="1076"/>
        <pc:sldMkLst>
          <pc:docMk/>
          <pc:sldMk cId="4068761841" sldId="4817"/>
        </pc:sldMkLst>
      </pc:sldChg>
      <pc:sldChg chg="modSp ord">
        <pc:chgData name="Gen Moore" userId="7344d1be-7da3-4dca-94bf-ce3e70949899" providerId="ADAL" clId="{31D118F7-44C1-44A2-8980-9DD5DE260228}" dt="2023-09-18T16:31:52.775" v="6864"/>
        <pc:sldMkLst>
          <pc:docMk/>
          <pc:sldMk cId="4235707963" sldId="4827"/>
        </pc:sldMkLst>
      </pc:sldChg>
      <pc:sldChg chg="addSp delSp modSp mod">
        <pc:chgData name="Gen Moore" userId="7344d1be-7da3-4dca-94bf-ce3e70949899" providerId="ADAL" clId="{31D118F7-44C1-44A2-8980-9DD5DE260228}" dt="2023-09-14T23:52:17.119" v="6039" actId="29295"/>
        <pc:sldMkLst>
          <pc:docMk/>
          <pc:sldMk cId="3629608610" sldId="4830"/>
        </pc:sldMkLst>
      </pc:sldChg>
      <pc:sldChg chg="addSp delSp modSp mod ord">
        <pc:chgData name="Gen Moore" userId="7344d1be-7da3-4dca-94bf-ce3e70949899" providerId="ADAL" clId="{31D118F7-44C1-44A2-8980-9DD5DE260228}" dt="2023-09-14T19:23:57.556" v="4732" actId="14100"/>
        <pc:sldMkLst>
          <pc:docMk/>
          <pc:sldMk cId="2852650292" sldId="4831"/>
        </pc:sldMkLst>
      </pc:sldChg>
      <pc:sldChg chg="addSp delSp modSp mod">
        <pc:chgData name="Gen Moore" userId="7344d1be-7da3-4dca-94bf-ce3e70949899" providerId="ADAL" clId="{31D118F7-44C1-44A2-8980-9DD5DE260228}" dt="2023-09-15T22:34:35.812" v="6222" actId="20577"/>
        <pc:sldMkLst>
          <pc:docMk/>
          <pc:sldMk cId="3903674709" sldId="4832"/>
        </pc:sldMkLst>
      </pc:sldChg>
      <pc:sldChg chg="ord">
        <pc:chgData name="Gen Moore" userId="7344d1be-7da3-4dca-94bf-ce3e70949899" providerId="ADAL" clId="{31D118F7-44C1-44A2-8980-9DD5DE260228}" dt="2023-09-14T19:07:05.100" v="4588"/>
        <pc:sldMkLst>
          <pc:docMk/>
          <pc:sldMk cId="3376781343" sldId="4835"/>
        </pc:sldMkLst>
      </pc:sldChg>
      <pc:sldChg chg="addSp delSp modSp mod">
        <pc:chgData name="Gen Moore" userId="7344d1be-7da3-4dca-94bf-ce3e70949899" providerId="ADAL" clId="{31D118F7-44C1-44A2-8980-9DD5DE260228}" dt="2023-09-14T21:42:57.987" v="5511" actId="14100"/>
        <pc:sldMkLst>
          <pc:docMk/>
          <pc:sldMk cId="112925114" sldId="4836"/>
        </pc:sldMkLst>
      </pc:sldChg>
      <pc:sldChg chg="modSp">
        <pc:chgData name="Gen Moore" userId="7344d1be-7da3-4dca-94bf-ce3e70949899" providerId="ADAL" clId="{31D118F7-44C1-44A2-8980-9DD5DE260228}" dt="2023-09-14T22:09:21.182" v="5874" actId="207"/>
        <pc:sldMkLst>
          <pc:docMk/>
          <pc:sldMk cId="1105534891" sldId="4837"/>
        </pc:sldMkLst>
      </pc:sldChg>
      <pc:sldChg chg="modSp ord">
        <pc:chgData name="Gen Moore" userId="7344d1be-7da3-4dca-94bf-ce3e70949899" providerId="ADAL" clId="{31D118F7-44C1-44A2-8980-9DD5DE260228}" dt="2023-09-14T19:41:18.216" v="4874"/>
        <pc:sldMkLst>
          <pc:docMk/>
          <pc:sldMk cId="1289268487" sldId="4841"/>
        </pc:sldMkLst>
      </pc:sldChg>
      <pc:sldChg chg="addSp delSp modSp mod">
        <pc:chgData name="Gen Moore" userId="7344d1be-7da3-4dca-94bf-ce3e70949899" providerId="ADAL" clId="{31D118F7-44C1-44A2-8980-9DD5DE260228}" dt="2023-09-14T21:51:08.202" v="5551" actId="478"/>
        <pc:sldMkLst>
          <pc:docMk/>
          <pc:sldMk cId="4071068278" sldId="4842"/>
        </pc:sldMkLst>
      </pc:sldChg>
      <pc:sldChg chg="addSp modSp">
        <pc:chgData name="Gen Moore" userId="7344d1be-7da3-4dca-94bf-ce3e70949899" providerId="ADAL" clId="{31D118F7-44C1-44A2-8980-9DD5DE260228}" dt="2023-09-14T21:56:08.287" v="5607" actId="14430"/>
        <pc:sldMkLst>
          <pc:docMk/>
          <pc:sldMk cId="1389084033" sldId="4843"/>
        </pc:sldMkLst>
      </pc:sldChg>
      <pc:sldChg chg="modSp mod">
        <pc:chgData name="Gen Moore" userId="7344d1be-7da3-4dca-94bf-ce3e70949899" providerId="ADAL" clId="{31D118F7-44C1-44A2-8980-9DD5DE260228}" dt="2023-09-14T21:41:40.968" v="5500" actId="14100"/>
        <pc:sldMkLst>
          <pc:docMk/>
          <pc:sldMk cId="3362229015" sldId="4844"/>
        </pc:sldMkLst>
      </pc:sldChg>
      <pc:sldChg chg="modSp">
        <pc:chgData name="Gen Moore" userId="7344d1be-7da3-4dca-94bf-ce3e70949899" providerId="ADAL" clId="{31D118F7-44C1-44A2-8980-9DD5DE260228}" dt="2023-09-01T21:37:41.546" v="2595"/>
        <pc:sldMkLst>
          <pc:docMk/>
          <pc:sldMk cId="1781282794" sldId="4845"/>
        </pc:sldMkLst>
      </pc:sldChg>
      <pc:sldChg chg="modSp mod">
        <pc:chgData name="Gen Moore" userId="7344d1be-7da3-4dca-94bf-ce3e70949899" providerId="ADAL" clId="{31D118F7-44C1-44A2-8980-9DD5DE260228}" dt="2023-08-14T23:12:39.536" v="84" actId="20577"/>
        <pc:sldMkLst>
          <pc:docMk/>
          <pc:sldMk cId="1986360808" sldId="4846"/>
        </pc:sldMkLst>
      </pc:sldChg>
      <pc:sldChg chg="modSp mod">
        <pc:chgData name="Gen Moore" userId="7344d1be-7da3-4dca-94bf-ce3e70949899" providerId="ADAL" clId="{31D118F7-44C1-44A2-8980-9DD5DE260228}" dt="2023-09-14T18:21:17.771" v="4273" actId="1076"/>
        <pc:sldMkLst>
          <pc:docMk/>
          <pc:sldMk cId="1672654447" sldId="4847"/>
        </pc:sldMkLst>
      </pc:sldChg>
      <pc:sldChg chg="add">
        <pc:chgData name="Gen Moore" userId="7344d1be-7da3-4dca-94bf-ce3e70949899" providerId="ADAL" clId="{31D118F7-44C1-44A2-8980-9DD5DE260228}" dt="2023-09-20T22:35:36.045" v="6886"/>
        <pc:sldMkLst>
          <pc:docMk/>
          <pc:sldMk cId="3725749836" sldId="4848"/>
        </pc:sldMkLst>
      </pc:sldChg>
      <pc:sldChg chg="addSp delSp modSp">
        <pc:chgData name="Gen Moore" userId="7344d1be-7da3-4dca-94bf-ce3e70949899" providerId="ADAL" clId="{31D118F7-44C1-44A2-8980-9DD5DE260228}" dt="2023-09-14T22:05:22.060" v="5816" actId="478"/>
        <pc:sldMkLst>
          <pc:docMk/>
          <pc:sldMk cId="481071041" sldId="4864"/>
        </pc:sldMkLst>
      </pc:sldChg>
      <pc:sldChg chg="addSp delSp modSp ord">
        <pc:chgData name="Gen Moore" userId="7344d1be-7da3-4dca-94bf-ce3e70949899" providerId="ADAL" clId="{31D118F7-44C1-44A2-8980-9DD5DE260228}" dt="2023-09-14T22:07:04.946" v="5830"/>
        <pc:sldMkLst>
          <pc:docMk/>
          <pc:sldMk cId="2733586641" sldId="4865"/>
        </pc:sldMkLst>
      </pc:sldChg>
      <pc:sldChg chg="ord">
        <pc:chgData name="Gen Moore" userId="7344d1be-7da3-4dca-94bf-ce3e70949899" providerId="ADAL" clId="{31D118F7-44C1-44A2-8980-9DD5DE260228}" dt="2023-09-18T16:30:28.289" v="6856"/>
        <pc:sldMkLst>
          <pc:docMk/>
          <pc:sldMk cId="654085963" sldId="4866"/>
        </pc:sldMkLst>
      </pc:sldChg>
      <pc:sldChg chg="addSp delSp modSp mod ord">
        <pc:chgData name="Gen Moore" userId="7344d1be-7da3-4dca-94bf-ce3e70949899" providerId="ADAL" clId="{31D118F7-44C1-44A2-8980-9DD5DE260228}" dt="2023-09-14T21:24:55.283" v="5329" actId="13244"/>
        <pc:sldMkLst>
          <pc:docMk/>
          <pc:sldMk cId="4276855895" sldId="4869"/>
        </pc:sldMkLst>
      </pc:sldChg>
      <pc:sldChg chg="modSp ord">
        <pc:chgData name="Gen Moore" userId="7344d1be-7da3-4dca-94bf-ce3e70949899" providerId="ADAL" clId="{31D118F7-44C1-44A2-8980-9DD5DE260228}" dt="2023-09-18T16:31:52.775" v="6864"/>
        <pc:sldMkLst>
          <pc:docMk/>
          <pc:sldMk cId="2873870470" sldId="4870"/>
        </pc:sldMkLst>
      </pc:sldChg>
      <pc:sldChg chg="delSp modSp mod">
        <pc:chgData name="Gen Moore" userId="7344d1be-7da3-4dca-94bf-ce3e70949899" providerId="ADAL" clId="{31D118F7-44C1-44A2-8980-9DD5DE260228}" dt="2023-09-14T18:20:57.306" v="4270" actId="1076"/>
        <pc:sldMkLst>
          <pc:docMk/>
          <pc:sldMk cId="1963766384" sldId="4871"/>
        </pc:sldMkLst>
      </pc:sldChg>
      <pc:sldChg chg="addSp modSp add mod ord">
        <pc:chgData name="Gen Moore" userId="7344d1be-7da3-4dca-94bf-ce3e70949899" providerId="ADAL" clId="{31D118F7-44C1-44A2-8980-9DD5DE260228}" dt="2023-09-18T16:31:15.183" v="6860"/>
        <pc:sldMkLst>
          <pc:docMk/>
          <pc:sldMk cId="1801369350" sldId="4872"/>
        </pc:sldMkLst>
      </pc:sldChg>
      <pc:sldChg chg="addSp delSp modSp add del mod">
        <pc:chgData name="Gen Moore" userId="7344d1be-7da3-4dca-94bf-ce3e70949899" providerId="ADAL" clId="{31D118F7-44C1-44A2-8980-9DD5DE260228}" dt="2023-09-14T21:16:48.117" v="5214" actId="2696"/>
        <pc:sldMkLst>
          <pc:docMk/>
          <pc:sldMk cId="888558684" sldId="4873"/>
        </pc:sldMkLst>
      </pc:sldChg>
      <pc:sldChg chg="addSp delSp modSp add mod ord">
        <pc:chgData name="Gen Moore" userId="7344d1be-7da3-4dca-94bf-ce3e70949899" providerId="ADAL" clId="{31D118F7-44C1-44A2-8980-9DD5DE260228}" dt="2023-09-18T16:28:38.400" v="6845"/>
        <pc:sldMkLst>
          <pc:docMk/>
          <pc:sldMk cId="3158087528" sldId="4874"/>
        </pc:sldMkLst>
      </pc:sldChg>
      <pc:sldChg chg="delSp modSp add del mod ord">
        <pc:chgData name="Gen Moore" userId="7344d1be-7da3-4dca-94bf-ce3e70949899" providerId="ADAL" clId="{31D118F7-44C1-44A2-8980-9DD5DE260228}" dt="2023-09-08T20:07:54.243" v="3622" actId="47"/>
        <pc:sldMkLst>
          <pc:docMk/>
          <pc:sldMk cId="2714379225" sldId="4875"/>
        </pc:sldMkLst>
      </pc:sldChg>
      <pc:sldChg chg="addSp delSp modSp add del mod ord">
        <pc:chgData name="Gen Moore" userId="7344d1be-7da3-4dca-94bf-ce3e70949899" providerId="ADAL" clId="{31D118F7-44C1-44A2-8980-9DD5DE260228}" dt="2023-09-14T21:20:54.914" v="5286" actId="2696"/>
        <pc:sldMkLst>
          <pc:docMk/>
          <pc:sldMk cId="591652673" sldId="4876"/>
        </pc:sldMkLst>
      </pc:sldChg>
      <pc:sldChg chg="add ord">
        <pc:chgData name="Gen Moore" userId="7344d1be-7da3-4dca-94bf-ce3e70949899" providerId="ADAL" clId="{31D118F7-44C1-44A2-8980-9DD5DE260228}" dt="2023-09-18T16:28:08.415" v="6843"/>
        <pc:sldMkLst>
          <pc:docMk/>
          <pc:sldMk cId="562998987" sldId="4894"/>
        </pc:sldMkLst>
      </pc:sldChg>
      <pc:sldChg chg="add ord">
        <pc:chgData name="Gen Moore" userId="7344d1be-7da3-4dca-94bf-ce3e70949899" providerId="ADAL" clId="{31D118F7-44C1-44A2-8980-9DD5DE260228}" dt="2023-09-18T16:28:08.415" v="6843"/>
        <pc:sldMkLst>
          <pc:docMk/>
          <pc:sldMk cId="928179285" sldId="4895"/>
        </pc:sldMkLst>
      </pc:sldChg>
      <pc:sldChg chg="add ord">
        <pc:chgData name="Gen Moore" userId="7344d1be-7da3-4dca-94bf-ce3e70949899" providerId="ADAL" clId="{31D118F7-44C1-44A2-8980-9DD5DE260228}" dt="2023-09-18T16:28:08.415" v="6843"/>
        <pc:sldMkLst>
          <pc:docMk/>
          <pc:sldMk cId="3984537325" sldId="4896"/>
        </pc:sldMkLst>
      </pc:sldChg>
      <pc:sldChg chg="add ord">
        <pc:chgData name="Gen Moore" userId="7344d1be-7da3-4dca-94bf-ce3e70949899" providerId="ADAL" clId="{31D118F7-44C1-44A2-8980-9DD5DE260228}" dt="2023-09-18T16:28:08.415" v="6843"/>
        <pc:sldMkLst>
          <pc:docMk/>
          <pc:sldMk cId="92153392" sldId="4897"/>
        </pc:sldMkLst>
      </pc:sldChg>
      <pc:sldChg chg="add ord">
        <pc:chgData name="Gen Moore" userId="7344d1be-7da3-4dca-94bf-ce3e70949899" providerId="ADAL" clId="{31D118F7-44C1-44A2-8980-9DD5DE260228}" dt="2023-09-18T16:28:08.415" v="6843"/>
        <pc:sldMkLst>
          <pc:docMk/>
          <pc:sldMk cId="858554408" sldId="4898"/>
        </pc:sldMkLst>
      </pc:sldChg>
      <pc:sldChg chg="addSp delSp modSp add mod">
        <pc:chgData name="Gen Moore" userId="7344d1be-7da3-4dca-94bf-ce3e70949899" providerId="ADAL" clId="{31D118F7-44C1-44A2-8980-9DD5DE260228}" dt="2023-09-14T18:54:24.996" v="4535" actId="21"/>
        <pc:sldMkLst>
          <pc:docMk/>
          <pc:sldMk cId="4127252085" sldId="4918"/>
        </pc:sldMkLst>
      </pc:sldChg>
      <pc:sldChg chg="add ord">
        <pc:chgData name="Gen Moore" userId="7344d1be-7da3-4dca-94bf-ce3e70949899" providerId="ADAL" clId="{31D118F7-44C1-44A2-8980-9DD5DE260228}" dt="2023-09-18T16:28:08.415" v="6843"/>
        <pc:sldMkLst>
          <pc:docMk/>
          <pc:sldMk cId="2426787639" sldId="4920"/>
        </pc:sldMkLst>
      </pc:sldChg>
      <pc:sldChg chg="add ord">
        <pc:chgData name="Gen Moore" userId="7344d1be-7da3-4dca-94bf-ce3e70949899" providerId="ADAL" clId="{31D118F7-44C1-44A2-8980-9DD5DE260228}" dt="2023-09-18T16:28:08.415" v="6843"/>
        <pc:sldMkLst>
          <pc:docMk/>
          <pc:sldMk cId="3865081340" sldId="4921"/>
        </pc:sldMkLst>
      </pc:sldChg>
      <pc:sldChg chg="add ord">
        <pc:chgData name="Gen Moore" userId="7344d1be-7da3-4dca-94bf-ce3e70949899" providerId="ADAL" clId="{31D118F7-44C1-44A2-8980-9DD5DE260228}" dt="2023-09-18T16:28:08.415" v="6843"/>
        <pc:sldMkLst>
          <pc:docMk/>
          <pc:sldMk cId="2975408578" sldId="4922"/>
        </pc:sldMkLst>
      </pc:sldChg>
      <pc:sldChg chg="addSp delSp modSp add mod ord">
        <pc:chgData name="Gen Moore" userId="7344d1be-7da3-4dca-94bf-ce3e70949899" providerId="ADAL" clId="{31D118F7-44C1-44A2-8980-9DD5DE260228}" dt="2023-09-18T16:28:08.415" v="6843"/>
        <pc:sldMkLst>
          <pc:docMk/>
          <pc:sldMk cId="2883469598" sldId="4923"/>
        </pc:sldMkLst>
      </pc:sldChg>
      <pc:sldChg chg="modSp add ord">
        <pc:chgData name="Gen Moore" userId="7344d1be-7da3-4dca-94bf-ce3e70949899" providerId="ADAL" clId="{31D118F7-44C1-44A2-8980-9DD5DE260228}" dt="2023-09-14T18:32:18.297" v="4429" actId="20577"/>
        <pc:sldMkLst>
          <pc:docMk/>
          <pc:sldMk cId="3782916509" sldId="4924"/>
        </pc:sldMkLst>
      </pc:sldChg>
      <pc:sldChg chg="modSp add ord">
        <pc:chgData name="Gen Moore" userId="7344d1be-7da3-4dca-94bf-ce3e70949899" providerId="ADAL" clId="{31D118F7-44C1-44A2-8980-9DD5DE260228}" dt="2023-09-14T18:31:55.209" v="4425" actId="20577"/>
        <pc:sldMkLst>
          <pc:docMk/>
          <pc:sldMk cId="1498953335" sldId="4925"/>
        </pc:sldMkLst>
      </pc:sldChg>
      <pc:sldChg chg="modSp add del mod">
        <pc:chgData name="Gen Moore" userId="7344d1be-7da3-4dca-94bf-ce3e70949899" providerId="ADAL" clId="{31D118F7-44C1-44A2-8980-9DD5DE260228}" dt="2023-09-14T22:12:44.086" v="5915" actId="2696"/>
        <pc:sldMkLst>
          <pc:docMk/>
          <pc:sldMk cId="3994945405" sldId="4926"/>
        </pc:sldMkLst>
      </pc:sldChg>
      <pc:sldChg chg="modSp add del mod ord">
        <pc:chgData name="Gen Moore" userId="7344d1be-7da3-4dca-94bf-ce3e70949899" providerId="ADAL" clId="{31D118F7-44C1-44A2-8980-9DD5DE260228}" dt="2023-09-14T19:00:44.652" v="4562" actId="47"/>
        <pc:sldMkLst>
          <pc:docMk/>
          <pc:sldMk cId="1275073012" sldId="4927"/>
        </pc:sldMkLst>
      </pc:sldChg>
      <pc:sldChg chg="add del ord">
        <pc:chgData name="Gen Moore" userId="7344d1be-7da3-4dca-94bf-ce3e70949899" providerId="ADAL" clId="{31D118F7-44C1-44A2-8980-9DD5DE260228}" dt="2023-09-14T19:44:22.525" v="4893" actId="2696"/>
        <pc:sldMkLst>
          <pc:docMk/>
          <pc:sldMk cId="1915761935" sldId="4927"/>
        </pc:sldMkLst>
      </pc:sldChg>
      <pc:sldChg chg="addSp delSp modSp add del mod ord">
        <pc:chgData name="Gen Moore" userId="7344d1be-7da3-4dca-94bf-ce3e70949899" providerId="ADAL" clId="{31D118F7-44C1-44A2-8980-9DD5DE260228}" dt="2023-09-14T18:54:49.889" v="4536" actId="2696"/>
        <pc:sldMkLst>
          <pc:docMk/>
          <pc:sldMk cId="2333925448" sldId="4927"/>
        </pc:sldMkLst>
      </pc:sldChg>
      <pc:sldChg chg="addSp delSp modSp add mod ord">
        <pc:chgData name="Gen Moore" userId="7344d1be-7da3-4dca-94bf-ce3e70949899" providerId="ADAL" clId="{31D118F7-44C1-44A2-8980-9DD5DE260228}" dt="2023-09-14T21:08:40.985" v="5098" actId="478"/>
        <pc:sldMkLst>
          <pc:docMk/>
          <pc:sldMk cId="2381509906" sldId="4927"/>
        </pc:sldMkLst>
      </pc:sldChg>
      <pc:sldChg chg="add del ord">
        <pc:chgData name="Gen Moore" userId="7344d1be-7da3-4dca-94bf-ce3e70949899" providerId="ADAL" clId="{31D118F7-44C1-44A2-8980-9DD5DE260228}" dt="2023-09-14T19:06:41.611" v="4584" actId="47"/>
        <pc:sldMkLst>
          <pc:docMk/>
          <pc:sldMk cId="2505515232" sldId="4927"/>
        </pc:sldMkLst>
      </pc:sldChg>
      <pc:sldChg chg="modSp add del">
        <pc:chgData name="Gen Moore" userId="7344d1be-7da3-4dca-94bf-ce3e70949899" providerId="ADAL" clId="{31D118F7-44C1-44A2-8980-9DD5DE260228}" dt="2023-09-14T18:32:07.716" v="4428"/>
        <pc:sldMkLst>
          <pc:docMk/>
          <pc:sldMk cId="3645873639" sldId="4927"/>
        </pc:sldMkLst>
      </pc:sldChg>
      <pc:sldChg chg="add del ord">
        <pc:chgData name="Gen Moore" userId="7344d1be-7da3-4dca-94bf-ce3e70949899" providerId="ADAL" clId="{31D118F7-44C1-44A2-8980-9DD5DE260228}" dt="2023-09-14T19:03:34.650" v="4574" actId="2696"/>
        <pc:sldMkLst>
          <pc:docMk/>
          <pc:sldMk cId="4134605118" sldId="4927"/>
        </pc:sldMkLst>
      </pc:sldChg>
      <pc:sldChg chg="addSp delSp modSp add mod ord">
        <pc:chgData name="Gen Moore" userId="7344d1be-7da3-4dca-94bf-ce3e70949899" providerId="ADAL" clId="{31D118F7-44C1-44A2-8980-9DD5DE260228}" dt="2023-09-18T16:28:38.400" v="6845"/>
        <pc:sldMkLst>
          <pc:docMk/>
          <pc:sldMk cId="4060831157" sldId="4928"/>
        </pc:sldMkLst>
      </pc:sldChg>
      <pc:sldChg chg="addSp delSp modSp add mod ord">
        <pc:chgData name="Gen Moore" userId="7344d1be-7da3-4dca-94bf-ce3e70949899" providerId="ADAL" clId="{31D118F7-44C1-44A2-8980-9DD5DE260228}" dt="2023-09-18T16:44:04.623" v="6885" actId="1076"/>
        <pc:sldMkLst>
          <pc:docMk/>
          <pc:sldMk cId="2089989186" sldId="4929"/>
        </pc:sldMkLst>
      </pc:sldChg>
      <pc:sldChg chg="addSp delSp modSp add mod ord">
        <pc:chgData name="Gen Moore" userId="7344d1be-7da3-4dca-94bf-ce3e70949899" providerId="ADAL" clId="{31D118F7-44C1-44A2-8980-9DD5DE260228}" dt="2023-09-18T16:35:28.547" v="6867" actId="1076"/>
        <pc:sldMkLst>
          <pc:docMk/>
          <pc:sldMk cId="991525510" sldId="4930"/>
        </pc:sldMkLst>
      </pc:sldChg>
      <pc:sldChg chg="add del ord">
        <pc:chgData name="Gen Moore" userId="7344d1be-7da3-4dca-94bf-ce3e70949899" providerId="ADAL" clId="{31D118F7-44C1-44A2-8980-9DD5DE260228}" dt="2023-09-14T22:08:56.459" v="5834" actId="2696"/>
        <pc:sldMkLst>
          <pc:docMk/>
          <pc:sldMk cId="1560870182" sldId="4930"/>
        </pc:sldMkLst>
      </pc:sldChg>
      <pc:sldChg chg="add ord">
        <pc:chgData name="Gen Moore" userId="7344d1be-7da3-4dca-94bf-ce3e70949899" providerId="ADAL" clId="{31D118F7-44C1-44A2-8980-9DD5DE260228}" dt="2023-09-18T16:30:08.661" v="6854"/>
        <pc:sldMkLst>
          <pc:docMk/>
          <pc:sldMk cId="4266067552" sldId="4931"/>
        </pc:sldMkLst>
      </pc:sldChg>
      <pc:sldChg chg="addSp delSp modSp add del mod">
        <pc:chgData name="Gen Moore" userId="7344d1be-7da3-4dca-94bf-ce3e70949899" providerId="ADAL" clId="{31D118F7-44C1-44A2-8980-9DD5DE260228}" dt="2023-09-27T17:39:42.309" v="7078" actId="2696"/>
        <pc:sldMkLst>
          <pc:docMk/>
          <pc:sldMk cId="1804767141" sldId="4932"/>
        </pc:sldMkLst>
      </pc:sldChg>
      <pc:sldChg chg="add del">
        <pc:chgData name="Gen Moore" userId="7344d1be-7da3-4dca-94bf-ce3e70949899" providerId="ADAL" clId="{31D118F7-44C1-44A2-8980-9DD5DE260228}" dt="2023-09-27T17:39:42.309" v="7078" actId="2696"/>
        <pc:sldMkLst>
          <pc:docMk/>
          <pc:sldMk cId="1140248741" sldId="4933"/>
        </pc:sldMkLst>
      </pc:sldChg>
      <pc:sldMasterChg chg="delSldLayout modSldLayout">
        <pc:chgData name="Gen Moore" userId="7344d1be-7da3-4dca-94bf-ce3e70949899" providerId="ADAL" clId="{31D118F7-44C1-44A2-8980-9DD5DE260228}" dt="2023-09-08T19:35:03.188" v="3022" actId="2696"/>
        <pc:sldMasterMkLst>
          <pc:docMk/>
          <pc:sldMasterMk cId="3405871311" sldId="2147483907"/>
        </pc:sldMasterMkLst>
        <pc:sldLayoutChg chg="del">
          <pc:chgData name="Gen Moore" userId="7344d1be-7da3-4dca-94bf-ce3e70949899" providerId="ADAL" clId="{31D118F7-44C1-44A2-8980-9DD5DE260228}" dt="2023-09-08T19:35:03.188" v="3022" actId="2696"/>
          <pc:sldLayoutMkLst>
            <pc:docMk/>
            <pc:sldMasterMk cId="3405871311" sldId="2147483907"/>
            <pc:sldLayoutMk cId="965417149" sldId="2147483916"/>
          </pc:sldLayoutMkLst>
        </pc:sldLayoutChg>
        <pc:sldLayoutChg chg="modSp mod">
          <pc:chgData name="Gen Moore" userId="7344d1be-7da3-4dca-94bf-ce3e70949899" providerId="ADAL" clId="{31D118F7-44C1-44A2-8980-9DD5DE260228}" dt="2023-08-14T23:04:20.358" v="13" actId="1076"/>
          <pc:sldLayoutMkLst>
            <pc:docMk/>
            <pc:sldMasterMk cId="3405871311" sldId="2147483907"/>
            <pc:sldLayoutMk cId="60250655" sldId="2147483945"/>
          </pc:sldLayoutMkLst>
        </pc:sldLayoutChg>
      </pc:sldMasterChg>
      <pc:sldMasterChg chg="del delSldLayout">
        <pc:chgData name="Gen Moore" userId="7344d1be-7da3-4dca-94bf-ce3e70949899" providerId="ADAL" clId="{31D118F7-44C1-44A2-8980-9DD5DE260228}" dt="2023-09-14T21:20:54.914" v="5286" actId="2696"/>
        <pc:sldMasterMkLst>
          <pc:docMk/>
          <pc:sldMasterMk cId="1117003410" sldId="2147483985"/>
        </pc:sldMasterMkLst>
        <pc:sldLayoutChg chg="del">
          <pc:chgData name="Gen Moore" userId="7344d1be-7da3-4dca-94bf-ce3e70949899" providerId="ADAL" clId="{31D118F7-44C1-44A2-8980-9DD5DE260228}" dt="2023-09-14T21:20:54.914" v="5286" actId="2696"/>
          <pc:sldLayoutMkLst>
            <pc:docMk/>
            <pc:sldMasterMk cId="1117003410" sldId="2147483985"/>
            <pc:sldLayoutMk cId="1171071814" sldId="2147483986"/>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884153319" sldId="2147483987"/>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712252" sldId="2147483988"/>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60286471" sldId="2147483989"/>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23852622" sldId="2147483990"/>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44991686" sldId="2147483991"/>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2239143614" sldId="2147483992"/>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207041494" sldId="2147483993"/>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10772075" sldId="2147483994"/>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809721489" sldId="2147483995"/>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22574141" sldId="2147483996"/>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678793007" sldId="2147483997"/>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70154859" sldId="2147483998"/>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86263544" sldId="2147483999"/>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510504149" sldId="2147484000"/>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288397689" sldId="2147484001"/>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4156991219" sldId="2147484002"/>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604148563" sldId="2147484003"/>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2156339401" sldId="2147484004"/>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708681195" sldId="2147484005"/>
          </pc:sldLayoutMkLst>
        </pc:sldLayoutChg>
      </pc:sldMasterChg>
    </pc:docChg>
  </pc:docChgLst>
  <pc:docChgLst>
    <pc:chgData name="Gen Moore" userId="7344d1be-7da3-4dca-94bf-ce3e70949899" providerId="ADAL" clId="{AEE710C9-17A4-4346-AE7F-6F0E8B87642D}"/>
    <pc:docChg chg="undo custSel addSld delSld modSld sldOrd modSection">
      <pc:chgData name="Gen Moore" userId="7344d1be-7da3-4dca-94bf-ce3e70949899" providerId="ADAL" clId="{AEE710C9-17A4-4346-AE7F-6F0E8B87642D}" dt="2024-11-15T21:35:41.717" v="174"/>
      <pc:docMkLst>
        <pc:docMk/>
      </pc:docMkLst>
      <pc:sldChg chg="modSp mod">
        <pc:chgData name="Gen Moore" userId="7344d1be-7da3-4dca-94bf-ce3e70949899" providerId="ADAL" clId="{AEE710C9-17A4-4346-AE7F-6F0E8B87642D}" dt="2024-11-15T21:21:59.426" v="125"/>
        <pc:sldMkLst>
          <pc:docMk/>
          <pc:sldMk cId="2996650600" sldId="5276"/>
        </pc:sldMkLst>
      </pc:sldChg>
      <pc:sldChg chg="modSp add del mod">
        <pc:chgData name="Gen Moore" userId="7344d1be-7da3-4dca-94bf-ce3e70949899" providerId="ADAL" clId="{AEE710C9-17A4-4346-AE7F-6F0E8B87642D}" dt="2024-11-15T21:04:55.398" v="24" actId="2696"/>
        <pc:sldMkLst>
          <pc:docMk/>
          <pc:sldMk cId="828086938" sldId="5319"/>
        </pc:sldMkLst>
      </pc:sldChg>
      <pc:sldChg chg="addSp delSp modSp add mod ord">
        <pc:chgData name="Gen Moore" userId="7344d1be-7da3-4dca-94bf-ce3e70949899" providerId="ADAL" clId="{AEE710C9-17A4-4346-AE7F-6F0E8B87642D}" dt="2024-11-15T21:35:41.717" v="174"/>
        <pc:sldMkLst>
          <pc:docMk/>
          <pc:sldMk cId="1304568858" sldId="5320"/>
        </pc:sldMkLst>
      </pc:sldChg>
    </pc:docChg>
  </pc:docChgLst>
  <pc:docChgLst>
    <pc:chgData name="Mary Pierce" userId="S::mary.pierce@forgefx.com::b5ea70a5-0033-44de-b2aa-771bba254844" providerId="AD" clId="Web-{7B31FA05-59D6-EBF9-CDBE-03BE13802297}"/>
    <pc:docChg chg="modSld">
      <pc:chgData name="Mary Pierce" userId="S::mary.pierce@forgefx.com::b5ea70a5-0033-44de-b2aa-771bba254844" providerId="AD" clId="Web-{7B31FA05-59D6-EBF9-CDBE-03BE13802297}" dt="2024-05-06T16:48:08.665" v="0" actId="14100"/>
      <pc:docMkLst>
        <pc:docMk/>
      </pc:docMkLst>
      <pc:sldChg chg="modSp">
        <pc:chgData name="Mary Pierce" userId="S::mary.pierce@forgefx.com::b5ea70a5-0033-44de-b2aa-771bba254844" providerId="AD" clId="Web-{7B31FA05-59D6-EBF9-CDBE-03BE13802297}" dt="2024-05-06T16:48:08.665" v="0" actId="14100"/>
        <pc:sldMkLst>
          <pc:docMk/>
          <pc:sldMk cId="2634767209" sldId="5084"/>
        </pc:sldMkLst>
      </pc:sld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3/5/2025</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3/5/2025</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46</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57</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69</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71</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88</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89</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93</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95</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latin typeface="Aptos" panose="020B0004020202020204" pitchFamily="34" charset="0"/>
              </a:rPr>
              <a:t>The following are features and standard components of the RCM </a:t>
            </a:r>
            <a:r>
              <a:rPr lang="en-US" b="0" i="0" u="none" strike="noStrike" err="1">
                <a:solidFill>
                  <a:srgbClr val="000000"/>
                </a:solidFill>
                <a:effectLst/>
                <a:latin typeface="Aptos" panose="020B0004020202020204" pitchFamily="34" charset="0"/>
              </a:rPr>
              <a:t>IIIr</a:t>
            </a:r>
            <a:r>
              <a:rPr lang="en-US" b="0" i="0" u="none" strike="noStrike">
                <a:solidFill>
                  <a:srgbClr val="000000"/>
                </a:solidFill>
                <a:effectLst/>
                <a:latin typeface="Aptos" panose="020B0004020202020204" pitchFamily="34" charset="0"/>
              </a:rPr>
              <a:t> mixing system.</a:t>
            </a:r>
            <a:r>
              <a:rPr lang="en-US" b="0" i="0">
                <a:solidFill>
                  <a:srgbClr val="444444"/>
                </a:solidFill>
                <a:effectLst/>
                <a:latin typeface="Aptos" panose="020B000402020202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444444"/>
                </a:solidFill>
                <a:effectLst/>
                <a:latin typeface="Aptos" panose="020B0004020202020204" pitchFamily="34" charset="0"/>
              </a:rPr>
              <a:t>​</a:t>
            </a:r>
            <a:endParaRPr lang="en-US" b="0" i="0">
              <a:solidFill>
                <a:srgbClr val="444444"/>
              </a:solidFill>
              <a:effectLst/>
              <a:latin typeface="Calibri" panose="020F050202020403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 mixer receives dry cement and mixes it with water from the centrifugal mixing pump and recirculated slurry from the premix side of the tub. The dry material is metered through a throttling valve on the mixer. Water is metered to the mixer through a metering valve. The slurry density is controlled by the ADC system by opening and closing the bulk cement throttling-valve. The slurry mixing rate is controlled by the ADC system by opening and closing the mixing water valve. The mixer discharges the water, cement, and recirculated slurry down onto a diffuser which is submerged in approximately 2 inches of slurry in the premix side of the tub. The diffuser allows entrained air to escape before the slurry moves to the recirculation pump. The diffuser is covered by a rubber splash sheath that keeps the slurry from splashing out of the tub. Water jets spray down the inside of the splash sheath to help control dusting.</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 8- or 25-barrel, 2 compartment tub functions to divide the slurry into two volumes - that which has just entered the tub and that which has been through the blending stages and is ready to be pumped down-hole. As slurry enters the pre-mix section from the mixer, it is blended by turbine agitators and recirculated and then it flows over the partition into the downhole section. This is an averaging section which dampens variations in density found in the pre-mix section. Slurry entering the down-hole section is combined with a volume of slurry which should be at or very near the desired density. This new slurry is blended by a second agitator before going to the down-hole pumps.</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 recirculation centrifugal pump pulls slurry from the bottom of the premix compartment and pumps it through a densometer and the recirculation centrifugal pump pulls slurry from the bottom of the premix compartment and pumps it through a densometer and on to two (2) recirculation jets on the axial flow mixer. The recirculation jets direct the recirculated slurry into the new incoming water/cement mixture just below the water valve.</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 mixing water centrifugal pump supplies water to the axial flow mixer through a strainer and a turbine flow meter. The water throttling valve has small water passages that require the mixing water to be strained by a 3/16” dia. screen. The flow meter is connected to the controller. The water flow rate is displayed on the controller screen when ADC is running. The flow meter signal is also used by the ADC program to hold the proper water rate for a given slurry rate set point.</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There are two densometers in the RCM </a:t>
            </a:r>
            <a:r>
              <a:rPr lang="en-US" sz="1800" b="0" i="0" u="none" strike="noStrike" err="1">
                <a:solidFill>
                  <a:srgbClr val="000000"/>
                </a:solidFill>
                <a:effectLst/>
                <a:latin typeface="Aptos" panose="020B0004020202020204" pitchFamily="34" charset="0"/>
              </a:rPr>
              <a:t>IIIr</a:t>
            </a:r>
            <a:r>
              <a:rPr lang="en-US" sz="1800" b="0" i="0" u="none" strike="noStrike">
                <a:solidFill>
                  <a:srgbClr val="000000"/>
                </a:solidFill>
                <a:effectLst/>
                <a:latin typeface="Aptos" panose="020B0004020202020204" pitchFamily="34" charset="0"/>
              </a:rPr>
              <a:t> system. A 3” low pressure densometer is used in the slurry recirculation line to monitor the premix slurry density.</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There are two hydraulically driven turbine agitators. They provide additional mixing energy to the slurry in the premix and down-hole compartments.</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 bulk cement throttling valve controls the amount of bulk cement being delivered to the axial flow mixer. Its opening is indicated by the position of the indicator bonnet located on top of the actuator. It is marked off in numbers 0 through 9 and represents 0% open through 90% open valve positions. The cement throttling valve position is controlled manually or is automatically controlled by the ADC system.</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 Automatic Density Control (ADC) system monitors and continually adjusts the water metering valve to maintain the preset slurry mixing rate and the cement throttling valve to maintain the preset slurry density requirement. The slurry density, yield, water requirement and slurry mix rate are programmed into the controller for different blends.</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buFont typeface="+mj-lt"/>
              <a:buAutoNum type="arabicPeriod"/>
            </a:pPr>
            <a:r>
              <a:rPr lang="en-US" sz="1800" b="0" i="0" u="none" strike="noStrike">
                <a:solidFill>
                  <a:srgbClr val="000000"/>
                </a:solidFill>
                <a:effectLst/>
                <a:latin typeface="Aptos" panose="020B0004020202020204" pitchFamily="34" charset="0"/>
              </a:rPr>
              <a:t>The controller is the data acquisition and control computer used to display two pump pressures, two pump rates, both the recirculation and down hole densities, and ADC system information.</a:t>
            </a:r>
            <a:r>
              <a:rPr lang="en-US" sz="1800" b="0" i="0">
                <a:solidFill>
                  <a:srgbClr val="444444"/>
                </a:solidFill>
                <a:effectLst/>
                <a:latin typeface="Aptos" panose="020B0004020202020204" pitchFamily="34" charset="0"/>
              </a:rPr>
              <a:t>​</a:t>
            </a:r>
            <a:endParaRPr lang="en-US" sz="1800" b="0" i="0">
              <a:solidFill>
                <a:srgbClr val="444444"/>
              </a:solidFill>
              <a:effectLst/>
              <a:latin typeface="Arial" panose="020B0604020202020204" pitchFamily="34" charset="0"/>
            </a:endParaRPr>
          </a:p>
          <a:p>
            <a:pPr algn="l" rtl="0" fontAlgn="base"/>
            <a:r>
              <a:rPr lang="en-US" b="0" i="0">
                <a:solidFill>
                  <a:srgbClr val="444444"/>
                </a:solidFill>
                <a:effectLst/>
                <a:latin typeface="Aptos" panose="020B000402020202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444444"/>
                </a:solidFill>
                <a:effectLst/>
                <a:latin typeface="Aptos" panose="020B000402020202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444444"/>
                </a:solidFill>
                <a:effectLst/>
                <a:latin typeface="Aptos" panose="020B0004020202020204" pitchFamily="34" charset="0"/>
              </a:rPr>
              <a:t>​</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120</a:t>
            </a:fld>
            <a:endParaRPr lang="en-US"/>
          </a:p>
        </p:txBody>
      </p:sp>
    </p:spTree>
    <p:extLst>
      <p:ext uri="{BB962C8B-B14F-4D97-AF65-F5344CB8AC3E}">
        <p14:creationId xmlns:p14="http://schemas.microsoft.com/office/powerpoint/2010/main" val="852275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149</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3/5/2025</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3/5/2025</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3/5/2025</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0"/>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18" Type="http://schemas.openxmlformats.org/officeDocument/2006/relationships/slide" Target="slide64.xml"/><Relationship Id="rId3" Type="http://schemas.openxmlformats.org/officeDocument/2006/relationships/image" Target="../media/image13.jpeg"/><Relationship Id="rId21" Type="http://schemas.openxmlformats.org/officeDocument/2006/relationships/slide" Target="slide13.xml"/><Relationship Id="rId7" Type="http://schemas.openxmlformats.org/officeDocument/2006/relationships/image" Target="../media/image17.png"/><Relationship Id="rId12" Type="http://schemas.openxmlformats.org/officeDocument/2006/relationships/image" Target="../media/image22.jpeg"/><Relationship Id="rId17" Type="http://schemas.openxmlformats.org/officeDocument/2006/relationships/slide" Target="slide73.xml"/><Relationship Id="rId2" Type="http://schemas.openxmlformats.org/officeDocument/2006/relationships/notesSlide" Target="../notesSlides/notesSlide1.xml"/><Relationship Id="rId16" Type="http://schemas.openxmlformats.org/officeDocument/2006/relationships/slide" Target="slide75.xml"/><Relationship Id="rId20" Type="http://schemas.openxmlformats.org/officeDocument/2006/relationships/slide" Target="slide49.xml"/><Relationship Id="rId1" Type="http://schemas.openxmlformats.org/officeDocument/2006/relationships/slideLayout" Target="../slideLayouts/slideLayout55.xml"/><Relationship Id="rId6" Type="http://schemas.openxmlformats.org/officeDocument/2006/relationships/image" Target="../media/image16.jpeg"/><Relationship Id="rId11" Type="http://schemas.openxmlformats.org/officeDocument/2006/relationships/image" Target="../media/image21.jpeg"/><Relationship Id="rId24" Type="http://schemas.openxmlformats.org/officeDocument/2006/relationships/image" Target="../media/image25.png"/><Relationship Id="rId5" Type="http://schemas.openxmlformats.org/officeDocument/2006/relationships/image" Target="../media/image15.png"/><Relationship Id="rId15" Type="http://schemas.openxmlformats.org/officeDocument/2006/relationships/slide" Target="slide81.xml"/><Relationship Id="rId23" Type="http://schemas.openxmlformats.org/officeDocument/2006/relationships/slide" Target="slide3.xml"/><Relationship Id="rId10" Type="http://schemas.openxmlformats.org/officeDocument/2006/relationships/image" Target="../media/image20.jpeg"/><Relationship Id="rId19" Type="http://schemas.openxmlformats.org/officeDocument/2006/relationships/slide" Target="slide56.xml"/><Relationship Id="rId4" Type="http://schemas.openxmlformats.org/officeDocument/2006/relationships/image" Target="../media/image14.jpeg"/><Relationship Id="rId9" Type="http://schemas.openxmlformats.org/officeDocument/2006/relationships/image" Target="../media/image19.jpeg"/><Relationship Id="rId14" Type="http://schemas.openxmlformats.org/officeDocument/2006/relationships/image" Target="../media/image24.jpeg"/><Relationship Id="rId22"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2.jpeg"/></Relationships>
</file>

<file path=ppt/slides/_rels/slide7.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jpeg"/><Relationship Id="rId1"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45.svg"/></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1.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slides/_rels/slide1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72.svg"/><Relationship Id="rId13" Type="http://schemas.openxmlformats.org/officeDocument/2006/relationships/image" Target="../media/image77.png"/><Relationship Id="rId18" Type="http://schemas.openxmlformats.org/officeDocument/2006/relationships/slide" Target="slide106.xml"/><Relationship Id="rId3" Type="http://schemas.openxmlformats.org/officeDocument/2006/relationships/image" Target="../media/image67.svg"/><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81.png"/><Relationship Id="rId2" Type="http://schemas.openxmlformats.org/officeDocument/2006/relationships/image" Target="../media/image66.png"/><Relationship Id="rId16" Type="http://schemas.openxmlformats.org/officeDocument/2006/relationships/image" Target="../media/image80.svg"/><Relationship Id="rId1" Type="http://schemas.openxmlformats.org/officeDocument/2006/relationships/slideLayout" Target="../slideLayouts/slideLayout11.xml"/><Relationship Id="rId6" Type="http://schemas.openxmlformats.org/officeDocument/2006/relationships/image" Target="../media/image70.svg"/><Relationship Id="rId11" Type="http://schemas.openxmlformats.org/officeDocument/2006/relationships/image" Target="../media/image75.png"/><Relationship Id="rId5" Type="http://schemas.openxmlformats.org/officeDocument/2006/relationships/image" Target="../media/image69.png"/><Relationship Id="rId15" Type="http://schemas.openxmlformats.org/officeDocument/2006/relationships/image" Target="../media/image79.png"/><Relationship Id="rId10" Type="http://schemas.openxmlformats.org/officeDocument/2006/relationships/image" Target="../media/image74.svg"/><Relationship Id="rId4" Type="http://schemas.openxmlformats.org/officeDocument/2006/relationships/image" Target="../media/image68.png"/><Relationship Id="rId9" Type="http://schemas.openxmlformats.org/officeDocument/2006/relationships/image" Target="../media/image73.png"/><Relationship Id="rId14" Type="http://schemas.openxmlformats.org/officeDocument/2006/relationships/image" Target="../media/image78.svg"/></Relationships>
</file>

<file path=ppt/slides/_rels/slide15.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svg"/><Relationship Id="rId2" Type="http://schemas.openxmlformats.org/officeDocument/2006/relationships/image" Target="../media/image82.jpeg"/><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svg"/></Relationships>
</file>

<file path=ppt/slides/_rels/slide16.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svg"/><Relationship Id="rId2" Type="http://schemas.openxmlformats.org/officeDocument/2006/relationships/image" Target="../media/image88.jpeg"/><Relationship Id="rId1" Type="http://schemas.openxmlformats.org/officeDocument/2006/relationships/slideLayout" Target="../slideLayouts/slideLayout5.xml"/><Relationship Id="rId6" Type="http://schemas.openxmlformats.org/officeDocument/2006/relationships/image" Target="../media/image92.sv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svg"/><Relationship Id="rId4" Type="http://schemas.openxmlformats.org/officeDocument/2006/relationships/image" Target="../media/image90.svg"/><Relationship Id="rId9" Type="http://schemas.openxmlformats.org/officeDocument/2006/relationships/image" Target="../media/image95.png"/></Relationships>
</file>

<file path=ppt/slides/_rels/slide17.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jpeg"/><Relationship Id="rId1"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105.sv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jpeg"/><Relationship Id="rId1" Type="http://schemas.openxmlformats.org/officeDocument/2006/relationships/slideLayout" Target="../slideLayouts/slideLayout1.xml"/><Relationship Id="rId6" Type="http://schemas.openxmlformats.org/officeDocument/2006/relationships/image" Target="../media/image103.svg"/><Relationship Id="rId5" Type="http://schemas.openxmlformats.org/officeDocument/2006/relationships/image" Target="../media/image102.png"/><Relationship Id="rId4" Type="http://schemas.openxmlformats.org/officeDocument/2006/relationships/image" Target="../media/image101.svg"/><Relationship Id="rId9" Type="http://schemas.openxmlformats.org/officeDocument/2006/relationships/slide" Target="slide11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jpeg"/><Relationship Id="rId1" Type="http://schemas.openxmlformats.org/officeDocument/2006/relationships/slideLayout" Target="../slideLayouts/slideLayout1.xml"/><Relationship Id="rId6" Type="http://schemas.openxmlformats.org/officeDocument/2006/relationships/image" Target="../media/image111.svg"/><Relationship Id="rId5" Type="http://schemas.openxmlformats.org/officeDocument/2006/relationships/image" Target="../media/image110.png"/><Relationship Id="rId4" Type="http://schemas.openxmlformats.org/officeDocument/2006/relationships/image" Target="../media/image109.sv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14.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121.sv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1.xml"/><Relationship Id="rId6" Type="http://schemas.openxmlformats.org/officeDocument/2006/relationships/image" Target="../media/image119.svg"/><Relationship Id="rId5" Type="http://schemas.openxmlformats.org/officeDocument/2006/relationships/image" Target="../media/image118.png"/><Relationship Id="rId4" Type="http://schemas.openxmlformats.org/officeDocument/2006/relationships/image" Target="../media/image117.svg"/></Relationships>
</file>

<file path=ppt/slides/_rels/slide2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jpeg"/><Relationship Id="rId1" Type="http://schemas.openxmlformats.org/officeDocument/2006/relationships/slideLayout" Target="../slideLayouts/slideLayout1.xml"/><Relationship Id="rId6" Type="http://schemas.openxmlformats.org/officeDocument/2006/relationships/image" Target="../media/image128.svg"/><Relationship Id="rId5" Type="http://schemas.openxmlformats.org/officeDocument/2006/relationships/image" Target="../media/image127.png"/><Relationship Id="rId4" Type="http://schemas.openxmlformats.org/officeDocument/2006/relationships/image" Target="../media/image126.svg"/></Relationships>
</file>

<file path=ppt/slides/_rels/slide2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137.sv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131.jpeg"/><Relationship Id="rId1" Type="http://schemas.openxmlformats.org/officeDocument/2006/relationships/slideLayout" Target="../slideLayouts/slideLayout1.xml"/><Relationship Id="rId6" Type="http://schemas.openxmlformats.org/officeDocument/2006/relationships/image" Target="../media/image135.svg"/><Relationship Id="rId5" Type="http://schemas.openxmlformats.org/officeDocument/2006/relationships/image" Target="../media/image134.png"/><Relationship Id="rId4" Type="http://schemas.openxmlformats.org/officeDocument/2006/relationships/image" Target="../media/image133.svg"/></Relationships>
</file>

<file path=ppt/slides/_rels/slide2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146.svg"/><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image" Target="../media/image140.jpeg"/><Relationship Id="rId1" Type="http://schemas.openxmlformats.org/officeDocument/2006/relationships/slideLayout" Target="../slideLayouts/slideLayout1.xml"/><Relationship Id="rId6" Type="http://schemas.openxmlformats.org/officeDocument/2006/relationships/image" Target="../media/image144.svg"/><Relationship Id="rId5" Type="http://schemas.openxmlformats.org/officeDocument/2006/relationships/image" Target="../media/image143.png"/><Relationship Id="rId4" Type="http://schemas.openxmlformats.org/officeDocument/2006/relationships/image" Target="../media/image142.svg"/></Relationships>
</file>

<file path=ppt/slides/_rels/slide30.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40.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jpeg"/><Relationship Id="rId1" Type="http://schemas.openxmlformats.org/officeDocument/2006/relationships/slideLayout" Target="../slideLayouts/slideLayout1.xml"/><Relationship Id="rId6" Type="http://schemas.openxmlformats.org/officeDocument/2006/relationships/image" Target="../media/image151.svg"/><Relationship Id="rId5" Type="http://schemas.openxmlformats.org/officeDocument/2006/relationships/image" Target="../media/image150.png"/><Relationship Id="rId4" Type="http://schemas.openxmlformats.org/officeDocument/2006/relationships/image" Target="../media/image149.svg"/></Relationships>
</file>

<file path=ppt/slides/_rels/slide32.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openxmlformats.org/officeDocument/2006/relationships/image" Target="../media/image159.svg"/><Relationship Id="rId3" Type="http://schemas.openxmlformats.org/officeDocument/2006/relationships/image" Target="../media/image154.png"/><Relationship Id="rId7" Type="http://schemas.openxmlformats.org/officeDocument/2006/relationships/image" Target="../media/image158.png"/><Relationship Id="rId2" Type="http://schemas.openxmlformats.org/officeDocument/2006/relationships/image" Target="../media/image153.jpeg"/><Relationship Id="rId1" Type="http://schemas.openxmlformats.org/officeDocument/2006/relationships/slideLayout" Target="../slideLayouts/slideLayout1.xml"/><Relationship Id="rId6" Type="http://schemas.openxmlformats.org/officeDocument/2006/relationships/image" Target="../media/image157.svg"/><Relationship Id="rId5" Type="http://schemas.openxmlformats.org/officeDocument/2006/relationships/image" Target="../media/image156.png"/><Relationship Id="rId4" Type="http://schemas.openxmlformats.org/officeDocument/2006/relationships/image" Target="../media/image155.svg"/></Relationships>
</file>

<file path=ppt/slides/_rels/slide34.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image" Target="../media/image167.svg"/><Relationship Id="rId3" Type="http://schemas.openxmlformats.org/officeDocument/2006/relationships/image" Target="../media/image162.png"/><Relationship Id="rId7" Type="http://schemas.openxmlformats.org/officeDocument/2006/relationships/image" Target="../media/image166.png"/><Relationship Id="rId2" Type="http://schemas.openxmlformats.org/officeDocument/2006/relationships/image" Target="../media/image161.jpeg"/><Relationship Id="rId1" Type="http://schemas.openxmlformats.org/officeDocument/2006/relationships/slideLayout" Target="../slideLayouts/slideLayout1.xml"/><Relationship Id="rId6" Type="http://schemas.openxmlformats.org/officeDocument/2006/relationships/image" Target="../media/image165.svg"/><Relationship Id="rId5" Type="http://schemas.openxmlformats.org/officeDocument/2006/relationships/image" Target="../media/image164.png"/><Relationship Id="rId4" Type="http://schemas.openxmlformats.org/officeDocument/2006/relationships/image" Target="../media/image163.svg"/></Relationships>
</file>

<file path=ppt/slides/_rels/slide36.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png"/><Relationship Id="rId1" Type="http://schemas.openxmlformats.org/officeDocument/2006/relationships/slideLayout" Target="../slideLayouts/slideLayout2.xml"/><Relationship Id="rId4" Type="http://schemas.openxmlformats.org/officeDocument/2006/relationships/image" Target="../media/image170.jpeg"/></Relationships>
</file>

<file path=ppt/slides/_rels/slide37.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jpeg"/><Relationship Id="rId1" Type="http://schemas.openxmlformats.org/officeDocument/2006/relationships/slideLayout" Target="../slideLayouts/slideLayout1.xml"/><Relationship Id="rId5" Type="http://schemas.openxmlformats.org/officeDocument/2006/relationships/image" Target="../media/image174.png"/><Relationship Id="rId4" Type="http://schemas.openxmlformats.org/officeDocument/2006/relationships/image" Target="../media/image173.svg"/></Relationships>
</file>

<file path=ppt/slides/_rels/slide38.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png"/><Relationship Id="rId1" Type="http://schemas.openxmlformats.org/officeDocument/2006/relationships/slideLayout" Target="../slideLayouts/slideLayout3.xml"/><Relationship Id="rId4" Type="http://schemas.openxmlformats.org/officeDocument/2006/relationships/image" Target="../media/image177.jpeg"/></Relationships>
</file>

<file path=ppt/slides/_rels/slide39.xml.rels><?xml version="1.0" encoding="UTF-8" standalone="yes"?>
<Relationships xmlns="http://schemas.openxmlformats.org/package/2006/relationships"><Relationship Id="rId8" Type="http://schemas.openxmlformats.org/officeDocument/2006/relationships/image" Target="../media/image184.svg"/><Relationship Id="rId3" Type="http://schemas.openxmlformats.org/officeDocument/2006/relationships/image" Target="../media/image179.png"/><Relationship Id="rId7" Type="http://schemas.openxmlformats.org/officeDocument/2006/relationships/image" Target="../media/image183.png"/><Relationship Id="rId2" Type="http://schemas.openxmlformats.org/officeDocument/2006/relationships/image" Target="../media/image178.jpeg"/><Relationship Id="rId1" Type="http://schemas.openxmlformats.org/officeDocument/2006/relationships/slideLayout" Target="../slideLayouts/slideLayout1.xml"/><Relationship Id="rId6" Type="http://schemas.openxmlformats.org/officeDocument/2006/relationships/image" Target="../media/image182.svg"/><Relationship Id="rId5" Type="http://schemas.openxmlformats.org/officeDocument/2006/relationships/image" Target="../media/image181.png"/><Relationship Id="rId4" Type="http://schemas.openxmlformats.org/officeDocument/2006/relationships/image" Target="../media/image180.svg"/></Relationships>
</file>

<file path=ppt/slides/_rels/slide40.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image" Target="../media/image185.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193.svg"/><Relationship Id="rId3" Type="http://schemas.openxmlformats.org/officeDocument/2006/relationships/image" Target="../media/image188.png"/><Relationship Id="rId7" Type="http://schemas.openxmlformats.org/officeDocument/2006/relationships/image" Target="../media/image192.png"/><Relationship Id="rId2" Type="http://schemas.openxmlformats.org/officeDocument/2006/relationships/image" Target="../media/image187.jpeg"/><Relationship Id="rId1" Type="http://schemas.openxmlformats.org/officeDocument/2006/relationships/slideLayout" Target="../slideLayouts/slideLayout1.xml"/><Relationship Id="rId6" Type="http://schemas.openxmlformats.org/officeDocument/2006/relationships/image" Target="../media/image191.svg"/><Relationship Id="rId5" Type="http://schemas.openxmlformats.org/officeDocument/2006/relationships/image" Target="../media/image190.png"/><Relationship Id="rId4" Type="http://schemas.openxmlformats.org/officeDocument/2006/relationships/image" Target="../media/image189.svg"/></Relationships>
</file>

<file path=ppt/slides/_rels/slide42.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99.jpeg"/><Relationship Id="rId1" Type="http://schemas.openxmlformats.org/officeDocument/2006/relationships/slideLayout" Target="../slideLayouts/slideLayout1.xml"/><Relationship Id="rId6" Type="http://schemas.openxmlformats.org/officeDocument/2006/relationships/image" Target="../media/image151.svg"/><Relationship Id="rId5" Type="http://schemas.openxmlformats.org/officeDocument/2006/relationships/image" Target="../media/image150.png"/><Relationship Id="rId4" Type="http://schemas.openxmlformats.org/officeDocument/2006/relationships/image" Target="../media/image149.svg"/></Relationships>
</file>

<file path=ppt/slides/_rels/slide46.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8" Type="http://schemas.openxmlformats.org/officeDocument/2006/relationships/image" Target="../media/image205.png"/><Relationship Id="rId3" Type="http://schemas.openxmlformats.org/officeDocument/2006/relationships/image" Target="../media/image201.jpeg"/><Relationship Id="rId7" Type="http://schemas.openxmlformats.org/officeDocument/2006/relationships/image" Target="../media/image204.svg"/><Relationship Id="rId2" Type="http://schemas.openxmlformats.org/officeDocument/2006/relationships/image" Target="../media/image99.jpeg"/><Relationship Id="rId1" Type="http://schemas.openxmlformats.org/officeDocument/2006/relationships/slideLayout" Target="../slideLayouts/slideLayout1.xml"/><Relationship Id="rId6" Type="http://schemas.openxmlformats.org/officeDocument/2006/relationships/image" Target="../media/image203.png"/><Relationship Id="rId5" Type="http://schemas.openxmlformats.org/officeDocument/2006/relationships/image" Target="../media/image202.svg"/><Relationship Id="rId4" Type="http://schemas.openxmlformats.org/officeDocument/2006/relationships/image" Target="../media/image145.png"/><Relationship Id="rId9" Type="http://schemas.openxmlformats.org/officeDocument/2006/relationships/image" Target="../media/image206.svg"/></Relationships>
</file>

<file path=ppt/slides/_rels/slide4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207.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6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image" Target="../media/image212.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1.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slides/_rels/slide56.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image" Target="../media/image6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8" Type="http://schemas.openxmlformats.org/officeDocument/2006/relationships/image" Target="../media/image221.svg"/><Relationship Id="rId3" Type="http://schemas.openxmlformats.org/officeDocument/2006/relationships/image" Target="../media/image216.jpeg"/><Relationship Id="rId7" Type="http://schemas.openxmlformats.org/officeDocument/2006/relationships/image" Target="../media/image22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19.svg"/><Relationship Id="rId5" Type="http://schemas.openxmlformats.org/officeDocument/2006/relationships/image" Target="../media/image218.png"/><Relationship Id="rId4" Type="http://schemas.openxmlformats.org/officeDocument/2006/relationships/image" Target="../media/image217.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13.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s>
</file>

<file path=ppt/slides/_rels/slide62.xml.rels><?xml version="1.0" encoding="UTF-8" standalone="yes"?>
<Relationships xmlns="http://schemas.openxmlformats.org/package/2006/relationships"><Relationship Id="rId8" Type="http://schemas.openxmlformats.org/officeDocument/2006/relationships/image" Target="../media/image206.svg"/><Relationship Id="rId13" Type="http://schemas.openxmlformats.org/officeDocument/2006/relationships/image" Target="../media/image233.png"/><Relationship Id="rId3" Type="http://schemas.openxmlformats.org/officeDocument/2006/relationships/image" Target="../media/image145.png"/><Relationship Id="rId7" Type="http://schemas.openxmlformats.org/officeDocument/2006/relationships/image" Target="../media/image205.png"/><Relationship Id="rId12" Type="http://schemas.openxmlformats.org/officeDocument/2006/relationships/image" Target="../media/image232.svg"/><Relationship Id="rId2" Type="http://schemas.openxmlformats.org/officeDocument/2006/relationships/image" Target="../media/image228.jpeg"/><Relationship Id="rId1" Type="http://schemas.openxmlformats.org/officeDocument/2006/relationships/slideLayout" Target="../slideLayouts/slideLayout1.xml"/><Relationship Id="rId6" Type="http://schemas.openxmlformats.org/officeDocument/2006/relationships/image" Target="../media/image204.svg"/><Relationship Id="rId11" Type="http://schemas.openxmlformats.org/officeDocument/2006/relationships/image" Target="../media/image231.png"/><Relationship Id="rId5" Type="http://schemas.openxmlformats.org/officeDocument/2006/relationships/image" Target="../media/image203.png"/><Relationship Id="rId10" Type="http://schemas.openxmlformats.org/officeDocument/2006/relationships/image" Target="../media/image230.svg"/><Relationship Id="rId4" Type="http://schemas.openxmlformats.org/officeDocument/2006/relationships/image" Target="../media/image202.svg"/><Relationship Id="rId9" Type="http://schemas.openxmlformats.org/officeDocument/2006/relationships/image" Target="../media/image229.png"/><Relationship Id="rId14" Type="http://schemas.openxmlformats.org/officeDocument/2006/relationships/image" Target="../media/image234.svg"/></Relationships>
</file>

<file path=ppt/slides/_rels/slide63.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237.png"/><Relationship Id="rId4" Type="http://schemas.openxmlformats.org/officeDocument/2006/relationships/image" Target="../media/image236.png"/></Relationships>
</file>

<file path=ppt/slides/_rels/slide64.xml.rels><?xml version="1.0" encoding="UTF-8" standalone="yes"?>
<Relationships xmlns="http://schemas.openxmlformats.org/package/2006/relationships"><Relationship Id="rId3" Type="http://schemas.openxmlformats.org/officeDocument/2006/relationships/image" Target="../media/image238.jpeg"/><Relationship Id="rId2" Type="http://schemas.openxmlformats.org/officeDocument/2006/relationships/image" Target="../media/image64.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239.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image" Target="../media/image240.jpeg"/><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image" Target="../media/image241.jpeg"/><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svg"/><Relationship Id="rId3" Type="http://schemas.openxmlformats.org/officeDocument/2006/relationships/image" Target="../media/image88.jpeg"/><Relationship Id="rId7" Type="http://schemas.openxmlformats.org/officeDocument/2006/relationships/image" Target="../media/image92.svg"/><Relationship Id="rId12" Type="http://schemas.openxmlformats.org/officeDocument/2006/relationships/image" Target="../media/image9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1.png"/><Relationship Id="rId11" Type="http://schemas.openxmlformats.org/officeDocument/2006/relationships/image" Target="../media/image96.svg"/><Relationship Id="rId5" Type="http://schemas.openxmlformats.org/officeDocument/2006/relationships/image" Target="../media/image90.sv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svg"/></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42.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24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4.jpeg"/></Relationships>
</file>

<file path=ppt/slides/_rels/slide72.xml.rels><?xml version="1.0" encoding="UTF-8" standalone="yes"?>
<Relationships xmlns="http://schemas.openxmlformats.org/package/2006/relationships"><Relationship Id="rId2" Type="http://schemas.openxmlformats.org/officeDocument/2006/relationships/image" Target="../media/image245.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image" Target="../media/image24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74.xml.rels><?xml version="1.0" encoding="UTF-8" standalone="yes"?>
<Relationships xmlns="http://schemas.openxmlformats.org/package/2006/relationships"><Relationship Id="rId2" Type="http://schemas.openxmlformats.org/officeDocument/2006/relationships/image" Target="../media/image248.jpe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249.jpeg"/><Relationship Id="rId2" Type="http://schemas.openxmlformats.org/officeDocument/2006/relationships/image" Target="../media/image6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16.xml"/><Relationship Id="rId4" Type="http://schemas.openxmlformats.org/officeDocument/2006/relationships/image" Target="../media/image253.jpeg"/></Relationships>
</file>

<file path=ppt/slides/_rels/slide78.xml.rels><?xml version="1.0" encoding="UTF-8" standalone="yes"?>
<Relationships xmlns="http://schemas.openxmlformats.org/package/2006/relationships"><Relationship Id="rId3" Type="http://schemas.openxmlformats.org/officeDocument/2006/relationships/image" Target="../media/image255.jpeg"/><Relationship Id="rId2" Type="http://schemas.openxmlformats.org/officeDocument/2006/relationships/image" Target="../media/image254.jpeg"/><Relationship Id="rId1" Type="http://schemas.openxmlformats.org/officeDocument/2006/relationships/slideLayout" Target="../slideLayouts/slideLayout16.xml"/><Relationship Id="rId4" Type="http://schemas.openxmlformats.org/officeDocument/2006/relationships/image" Target="../media/image256.jpeg"/></Relationships>
</file>

<file path=ppt/slides/_rels/slide79.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57.png"/><Relationship Id="rId1" Type="http://schemas.openxmlformats.org/officeDocument/2006/relationships/slideLayout" Target="../slideLayouts/slideLayout16.xml"/><Relationship Id="rId4" Type="http://schemas.openxmlformats.org/officeDocument/2006/relationships/image" Target="../media/image259.png"/></Relationships>
</file>

<file path=ppt/slides/_rels/slide80.xml.rels><?xml version="1.0" encoding="UTF-8" standalone="yes"?>
<Relationships xmlns="http://schemas.openxmlformats.org/package/2006/relationships"><Relationship Id="rId8" Type="http://schemas.openxmlformats.org/officeDocument/2006/relationships/image" Target="../media/image266.png"/><Relationship Id="rId13" Type="http://schemas.openxmlformats.org/officeDocument/2006/relationships/image" Target="../media/image271.png"/><Relationship Id="rId18" Type="http://schemas.openxmlformats.org/officeDocument/2006/relationships/image" Target="../media/image276.svg"/><Relationship Id="rId3" Type="http://schemas.openxmlformats.org/officeDocument/2006/relationships/image" Target="../media/image261.jpeg"/><Relationship Id="rId7" Type="http://schemas.openxmlformats.org/officeDocument/2006/relationships/image" Target="../media/image265.png"/><Relationship Id="rId12" Type="http://schemas.openxmlformats.org/officeDocument/2006/relationships/image" Target="../media/image270.svg"/><Relationship Id="rId17" Type="http://schemas.openxmlformats.org/officeDocument/2006/relationships/image" Target="../media/image275.png"/><Relationship Id="rId2" Type="http://schemas.openxmlformats.org/officeDocument/2006/relationships/image" Target="../media/image260.jpeg"/><Relationship Id="rId16" Type="http://schemas.openxmlformats.org/officeDocument/2006/relationships/image" Target="../media/image274.svg"/><Relationship Id="rId1" Type="http://schemas.openxmlformats.org/officeDocument/2006/relationships/slideLayout" Target="../slideLayouts/slideLayout16.xml"/><Relationship Id="rId6" Type="http://schemas.openxmlformats.org/officeDocument/2006/relationships/image" Target="../media/image264.jpeg"/><Relationship Id="rId11" Type="http://schemas.openxmlformats.org/officeDocument/2006/relationships/image" Target="../media/image269.png"/><Relationship Id="rId5" Type="http://schemas.openxmlformats.org/officeDocument/2006/relationships/image" Target="../media/image263.svg"/><Relationship Id="rId15" Type="http://schemas.openxmlformats.org/officeDocument/2006/relationships/image" Target="../media/image273.png"/><Relationship Id="rId10" Type="http://schemas.openxmlformats.org/officeDocument/2006/relationships/image" Target="../media/image268.png"/><Relationship Id="rId4" Type="http://schemas.openxmlformats.org/officeDocument/2006/relationships/image" Target="../media/image262.png"/><Relationship Id="rId9" Type="http://schemas.openxmlformats.org/officeDocument/2006/relationships/image" Target="../media/image267.jpeg"/><Relationship Id="rId14" Type="http://schemas.openxmlformats.org/officeDocument/2006/relationships/image" Target="../media/image272.svg"/></Relationships>
</file>

<file path=ppt/slides/_rels/slide81.xml.rels><?xml version="1.0" encoding="UTF-8" standalone="yes"?>
<Relationships xmlns="http://schemas.openxmlformats.org/package/2006/relationships"><Relationship Id="rId3" Type="http://schemas.openxmlformats.org/officeDocument/2006/relationships/image" Target="../media/image277.jpeg"/><Relationship Id="rId2" Type="http://schemas.openxmlformats.org/officeDocument/2006/relationships/image" Target="../media/image6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8" Type="http://schemas.openxmlformats.org/officeDocument/2006/relationships/image" Target="../media/image284.jpeg"/><Relationship Id="rId3" Type="http://schemas.openxmlformats.org/officeDocument/2006/relationships/image" Target="../media/image279.png"/><Relationship Id="rId7" Type="http://schemas.openxmlformats.org/officeDocument/2006/relationships/image" Target="../media/image283.png"/><Relationship Id="rId2" Type="http://schemas.openxmlformats.org/officeDocument/2006/relationships/image" Target="../media/image278.png"/><Relationship Id="rId1" Type="http://schemas.openxmlformats.org/officeDocument/2006/relationships/slideLayout" Target="../slideLayouts/slideLayout13.xml"/><Relationship Id="rId6" Type="http://schemas.openxmlformats.org/officeDocument/2006/relationships/image" Target="../media/image282.png"/><Relationship Id="rId5" Type="http://schemas.openxmlformats.org/officeDocument/2006/relationships/image" Target="../media/image281.png"/><Relationship Id="rId10" Type="http://schemas.openxmlformats.org/officeDocument/2006/relationships/image" Target="../media/image286.png"/><Relationship Id="rId4" Type="http://schemas.openxmlformats.org/officeDocument/2006/relationships/image" Target="../media/image280.png"/><Relationship Id="rId9" Type="http://schemas.openxmlformats.org/officeDocument/2006/relationships/image" Target="../media/image285.png"/></Relationships>
</file>

<file path=ppt/slides/_rels/slide83.xml.rels><?xml version="1.0" encoding="UTF-8" standalone="yes"?>
<Relationships xmlns="http://schemas.openxmlformats.org/package/2006/relationships"><Relationship Id="rId8" Type="http://schemas.openxmlformats.org/officeDocument/2006/relationships/image" Target="../media/image291.jpeg"/><Relationship Id="rId3" Type="http://schemas.openxmlformats.org/officeDocument/2006/relationships/image" Target="../media/image287.png"/><Relationship Id="rId7" Type="http://schemas.openxmlformats.org/officeDocument/2006/relationships/image" Target="../media/image290.jpe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289.png"/><Relationship Id="rId11" Type="http://schemas.openxmlformats.org/officeDocument/2006/relationships/image" Target="../media/image293.png"/><Relationship Id="rId5" Type="http://schemas.openxmlformats.org/officeDocument/2006/relationships/image" Target="../media/image288.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292.jpeg"/></Relationships>
</file>

<file path=ppt/slides/_rels/slide84.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287.png"/><Relationship Id="rId7" Type="http://schemas.openxmlformats.org/officeDocument/2006/relationships/image" Target="../media/image296.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295.png"/><Relationship Id="rId5" Type="http://schemas.openxmlformats.org/officeDocument/2006/relationships/image" Target="../media/image294.png"/><Relationship Id="rId4" Type="http://schemas.openxmlformats.org/officeDocument/2006/relationships/hyperlink" Target="https://www.trumpf.com/en_US/" TargetMode="External"/><Relationship Id="rId9" Type="http://schemas.openxmlformats.org/officeDocument/2006/relationships/image" Target="../media/image293.png"/></Relationships>
</file>

<file path=ppt/slides/_rels/slide85.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293.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297.jpeg"/></Relationships>
</file>

<file path=ppt/slides/_rels/slide86.xml.rels><?xml version="1.0" encoding="UTF-8" standalone="yes"?>
<Relationships xmlns="http://schemas.openxmlformats.org/package/2006/relationships"><Relationship Id="rId8" Type="http://schemas.openxmlformats.org/officeDocument/2006/relationships/image" Target="../media/image299.jpeg"/><Relationship Id="rId13" Type="http://schemas.openxmlformats.org/officeDocument/2006/relationships/image" Target="../media/image293.png"/><Relationship Id="rId3" Type="http://schemas.openxmlformats.org/officeDocument/2006/relationships/image" Target="../media/image287.png"/><Relationship Id="rId7" Type="http://schemas.openxmlformats.org/officeDocument/2006/relationships/image" Target="../media/image289.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298.jpeg"/><Relationship Id="rId11" Type="http://schemas.openxmlformats.org/officeDocument/2006/relationships/image" Target="../media/image284.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300.jpeg"/></Relationships>
</file>

<file path=ppt/slides/_rels/slide87.xml.rels><?xml version="1.0" encoding="UTF-8" standalone="yes"?>
<Relationships xmlns="http://schemas.openxmlformats.org/package/2006/relationships"><Relationship Id="rId8" Type="http://schemas.openxmlformats.org/officeDocument/2006/relationships/image" Target="../media/image281.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303.jpeg"/><Relationship Id="rId5" Type="http://schemas.openxmlformats.org/officeDocument/2006/relationships/image" Target="../media/image302.jpeg"/><Relationship Id="rId10" Type="http://schemas.openxmlformats.org/officeDocument/2006/relationships/image" Target="../media/image293.png"/><Relationship Id="rId4" Type="http://schemas.openxmlformats.org/officeDocument/2006/relationships/image" Target="../media/image301.jpeg"/><Relationship Id="rId9" Type="http://schemas.openxmlformats.org/officeDocument/2006/relationships/hyperlink" Target="https://forgefx.com/simulation-projects/augmented-reality-device-training-simulators/"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83.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306.png"/><Relationship Id="rId5" Type="http://schemas.openxmlformats.org/officeDocument/2006/relationships/image" Target="../media/image305.jpeg"/><Relationship Id="rId4" Type="http://schemas.openxmlformats.org/officeDocument/2006/relationships/image" Target="../media/image304.jpeg"/><Relationship Id="rId9" Type="http://schemas.openxmlformats.org/officeDocument/2006/relationships/image" Target="../media/image293.png"/></Relationships>
</file>

<file path=ppt/slides/_rels/slide89.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285.png"/><Relationship Id="rId12" Type="http://schemas.openxmlformats.org/officeDocument/2006/relationships/image" Target="../media/image311.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196.jpeg"/><Relationship Id="rId11" Type="http://schemas.openxmlformats.org/officeDocument/2006/relationships/image" Target="../media/image310.svg"/><Relationship Id="rId5" Type="http://schemas.openxmlformats.org/officeDocument/2006/relationships/image" Target="../media/image308.jpeg"/><Relationship Id="rId10" Type="http://schemas.openxmlformats.org/officeDocument/2006/relationships/image" Target="../media/image309.png"/><Relationship Id="rId4" Type="http://schemas.openxmlformats.org/officeDocument/2006/relationships/image" Target="../media/image307.jpeg"/><Relationship Id="rId9" Type="http://schemas.openxmlformats.org/officeDocument/2006/relationships/image" Target="../media/image293.png"/></Relationships>
</file>

<file path=ppt/slides/_rels/slide90.xml.rels><?xml version="1.0" encoding="UTF-8" standalone="yes"?>
<Relationships xmlns="http://schemas.openxmlformats.org/package/2006/relationships"><Relationship Id="rId8" Type="http://schemas.openxmlformats.org/officeDocument/2006/relationships/image" Target="../media/image293.png"/><Relationship Id="rId3" Type="http://schemas.openxmlformats.org/officeDocument/2006/relationships/image" Target="../media/image312.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297.jpeg"/><Relationship Id="rId5" Type="http://schemas.openxmlformats.org/officeDocument/2006/relationships/image" Target="../media/image314.jpeg"/><Relationship Id="rId4" Type="http://schemas.openxmlformats.org/officeDocument/2006/relationships/image" Target="../media/image313.jpeg"/></Relationships>
</file>

<file path=ppt/slides/_rels/slide91.xml.rels><?xml version="1.0" encoding="UTF-8" standalone="yes"?>
<Relationships xmlns="http://schemas.openxmlformats.org/package/2006/relationships"><Relationship Id="rId8" Type="http://schemas.openxmlformats.org/officeDocument/2006/relationships/image" Target="../media/image318.jpeg"/><Relationship Id="rId3" Type="http://schemas.openxmlformats.org/officeDocument/2006/relationships/hyperlink" Target="http://www.piercemfg.com/" TargetMode="External"/><Relationship Id="rId7" Type="http://schemas.openxmlformats.org/officeDocument/2006/relationships/image" Target="../media/image317.jpeg"/><Relationship Id="rId12" Type="http://schemas.openxmlformats.org/officeDocument/2006/relationships/image" Target="../media/image293.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316.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315.jpeg"/><Relationship Id="rId10" Type="http://schemas.openxmlformats.org/officeDocument/2006/relationships/image" Target="../media/image319.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92.xml.rels><?xml version="1.0" encoding="UTF-8" standalone="yes"?>
<Relationships xmlns="http://schemas.openxmlformats.org/package/2006/relationships"><Relationship Id="rId8" Type="http://schemas.openxmlformats.org/officeDocument/2006/relationships/image" Target="../media/image293.png"/><Relationship Id="rId3" Type="http://schemas.openxmlformats.org/officeDocument/2006/relationships/hyperlink" Target="https://www.fedex.com/en-us/home.html" TargetMode="External"/><Relationship Id="rId7" Type="http://schemas.openxmlformats.org/officeDocument/2006/relationships/image" Target="../media/image323.jpe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322.jpeg"/><Relationship Id="rId5" Type="http://schemas.openxmlformats.org/officeDocument/2006/relationships/image" Target="../media/image321.jpeg"/><Relationship Id="rId4" Type="http://schemas.openxmlformats.org/officeDocument/2006/relationships/image" Target="../media/image320.jpeg"/></Relationships>
</file>

<file path=ppt/slides/_rels/slide93.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324.jpeg"/><Relationship Id="rId7" Type="http://schemas.openxmlformats.org/officeDocument/2006/relationships/image" Target="../media/image286.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326.jpeg"/><Relationship Id="rId4" Type="http://schemas.openxmlformats.org/officeDocument/2006/relationships/image" Target="../media/image325.jpeg"/><Relationship Id="rId9" Type="http://schemas.openxmlformats.org/officeDocument/2006/relationships/image" Target="../media/image293.png"/></Relationships>
</file>

<file path=ppt/slides/_rels/slide94.xml.rels><?xml version="1.0" encoding="UTF-8" standalone="yes"?>
<Relationships xmlns="http://schemas.openxmlformats.org/package/2006/relationships"><Relationship Id="rId8" Type="http://schemas.openxmlformats.org/officeDocument/2006/relationships/image" Target="../media/image330.jpeg"/><Relationship Id="rId3" Type="http://schemas.openxmlformats.org/officeDocument/2006/relationships/hyperlink" Target="https://www.mriglobal.org/" TargetMode="External"/><Relationship Id="rId7" Type="http://schemas.openxmlformats.org/officeDocument/2006/relationships/image" Target="../media/image329.jpe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328.jpeg"/><Relationship Id="rId11" Type="http://schemas.openxmlformats.org/officeDocument/2006/relationships/image" Target="../media/image293.png"/><Relationship Id="rId5" Type="http://schemas.openxmlformats.org/officeDocument/2006/relationships/image" Target="../media/image327.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81.png"/></Relationships>
</file>

<file path=ppt/slides/_rels/slide95.xml.rels><?xml version="1.0" encoding="UTF-8" standalone="yes"?>
<Relationships xmlns="http://schemas.openxmlformats.org/package/2006/relationships"><Relationship Id="rId8" Type="http://schemas.openxmlformats.org/officeDocument/2006/relationships/image" Target="../media/image335.png"/><Relationship Id="rId3" Type="http://schemas.openxmlformats.org/officeDocument/2006/relationships/hyperlink" Target="https://www.gehealthcare.com/" TargetMode="External"/><Relationship Id="rId7" Type="http://schemas.openxmlformats.org/officeDocument/2006/relationships/image" Target="../media/image334.jpeg"/><Relationship Id="rId12" Type="http://schemas.openxmlformats.org/officeDocument/2006/relationships/image" Target="../media/image293.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333.jpeg"/><Relationship Id="rId11" Type="http://schemas.openxmlformats.org/officeDocument/2006/relationships/hyperlink" Target="https://forgefx.com/medical-diagnostic-imaging-field-engineer-simulation-based-training/" TargetMode="External"/><Relationship Id="rId5" Type="http://schemas.openxmlformats.org/officeDocument/2006/relationships/image" Target="../media/image332.jpeg"/><Relationship Id="rId10" Type="http://schemas.openxmlformats.org/officeDocument/2006/relationships/image" Target="../media/image337.svg"/><Relationship Id="rId4" Type="http://schemas.openxmlformats.org/officeDocument/2006/relationships/image" Target="../media/image331.jpeg"/><Relationship Id="rId9" Type="http://schemas.openxmlformats.org/officeDocument/2006/relationships/image" Target="../media/image336.png"/></Relationships>
</file>

<file path=ppt/slides/_rels/slide96.xml.rels><?xml version="1.0" encoding="UTF-8" standalone="yes"?>
<Relationships xmlns="http://schemas.openxmlformats.org/package/2006/relationships"><Relationship Id="rId8" Type="http://schemas.openxmlformats.org/officeDocument/2006/relationships/image" Target="../media/image342.jpeg"/><Relationship Id="rId3" Type="http://schemas.openxmlformats.org/officeDocument/2006/relationships/hyperlink" Target="https://globalgroundsupport.com/" TargetMode="External"/><Relationship Id="rId7" Type="http://schemas.openxmlformats.org/officeDocument/2006/relationships/image" Target="../media/image341.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340.jpeg"/><Relationship Id="rId5" Type="http://schemas.openxmlformats.org/officeDocument/2006/relationships/image" Target="../media/image339.jpeg"/><Relationship Id="rId10" Type="http://schemas.openxmlformats.org/officeDocument/2006/relationships/image" Target="../media/image293.png"/><Relationship Id="rId4" Type="http://schemas.openxmlformats.org/officeDocument/2006/relationships/image" Target="../media/image338.jpeg"/><Relationship Id="rId9" Type="http://schemas.openxmlformats.org/officeDocument/2006/relationships/hyperlink" Target="https://forgefx.com/simulation-projects/aircraft-ground-support/deicing-training-simulator/"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78.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345.jpeg"/><Relationship Id="rId5" Type="http://schemas.openxmlformats.org/officeDocument/2006/relationships/image" Target="../media/image344.jpeg"/><Relationship Id="rId4" Type="http://schemas.openxmlformats.org/officeDocument/2006/relationships/image" Target="../media/image343.jpeg"/><Relationship Id="rId9" Type="http://schemas.openxmlformats.org/officeDocument/2006/relationships/image" Target="../media/image293.png"/></Relationships>
</file>

<file path=ppt/slides/_rels/slide98.xml.rels><?xml version="1.0" encoding="UTF-8" standalone="yes"?>
<Relationships xmlns="http://schemas.openxmlformats.org/package/2006/relationships"><Relationship Id="rId2" Type="http://schemas.openxmlformats.org/officeDocument/2006/relationships/image" Target="../media/image346.png"/><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2" Type="http://schemas.openxmlformats.org/officeDocument/2006/relationships/image" Target="../media/image347.jpe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image" Target="../media/image347.jpe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03.xml.rels><?xml version="1.0" encoding="UTF-8" standalone="yes"?>
<Relationships xmlns="http://schemas.openxmlformats.org/package/2006/relationships"><Relationship Id="rId3" Type="http://schemas.openxmlformats.org/officeDocument/2006/relationships/image" Target="../media/image349.svg"/><Relationship Id="rId2" Type="http://schemas.openxmlformats.org/officeDocument/2006/relationships/image" Target="../media/image348.png"/><Relationship Id="rId1" Type="http://schemas.openxmlformats.org/officeDocument/2006/relationships/slideLayout" Target="../slideLayouts/slideLayout5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5.xml.rels><?xml version="1.0" encoding="UTF-8" standalone="yes"?>
<Relationships xmlns="http://schemas.openxmlformats.org/package/2006/relationships"><Relationship Id="rId3" Type="http://schemas.openxmlformats.org/officeDocument/2006/relationships/image" Target="../media/image351.svg"/><Relationship Id="rId2" Type="http://schemas.openxmlformats.org/officeDocument/2006/relationships/image" Target="../media/image350.png"/><Relationship Id="rId1" Type="http://schemas.openxmlformats.org/officeDocument/2006/relationships/slideLayout" Target="../slideLayouts/slideLayout53.xml"/></Relationships>
</file>

<file path=ppt/slides/_rels/slide106.xml.rels><?xml version="1.0" encoding="UTF-8" standalone="yes"?>
<Relationships xmlns="http://schemas.openxmlformats.org/package/2006/relationships"><Relationship Id="rId8" Type="http://schemas.openxmlformats.org/officeDocument/2006/relationships/image" Target="../media/image357.png"/><Relationship Id="rId13" Type="http://schemas.openxmlformats.org/officeDocument/2006/relationships/image" Target="../media/image362.png"/><Relationship Id="rId3" Type="http://schemas.openxmlformats.org/officeDocument/2006/relationships/image" Target="../media/image353.svg"/><Relationship Id="rId7" Type="http://schemas.openxmlformats.org/officeDocument/2006/relationships/image" Target="../media/image356.svg"/><Relationship Id="rId12" Type="http://schemas.openxmlformats.org/officeDocument/2006/relationships/image" Target="../media/image361.png"/><Relationship Id="rId2" Type="http://schemas.openxmlformats.org/officeDocument/2006/relationships/image" Target="../media/image352.png"/><Relationship Id="rId16" Type="http://schemas.openxmlformats.org/officeDocument/2006/relationships/image" Target="../media/image365.svg"/><Relationship Id="rId1" Type="http://schemas.openxmlformats.org/officeDocument/2006/relationships/slideLayout" Target="../slideLayouts/slideLayout11.xml"/><Relationship Id="rId6" Type="http://schemas.openxmlformats.org/officeDocument/2006/relationships/image" Target="../media/image355.png"/><Relationship Id="rId11" Type="http://schemas.openxmlformats.org/officeDocument/2006/relationships/image" Target="../media/image360.svg"/><Relationship Id="rId5" Type="http://schemas.openxmlformats.org/officeDocument/2006/relationships/image" Target="../media/image354.svg"/><Relationship Id="rId15" Type="http://schemas.openxmlformats.org/officeDocument/2006/relationships/image" Target="../media/image364.png"/><Relationship Id="rId10" Type="http://schemas.openxmlformats.org/officeDocument/2006/relationships/image" Target="../media/image359.png"/><Relationship Id="rId4" Type="http://schemas.openxmlformats.org/officeDocument/2006/relationships/image" Target="../media/image71.png"/><Relationship Id="rId9" Type="http://schemas.openxmlformats.org/officeDocument/2006/relationships/image" Target="../media/image358.svg"/><Relationship Id="rId14" Type="http://schemas.openxmlformats.org/officeDocument/2006/relationships/image" Target="../media/image363.svg"/></Relationships>
</file>

<file path=ppt/slides/_rels/slide10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366.jpeg"/><Relationship Id="rId1"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 Id="rId9" Type="http://schemas.openxmlformats.org/officeDocument/2006/relationships/slide" Target="slide17.xml"/></Relationships>
</file>

<file path=ppt/slides/_rels/slide10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8" Type="http://schemas.openxmlformats.org/officeDocument/2006/relationships/image" Target="../media/image113.sv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367.jpeg"/><Relationship Id="rId1" Type="http://schemas.openxmlformats.org/officeDocument/2006/relationships/slideLayout" Target="../slideLayouts/slideLayout1.xml"/><Relationship Id="rId6" Type="http://schemas.openxmlformats.org/officeDocument/2006/relationships/image" Target="../media/image111.svg"/><Relationship Id="rId5" Type="http://schemas.openxmlformats.org/officeDocument/2006/relationships/image" Target="../media/image110.png"/><Relationship Id="rId4" Type="http://schemas.openxmlformats.org/officeDocument/2006/relationships/image" Target="../media/image109.svg"/></Relationships>
</file>

<file path=ppt/slides/_rels/slide111.xml.rels><?xml version="1.0" encoding="UTF-8" standalone="yes"?>
<Relationships xmlns="http://schemas.openxmlformats.org/package/2006/relationships"><Relationship Id="rId3" Type="http://schemas.openxmlformats.org/officeDocument/2006/relationships/image" Target="../media/image369.png"/><Relationship Id="rId2" Type="http://schemas.openxmlformats.org/officeDocument/2006/relationships/image" Target="../media/image368.jpe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8" Type="http://schemas.openxmlformats.org/officeDocument/2006/relationships/image" Target="../media/image105.svg"/><Relationship Id="rId3" Type="http://schemas.openxmlformats.org/officeDocument/2006/relationships/image" Target="../media/image371.png"/><Relationship Id="rId7" Type="http://schemas.openxmlformats.org/officeDocument/2006/relationships/image" Target="../media/image104.png"/><Relationship Id="rId2" Type="http://schemas.openxmlformats.org/officeDocument/2006/relationships/image" Target="../media/image370.jpeg"/><Relationship Id="rId1" Type="http://schemas.openxmlformats.org/officeDocument/2006/relationships/slideLayout" Target="../slideLayouts/slideLayout1.xml"/><Relationship Id="rId6" Type="http://schemas.openxmlformats.org/officeDocument/2006/relationships/image" Target="../media/image374.svg"/><Relationship Id="rId5" Type="http://schemas.openxmlformats.org/officeDocument/2006/relationships/image" Target="../media/image373.png"/><Relationship Id="rId4" Type="http://schemas.openxmlformats.org/officeDocument/2006/relationships/image" Target="../media/image372.svg"/></Relationships>
</file>

<file path=ppt/slides/_rels/slide113.xml.rels><?xml version="1.0" encoding="UTF-8" standalone="yes"?>
<Relationships xmlns="http://schemas.openxmlformats.org/package/2006/relationships"><Relationship Id="rId3" Type="http://schemas.openxmlformats.org/officeDocument/2006/relationships/image" Target="../media/image375.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376.jpeg"/><Relationship Id="rId7" Type="http://schemas.openxmlformats.org/officeDocument/2006/relationships/image" Target="../media/image55.sv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4.png"/><Relationship Id="rId11" Type="http://schemas.openxmlformats.org/officeDocument/2006/relationships/image" Target="../media/image378.jpeg"/><Relationship Id="rId5" Type="http://schemas.openxmlformats.org/officeDocument/2006/relationships/image" Target="../media/image45.svg"/><Relationship Id="rId10" Type="http://schemas.openxmlformats.org/officeDocument/2006/relationships/image" Target="../media/image377.png"/><Relationship Id="rId4" Type="http://schemas.openxmlformats.org/officeDocument/2006/relationships/image" Target="../media/image44.png"/><Relationship Id="rId9" Type="http://schemas.openxmlformats.org/officeDocument/2006/relationships/image" Target="../media/image49.svg"/></Relationships>
</file>

<file path=ppt/slides/_rels/slide121.xml.rels><?xml version="1.0" encoding="UTF-8" standalone="yes"?>
<Relationships xmlns="http://schemas.openxmlformats.org/package/2006/relationships"><Relationship Id="rId2" Type="http://schemas.openxmlformats.org/officeDocument/2006/relationships/image" Target="../media/image379.pn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8" Type="http://schemas.openxmlformats.org/officeDocument/2006/relationships/image" Target="../media/image385.png"/><Relationship Id="rId3" Type="http://schemas.openxmlformats.org/officeDocument/2006/relationships/image" Target="../media/image380.jpeg"/><Relationship Id="rId7" Type="http://schemas.openxmlformats.org/officeDocument/2006/relationships/image" Target="../media/image384.png"/><Relationship Id="rId2" Type="http://schemas.openxmlformats.org/officeDocument/2006/relationships/image" Target="../media/image210.jpeg"/><Relationship Id="rId1" Type="http://schemas.openxmlformats.org/officeDocument/2006/relationships/slideLayout" Target="../slideLayouts/slideLayout5.xml"/><Relationship Id="rId6" Type="http://schemas.openxmlformats.org/officeDocument/2006/relationships/image" Target="../media/image383.png"/><Relationship Id="rId5" Type="http://schemas.openxmlformats.org/officeDocument/2006/relationships/image" Target="../media/image382.png"/><Relationship Id="rId4" Type="http://schemas.openxmlformats.org/officeDocument/2006/relationships/image" Target="../media/image381.png"/></Relationships>
</file>

<file path=ppt/slides/_rels/slide123.xml.rels><?xml version="1.0" encoding="UTF-8" standalone="yes"?>
<Relationships xmlns="http://schemas.openxmlformats.org/package/2006/relationships"><Relationship Id="rId2" Type="http://schemas.openxmlformats.org/officeDocument/2006/relationships/image" Target="../media/image386.jpeg"/><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3" Type="http://schemas.openxmlformats.org/officeDocument/2006/relationships/image" Target="../media/image387.jpeg"/><Relationship Id="rId2" Type="http://schemas.openxmlformats.org/officeDocument/2006/relationships/image" Target="../media/image212.jpeg"/><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88.jpeg"/><Relationship Id="rId1" Type="http://schemas.openxmlformats.org/officeDocument/2006/relationships/slideLayout" Target="../slideLayouts/slideLayout11.xml"/><Relationship Id="rId6" Type="http://schemas.openxmlformats.org/officeDocument/2006/relationships/image" Target="../media/image390.svg"/><Relationship Id="rId5" Type="http://schemas.openxmlformats.org/officeDocument/2006/relationships/image" Target="../media/image389.png"/><Relationship Id="rId4" Type="http://schemas.openxmlformats.org/officeDocument/2006/relationships/image" Target="../media/image61.svg"/></Relationships>
</file>

<file path=ppt/slides/_rels/slide126.xml.rels><?xml version="1.0" encoding="UTF-8" standalone="yes"?>
<Relationships xmlns="http://schemas.openxmlformats.org/package/2006/relationships"><Relationship Id="rId3" Type="http://schemas.openxmlformats.org/officeDocument/2006/relationships/image" Target="../media/image392.svg"/><Relationship Id="rId2" Type="http://schemas.openxmlformats.org/officeDocument/2006/relationships/image" Target="../media/image391.png"/><Relationship Id="rId1" Type="http://schemas.openxmlformats.org/officeDocument/2006/relationships/slideLayout" Target="../slideLayouts/slideLayout53.xml"/></Relationships>
</file>

<file path=ppt/slides/_rels/slide127.xml.rels><?xml version="1.0" encoding="UTF-8" standalone="yes"?>
<Relationships xmlns="http://schemas.openxmlformats.org/package/2006/relationships"><Relationship Id="rId3" Type="http://schemas.openxmlformats.org/officeDocument/2006/relationships/image" Target="../media/image394.jpeg"/><Relationship Id="rId2" Type="http://schemas.openxmlformats.org/officeDocument/2006/relationships/image" Target="../media/image393.png"/><Relationship Id="rId1" Type="http://schemas.openxmlformats.org/officeDocument/2006/relationships/slideLayout" Target="../slideLayouts/slideLayout30.xml"/><Relationship Id="rId6" Type="http://schemas.openxmlformats.org/officeDocument/2006/relationships/image" Target="../media/image397.svg"/><Relationship Id="rId5" Type="http://schemas.openxmlformats.org/officeDocument/2006/relationships/image" Target="../media/image396.png"/><Relationship Id="rId4" Type="http://schemas.openxmlformats.org/officeDocument/2006/relationships/image" Target="../media/image395.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2" Type="http://schemas.openxmlformats.org/officeDocument/2006/relationships/image" Target="../media/image398.png"/><Relationship Id="rId1" Type="http://schemas.openxmlformats.org/officeDocument/2006/relationships/slideLayout" Target="../slideLayouts/slideLayout57.xml"/></Relationships>
</file>

<file path=ppt/slides/_rels/slide139.xml.rels><?xml version="1.0" encoding="UTF-8" standalone="yes"?>
<Relationships xmlns="http://schemas.openxmlformats.org/package/2006/relationships"><Relationship Id="rId2" Type="http://schemas.openxmlformats.org/officeDocument/2006/relationships/image" Target="../media/image398.png"/><Relationship Id="rId1" Type="http://schemas.openxmlformats.org/officeDocument/2006/relationships/slideLayout" Target="../slideLayouts/slideLayout57.xml"/></Relationships>
</file>

<file path=ppt/slides/_rels/slide140.xml.rels><?xml version="1.0" encoding="UTF-8" standalone="yes"?>
<Relationships xmlns="http://schemas.openxmlformats.org/package/2006/relationships"><Relationship Id="rId8" Type="http://schemas.openxmlformats.org/officeDocument/2006/relationships/image" Target="../media/image405.png"/><Relationship Id="rId3" Type="http://schemas.openxmlformats.org/officeDocument/2006/relationships/image" Target="../media/image400.png"/><Relationship Id="rId7" Type="http://schemas.openxmlformats.org/officeDocument/2006/relationships/image" Target="../media/image404.png"/><Relationship Id="rId2" Type="http://schemas.openxmlformats.org/officeDocument/2006/relationships/image" Target="../media/image399.png"/><Relationship Id="rId1" Type="http://schemas.openxmlformats.org/officeDocument/2006/relationships/slideLayout" Target="../slideLayouts/slideLayout11.xml"/><Relationship Id="rId6" Type="http://schemas.openxmlformats.org/officeDocument/2006/relationships/image" Target="../media/image403.png"/><Relationship Id="rId5" Type="http://schemas.openxmlformats.org/officeDocument/2006/relationships/image" Target="../media/image402.png"/><Relationship Id="rId10" Type="http://schemas.openxmlformats.org/officeDocument/2006/relationships/image" Target="../media/image407.png"/><Relationship Id="rId4" Type="http://schemas.openxmlformats.org/officeDocument/2006/relationships/image" Target="../media/image401.png"/><Relationship Id="rId9" Type="http://schemas.openxmlformats.org/officeDocument/2006/relationships/image" Target="../media/image406.png"/></Relationships>
</file>

<file path=ppt/slides/_rels/slide141.xml.rels><?xml version="1.0" encoding="UTF-8" standalone="yes"?>
<Relationships xmlns="http://schemas.openxmlformats.org/package/2006/relationships"><Relationship Id="rId3" Type="http://schemas.openxmlformats.org/officeDocument/2006/relationships/image" Target="../media/image392.svg"/><Relationship Id="rId2" Type="http://schemas.openxmlformats.org/officeDocument/2006/relationships/image" Target="../media/image391.png"/><Relationship Id="rId1" Type="http://schemas.openxmlformats.org/officeDocument/2006/relationships/slideLayout" Target="../slideLayouts/slideLayout53.xml"/></Relationships>
</file>

<file path=ppt/slides/_rels/slide142.xml.rels><?xml version="1.0" encoding="UTF-8" standalone="yes"?>
<Relationships xmlns="http://schemas.openxmlformats.org/package/2006/relationships"><Relationship Id="rId2" Type="http://schemas.openxmlformats.org/officeDocument/2006/relationships/image" Target="../media/image408.jpeg"/><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3" Type="http://schemas.openxmlformats.org/officeDocument/2006/relationships/image" Target="../media/image410.svg"/><Relationship Id="rId2" Type="http://schemas.openxmlformats.org/officeDocument/2006/relationships/image" Target="../media/image409.png"/><Relationship Id="rId1" Type="http://schemas.openxmlformats.org/officeDocument/2006/relationships/slideLayout" Target="../slideLayouts/slideLayout53.xml"/></Relationships>
</file>

<file path=ppt/slides/_rels/slide147.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411.jpeg"/><Relationship Id="rId1" Type="http://schemas.openxmlformats.org/officeDocument/2006/relationships/slideLayout" Target="../slideLayouts/slideLayout5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413.png"/><Relationship Id="rId4" Type="http://schemas.openxmlformats.org/officeDocument/2006/relationships/image" Target="../media/image4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4114799" cy="1448858"/>
          </a:xfrm>
        </p:spPr>
        <p:txBody>
          <a:bodyPr/>
          <a:lstStyle/>
          <a:p>
            <a:pPr>
              <a:lnSpc>
                <a:spcPts val="4000"/>
              </a:lnSpc>
            </a:pPr>
            <a:r>
              <a:rPr lang="en-US" sz="3600" b="0" cap="all">
                <a:solidFill>
                  <a:schemeClr val="tx1">
                    <a:lumMod val="75000"/>
                    <a:lumOff val="25000"/>
                  </a:schemeClr>
                </a:solidFill>
                <a:effectLst/>
              </a:rPr>
              <a:t>[THING]</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SIMULATOR</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Mixed Reality Thing Trainer</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2"/>
          <a:srcRect l="4603" t="1066" r="5669" b="10985"/>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3"/>
          <a:srcRect/>
          <a:stretch/>
        </p:blipFill>
        <p:spPr>
          <a:xfrm>
            <a:off x="457200" y="5716236"/>
            <a:ext cx="3786057" cy="492859"/>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28483" r="1413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proposes to develop and deliver a custom-built ____ training solution. The simulator will faithfully replicate ____. By_____, ForgeFX aims to provide an immersive and realistic training experience that enhances operator efficiency, productivity, and safety.</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sz="1400" b="1">
                <a:solidFill>
                  <a:schemeClr val="tx1">
                    <a:lumMod val="65000"/>
                    <a:lumOff val="35000"/>
                  </a:schemeClr>
                </a:solidFill>
                <a:latin typeface="Lato"/>
                <a:cs typeface="Calibri"/>
              </a:rPr>
              <a:t>[</a:t>
            </a:r>
            <a:r>
              <a:rPr lang="en-US" sz="1400" b="1">
                <a:solidFill>
                  <a:srgbClr val="C00000"/>
                </a:solidFill>
                <a:highlight>
                  <a:srgbClr val="FFFF00"/>
                </a:highlight>
                <a:latin typeface="Lato"/>
                <a:cs typeface="Calibri"/>
              </a:rPr>
              <a:t>COMPANY</a:t>
            </a:r>
            <a:r>
              <a:rPr lang="en-US" sz="1400" b="1">
                <a:solidFill>
                  <a:schemeClr val="tx1">
                    <a:lumMod val="65000"/>
                    <a:lumOff val="35000"/>
                  </a:schemeClr>
                </a:solidFill>
                <a:latin typeface="Lato"/>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seeks to enhance their current training methods for _____. The goal is to address operational errors, safety risks, and inefficiencies in the existing training process. They envision a solution that leverages advanced technology to provide immersive and realistic training experiences for operators of their _____.</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t="1706" b="1706"/>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spcBef>
                <a:spcPts val="0"/>
              </a:spcBef>
            </a:pPr>
            <a:r>
              <a:rPr lang="en-US" sz="1200" spc="-10"/>
              <a:t>ForgeFX Simulations is excited to propose the development of the [</a:t>
            </a:r>
            <a:r>
              <a:rPr lang="en-US" sz="1200" spc="-10">
                <a:solidFill>
                  <a:srgbClr val="FF0000"/>
                </a:solidFill>
                <a:highlight>
                  <a:srgbClr val="FFFF00"/>
                </a:highlight>
              </a:rPr>
              <a:t>Title</a:t>
            </a:r>
            <a:r>
              <a:rPr lang="en-US" sz="1200" spc="-10"/>
              <a:t>] Simulator, specifically designed for [</a:t>
            </a:r>
            <a:r>
              <a:rPr lang="en-US" sz="1200" spc="-10">
                <a:solidFill>
                  <a:srgbClr val="FF0000"/>
                </a:solidFill>
                <a:highlight>
                  <a:srgbClr val="FFFF00"/>
                </a:highlight>
              </a:rPr>
              <a:t>COMPANY</a:t>
            </a:r>
            <a:r>
              <a:rPr lang="en-US" sz="1200" spc="-10"/>
              <a:t>]. This simulator will transform the recruiting and training landscape for [</a:t>
            </a:r>
            <a:r>
              <a:rPr lang="en-US" sz="1200" spc="-10">
                <a:solidFill>
                  <a:srgbClr val="FF0000"/>
                </a:solidFill>
                <a:highlight>
                  <a:srgbClr val="FFFF00"/>
                </a:highlight>
              </a:rPr>
              <a:t>Company’s Training Need</a:t>
            </a:r>
            <a:r>
              <a:rPr lang="en-US" sz="1200" spc="-10"/>
              <a:t>] by providing a safe, efficient, and comprehensive training solution.</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200"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marR="0" lvl="0" indent="-171450" algn="l" defTabSz="685800" rtl="0" eaLnBrk="1" fontAlgn="auto" latinLnBrk="0" hangingPunct="1">
              <a:lnSpc>
                <a:spcPct val="100000"/>
              </a:lnSpc>
              <a:spcBef>
                <a:spcPts val="0"/>
              </a:spcBef>
              <a:spcAft>
                <a:spcPts val="600"/>
              </a:spcAft>
              <a:buClr>
                <a:srgbClr val="F6B104"/>
              </a:buClr>
              <a:buSzPct val="96000"/>
              <a:buFont typeface="Wingdings" panose="05000000000000000000" pitchFamily="2" charset="2"/>
              <a:buChar char="§"/>
              <a:tabLst/>
              <a:defRPr/>
            </a:pPr>
            <a:r>
              <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Detailed simulation of [</a:t>
            </a:r>
            <a:r>
              <a:rPr lang="en-US" spc="-10">
                <a:solidFill>
                  <a:srgbClr val="FF0000"/>
                </a:solidFill>
                <a:highlight>
                  <a:srgbClr val="FFFF00"/>
                </a:highlight>
              </a:rPr>
              <a:t>specific tasks</a:t>
            </a:r>
            <a:r>
              <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 offering precise controls and realistic procedures for an authentic fieldwork experience.</a:t>
            </a:r>
          </a:p>
          <a:p>
            <a:pPr marL="171450" marR="0" lvl="0" indent="-171450" algn="l" defTabSz="685800" rtl="0" eaLnBrk="1" fontAlgn="auto" latinLnBrk="0" hangingPunct="1">
              <a:lnSpc>
                <a:spcPct val="110000"/>
              </a:lnSpc>
              <a:spcBef>
                <a:spcPts val="0"/>
              </a:spcBef>
              <a:spcAft>
                <a:spcPts val="600"/>
              </a:spcAft>
              <a:buClr>
                <a:srgbClr val="F6B104"/>
              </a:buClr>
              <a:buSzPct val="96000"/>
              <a:buFont typeface="Wingdings" panose="05000000000000000000" pitchFamily="2" charset="2"/>
              <a:buChar char="§"/>
              <a:tabLst/>
              <a:defRPr/>
            </a:pPr>
            <a:r>
              <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Engaging VR environment reflecting real-world challenges for [</a:t>
            </a:r>
            <a:r>
              <a:rPr lang="en-US" spc="-10">
                <a:solidFill>
                  <a:srgbClr val="FF0000"/>
                </a:solidFill>
                <a:highlight>
                  <a:srgbClr val="FFFF00"/>
                </a:highlight>
              </a:rPr>
              <a:t>industry</a:t>
            </a:r>
            <a:r>
              <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 professionals, with various scenarios to boost problem-solving skills.</a:t>
            </a:r>
          </a:p>
          <a:p>
            <a:pPr marL="171450" marR="0" lvl="0" indent="-171450" algn="l" defTabSz="685800" rtl="0" eaLnBrk="1" fontAlgn="auto" latinLnBrk="0" hangingPunct="1">
              <a:lnSpc>
                <a:spcPct val="110000"/>
              </a:lnSpc>
              <a:spcBef>
                <a:spcPts val="0"/>
              </a:spcBef>
              <a:spcAft>
                <a:spcPts val="600"/>
              </a:spcAft>
              <a:buClr>
                <a:srgbClr val="F6B104"/>
              </a:buClr>
              <a:buSzPct val="96000"/>
              <a:buFont typeface="Wingdings" panose="05000000000000000000" pitchFamily="2" charset="2"/>
              <a:buChar char="§"/>
              <a:tabLst/>
              <a:defRPr/>
            </a:pPr>
            <a:r>
              <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Collaborative networked multi-user interface for simultaneous training sessions, promoting teamwork and cooperative skills development.</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sz="1200"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Implementation</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ForgeFX will seamlessly combine our extensive simulation training experience with </a:t>
            </a:r>
            <a:r>
              <a:rPr lang="en-US" sz="1200" spc="-10"/>
              <a:t>[</a:t>
            </a:r>
            <a:r>
              <a:rPr lang="en-US" sz="1200" spc="-10">
                <a:solidFill>
                  <a:srgbClr val="FF0000"/>
                </a:solidFill>
                <a:highlight>
                  <a:srgbClr val="FFFF00"/>
                </a:highlight>
              </a:rPr>
              <a:t>COMPANY’s</a:t>
            </a:r>
            <a:r>
              <a:rPr lang="en-US" sz="1200" spc="-10"/>
              <a:t>]</a:t>
            </a:r>
            <a:r>
              <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 expertise, beginning with an initial consultation to clarify specific training requirements. We will then create a customized prototype simulator, which will undergo rigorous testing and refinement to surpass performance goals.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sz="1200"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The Result</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sz="12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By adhering to ForgeFX's proven strategy, we ensure the delivery of a cutting-edge training simulator. This approach guarantees a product that not only meets but exceeds the expectations of our clients, establishing new benchmarks in simulation-based training solutions.</a:t>
            </a:r>
            <a:endParaRPr kumimoji="0" lang="en-US" sz="1200" b="0" i="0" u="none" strike="noStrike" kern="1200" cap="none" spc="0" normalizeH="0" baseline="0" noProof="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0"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2601899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a leading provider of custom virtual and augmented reality training simulations. With over 20 years of experience in the industry, we specialize in transforming traditional training methods into immersive and interactive learning experiences. Our expertise lies in leveraging the power of cutting-edge technology to create effective training solutions that address our clients’ specific challenges.</a:t>
            </a:r>
          </a:p>
          <a:p>
            <a:pPr marL="0" lvl="1" indent="0">
              <a:lnSpc>
                <a:spcPct val="110000"/>
              </a:lnSpc>
              <a:spcBef>
                <a:spcPts val="0"/>
              </a:spcBef>
              <a:spcAft>
                <a:spcPts val="1200"/>
              </a:spcAft>
              <a:buNone/>
              <a:defRPr/>
            </a:pPr>
            <a:r>
              <a:rPr lang="en-US" sz="16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br>
              <a:rPr lang="en-US" sz="1600" b="1" i="1">
                <a:latin typeface="Roboto Condensed" panose="02000000000000000000" pitchFamily="2" charset="0"/>
                <a:ea typeface="Roboto Condensed" panose="02000000000000000000" pitchFamily="2"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engine upon which all our simulation-based training applications are built, this versatile and robust framework allows us to rapidly develop custom high-quality simulation-based training applications for our clients, delivering a powerful tool that meets the specific training needs of [</a:t>
            </a:r>
            <a:r>
              <a:rPr lang="en-US" sz="1200" b="1">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0" lvl="1" indent="0">
              <a:lnSpc>
                <a:spcPct val="110000"/>
              </a:lnSpc>
              <a:buNone/>
              <a:defRPr/>
            </a:pPr>
            <a:r>
              <a:rPr lang="en-US" sz="16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 Decade of VR Training Simulator Experience</a:t>
            </a:r>
            <a:br>
              <a:rPr lang="en-US" sz="16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a proven track record of developing high-quality VR training simulators for a wide range of industries. As early adopters of the Oculus Rift DK1 in 2013, we were an industry trendsetter by delivering VR-based training simulators to clients such as Komatsu, Vermeer, JLG, Global Ground Support, and StrataTech. </a:t>
            </a:r>
          </a:p>
          <a:p>
            <a:pPr marL="0" lvl="1" indent="0">
              <a:lnSpc>
                <a:spcPct val="110000"/>
              </a:lnSpc>
              <a:buNone/>
              <a:defRPr/>
            </a:pPr>
            <a:r>
              <a:rPr lang="en-US" sz="16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Industry-Leading Clientele</a:t>
            </a:r>
            <a:br>
              <a:rPr lang="en-US" sz="16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established its reputation by providing state-of-the-art simulation solutions to industry leaders such as Caterpillar, Komatsu, and Vermeer. By integrating real-world tasks, control systems, and maintenance practices into our simulators, we enable a risk-free training environment for heavy equipment operators.</a:t>
            </a:r>
          </a:p>
          <a:p>
            <a:endParaRPr lang="en-US"/>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1C15A497-E4F5-BCCE-F9D6-AEB001F1C857}"/>
              </a:ext>
            </a:extLst>
          </p:cNvPr>
          <p:cNvPicPr>
            <a:picLocks noChangeAspect="1"/>
          </p:cNvPicPr>
          <p:nvPr/>
        </p:nvPicPr>
        <p:blipFill rotWithShape="1">
          <a:blip r:embed="rId4"/>
          <a:srcRect l="17471" t="24714" r="22767" b="27853"/>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B49C32C8-C8AD-93E8-75FB-D0627C674CC7}"/>
              </a:ext>
            </a:extLst>
          </p:cNvPr>
          <p:cNvPicPr>
            <a:picLocks noChangeAspect="1"/>
          </p:cNvPicPr>
          <p:nvPr/>
        </p:nvPicPr>
        <p:blipFill rotWithShape="1">
          <a:blip r:embed="rId5"/>
          <a:srcRect l="15746" t="18012" r="6266" b="19978"/>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DF9C304-1FEE-9516-1274-18E037A088E9}"/>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pic>
        <p:nvPicPr>
          <p:cNvPr id="6" name="Picture C">
            <a:extLst>
              <a:ext uri="{FF2B5EF4-FFF2-40B4-BE49-F238E27FC236}">
                <a16:creationId xmlns:a16="http://schemas.microsoft.com/office/drawing/2014/main" id="{6AEB0008-F624-4BE7-A552-4952F67A8CB8}"/>
              </a:ext>
            </a:extLst>
          </p:cNvPr>
          <p:cNvPicPr>
            <a:picLocks noChangeAspect="1"/>
          </p:cNvPicPr>
          <p:nvPr/>
        </p:nvPicPr>
        <p:blipFill rotWithShape="1">
          <a:blip r:embed="rId7"/>
          <a:srcRect l="7249" t="3495" r="3583" b="13475"/>
          <a:stretch/>
        </p:blipFill>
        <p:spPr>
          <a:xfrm>
            <a:off x="-2562879" y="7361054"/>
            <a:ext cx="2285262" cy="1196957"/>
          </a:xfrm>
          <a:prstGeom prst="rect">
            <a:avLst/>
          </a:prstGeom>
        </p:spPr>
      </p:pic>
      <p:pic>
        <p:nvPicPr>
          <p:cNvPr id="8" name="Picture C">
            <a:extLst>
              <a:ext uri="{FF2B5EF4-FFF2-40B4-BE49-F238E27FC236}">
                <a16:creationId xmlns:a16="http://schemas.microsoft.com/office/drawing/2014/main" id="{86E501A1-ADE3-305B-E967-E35999A72149}"/>
              </a:ext>
            </a:extLst>
          </p:cNvPr>
          <p:cNvPicPr>
            <a:picLocks noChangeAspect="1"/>
          </p:cNvPicPr>
          <p:nvPr/>
        </p:nvPicPr>
        <p:blipFill rotWithShape="1">
          <a:blip r:embed="rId8">
            <a:alphaModFix/>
          </a:blip>
          <a:srcRect l="6827" t="17676" r="6827" b="1882"/>
          <a:stretch/>
        </p:blipFill>
        <p:spPr>
          <a:xfrm>
            <a:off x="-2562879" y="6002756"/>
            <a:ext cx="2285262" cy="1196957"/>
          </a:xfrm>
          <a:prstGeom prst="rect">
            <a:avLst/>
          </a:prstGeom>
        </p:spPr>
      </p:pic>
      <p:pic>
        <p:nvPicPr>
          <p:cNvPr id="12" name="Picture C">
            <a:extLst>
              <a:ext uri="{FF2B5EF4-FFF2-40B4-BE49-F238E27FC236}">
                <a16:creationId xmlns:a16="http://schemas.microsoft.com/office/drawing/2014/main" id="{B28EAA50-BA2C-EC90-760E-B2496068BCFE}"/>
              </a:ext>
            </a:extLst>
          </p:cNvPr>
          <p:cNvPicPr>
            <a:picLocks noChangeAspect="1"/>
          </p:cNvPicPr>
          <p:nvPr/>
        </p:nvPicPr>
        <p:blipFill rotWithShape="1">
          <a:blip r:embed="rId9"/>
          <a:srcRect l="11183" t="19172" r="9530" b="15129"/>
          <a:stretch/>
        </p:blipFill>
        <p:spPr>
          <a:xfrm>
            <a:off x="-2562879" y="4644458"/>
            <a:ext cx="2285262" cy="1196957"/>
          </a:xfrm>
          <a:prstGeom prst="rect">
            <a:avLst/>
          </a:prstGeom>
        </p:spPr>
      </p:pic>
    </p:spTree>
    <p:extLst>
      <p:ext uri="{BB962C8B-B14F-4D97-AF65-F5344CB8AC3E}">
        <p14:creationId xmlns:p14="http://schemas.microsoft.com/office/powerpoint/2010/main" val="1585126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427199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a:t> for training, gaming, and virtual tours, such as pilots simulating flights, soldiers training in virtual combat, and medical professionals practicing surgeries.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a:t> for scenarios requiring seamless interaction between real and virtual elements, such as engineers manipulating virtual prototypes and educators creating interactive learning experiences.</a:t>
            </a:r>
            <a:endPar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a:t> </a:t>
            </a:r>
            <a:r>
              <a:rPr lang="en-US" sz="1150"/>
              <a:t>overlays digital information onto the real world, enhancing the user's perception. It is often used in medical training with anatomical overlays and industrial settings where assembly instructions are displayed on machinery.</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t>Extended Reality (XR) </a:t>
            </a:r>
            <a:r>
              <a:rPr lang="en-US" sz="1150"/>
              <a:t>is an umbrella term for VR, AR, and MR, representing technologies that extend the user’s experience of reality. It encompasses comprehensive training programs and simulation solutions for all.</a:t>
            </a:r>
            <a:endParaRPr lang="en-US" sz="11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7007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991" b="991"/>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a:t>
            </a:r>
            <a:br>
              <a:rPr lang="en-US">
                <a:solidFill>
                  <a:schemeClr val="tx1"/>
                </a:solidFill>
              </a:rPr>
            </a:br>
            <a:r>
              <a:rPr lang="en-US"/>
              <a:t>Model Viewer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NEEDS PIC tag">
            <a:extLst>
              <a:ext uri="{FF2B5EF4-FFF2-40B4-BE49-F238E27FC236}">
                <a16:creationId xmlns:a16="http://schemas.microsoft.com/office/drawing/2014/main" id="{8A02B57C-D832-0B52-9CEB-9DEE0DA8F69B}"/>
              </a:ext>
            </a:extLst>
          </p:cNvPr>
          <p:cNvSpPr txBox="1"/>
          <p:nvPr/>
        </p:nvSpPr>
        <p:spPr>
          <a:xfrm rot="20805525">
            <a:off x="1010290" y="3876915"/>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3602284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64E5B-4DF4-10E2-9611-BE832712854A}"/>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7C4991-CECA-EAC8-4610-5A53ECEFC24D}"/>
              </a:ext>
            </a:extLst>
          </p:cNvPr>
          <p:cNvPicPr>
            <a:picLocks noGrp="1" noChangeAspect="1"/>
          </p:cNvPicPr>
          <p:nvPr>
            <p:ph type="pic" sz="quarter" idx="10"/>
          </p:nvPr>
        </p:nvPicPr>
        <p:blipFill>
          <a:blip r:embed="rId2"/>
          <a:srcRect t="70092" b="574"/>
          <a:stretch/>
        </p:blipFill>
        <p:spPr>
          <a:xfrm>
            <a:off x="0" y="0"/>
            <a:ext cx="6858000" cy="2011680"/>
          </a:xfrm>
          <a:noFill/>
        </p:spPr>
      </p:pic>
      <p:sp>
        <p:nvSpPr>
          <p:cNvPr id="12" name="Text Placeholder 11">
            <a:extLst>
              <a:ext uri="{FF2B5EF4-FFF2-40B4-BE49-F238E27FC236}">
                <a16:creationId xmlns:a16="http://schemas.microsoft.com/office/drawing/2014/main" id="{D852FF9F-6837-69B7-92A0-61654948DF6B}"/>
              </a:ext>
            </a:extLst>
          </p:cNvPr>
          <p:cNvSpPr>
            <a:spLocks noGrp="1"/>
          </p:cNvSpPr>
          <p:nvPr>
            <p:ph type="body" sz="quarter" idx="15"/>
          </p:nvPr>
        </p:nvSpPr>
        <p:spPr/>
        <p:txBody>
          <a:bodyPr/>
          <a:lstStyle/>
          <a:p>
            <a:r>
              <a:rPr lang="en-US" err="1"/>
              <a:t>Xx</a:t>
            </a:r>
            <a:br>
              <a:rPr lang="en-US"/>
            </a:br>
            <a:r>
              <a:rPr lang="en-US" err="1"/>
              <a:t>xxxxxxxxxxx</a:t>
            </a:r>
            <a:br>
              <a:rPr lang="en-US"/>
            </a:br>
            <a:r>
              <a:rPr lang="en-US"/>
              <a:t>Viewer</a:t>
            </a:r>
          </a:p>
        </p:txBody>
      </p:sp>
      <p:sp>
        <p:nvSpPr>
          <p:cNvPr id="4" name="Text Placeholder 3">
            <a:extLst>
              <a:ext uri="{FF2B5EF4-FFF2-40B4-BE49-F238E27FC236}">
                <a16:creationId xmlns:a16="http://schemas.microsoft.com/office/drawing/2014/main" id="{68005843-1F1E-6DF8-FB51-493CE9F40010}"/>
              </a:ext>
            </a:extLst>
          </p:cNvPr>
          <p:cNvSpPr>
            <a:spLocks noGrp="1"/>
          </p:cNvSpPr>
          <p:nvPr>
            <p:ph type="body" sz="quarter" idx="16"/>
          </p:nvPr>
        </p:nvSpPr>
        <p:spPr>
          <a:xfrm>
            <a:off x="2468880" y="2194560"/>
            <a:ext cx="3931920" cy="4898389"/>
          </a:xfrm>
        </p:spPr>
        <p:txBody>
          <a:bodyPr/>
          <a:lstStyle/>
          <a:p>
            <a:pPr>
              <a:lnSpc>
                <a:spcPct val="110000"/>
              </a:lnSpc>
              <a:spcBef>
                <a:spcPts val="0"/>
              </a:spcBef>
              <a:spcAft>
                <a:spcPts val="600"/>
              </a:spcAft>
              <a:defRPr/>
            </a:pPr>
            <a:r>
              <a:rPr lang="en-US"/>
              <a:t>ForgeFX proposes a tailored 3D Model Viewer solution as the first enhancement phase to the current </a:t>
            </a:r>
            <a:r>
              <a:rPr lang="en-US">
                <a:highlight>
                  <a:srgbClr val="FFFF00"/>
                </a:highlight>
              </a:rPr>
              <a:t>(Company Here). </a:t>
            </a:r>
            <a:r>
              <a:rPr lang="en-US"/>
              <a:t>This solution will allow visitors to visualize and explore featured equipment, including envisioned future units.</a:t>
            </a:r>
            <a:br>
              <a:rPr lang="en-US"/>
            </a:b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Model Viewer</a:t>
            </a:r>
            <a:r>
              <a:rPr lang="en-US" spc="-10"/>
              <a:t> features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Realistic AR:</a:t>
            </a:r>
            <a:r>
              <a:rPr lang="en-US"/>
              <a:t> Visitors will stand at designated locations within the location and select to launch a virtual 3D model, providing a realistic visualization as if the equipment were physically present.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Targeted Exploration:</a:t>
            </a:r>
            <a:r>
              <a:rPr lang="en-US"/>
              <a:t> Highlighted points of interest within each 3D model will provide visitors with essential information about the equipment’s key features.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Selective Dynamic visualization: </a:t>
            </a:r>
            <a:r>
              <a:rPr lang="en-US"/>
              <a:t>The 3D Model Viewer will support basic animations, such as exploded views or simple rotations, to help visitors better understand the equipment’s structure and components.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phase 1 solution </a:t>
            </a:r>
            <a:r>
              <a:rPr lang="en-US"/>
              <a:t>will include up to three virtual equipment models, each with approximately a dozen points of interest. The ForgeFX team will collaborate with </a:t>
            </a:r>
            <a:r>
              <a:rPr lang="en-US">
                <a:highlight>
                  <a:srgbClr val="FFFF00"/>
                </a:highlight>
              </a:rPr>
              <a:t>(Company Here) </a:t>
            </a:r>
            <a:r>
              <a:rPr lang="en-US"/>
              <a:t>experts to ensure accurate representation.</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48E6EA4D-1E91-B1D5-9C3D-058645E03AE0}"/>
              </a:ext>
            </a:extLst>
          </p:cNvPr>
          <p:cNvSpPr/>
          <p:nvPr/>
        </p:nvSpPr>
        <p:spPr>
          <a:xfrm>
            <a:off x="0"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7CBAC26-A56D-2E30-90BA-CE74E3A4F865}"/>
              </a:ext>
            </a:extLst>
          </p:cNvPr>
          <p:cNvSpPr>
            <a:spLocks noGrp="1"/>
          </p:cNvSpPr>
          <p:nvPr>
            <p:ph type="title"/>
          </p:nvPr>
        </p:nvSpPr>
        <p:spPr/>
        <p:txBody>
          <a:bodyPr/>
          <a:lstStyle/>
          <a:p>
            <a:r>
              <a:rPr lang="en-US">
                <a:solidFill>
                  <a:schemeClr val="bg1"/>
                </a:solidFill>
              </a:rPr>
              <a:t>Virtual</a:t>
            </a:r>
            <a:r>
              <a:rPr lang="en-US"/>
              <a:t> Model Viewer</a:t>
            </a:r>
          </a:p>
        </p:txBody>
      </p:sp>
      <p:sp>
        <p:nvSpPr>
          <p:cNvPr id="14" name="Text Placeholder 13" hidden="1">
            <a:extLst>
              <a:ext uri="{FF2B5EF4-FFF2-40B4-BE49-F238E27FC236}">
                <a16:creationId xmlns:a16="http://schemas.microsoft.com/office/drawing/2014/main" id="{46D24F81-2B52-8AA1-2576-02BE7C612A8B}"/>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1C580033-4D69-446B-9878-C90CFC2AF550}"/>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B28DB87B-5FEC-3E6B-B3B3-0FDDA195CA50}"/>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B498764C-900E-8C1D-4772-1C101363B0D6}"/>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9C38E824-3057-53E3-8AFF-9955EEE41566}"/>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HeaderGradient" hidden="1">
            <a:extLst>
              <a:ext uri="{FF2B5EF4-FFF2-40B4-BE49-F238E27FC236}">
                <a16:creationId xmlns:a16="http://schemas.microsoft.com/office/drawing/2014/main" id="{0C36722A-4459-ADEE-3386-C9C051A99A01}"/>
              </a:ext>
            </a:extLst>
          </p:cNvPr>
          <p:cNvSpPr/>
          <p:nvPr/>
        </p:nvSpPr>
        <p:spPr>
          <a:xfrm>
            <a:off x="152400" y="15240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HeaderGradient">
            <a:extLst>
              <a:ext uri="{FF2B5EF4-FFF2-40B4-BE49-F238E27FC236}">
                <a16:creationId xmlns:a16="http://schemas.microsoft.com/office/drawing/2014/main" id="{D4A14553-6E6B-F3C1-37E4-5F1326C4F09B}"/>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EDIT tag">
            <a:extLst>
              <a:ext uri="{FF2B5EF4-FFF2-40B4-BE49-F238E27FC236}">
                <a16:creationId xmlns:a16="http://schemas.microsoft.com/office/drawing/2014/main" id="{8E7CDA61-84AC-BAFC-3D92-B8217D9B9B8B}"/>
              </a:ext>
            </a:extLst>
          </p:cNvPr>
          <p:cNvSpPr txBox="1"/>
          <p:nvPr/>
        </p:nvSpPr>
        <p:spPr>
          <a:xfrm rot="20805525">
            <a:off x="-46196" y="3895509"/>
            <a:ext cx="2058577"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
        <p:nvSpPr>
          <p:cNvPr id="16" name="TextBox 15">
            <a:extLst>
              <a:ext uri="{FF2B5EF4-FFF2-40B4-BE49-F238E27FC236}">
                <a16:creationId xmlns:a16="http://schemas.microsoft.com/office/drawing/2014/main" id="{70A75509-599B-512F-62C3-BD286326CCA9}"/>
              </a:ext>
            </a:extLst>
          </p:cNvPr>
          <p:cNvSpPr txBox="1"/>
          <p:nvPr/>
        </p:nvSpPr>
        <p:spPr>
          <a:xfrm>
            <a:off x="1735828" y="-2761494"/>
            <a:ext cx="3670662" cy="2585323"/>
          </a:xfrm>
          <a:prstGeom prst="rect">
            <a:avLst/>
          </a:prstGeom>
          <a:noFill/>
        </p:spPr>
        <p:txBody>
          <a:bodyPr wrap="square">
            <a:spAutoFit/>
          </a:bodyPr>
          <a:lstStyle/>
          <a:p>
            <a:pPr algn="l"/>
            <a:r>
              <a:rPr lang="en-US" i="0">
                <a:effectLst/>
                <a:latin typeface="Slack-Lato"/>
              </a:rPr>
              <a:t>Not to split hairs, but it's more than just a "model" viewer, right? We can show animations, dialogue boxes, textures, environments, etc. So what about something like:</a:t>
            </a:r>
            <a:br>
              <a:rPr lang="en-US" i="0">
                <a:effectLst/>
                <a:latin typeface="Slack-Lato"/>
              </a:rPr>
            </a:br>
            <a:endParaRPr lang="en-US" i="0">
              <a:effectLst/>
              <a:latin typeface="Slack-Lato"/>
            </a:endParaRPr>
          </a:p>
          <a:p>
            <a:pPr algn="l">
              <a:buFont typeface="Arial" panose="020B0604020202020204" pitchFamily="34" charset="0"/>
              <a:buChar char="•"/>
            </a:pPr>
            <a:r>
              <a:rPr lang="en-US" i="0">
                <a:effectLst/>
                <a:latin typeface="Slack-Lato"/>
              </a:rPr>
              <a:t>Virtual 3D Scene Explorer</a:t>
            </a:r>
          </a:p>
          <a:p>
            <a:pPr algn="l">
              <a:buFont typeface="Arial" panose="020B0604020202020204" pitchFamily="34" charset="0"/>
              <a:buChar char="•"/>
            </a:pPr>
            <a:r>
              <a:rPr lang="en-US" i="0">
                <a:effectLst/>
                <a:latin typeface="Slack-Lato"/>
              </a:rPr>
              <a:t>Immersive Scene Explorer</a:t>
            </a:r>
          </a:p>
          <a:p>
            <a:pPr algn="l">
              <a:buFont typeface="Arial" panose="020B0604020202020204" pitchFamily="34" charset="0"/>
              <a:buChar char="•"/>
            </a:pPr>
            <a:r>
              <a:rPr lang="en-US" i="0">
                <a:effectLst/>
                <a:latin typeface="Slack-Lato"/>
              </a:rPr>
              <a:t>Real-Time 3D Visualizer</a:t>
            </a:r>
          </a:p>
        </p:txBody>
      </p:sp>
    </p:spTree>
    <p:extLst>
      <p:ext uri="{BB962C8B-B14F-4D97-AF65-F5344CB8AC3E}">
        <p14:creationId xmlns:p14="http://schemas.microsoft.com/office/powerpoint/2010/main" val="3834244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64E5B-4DF4-10E2-9611-BE832712854A}"/>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7C4991-CECA-EAC8-4610-5A53ECEFC24D}"/>
              </a:ext>
            </a:extLst>
          </p:cNvPr>
          <p:cNvPicPr>
            <a:picLocks noGrp="1" noChangeAspect="1"/>
          </p:cNvPicPr>
          <p:nvPr>
            <p:ph type="pic" sz="quarter" idx="10"/>
          </p:nvPr>
        </p:nvPicPr>
        <p:blipFill>
          <a:blip r:embed="rId2"/>
          <a:srcRect/>
          <a:stretch/>
        </p:blipFill>
        <p:spPr>
          <a:xfrm>
            <a:off x="0" y="0"/>
            <a:ext cx="6858000" cy="2011680"/>
          </a:xfrm>
          <a:noFill/>
        </p:spPr>
      </p:pic>
      <p:sp>
        <p:nvSpPr>
          <p:cNvPr id="12" name="Text Placeholder 11">
            <a:extLst>
              <a:ext uri="{FF2B5EF4-FFF2-40B4-BE49-F238E27FC236}">
                <a16:creationId xmlns:a16="http://schemas.microsoft.com/office/drawing/2014/main" id="{D852FF9F-6837-69B7-92A0-61654948DF6B}"/>
              </a:ext>
            </a:extLst>
          </p:cNvPr>
          <p:cNvSpPr>
            <a:spLocks noGrp="1"/>
          </p:cNvSpPr>
          <p:nvPr>
            <p:ph type="body" sz="quarter" idx="15"/>
          </p:nvPr>
        </p:nvSpPr>
        <p:spPr/>
        <p:txBody>
          <a:bodyPr/>
          <a:lstStyle/>
          <a:p>
            <a:r>
              <a:rPr lang="en-US"/>
              <a:t>First Step</a:t>
            </a:r>
          </a:p>
          <a:p>
            <a:r>
              <a:rPr lang="en-US"/>
              <a:t>To Virtual</a:t>
            </a:r>
          </a:p>
          <a:p>
            <a:r>
              <a:rPr lang="en-US"/>
              <a:t>Simulations </a:t>
            </a:r>
          </a:p>
        </p:txBody>
      </p:sp>
      <p:sp>
        <p:nvSpPr>
          <p:cNvPr id="4" name="Text Placeholder 3">
            <a:extLst>
              <a:ext uri="{FF2B5EF4-FFF2-40B4-BE49-F238E27FC236}">
                <a16:creationId xmlns:a16="http://schemas.microsoft.com/office/drawing/2014/main" id="{68005843-1F1E-6DF8-FB51-493CE9F40010}"/>
              </a:ext>
            </a:extLst>
          </p:cNvPr>
          <p:cNvSpPr>
            <a:spLocks noGrp="1"/>
          </p:cNvSpPr>
          <p:nvPr>
            <p:ph type="body" sz="quarter" idx="16"/>
          </p:nvPr>
        </p:nvSpPr>
        <p:spPr>
          <a:xfrm>
            <a:off x="2468880" y="2194560"/>
            <a:ext cx="3931920" cy="6438900"/>
          </a:xfrm>
        </p:spPr>
        <p:txBody>
          <a:bodyPr/>
          <a:lstStyle/>
          <a:p>
            <a:pPr>
              <a:lnSpc>
                <a:spcPct val="110000"/>
              </a:lnSpc>
              <a:spcBef>
                <a:spcPts val="0"/>
              </a:spcBef>
              <a:spcAft>
                <a:spcPts val="600"/>
              </a:spcAft>
              <a:defRPr/>
            </a:pPr>
            <a:r>
              <a:rPr lang="en-US"/>
              <a:t>ForgeFX proposes the development of a </a:t>
            </a:r>
            <a:r>
              <a:rPr lang="en-US">
                <a:highlight>
                  <a:srgbClr val="FFFF00"/>
                </a:highlight>
              </a:rPr>
              <a:t>Digital Twin Viewer, </a:t>
            </a:r>
            <a:r>
              <a:rPr lang="en-US"/>
              <a:t>utilizing web-based platforms to showcase and interact with the optimized 3D models for </a:t>
            </a:r>
            <a:r>
              <a:rPr lang="en-US">
                <a:highlight>
                  <a:srgbClr val="FFFF00"/>
                </a:highlight>
              </a:rPr>
              <a:t>the welds and tools required for </a:t>
            </a:r>
            <a:r>
              <a:rPr lang="en-US"/>
              <a:t>the </a:t>
            </a:r>
            <a:r>
              <a:rPr lang="en-US">
                <a:highlight>
                  <a:srgbClr val="FFFF00"/>
                </a:highlight>
              </a:rPr>
              <a:t>(</a:t>
            </a:r>
            <a:r>
              <a:rPr lang="en-US" err="1">
                <a:highlight>
                  <a:srgbClr val="FFFF00"/>
                </a:highlight>
              </a:rPr>
              <a:t>xxxxxxx</a:t>
            </a:r>
            <a:r>
              <a:rPr lang="en-US">
                <a:highlight>
                  <a:srgbClr val="FFFF00"/>
                </a:highlight>
              </a:rPr>
              <a:t>) </a:t>
            </a:r>
            <a:r>
              <a:rPr lang="en-US"/>
              <a:t>simulator. As part of the proof-of-concept phase, we will focus on creating and refining the art assets to guarantee they meet client expectations and approval, providing an opportunity to review and iterate on the visual elements before full integration into the future simulation environment.</a:t>
            </a:r>
          </a:p>
          <a:p>
            <a:pPr>
              <a:lnSpc>
                <a:spcPct val="110000"/>
              </a:lnSpc>
              <a:spcBef>
                <a:spcPts val="0"/>
              </a:spcBef>
              <a:spcAft>
                <a:spcPts val="600"/>
              </a:spcAft>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Digital Twin Viewer </a:t>
            </a:r>
            <a:r>
              <a:rPr lang="en-US" b="1" spc="-10"/>
              <a:t>features</a:t>
            </a: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Interactive Viewing:</a:t>
            </a:r>
            <a:r>
              <a:rPr lang="en-US"/>
              <a:t> Users can rotate, zoom, and pan around 3D models in real-time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Annotation Support:</a:t>
            </a:r>
            <a:r>
              <a:rPr lang="en-US"/>
              <a:t> Annotations to specific points on the model can highlight important features or provide detailed information.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Full 360° View: </a:t>
            </a:r>
            <a:r>
              <a:rPr lang="en-US"/>
              <a:t>The models can be viewed from any angle, offering complete visualization.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Physically Based Rendering (PBR):</a:t>
            </a:r>
            <a:r>
              <a:rPr lang="en-US"/>
              <a:t>Models can utilize PBR for realistic materials, allowing for accurate reflections, roughness, and texture mapping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Lighting and Texture support: </a:t>
            </a:r>
            <a:r>
              <a:rPr lang="en-US"/>
              <a:t>Multiple lighting setups and high-resolution textures can be sued, allowing for greater detail and enhance realism.</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Animated Models</a:t>
            </a:r>
            <a:r>
              <a:rPr lang="en-US"/>
              <a:t>: Support for models with animations, such as skeletal animations, morph targets, and even material animations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Web-based or VR Mode</a:t>
            </a:r>
            <a:r>
              <a:rPr lang="en-US"/>
              <a:t>: Users can view models via the web and in VR.</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48E6EA4D-1E91-B1D5-9C3D-058645E03AE0}"/>
              </a:ext>
            </a:extLst>
          </p:cNvPr>
          <p:cNvSpPr/>
          <p:nvPr/>
        </p:nvSpPr>
        <p:spPr>
          <a:xfrm>
            <a:off x="0" y="640080"/>
            <a:ext cx="6857999" cy="1371600"/>
          </a:xfrm>
          <a:prstGeom prst="rect">
            <a:avLst/>
          </a:prstGeom>
          <a:gradFill flip="none" rotWithShape="1">
            <a:gsLst>
              <a:gs pos="0">
                <a:schemeClr val="tx1">
                  <a:lumMod val="95000"/>
                  <a:lumOff val="5000"/>
                  <a:alpha val="55000"/>
                </a:schemeClr>
              </a:gs>
              <a:gs pos="51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7CBAC26-A56D-2E30-90BA-CE74E3A4F865}"/>
              </a:ext>
            </a:extLst>
          </p:cNvPr>
          <p:cNvSpPr>
            <a:spLocks noGrp="1"/>
          </p:cNvSpPr>
          <p:nvPr>
            <p:ph type="title"/>
          </p:nvPr>
        </p:nvSpPr>
        <p:spPr/>
        <p:txBody>
          <a:bodyPr/>
          <a:lstStyle/>
          <a:p>
            <a:r>
              <a:rPr lang="en-US">
                <a:solidFill>
                  <a:schemeClr val="bg1"/>
                </a:solidFill>
              </a:rPr>
              <a:t>Digital replica</a:t>
            </a:r>
            <a:r>
              <a:rPr lang="en-US"/>
              <a:t> Viewer</a:t>
            </a:r>
          </a:p>
        </p:txBody>
      </p:sp>
      <p:sp>
        <p:nvSpPr>
          <p:cNvPr id="14" name="Text Placeholder 13" hidden="1">
            <a:extLst>
              <a:ext uri="{FF2B5EF4-FFF2-40B4-BE49-F238E27FC236}">
                <a16:creationId xmlns:a16="http://schemas.microsoft.com/office/drawing/2014/main" id="{46D24F81-2B52-8AA1-2576-02BE7C612A8B}"/>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9" name="REVIEW tag" hidden="1">
            <a:extLst>
              <a:ext uri="{FF2B5EF4-FFF2-40B4-BE49-F238E27FC236}">
                <a16:creationId xmlns:a16="http://schemas.microsoft.com/office/drawing/2014/main" id="{B498764C-900E-8C1D-4772-1C101363B0D6}"/>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9C38E824-3057-53E3-8AFF-9955EEE41566}"/>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EDIT tag">
            <a:extLst>
              <a:ext uri="{FF2B5EF4-FFF2-40B4-BE49-F238E27FC236}">
                <a16:creationId xmlns:a16="http://schemas.microsoft.com/office/drawing/2014/main" id="{34325A2E-07A1-DB9E-86C9-09D9A9CB124D}"/>
              </a:ext>
            </a:extLst>
          </p:cNvPr>
          <p:cNvSpPr txBox="1"/>
          <p:nvPr/>
        </p:nvSpPr>
        <p:spPr>
          <a:xfrm rot="20805525">
            <a:off x="113712" y="3992119"/>
            <a:ext cx="2058577"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4290167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visitor puts on a VR headset and enters the </a:t>
            </a: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Model Viewer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application, they may select from a menu of predetermined Virtual Equipment Models. Once selected, a 360° view of the equipment will appear, offering the opportunity to walk entirely around it. The following elements are anticipated to be included in the Model Viewer portion of the Virtual Tour Experience: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Visitors can view detailed, high-resolution models of equipment from different angles by walking around the virtual space. While the model is static, the immersive 3D view allows for an in-depth visual inspection of the equipment.</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Certain areas of the equipment model will feature clickable points of interest, providing additional information or visuals such as close-up images or simple animations that illustrate the equipment’s key features. </a:t>
            </a:r>
          </a:p>
          <a:p>
            <a:pPr marL="0" indent="0">
              <a:lnSpc>
                <a:spcPct val="110000"/>
              </a:lnSpc>
              <a:spcBef>
                <a:spcPts val="0"/>
              </a:spcBef>
              <a:spcAft>
                <a:spcPts val="600"/>
              </a:spcAft>
              <a:buNone/>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grpSp>
        <p:nvGrpSpPr>
          <p:cNvPr id="21" name="Callout 4" hidden="1">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hidden="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Model Viewer</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Model Viewer</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hidden="1">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99383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4"/>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7"/>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8"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5"/>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9"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l="20108" t="1435" r="6646" b="60388"/>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simulator will feature a thoughtfully designed virtual environment that replicates the real-world conditions in which [</a:t>
            </a:r>
            <a:r>
              <a:rPr lang="en-US" sz="1200" b="1" spc="-10">
                <a:solidFill>
                  <a:srgbClr val="FF0000"/>
                </a:solidFill>
                <a:highlight>
                  <a:srgbClr val="FFFF00"/>
                </a:highlight>
              </a:rPr>
              <a:t>Company equipment</a:t>
            </a:r>
            <a:r>
              <a:rPr lang="en-US" sz="1200" spc="-10"/>
              <a:t>] operates. This immersive 3D environment will provide trainees with a realistic and engaging training experience. Key features of the virtual environment include:</a:t>
            </a:r>
          </a:p>
          <a:p>
            <a:pPr lvl="1"/>
            <a:r>
              <a:rPr lang="en-US" sz="1200" b="1"/>
              <a:t>Setting: </a:t>
            </a:r>
            <a:r>
              <a:rPr lang="en-US" sz="1200"/>
              <a:t>The simulator will recreate an outdoor setting where </a:t>
            </a:r>
            <a:r>
              <a:rPr lang="en-US" sz="1200" b="1" spc="-10">
                <a:solidFill>
                  <a:srgbClr val="FF0000"/>
                </a:solidFill>
                <a:highlight>
                  <a:srgbClr val="FFFF00"/>
                </a:highlight>
              </a:rPr>
              <a:t>forestry</a:t>
            </a:r>
            <a:r>
              <a:rPr lang="en-US" sz="1200"/>
              <a:t> typically occurs. This includes elements such as [</a:t>
            </a:r>
            <a:r>
              <a:rPr lang="en-US" sz="1200" b="1" spc="-10">
                <a:solidFill>
                  <a:srgbClr val="FF0000"/>
                </a:solidFill>
                <a:highlight>
                  <a:srgbClr val="FFFF00"/>
                </a:highlight>
              </a:rPr>
              <a:t>short list</a:t>
            </a:r>
            <a:r>
              <a:rPr lang="en-US" sz="1200"/>
              <a:t>], providing both beginner-friendly open spaces for trainees to familiarize themselves with the operation of the machines as well as locations for more challenging scenarios.</a:t>
            </a:r>
          </a:p>
          <a:p>
            <a:pPr lvl="1"/>
            <a:r>
              <a:rPr lang="en-US" sz="1200" b="1"/>
              <a:t>Varied Terrain:</a:t>
            </a:r>
            <a:r>
              <a:rPr lang="en-US" sz="1200"/>
              <a:t> While the machine </a:t>
            </a:r>
            <a:r>
              <a:rPr lang="en-US" sz="1200">
                <a:solidFill>
                  <a:srgbClr val="FF0000"/>
                </a:solidFill>
              </a:rPr>
              <a:t>will be stationary </a:t>
            </a:r>
            <a:r>
              <a:rPr lang="en-US" sz="1200"/>
              <a:t>when a lesson begins, the simulator will incorporate both level and </a:t>
            </a:r>
            <a:r>
              <a:rPr lang="en-US" sz="1200">
                <a:solidFill>
                  <a:srgbClr val="FF0000"/>
                </a:solidFill>
              </a:rPr>
              <a:t>unlevel surfaces</a:t>
            </a:r>
            <a:r>
              <a:rPr lang="en-US" sz="1200"/>
              <a:t> into its virtual environment. This feature is designed to simulate the diverse terrains that operators may encounter in their work.</a:t>
            </a:r>
          </a:p>
          <a:p>
            <a:r>
              <a:rPr lang="en-US" sz="1200"/>
              <a:t>By immersing trainees in this realistic virtual environment, ForgeFX aims to deliver an effective training solution that prepares [</a:t>
            </a:r>
            <a:r>
              <a:rPr lang="en-US" sz="1200" b="1" spc="-10">
                <a:solidFill>
                  <a:srgbClr val="FF0000"/>
                </a:solidFill>
                <a:highlight>
                  <a:srgbClr val="FFFF00"/>
                </a:highlight>
              </a:rPr>
              <a:t>Company</a:t>
            </a:r>
            <a:r>
              <a:rPr lang="en-US" sz="1200"/>
              <a:t>] operators for the demands of their roles.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
        <p:nvSpPr>
          <p:cNvPr id="2" name="Adam Note">
            <a:extLst>
              <a:ext uri="{FF2B5EF4-FFF2-40B4-BE49-F238E27FC236}">
                <a16:creationId xmlns:a16="http://schemas.microsoft.com/office/drawing/2014/main" id="{076BFB96-F238-E912-BB70-EF8023316EBA}"/>
              </a:ext>
            </a:extLst>
          </p:cNvPr>
          <p:cNvSpPr/>
          <p:nvPr/>
        </p:nvSpPr>
        <p:spPr>
          <a:xfrm>
            <a:off x="7200900" y="2857500"/>
            <a:ext cx="2401463" cy="2376505"/>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This page is intended to be about the “backdrop” of the training.  Sky, trees, mountains, or interior facility walls/floors. Plus “props”: the list of inanimate “clutter” objects that populate the environment.  The boilerplate version of this page shouldn’t reference specific scenarios or challenges.</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Tree>
    <p:extLst>
      <p:ext uri="{BB962C8B-B14F-4D97-AF65-F5344CB8AC3E}">
        <p14:creationId xmlns:p14="http://schemas.microsoft.com/office/powerpoint/2010/main" val="3543230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41763" y="210312"/>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5"/>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progress and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 name="WRITE tag">
            <a:extLst>
              <a:ext uri="{FF2B5EF4-FFF2-40B4-BE49-F238E27FC236}">
                <a16:creationId xmlns:a16="http://schemas.microsoft.com/office/drawing/2014/main" id="{39B7A630-4D2B-715F-44E8-AE959AAB0110}"/>
              </a:ext>
            </a:extLst>
          </p:cNvPr>
          <p:cNvSpPr txBox="1"/>
          <p:nvPr/>
        </p:nvSpPr>
        <p:spPr>
          <a:xfrm rot="20805525">
            <a:off x="3856075" y="7844082"/>
            <a:ext cx="2739854"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C00000"/>
                </a:solidFill>
                <a:effectLst>
                  <a:glow rad="165100">
                    <a:prstClr val="white">
                      <a:alpha val="15000"/>
                    </a:prstClr>
                  </a:glow>
                </a:effectLst>
                <a:latin typeface="Top Secret" panose="02000800000000000000" pitchFamily="2" charset="0"/>
              </a:rPr>
              <a:t>D</a:t>
            </a: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Raft</a:t>
            </a:r>
          </a:p>
        </p:txBody>
      </p:sp>
    </p:spTree>
    <p:extLst>
      <p:ext uri="{BB962C8B-B14F-4D97-AF65-F5344CB8AC3E}">
        <p14:creationId xmlns:p14="http://schemas.microsoft.com/office/powerpoint/2010/main" val="30388603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a:t>The </a:t>
            </a:r>
            <a:r>
              <a:rPr lang="en-US">
                <a:highlight>
                  <a:srgbClr val="FFFF00"/>
                </a:highlight>
              </a:rPr>
              <a:t>(</a:t>
            </a:r>
            <a:r>
              <a:rPr lang="en-US" err="1">
                <a:highlight>
                  <a:srgbClr val="FFFF00"/>
                </a:highlight>
              </a:rPr>
              <a:t>xxxxx</a:t>
            </a:r>
            <a:r>
              <a:rPr lang="en-US">
                <a:highlight>
                  <a:srgbClr val="FFFF00"/>
                </a:highlight>
              </a:rPr>
              <a:t>)</a:t>
            </a:r>
            <a:r>
              <a:rPr lang="en-US" err="1"/>
              <a:t>train</a:t>
            </a:r>
            <a:r>
              <a:rPr lang="en-US" sz="1200" err="1"/>
              <a:t>g</a:t>
            </a:r>
            <a:r>
              <a:rPr lang="en-US" sz="1200"/>
              <a:t> program will be designed to capture the critical details and nuanced features of the </a:t>
            </a:r>
            <a:r>
              <a:rPr lang="en-US" sz="1200">
                <a:highlight>
                  <a:srgbClr val="FFFF00"/>
                </a:highlight>
              </a:rPr>
              <a:t>(</a:t>
            </a:r>
            <a:r>
              <a:rPr lang="en-US" sz="1200" err="1">
                <a:highlight>
                  <a:srgbClr val="FFFF00"/>
                </a:highlight>
              </a:rPr>
              <a:t>xxxxxxxx</a:t>
            </a:r>
            <a:r>
              <a:rPr lang="en-US" sz="1200">
                <a:highlight>
                  <a:srgbClr val="FFFF00"/>
                </a:highlight>
              </a:rPr>
              <a:t>) </a:t>
            </a:r>
            <a:r>
              <a:rPr lang="en-US" sz="1200"/>
              <a:t>machine. B</a:t>
            </a:r>
            <a:r>
              <a:rPr lang="en-US"/>
              <a:t>ased on the training goals shared by the </a:t>
            </a:r>
            <a:r>
              <a:rPr lang="en-US">
                <a:highlight>
                  <a:srgbClr val="FFFF00"/>
                </a:highlight>
              </a:rPr>
              <a:t>(Company) </a:t>
            </a:r>
            <a:r>
              <a:rPr lang="en-US"/>
              <a:t>training team, h</a:t>
            </a:r>
            <a:r>
              <a:rPr lang="en-US" sz="1200"/>
              <a:t>ere is a </a:t>
            </a:r>
            <a:r>
              <a:rPr lang="en-US"/>
              <a:t>revisable, partial </a:t>
            </a:r>
            <a:r>
              <a:rPr lang="en-US" sz="1200"/>
              <a:t>list of potential </a:t>
            </a:r>
            <a:r>
              <a:rPr lang="en-US"/>
              <a:t>lessons:</a:t>
            </a:r>
            <a:endParaRPr lang="en-US" sz="1200"/>
          </a:p>
          <a:p>
            <a:pPr marL="228600" lvl="1" indent="-228600">
              <a:spcBef>
                <a:spcPts val="0"/>
              </a:spcBef>
              <a:buFont typeface="+mj-lt"/>
              <a:buAutoNum type="arabicPeriod"/>
            </a:pPr>
            <a:r>
              <a:rPr lang="en-US" b="1"/>
              <a:t>Lesson One: </a:t>
            </a:r>
            <a:r>
              <a:rPr lang="en-US"/>
              <a:t>This lesson comprehensively overviews the main components and their functions within the </a:t>
            </a:r>
            <a:r>
              <a:rPr lang="en-US">
                <a:highlight>
                  <a:srgbClr val="FFFF00"/>
                </a:highlight>
              </a:rPr>
              <a:t>(Model</a:t>
            </a:r>
            <a:r>
              <a:rPr lang="en-US"/>
              <a:t>) machine.</a:t>
            </a:r>
            <a:endParaRPr lang="en-US" sz="1200">
              <a:highlight>
                <a:srgbClr val="FFFF00"/>
              </a:highlight>
            </a:endParaRPr>
          </a:p>
          <a:p>
            <a:pPr marL="228600" lvl="1" indent="-228600">
              <a:spcBef>
                <a:spcPts val="0"/>
              </a:spcBef>
              <a:buFont typeface="+mj-lt"/>
              <a:buAutoNum type="arabicPeriod"/>
            </a:pPr>
            <a:r>
              <a:rPr lang="en-US" b="1"/>
              <a:t>Lesson Two</a:t>
            </a:r>
            <a:r>
              <a:rPr lang="en-US" sz="1200" b="1"/>
              <a:t>: </a:t>
            </a:r>
            <a:r>
              <a:rPr lang="en-US" sz="1200"/>
              <a:t>This lesson guides trainees through the various features and controls of the machine's control panel and interface</a:t>
            </a:r>
            <a:r>
              <a:rPr lang="en-US"/>
              <a:t>.</a:t>
            </a:r>
            <a:endParaRPr lang="en-US" sz="1200"/>
          </a:p>
          <a:p>
            <a:pPr marL="228600" lvl="1" indent="-228600">
              <a:spcBef>
                <a:spcPts val="0"/>
              </a:spcBef>
              <a:buFont typeface="+mj-lt"/>
              <a:buAutoNum type="arabicPeriod"/>
            </a:pPr>
            <a:r>
              <a:rPr lang="en-US" b="1"/>
              <a:t>Lesson Three</a:t>
            </a:r>
            <a:r>
              <a:rPr lang="en-US" sz="1200" b="1"/>
              <a:t>: </a:t>
            </a:r>
            <a:r>
              <a:rPr lang="en-US" sz="1200"/>
              <a:t>This lesson helps trainees identify and understand the different tooling parts used in the </a:t>
            </a:r>
            <a:r>
              <a:rPr lang="en-US" sz="1200" err="1"/>
              <a:t>i</a:t>
            </a:r>
            <a:r>
              <a:rPr lang="en-US" sz="1200"/>
              <a:t> machine and their specific functions</a:t>
            </a:r>
            <a:r>
              <a:rPr lang="en-US"/>
              <a:t>.</a:t>
            </a:r>
            <a:endParaRPr lang="en-US" sz="1200"/>
          </a:p>
          <a:p>
            <a:pPr marL="228600" lvl="1" indent="-228600">
              <a:spcBef>
                <a:spcPts val="0"/>
              </a:spcBef>
              <a:buFont typeface="+mj-lt"/>
              <a:buAutoNum type="arabicPeriod"/>
            </a:pPr>
            <a:r>
              <a:rPr lang="en-US" b="1"/>
              <a:t>Lesson Four</a:t>
            </a:r>
            <a:r>
              <a:rPr lang="en-US" sz="1200" b="1"/>
              <a:t>:</a:t>
            </a:r>
            <a:r>
              <a:rPr lang="en-US" sz="120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a:t>Lesson Five</a:t>
            </a:r>
            <a:r>
              <a:rPr lang="en-US" sz="1200" b="1"/>
              <a:t>:</a:t>
            </a:r>
            <a:r>
              <a:rPr lang="en-US" sz="1200"/>
              <a:t> </a:t>
            </a:r>
            <a:r>
              <a:rPr lang="en-US"/>
              <a:t>This lesson teaches how to ensure the machine is ready for the next job.</a:t>
            </a:r>
            <a:endParaRPr lang="en-US" sz="1200"/>
          </a:p>
          <a:p>
            <a:pPr marL="0" lvl="1" indent="0">
              <a:spcBef>
                <a:spcPts val="0"/>
              </a:spcBef>
              <a:buNone/>
            </a:pPr>
            <a:br>
              <a:rPr lang="en-US"/>
            </a:br>
            <a:endParaRPr lang="en-US" sz="1200"/>
          </a:p>
          <a:p>
            <a:endParaRPr lang="en-US" sz="1200"/>
          </a:p>
        </p:txBody>
      </p:sp>
      <p:sp>
        <p:nvSpPr>
          <p:cNvPr id="5" name="HeaderGradient">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Tree>
    <p:extLst>
      <p:ext uri="{BB962C8B-B14F-4D97-AF65-F5344CB8AC3E}">
        <p14:creationId xmlns:p14="http://schemas.microsoft.com/office/powerpoint/2010/main" val="3775499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Unsetting the Wrapper</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dirty="0"/>
              <a:t>Unsetting the Wrapper: Top Molds </a:t>
            </a:r>
          </a:p>
          <a:p>
            <a:pPr marL="228600" lvl="1" indent="-228600">
              <a:spcBef>
                <a:spcPts val="0"/>
              </a:spcBef>
              <a:buFont typeface="+mj-lt"/>
              <a:buAutoNum type="arabicPeriod"/>
            </a:pPr>
            <a:r>
              <a:rPr lang="en-US" b="1" dirty="0"/>
              <a:t>Initiate the Training: </a:t>
            </a:r>
            <a:r>
              <a:rPr lang="en-US" dirty="0"/>
              <a:t>The trainee dons the </a:t>
            </a:r>
            <a:r>
              <a:rPr lang="en-US" dirty="0">
                <a:highlight>
                  <a:srgbClr val="FFFF00"/>
                </a:highlight>
              </a:rPr>
              <a:t>Meta Quest 3 </a:t>
            </a:r>
            <a:r>
              <a:rPr lang="en-US" dirty="0"/>
              <a:t>VR headset, instantly immersing them in a realistic virtual warehouse. Ambient sounds of machinery and distant conversations enhance the sense of presence. From the main menu, the trainee will use hand gestures to select the “</a:t>
            </a:r>
            <a:r>
              <a:rPr lang="en-US" dirty="0">
                <a:highlight>
                  <a:srgbClr val="FFFF00"/>
                </a:highlight>
              </a:rPr>
              <a:t>Unsetting the Wrapper” </a:t>
            </a:r>
            <a:r>
              <a:rPr lang="en-US" dirty="0"/>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dirty="0"/>
              <a:t>Preparation and Set Up: </a:t>
            </a:r>
            <a:r>
              <a:rPr lang="en-US" dirty="0"/>
              <a:t>In this step, the trainee is guided through </a:t>
            </a:r>
            <a:r>
              <a:rPr lang="en-US" dirty="0">
                <a:highlight>
                  <a:srgbClr val="FFFF00"/>
                </a:highlight>
              </a:rPr>
              <a:t>a detailed review of the tools, molds, and forms that will be manipulated while “unsetting” the machine</a:t>
            </a:r>
            <a:r>
              <a:rPr lang="en-US" dirty="0"/>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dirty="0"/>
              <a:t>Removing the Top Form: </a:t>
            </a:r>
            <a:r>
              <a:rPr lang="en-US" dirty="0"/>
              <a:t>In this set of steps, the trainee is set to engage with the Virtual Europrogetti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dirty="0"/>
          </a:p>
          <a:p>
            <a:pPr marL="0" lvl="1" indent="0" algn="r">
              <a:spcBef>
                <a:spcPts val="0"/>
              </a:spcBef>
              <a:buNone/>
            </a:pPr>
            <a:r>
              <a:rPr lang="en-US" dirty="0"/>
              <a:t>(continued on next page)</a:t>
            </a:r>
          </a:p>
          <a:p>
            <a:pPr>
              <a:spcBef>
                <a:spcPts val="0"/>
              </a:spcBef>
            </a:pPr>
            <a:endParaRPr lang="en-US" dirty="0"/>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a:t>
            </a:r>
            <a:r>
              <a:rPr lang="en-US" err="1"/>
              <a:t>BoxSimPro</a:t>
            </a:r>
            <a:r>
              <a:rPr lang="en-US"/>
              <a:t> will offer scalable lessons that enhance the familiarization and operations process of </a:t>
            </a:r>
            <a:r>
              <a:rPr lang="en-US" err="1"/>
              <a:t>Europrogetti</a:t>
            </a:r>
            <a:r>
              <a:rPr lang="en-US"/>
              <a:t> machine. Below is a basic example of a VR training lesson, which will be </a:t>
            </a:r>
            <a:r>
              <a:rPr lang="en-US" strike="sngStrike">
                <a:solidFill>
                  <a:srgbClr val="FF0000"/>
                </a:solidFill>
              </a:rPr>
              <a:t>refined with input</a:t>
            </a:r>
            <a:r>
              <a:rPr lang="en-US"/>
              <a:t> from Pusterla 1880 subject matter experts to ensure the inclusion of essential training details.</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1514405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t="19354" b="18674"/>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t>Unsetting the Wrapper: Top Molds  (continued)</a:t>
            </a:r>
            <a:endParaRPr lang="en-US" sz="1200" b="1"/>
          </a:p>
          <a:p>
            <a:pPr marL="569913" lvl="3" indent="-228600">
              <a:spcBef>
                <a:spcPts val="0"/>
              </a:spcBef>
              <a:buClr>
                <a:schemeClr val="tx1">
                  <a:lumMod val="65000"/>
                  <a:lumOff val="35000"/>
                </a:schemeClr>
              </a:buClr>
              <a:buFont typeface="+mj-lt"/>
              <a:buAutoNum type="alphaLcPeriod"/>
            </a:pPr>
            <a:r>
              <a:rPr lang="en-US"/>
              <a:t>Identify the wrapper form and spotter form.</a:t>
            </a:r>
          </a:p>
          <a:p>
            <a:pPr marL="569913" lvl="3" indent="-228600">
              <a:spcBef>
                <a:spcPts val="0"/>
              </a:spcBef>
              <a:buClr>
                <a:schemeClr val="tx1">
                  <a:lumMod val="65000"/>
                  <a:lumOff val="35000"/>
                </a:schemeClr>
              </a:buClr>
              <a:buFont typeface="+mj-lt"/>
              <a:buAutoNum type="alphaLcPeriod"/>
            </a:pPr>
            <a:r>
              <a:rPr lang="en-US"/>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a:t>Loosen the clips mounted to the top side of the form.</a:t>
            </a:r>
          </a:p>
          <a:p>
            <a:pPr marL="569913" lvl="3" indent="-228600">
              <a:spcBef>
                <a:spcPts val="0"/>
              </a:spcBef>
              <a:buClr>
                <a:schemeClr val="tx1">
                  <a:lumMod val="65000"/>
                  <a:lumOff val="35000"/>
                </a:schemeClr>
              </a:buClr>
              <a:buFont typeface="+mj-lt"/>
              <a:buAutoNum type="alphaLcPeriod"/>
            </a:pPr>
            <a:r>
              <a:rPr lang="en-US"/>
              <a:t>Move the loosened form clips up out of the way.</a:t>
            </a:r>
          </a:p>
          <a:p>
            <a:pPr marL="569913" lvl="3" indent="-228600">
              <a:spcBef>
                <a:spcPts val="0"/>
              </a:spcBef>
              <a:buClr>
                <a:schemeClr val="tx1">
                  <a:lumMod val="65000"/>
                  <a:lumOff val="35000"/>
                </a:schemeClr>
              </a:buClr>
              <a:buFont typeface="+mj-lt"/>
              <a:buAutoNum type="alphaLcPeriod"/>
            </a:pPr>
            <a:r>
              <a:rPr lang="en-US"/>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a:t>Gently remove the form. (lesson complete)</a:t>
            </a:r>
          </a:p>
          <a:p>
            <a:pPr marL="341313" lvl="3" indent="0">
              <a:spcBef>
                <a:spcPts val="0"/>
              </a:spcBef>
              <a:buClr>
                <a:schemeClr val="tx1">
                  <a:lumMod val="65000"/>
                  <a:lumOff val="35000"/>
                </a:schemeClr>
              </a:buClr>
              <a:buNone/>
            </a:pPr>
            <a:endParaRPr lang="en-US" b="1"/>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20467997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249295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F31185-474B-962C-43D0-3374B692B670}"/>
              </a:ext>
            </a:extLst>
          </p:cNvPr>
          <p:cNvPicPr>
            <a:picLocks noChangeAspect="1"/>
          </p:cNvPicPr>
          <p:nvPr/>
        </p:nvPicPr>
        <p:blipFill>
          <a:blip r:embed="rId2"/>
          <a:stretch>
            <a:fillRect/>
          </a:stretch>
        </p:blipFill>
        <p:spPr>
          <a:xfrm>
            <a:off x="1033398" y="1793239"/>
            <a:ext cx="5189602" cy="3039713"/>
          </a:xfrm>
          <a:prstGeom prst="rect">
            <a:avLst/>
          </a:prstGeom>
        </p:spPr>
      </p:pic>
    </p:spTree>
    <p:extLst>
      <p:ext uri="{BB962C8B-B14F-4D97-AF65-F5344CB8AC3E}">
        <p14:creationId xmlns:p14="http://schemas.microsoft.com/office/powerpoint/2010/main" val="20537339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3634709845"/>
              </p:ext>
            </p:extLst>
          </p:nvPr>
        </p:nvGraphicFramePr>
        <p:xfrm>
          <a:off x="-350253" y="1473843"/>
          <a:ext cx="5934792" cy="7210839"/>
        </p:xfrm>
        <a:graphic>
          <a:graphicData uri="http://schemas.openxmlformats.org/drawingml/2006/table">
            <a:tbl>
              <a:tblPr firstRow="1" firstCol="1" bandRow="1">
                <a:tableStyleId>{5C22544A-7EE6-4342-B048-85BDC9FD1C3A}</a:tableStyleId>
              </a:tblPr>
              <a:tblGrid>
                <a:gridCol w="116840">
                  <a:extLst>
                    <a:ext uri="{9D8B030D-6E8A-4147-A177-3AD203B41FA5}">
                      <a16:colId xmlns:a16="http://schemas.microsoft.com/office/drawing/2014/main" val="3062857202"/>
                    </a:ext>
                  </a:extLst>
                </a:gridCol>
                <a:gridCol w="2875216">
                  <a:extLst>
                    <a:ext uri="{9D8B030D-6E8A-4147-A177-3AD203B41FA5}">
                      <a16:colId xmlns:a16="http://schemas.microsoft.com/office/drawing/2014/main" val="2441452081"/>
                    </a:ext>
                  </a:extLst>
                </a:gridCol>
                <a:gridCol w="735684">
                  <a:extLst>
                    <a:ext uri="{9D8B030D-6E8A-4147-A177-3AD203B41FA5}">
                      <a16:colId xmlns:a16="http://schemas.microsoft.com/office/drawing/2014/main" val="632268245"/>
                    </a:ext>
                  </a:extLst>
                </a:gridCol>
                <a:gridCol w="735684">
                  <a:extLst>
                    <a:ext uri="{9D8B030D-6E8A-4147-A177-3AD203B41FA5}">
                      <a16:colId xmlns:a16="http://schemas.microsoft.com/office/drawing/2014/main" val="2838976710"/>
                    </a:ext>
                  </a:extLst>
                </a:gridCol>
                <a:gridCol w="735684">
                  <a:extLst>
                    <a:ext uri="{9D8B030D-6E8A-4147-A177-3AD203B41FA5}">
                      <a16:colId xmlns:a16="http://schemas.microsoft.com/office/drawing/2014/main" val="3110199365"/>
                    </a:ext>
                  </a:extLst>
                </a:gridCol>
                <a:gridCol w="735684">
                  <a:extLst>
                    <a:ext uri="{9D8B030D-6E8A-4147-A177-3AD203B41FA5}">
                      <a16:colId xmlns:a16="http://schemas.microsoft.com/office/drawing/2014/main" val="694862950"/>
                    </a:ext>
                  </a:extLst>
                </a:gridCol>
              </a:tblGrid>
              <a:tr h="153716">
                <a:tc rowSpan="2">
                  <a:txBody>
                    <a:bodyPr/>
                    <a:lstStyle/>
                    <a:p>
                      <a:pPr algn="ctr"/>
                      <a:r>
                        <a:rPr lang="en-US" sz="1000"/>
                        <a:t>#</a:t>
                      </a:r>
                    </a:p>
                  </a:txBody>
                  <a:tcPr marL="0" marR="0" marT="27432" marB="27432" anchor="ctr">
                    <a:solidFill>
                      <a:srgbClr val="F6B104"/>
                    </a:solidFill>
                  </a:tcPr>
                </a:tc>
                <a:tc rowSpan="2">
                  <a:txBody>
                    <a:bodyPr/>
                    <a:lstStyle/>
                    <a:p>
                      <a:pPr algn="l"/>
                      <a:r>
                        <a:rPr lang="en-US" sz="1000"/>
                        <a:t>FEATURE</a:t>
                      </a:r>
                    </a:p>
                  </a:txBody>
                  <a:tcPr marT="27432" marB="27432" anchor="ctr">
                    <a:solidFill>
                      <a:srgbClr val="F6B104"/>
                    </a:solidFill>
                  </a:tcPr>
                </a:tc>
                <a:tc gridSpan="4">
                  <a:txBody>
                    <a:bodyPr/>
                    <a:lstStyle/>
                    <a:p>
                      <a:pPr marL="0" algn="ctr" defTabSz="685800" rtl="0" eaLnBrk="1" latinLnBrk="0" hangingPunct="1"/>
                      <a:r>
                        <a:rPr lang="en-US" sz="9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53716">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9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9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900" b="1" i="0" u="none" strike="noStrike" kern="1200" noProof="0">
                          <a:solidFill>
                            <a:schemeClr val="tx1">
                              <a:lumMod val="65000"/>
                              <a:lumOff val="35000"/>
                            </a:schemeClr>
                          </a:solidFill>
                        </a:rPr>
                        <a:t>CORE</a:t>
                      </a:r>
                      <a:endParaRPr lang="en-US"/>
                    </a:p>
                  </a:txBody>
                  <a:tcPr marL="0" marR="0" marT="27432" marB="27432" anchor="ctr">
                    <a:solidFill>
                      <a:schemeClr val="accent2"/>
                    </a:solidFill>
                  </a:tcPr>
                </a:tc>
                <a:tc>
                  <a:txBody>
                    <a:bodyPr/>
                    <a:lstStyle/>
                    <a:p>
                      <a:pPr marL="0" algn="ctr" defTabSz="685800" rtl="0" eaLnBrk="1" latinLnBrk="0" hangingPunct="1"/>
                      <a:r>
                        <a:rPr lang="en-US" sz="9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96328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b="1" kern="1200">
                          <a:solidFill>
                            <a:schemeClr val="tx1">
                              <a:lumMod val="65000"/>
                              <a:lumOff val="35000"/>
                            </a:schemeClr>
                          </a:solidFill>
                          <a:latin typeface="+mn-lt"/>
                          <a:ea typeface="+mn-ea"/>
                          <a:cs typeface="+mn-cs"/>
                        </a:rPr>
                        <a:t>Simulation Framework</a:t>
                      </a:r>
                      <a:br>
                        <a:rPr lang="en-US" sz="105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kern="1200">
                          <a:solidFill>
                            <a:schemeClr val="bg1">
                              <a:lumMod val="50000"/>
                            </a:schemeClr>
                          </a:solidFill>
                          <a:latin typeface="+mn-lt"/>
                          <a:ea typeface="+mn-ea"/>
                          <a:cs typeface="+mn-cs"/>
                        </a:rPr>
                        <a:t>ForgeSIM™</a:t>
                      </a:r>
                      <a:r>
                        <a:rPr lang="en-US" sz="800" b="0" kern="1200" cap="small" baseline="30000">
                          <a:solidFill>
                            <a:schemeClr val="bg1">
                              <a:lumMod val="50000"/>
                            </a:schemeClr>
                          </a:solidFill>
                          <a:latin typeface="+mn-lt"/>
                          <a:ea typeface="+mn-ea"/>
                          <a:cs typeface="+mn-cs"/>
                        </a:rPr>
                        <a:t> </a:t>
                      </a:r>
                      <a:r>
                        <a:rPr lang="en-US" sz="8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endParaRPr lang="en-US" sz="12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38941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Virtual Equipment</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1</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kern="1200">
                          <a:solidFill>
                            <a:schemeClr val="tx1">
                              <a:lumMod val="65000"/>
                              <a:lumOff val="35000"/>
                            </a:schemeClr>
                          </a:solidFill>
                          <a:latin typeface="+mn-lt"/>
                          <a:ea typeface="+mn-ea"/>
                          <a:cs typeface="+mn-cs"/>
                        </a:rPr>
                        <a:t>Virtual Environment</a:t>
                      </a:r>
                      <a:br>
                        <a:rPr lang="en-US" sz="1000" b="1" kern="1200">
                          <a:solidFill>
                            <a:schemeClr val="tx1">
                              <a:lumMod val="65000"/>
                              <a:lumOff val="35000"/>
                            </a:schemeClr>
                          </a:solidFill>
                          <a:latin typeface="+mn-lt"/>
                          <a:ea typeface="+mn-ea"/>
                          <a:cs typeface="+mn-cs"/>
                        </a:rPr>
                      </a:br>
                      <a:r>
                        <a:rPr lang="en-US" sz="800" b="0" i="0" u="none" strike="noStrike" kern="1200" noProof="0">
                          <a:solidFill>
                            <a:srgbClr val="808080"/>
                          </a:solidFill>
                          <a:highlight>
                            <a:srgbClr val="FEF2DB"/>
                          </a:highlight>
                        </a:rPr>
                        <a:t>This is the custom virtual world in which the user will interact. This environment will be tailored to your specifications</a:t>
                      </a:r>
                      <a:r>
                        <a:rPr lang="en-US" sz="8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Extended Reality (XR)</a:t>
                      </a:r>
                      <a:br>
                        <a:rPr lang="en-US" sz="1000" b="1" kern="1200">
                          <a:solidFill>
                            <a:srgbClr val="595959"/>
                          </a:solidFill>
                          <a:latin typeface="+mn-lt"/>
                          <a:ea typeface="+mn-ea"/>
                          <a:cs typeface="+mn-cs"/>
                        </a:rPr>
                      </a:br>
                      <a:r>
                        <a:rPr lang="en-US" sz="800" b="0" i="0" u="none" strike="noStrike" kern="1200" noProof="0">
                          <a:solidFill>
                            <a:srgbClr val="808080"/>
                          </a:solidFill>
                          <a:highlight>
                            <a:srgbClr val="FEF2DB"/>
                          </a:highlight>
                        </a:rPr>
                        <a:t>Includes support for the virtual equipment and environment to be interacted with in a Stereoscopic </a:t>
                      </a:r>
                      <a:r>
                        <a:rPr lang="en-US" sz="800" b="0" i="0" u="none" strike="noStrike" kern="1200" noProof="0">
                          <a:solidFill>
                            <a:srgbClr val="808080"/>
                          </a:solidFill>
                          <a:highlight>
                            <a:srgbClr val="FFFF00"/>
                          </a:highlight>
                        </a:rPr>
                        <a:t>mixed</a:t>
                      </a:r>
                      <a:r>
                        <a:rPr lang="en-US" sz="800" b="0" i="0" u="none" strike="noStrike" kern="1200" noProof="0">
                          <a:solidFill>
                            <a:srgbClr val="808080"/>
                          </a:solidFill>
                          <a:highlight>
                            <a:srgbClr val="FEF2DB"/>
                          </a:highlight>
                        </a:rPr>
                        <a:t> reality 3D experience.</a:t>
                      </a:r>
                      <a:endParaRPr lang="en-US" sz="8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u="none" strike="noStrike" kern="1200" noProof="0">
                          <a:solidFill>
                            <a:srgbClr val="808080"/>
                          </a:solidFill>
                          <a:highlight>
                            <a:srgbClr val="FEF2DB"/>
                          </a:highlight>
                        </a:rPr>
                        <a:t>Support for both a structured step-by-step guided mode as well as unguided mode that allows users to advance through the training without assistance</a:t>
                      </a:r>
                      <a:r>
                        <a:rPr lang="en-US" sz="8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Real-world Controls Integration</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5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8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Languages</a:t>
                      </a:r>
                      <a:br>
                        <a:rPr lang="en-US" sz="1100" b="1" kern="1200">
                          <a:solidFill>
                            <a:srgbClr val="595959"/>
                          </a:solidFill>
                          <a:latin typeface="+mn-lt"/>
                          <a:ea typeface="+mn-ea"/>
                          <a:cs typeface="+mn-cs"/>
                        </a:rPr>
                      </a:br>
                      <a:r>
                        <a:rPr lang="en-US" sz="800" b="0" i="0" u="none" strike="noStrike" kern="1200" noProof="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8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18452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LMS Integration</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Usage tracking within learning management system.</a:t>
                      </a:r>
                      <a:endParaRPr lang="en-US" sz="10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Training Lessons</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10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10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10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10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170314">
                <a:tc gridSpan="2">
                  <a:txBody>
                    <a:bodyPr/>
                    <a:lstStyle/>
                    <a:p>
                      <a:pPr marL="0" algn="r" defTabSz="685800" rtl="0" eaLnBrk="1" latinLnBrk="0" hangingPunct="1"/>
                      <a:r>
                        <a:rPr lang="en-US" sz="110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a:solidFill>
                            <a:schemeClr val="bg1"/>
                          </a:solidFill>
                          <a:latin typeface="+mn-lt"/>
                          <a:ea typeface="+mn-ea"/>
                          <a:cs typeface="+mn-cs"/>
                        </a:rPr>
                        <a:t>$550k</a:t>
                      </a:r>
                      <a:endParaRPr lang="en-US" sz="110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10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a:solidFill>
                            <a:schemeClr val="bg1"/>
                          </a:solidFill>
                          <a:latin typeface="+mn-lt"/>
                          <a:ea typeface="+mn-ea"/>
                          <a:cs typeface="+mn-cs"/>
                        </a:rPr>
                        <a:t>$1.10M</a:t>
                      </a:r>
                      <a:endParaRPr lang="en-US" sz="1100" b="1">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
        <p:nvSpPr>
          <p:cNvPr id="5" name="TextBox 4">
            <a:extLst>
              <a:ext uri="{FF2B5EF4-FFF2-40B4-BE49-F238E27FC236}">
                <a16:creationId xmlns:a16="http://schemas.microsoft.com/office/drawing/2014/main" id="{C3A13832-BCD1-22A2-8F28-1F82E4D84A15}"/>
              </a:ext>
            </a:extLst>
          </p:cNvPr>
          <p:cNvSpPr txBox="1"/>
          <p:nvPr/>
        </p:nvSpPr>
        <p:spPr>
          <a:xfrm>
            <a:off x="6400800" y="4572000"/>
            <a:ext cx="1015214" cy="2308324"/>
          </a:xfrm>
          <a:prstGeom prst="rect">
            <a:avLst/>
          </a:prstGeom>
          <a:noFill/>
        </p:spPr>
        <p:txBody>
          <a:bodyPr wrap="none" rtlCol="0">
            <a:spAutoFit/>
          </a:bodyPr>
          <a:lstStyle/>
          <a:p>
            <a:r>
              <a:rPr lang="en-US" dirty="0"/>
              <a:t>DO</a:t>
            </a:r>
            <a:br>
              <a:rPr lang="en-US" dirty="0"/>
            </a:br>
            <a:r>
              <a:rPr lang="en-US" dirty="0"/>
              <a:t>NOT </a:t>
            </a:r>
            <a:br>
              <a:rPr lang="en-US" dirty="0"/>
            </a:br>
            <a:r>
              <a:rPr lang="en-US" dirty="0"/>
              <a:t>USE</a:t>
            </a:r>
          </a:p>
          <a:p>
            <a:endParaRPr lang="en-US" dirty="0"/>
          </a:p>
          <a:p>
            <a:r>
              <a:rPr lang="en-US" dirty="0"/>
              <a:t>USE </a:t>
            </a:r>
            <a:br>
              <a:rPr lang="en-US" dirty="0"/>
            </a:br>
            <a:r>
              <a:rPr lang="en-US" dirty="0"/>
              <a:t>Table </a:t>
            </a:r>
            <a:br>
              <a:rPr lang="en-US" dirty="0"/>
            </a:br>
            <a:r>
              <a:rPr lang="en-US" dirty="0"/>
              <a:t>VERSION</a:t>
            </a:r>
            <a:br>
              <a:rPr lang="en-US" dirty="0"/>
            </a:br>
            <a:r>
              <a:rPr lang="en-US" dirty="0"/>
              <a:t>INSTEAD</a:t>
            </a:r>
          </a:p>
        </p:txBody>
      </p:sp>
    </p:spTree>
    <p:extLst>
      <p:ext uri="{BB962C8B-B14F-4D97-AF65-F5344CB8AC3E}">
        <p14:creationId xmlns:p14="http://schemas.microsoft.com/office/powerpoint/2010/main" val="37399872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4D7B73-3F68-48F1-85B2-32DEB46E50F3}"/>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14138" r="11910"/>
          <a:stretch/>
        </p:blipFill>
        <p:spPr>
          <a:xfrm>
            <a:off x="-1" y="2057400"/>
            <a:ext cx="6858001" cy="7086600"/>
          </a:xfrm>
          <a:prstGeom prst="rect">
            <a:avLst/>
          </a:prstGeom>
        </p:spPr>
      </p:pic>
      <p:sp>
        <p:nvSpPr>
          <p:cNvPr id="6" name="white grad">
            <a:extLst>
              <a:ext uri="{FF2B5EF4-FFF2-40B4-BE49-F238E27FC236}">
                <a16:creationId xmlns:a16="http://schemas.microsoft.com/office/drawing/2014/main" id="{BCD5F2D3-278C-402D-B356-CF8073AC5223}"/>
              </a:ext>
            </a:extLst>
          </p:cNvPr>
          <p:cNvSpPr/>
          <p:nvPr/>
        </p:nvSpPr>
        <p:spPr>
          <a:xfrm>
            <a:off x="-1" y="2057400"/>
            <a:ext cx="6858001" cy="7098869"/>
          </a:xfrm>
          <a:prstGeom prst="rect">
            <a:avLst/>
          </a:prstGeom>
          <a:gradFill flip="none" rotWithShape="1">
            <a:gsLst>
              <a:gs pos="0">
                <a:schemeClr val="bg1"/>
              </a:gs>
              <a:gs pos="100000">
                <a:schemeClr val="tx1">
                  <a:alpha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target">
            <a:extLst>
              <a:ext uri="{FF2B5EF4-FFF2-40B4-BE49-F238E27FC236}">
                <a16:creationId xmlns:a16="http://schemas.microsoft.com/office/drawing/2014/main" id="{9022EFF0-6CD9-438F-9D88-500D29C6AB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750" y="2134217"/>
            <a:ext cx="4568498" cy="4578016"/>
          </a:xfrm>
          <a:prstGeom prst="rect">
            <a:avLst/>
          </a:prstGeom>
        </p:spPr>
      </p:pic>
      <p:sp>
        <p:nvSpPr>
          <p:cNvPr id="2" name="Title 1">
            <a:extLst>
              <a:ext uri="{FF2B5EF4-FFF2-40B4-BE49-F238E27FC236}">
                <a16:creationId xmlns:a16="http://schemas.microsoft.com/office/drawing/2014/main" id="{96CB5C31-D93E-4533-87B8-D5FEA1FFC6F9}"/>
              </a:ext>
            </a:extLst>
          </p:cNvPr>
          <p:cNvSpPr>
            <a:spLocks noGrp="1"/>
          </p:cNvSpPr>
          <p:nvPr>
            <p:ph type="title"/>
          </p:nvPr>
        </p:nvSpPr>
        <p:spPr/>
        <p:txBody>
          <a:bodyPr/>
          <a:lstStyle/>
          <a:p>
            <a:r>
              <a:rPr lang="en-US">
                <a:latin typeface="Lato Black" panose="020F0A02020204030203" pitchFamily="34" charset="0"/>
              </a:rPr>
              <a:t>On Target?</a:t>
            </a:r>
          </a:p>
        </p:txBody>
      </p:sp>
      <p:sp>
        <p:nvSpPr>
          <p:cNvPr id="3" name="Text Placeholder 2">
            <a:extLst>
              <a:ext uri="{FF2B5EF4-FFF2-40B4-BE49-F238E27FC236}">
                <a16:creationId xmlns:a16="http://schemas.microsoft.com/office/drawing/2014/main" id="{DBC04B9C-2832-4ACD-A890-A7512815B8C5}"/>
              </a:ext>
            </a:extLst>
          </p:cNvPr>
          <p:cNvSpPr>
            <a:spLocks noGrp="1"/>
          </p:cNvSpPr>
          <p:nvPr>
            <p:ph type="body" sz="quarter" idx="10"/>
          </p:nvPr>
        </p:nvSpPr>
        <p:spPr>
          <a:xfrm>
            <a:off x="457199" y="1502217"/>
            <a:ext cx="5943601" cy="361976"/>
          </a:xfrm>
        </p:spPr>
        <p:txBody>
          <a:bodyPr/>
          <a:lstStyle/>
          <a:p>
            <a:r>
              <a:rPr lang="en-US" sz="12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Is our requirements understanding in the right ballpark for</a:t>
            </a:r>
            <a:br>
              <a:rPr lang="en-US" sz="12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Goals, Features, and Cost?</a:t>
            </a:r>
          </a:p>
        </p:txBody>
      </p:sp>
      <p:sp>
        <p:nvSpPr>
          <p:cNvPr id="4" name="Text Placeholder 3">
            <a:extLst>
              <a:ext uri="{FF2B5EF4-FFF2-40B4-BE49-F238E27FC236}">
                <a16:creationId xmlns:a16="http://schemas.microsoft.com/office/drawing/2014/main" id="{2AC911D7-5CB4-4638-BCAB-C1786C02C7D1}"/>
              </a:ext>
            </a:extLst>
          </p:cNvPr>
          <p:cNvSpPr>
            <a:spLocks noGrp="1"/>
          </p:cNvSpPr>
          <p:nvPr>
            <p:ph type="body" sz="quarter" idx="4294967295"/>
          </p:nvPr>
        </p:nvSpPr>
        <p:spPr>
          <a:xfrm>
            <a:off x="457199" y="7218363"/>
            <a:ext cx="5943601" cy="1282700"/>
          </a:xfrm>
          <a:prstGeom prst="rect">
            <a:avLst/>
          </a:prstGeom>
        </p:spPr>
        <p:txBody>
          <a:bodyPr lIns="0" rIns="0"/>
          <a:lstStyle/>
          <a:p>
            <a:pPr marL="0" indent="0">
              <a:lnSpc>
                <a:spcPct val="110000"/>
              </a:lnSpc>
              <a:buNone/>
            </a:pPr>
            <a:r>
              <a:rPr lang="en-US" sz="1200">
                <a:solidFill>
                  <a:schemeClr val="bg1"/>
                </a:solidFill>
              </a:rPr>
              <a:t>Once our understanding is clear in terms of project goals, features, and budget requirements, we'll be in a position to move forward with next steps towards kicking off the development of your project.</a:t>
            </a:r>
            <a:endParaRPr lang="en-US" sz="1200" b="1">
              <a:solidFill>
                <a:srgbClr val="FF0000"/>
              </a:solidFill>
            </a:endParaRPr>
          </a:p>
          <a:p>
            <a:pPr marL="0" indent="0">
              <a:buNone/>
            </a:pPr>
            <a:endParaRPr lang="en-US" sz="1400" b="1">
              <a:solidFill>
                <a:srgbClr val="FF0000"/>
              </a:solidFill>
            </a:endParaRPr>
          </a:p>
        </p:txBody>
      </p:sp>
      <p:sp>
        <p:nvSpPr>
          <p:cNvPr id="66" name="Rectangle 65">
            <a:extLst>
              <a:ext uri="{FF2B5EF4-FFF2-40B4-BE49-F238E27FC236}">
                <a16:creationId xmlns:a16="http://schemas.microsoft.com/office/drawing/2014/main" id="{1C2B6AEA-8D17-4375-9383-4924DD94FEC3}"/>
              </a:ext>
            </a:extLst>
          </p:cNvPr>
          <p:cNvSpPr/>
          <p:nvPr/>
        </p:nvSpPr>
        <p:spPr>
          <a:xfrm>
            <a:off x="5126498" y="2045131"/>
            <a:ext cx="1638412" cy="830997"/>
          </a:xfrm>
          <a:prstGeom prst="rect">
            <a:avLst/>
          </a:prstGeom>
        </p:spPr>
        <p:txBody>
          <a:bodyPr wrap="square">
            <a:spAutoFit/>
          </a:bodyPr>
          <a:lstStyle/>
          <a:p>
            <a:r>
              <a:rPr lang="en-US" sz="1200">
                <a:solidFill>
                  <a:schemeClr val="bg1">
                    <a:lumMod val="50000"/>
                  </a:schemeClr>
                </a:solidFill>
                <a:latin typeface="Calibri" panose="020F0502020204030204" pitchFamily="34" charset="0"/>
                <a:cs typeface="Calibri" panose="020F0502020204030204" pitchFamily="34" charset="0"/>
              </a:rPr>
              <a:t>On target in terms of our understanding of why this project is being considered?</a:t>
            </a:r>
            <a:endParaRPr lang="id-ID" sz="1200">
              <a:solidFill>
                <a:schemeClr val="bg1">
                  <a:lumMod val="50000"/>
                </a:schemeClr>
              </a:solidFill>
              <a:latin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B3E0C0DD-16B1-4768-9873-0B959D91A6AD}"/>
              </a:ext>
            </a:extLst>
          </p:cNvPr>
          <p:cNvSpPr/>
          <p:nvPr/>
        </p:nvSpPr>
        <p:spPr>
          <a:xfrm>
            <a:off x="5120852" y="5877067"/>
            <a:ext cx="1508653" cy="646331"/>
          </a:xfrm>
          <a:prstGeom prst="rect">
            <a:avLst/>
          </a:prstGeom>
        </p:spPr>
        <p:txBody>
          <a:bodyPr wrap="square">
            <a:spAutoFit/>
          </a:bodyPr>
          <a:lstStyle/>
          <a:p>
            <a:r>
              <a:rPr lang="en-US" sz="1200">
                <a:solidFill>
                  <a:schemeClr val="bg1">
                    <a:lumMod val="95000"/>
                  </a:schemeClr>
                </a:solidFill>
                <a:latin typeface="Calibri" panose="020F0502020204030204" pitchFamily="34" charset="0"/>
                <a:cs typeface="Calibri" panose="020F0502020204030204" pitchFamily="34" charset="0"/>
              </a:rPr>
              <a:t>In the right ballpark in terms of cost requirements?</a:t>
            </a:r>
            <a:endParaRPr lang="id-ID" sz="1200">
              <a:solidFill>
                <a:schemeClr val="bg1">
                  <a:lumMod val="95000"/>
                </a:schemeClr>
              </a:solidFill>
              <a:latin typeface="Calibri" panose="020F0502020204030204" pitchFamily="34" charset="0"/>
              <a:cs typeface="Calibri" panose="020F0502020204030204" pitchFamily="34" charset="0"/>
            </a:endParaRPr>
          </a:p>
        </p:txBody>
      </p:sp>
      <p:sp>
        <p:nvSpPr>
          <p:cNvPr id="72" name="Rectangle 71">
            <a:extLst>
              <a:ext uri="{FF2B5EF4-FFF2-40B4-BE49-F238E27FC236}">
                <a16:creationId xmlns:a16="http://schemas.microsoft.com/office/drawing/2014/main" id="{1DFE914B-509F-46FF-A392-36665726176A}"/>
              </a:ext>
            </a:extLst>
          </p:cNvPr>
          <p:cNvSpPr/>
          <p:nvPr/>
        </p:nvSpPr>
        <p:spPr>
          <a:xfrm>
            <a:off x="361950" y="5891054"/>
            <a:ext cx="1375200" cy="830997"/>
          </a:xfrm>
          <a:prstGeom prst="rect">
            <a:avLst/>
          </a:prstGeom>
        </p:spPr>
        <p:txBody>
          <a:bodyPr wrap="square">
            <a:spAutoFit/>
          </a:bodyPr>
          <a:lstStyle/>
          <a:p>
            <a:r>
              <a:rPr lang="en-US" sz="1200">
                <a:solidFill>
                  <a:schemeClr val="bg1">
                    <a:lumMod val="95000"/>
                  </a:schemeClr>
                </a:solidFill>
                <a:latin typeface="Calibri" panose="020F0502020204030204" pitchFamily="34" charset="0"/>
                <a:cs typeface="Calibri" panose="020F0502020204030204" pitchFamily="34" charset="0"/>
              </a:rPr>
              <a:t>On target in terms of the collection of features to be developed?</a:t>
            </a:r>
            <a:endParaRPr lang="id-ID" sz="1200">
              <a:solidFill>
                <a:schemeClr val="bg1">
                  <a:lumMod val="95000"/>
                </a:schemeClr>
              </a:solidFill>
              <a:latin typeface="Calibri" panose="020F0502020204030204" pitchFamily="34" charset="0"/>
              <a:cs typeface="Calibri" panose="020F0502020204030204" pitchFamily="34" charset="0"/>
            </a:endParaRPr>
          </a:p>
        </p:txBody>
      </p:sp>
      <p:pic>
        <p:nvPicPr>
          <p:cNvPr id="18" name="blue dart">
            <a:extLst>
              <a:ext uri="{FF2B5EF4-FFF2-40B4-BE49-F238E27FC236}">
                <a16:creationId xmlns:a16="http://schemas.microsoft.com/office/drawing/2014/main" id="{C6B94BC3-AEC0-4FF3-B61E-2C76BC0C30D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5861930">
            <a:off x="3912502" y="4805040"/>
            <a:ext cx="1458785" cy="1458785"/>
          </a:xfrm>
          <a:prstGeom prst="rect">
            <a:avLst/>
          </a:prstGeom>
        </p:spPr>
      </p:pic>
      <p:pic>
        <p:nvPicPr>
          <p:cNvPr id="21" name="green dart">
            <a:extLst>
              <a:ext uri="{FF2B5EF4-FFF2-40B4-BE49-F238E27FC236}">
                <a16:creationId xmlns:a16="http://schemas.microsoft.com/office/drawing/2014/main" id="{87D9A67B-024B-4F14-9F69-F8F69004AF2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rot="14122965">
            <a:off x="952352" y="3635680"/>
            <a:ext cx="1458785" cy="1458785"/>
          </a:xfrm>
          <a:prstGeom prst="rect">
            <a:avLst/>
          </a:prstGeom>
        </p:spPr>
      </p:pic>
      <p:pic>
        <p:nvPicPr>
          <p:cNvPr id="23" name="red dart">
            <a:extLst>
              <a:ext uri="{FF2B5EF4-FFF2-40B4-BE49-F238E27FC236}">
                <a16:creationId xmlns:a16="http://schemas.microsoft.com/office/drawing/2014/main" id="{74E4EEC5-9CCF-4239-93B7-AA1B10358946}"/>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480848" y="2748986"/>
            <a:ext cx="1458785" cy="1458785"/>
          </a:xfrm>
          <a:prstGeom prst="rect">
            <a:avLst/>
          </a:prstGeom>
        </p:spPr>
      </p:pic>
    </p:spTree>
    <p:extLst>
      <p:ext uri="{BB962C8B-B14F-4D97-AF65-F5344CB8AC3E}">
        <p14:creationId xmlns:p14="http://schemas.microsoft.com/office/powerpoint/2010/main" val="9155773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1160 Battery Street East, Suite 100</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San Francisco, CA 94111</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10"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2">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1"/>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1"/>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1"/>
              <a:extLst>
                <a:ext uri="{FF2B5EF4-FFF2-40B4-BE49-F238E27FC236}">
                  <a16:creationId xmlns:a16="http://schemas.microsoft.com/office/drawing/2014/main" id="{D01176EA-75AF-CB7E-9CF6-1EA7541160A9}"/>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12"/>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9"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819795" cy="1366638"/>
          </a:xfrm>
        </p:spPr>
        <p:txBody>
          <a:bodyPr/>
          <a:lstStyle/>
          <a:p>
            <a:r>
              <a:rPr lang="en-US">
                <a:solidFill>
                  <a:schemeClr val="tx1"/>
                </a:solidFill>
              </a:rPr>
              <a:t>Lesson</a:t>
            </a:r>
            <a:r>
              <a:rPr lang="en-US"/>
              <a:t> Mockup</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9" name="Callout 5">
            <a:extLst>
              <a:ext uri="{FF2B5EF4-FFF2-40B4-BE49-F238E27FC236}">
                <a16:creationId xmlns:a16="http://schemas.microsoft.com/office/drawing/2014/main" id="{1096E60B-C0FB-0755-575A-D353959BB0D1}"/>
              </a:ext>
            </a:extLst>
          </p:cNvPr>
          <p:cNvGrpSpPr/>
          <p:nvPr/>
        </p:nvGrpSpPr>
        <p:grpSpPr>
          <a:xfrm>
            <a:off x="5755702" y="5118291"/>
            <a:ext cx="246888" cy="1307806"/>
            <a:chOff x="374345" y="4491272"/>
            <a:chExt cx="246888" cy="1307806"/>
          </a:xfrm>
        </p:grpSpPr>
        <p:cxnSp>
          <p:nvCxnSpPr>
            <p:cNvPr id="11" name="Straight Connector 5">
              <a:extLst>
                <a:ext uri="{FF2B5EF4-FFF2-40B4-BE49-F238E27FC236}">
                  <a16:creationId xmlns:a16="http://schemas.microsoft.com/office/drawing/2014/main" id="{80DFE8A3-DFBB-5889-D5D5-15461B09DEA4}"/>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5">
              <a:extLst>
                <a:ext uri="{FF2B5EF4-FFF2-40B4-BE49-F238E27FC236}">
                  <a16:creationId xmlns:a16="http://schemas.microsoft.com/office/drawing/2014/main" id="{B0ECCF75-89C3-1B7D-F176-39375E0730CC}"/>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14" name="Callout 4">
            <a:extLst>
              <a:ext uri="{FF2B5EF4-FFF2-40B4-BE49-F238E27FC236}">
                <a16:creationId xmlns:a16="http://schemas.microsoft.com/office/drawing/2014/main" id="{DB001D2A-3C1F-5B0A-835E-665312988117}"/>
              </a:ext>
            </a:extLst>
          </p:cNvPr>
          <p:cNvGrpSpPr/>
          <p:nvPr/>
        </p:nvGrpSpPr>
        <p:grpSpPr>
          <a:xfrm>
            <a:off x="4336717" y="5175441"/>
            <a:ext cx="246888" cy="1250656"/>
            <a:chOff x="2761212" y="4549307"/>
            <a:chExt cx="246888" cy="1250656"/>
          </a:xfrm>
        </p:grpSpPr>
        <p:cxnSp>
          <p:nvCxnSpPr>
            <p:cNvPr id="15" name="Straight Connector 4">
              <a:extLst>
                <a:ext uri="{FF2B5EF4-FFF2-40B4-BE49-F238E27FC236}">
                  <a16:creationId xmlns:a16="http://schemas.microsoft.com/office/drawing/2014/main" id="{29F0B118-DD52-9B9C-10A8-45D385C9634B}"/>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4">
              <a:extLst>
                <a:ext uri="{FF2B5EF4-FFF2-40B4-BE49-F238E27FC236}">
                  <a16:creationId xmlns:a16="http://schemas.microsoft.com/office/drawing/2014/main" id="{38ED215A-9026-C047-4E6A-64E281C096CF}"/>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18" name="Callout 3">
            <a:extLst>
              <a:ext uri="{FF2B5EF4-FFF2-40B4-BE49-F238E27FC236}">
                <a16:creationId xmlns:a16="http://schemas.microsoft.com/office/drawing/2014/main" id="{7422EFC4-BB28-4C23-5C0C-A4130A660D96}"/>
              </a:ext>
            </a:extLst>
          </p:cNvPr>
          <p:cNvGrpSpPr/>
          <p:nvPr/>
        </p:nvGrpSpPr>
        <p:grpSpPr>
          <a:xfrm>
            <a:off x="3093258" y="6051741"/>
            <a:ext cx="246888" cy="374356"/>
            <a:chOff x="4732499" y="5417750"/>
            <a:chExt cx="246888" cy="374356"/>
          </a:xfrm>
        </p:grpSpPr>
        <p:cxnSp>
          <p:nvCxnSpPr>
            <p:cNvPr id="24" name="Straight Connector 3">
              <a:extLst>
                <a:ext uri="{FF2B5EF4-FFF2-40B4-BE49-F238E27FC236}">
                  <a16:creationId xmlns:a16="http://schemas.microsoft.com/office/drawing/2014/main" id="{DA8B5FFB-3C66-998D-1B22-C7D79BF410B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5" name="Dot 3">
              <a:extLst>
                <a:ext uri="{FF2B5EF4-FFF2-40B4-BE49-F238E27FC236}">
                  <a16:creationId xmlns:a16="http://schemas.microsoft.com/office/drawing/2014/main" id="{6DC7C87B-EBBD-C936-B670-EEFD716D18F5}"/>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26" name="Callout 2">
            <a:extLst>
              <a:ext uri="{FF2B5EF4-FFF2-40B4-BE49-F238E27FC236}">
                <a16:creationId xmlns:a16="http://schemas.microsoft.com/office/drawing/2014/main" id="{1B0A20B1-D8BD-01C5-6E34-BF1BBD2B9388}"/>
              </a:ext>
            </a:extLst>
          </p:cNvPr>
          <p:cNvGrpSpPr/>
          <p:nvPr/>
        </p:nvGrpSpPr>
        <p:grpSpPr>
          <a:xfrm>
            <a:off x="2033750" y="5677325"/>
            <a:ext cx="246888" cy="748772"/>
            <a:chOff x="810569" y="5051191"/>
            <a:chExt cx="246888" cy="748772"/>
          </a:xfrm>
        </p:grpSpPr>
        <p:cxnSp>
          <p:nvCxnSpPr>
            <p:cNvPr id="27" name="Straight Connector 2">
              <a:extLst>
                <a:ext uri="{FF2B5EF4-FFF2-40B4-BE49-F238E27FC236}">
                  <a16:creationId xmlns:a16="http://schemas.microsoft.com/office/drawing/2014/main" id="{B6428CE5-4CE8-0ED0-9321-3C1BA11B79B3}"/>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8" name="Dot 2">
              <a:extLst>
                <a:ext uri="{FF2B5EF4-FFF2-40B4-BE49-F238E27FC236}">
                  <a16:creationId xmlns:a16="http://schemas.microsoft.com/office/drawing/2014/main" id="{54F9A841-D332-7A81-A68C-A9A1CF6BA2C4}"/>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cxnSp>
        <p:nvCxnSpPr>
          <p:cNvPr id="29" name="Connector: Elbow 1">
            <a:extLst>
              <a:ext uri="{FF2B5EF4-FFF2-40B4-BE49-F238E27FC236}">
                <a16:creationId xmlns:a16="http://schemas.microsoft.com/office/drawing/2014/main" id="{F6414650-4FCB-7C65-C120-EBF64C827712}"/>
              </a:ext>
            </a:extLst>
          </p:cNvPr>
          <p:cNvCxnSpPr>
            <a:cxnSpLocks/>
            <a:stCxn id="31" idx="0"/>
          </p:cNvCxnSpPr>
          <p:nvPr/>
        </p:nvCxnSpPr>
        <p:spPr>
          <a:xfrm rot="5400000" flipH="1" flipV="1">
            <a:off x="913993" y="5304994"/>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1">
            <a:extLst>
              <a:ext uri="{FF2B5EF4-FFF2-40B4-BE49-F238E27FC236}">
                <a16:creationId xmlns:a16="http://schemas.microsoft.com/office/drawing/2014/main" id="{E38FBC11-B05A-8C11-0ABA-AD8B6581F31D}"/>
              </a:ext>
            </a:extLst>
          </p:cNvPr>
          <p:cNvCxnSpPr>
            <a:cxnSpLocks/>
          </p:cNvCxnSpPr>
          <p:nvPr/>
        </p:nvCxnSpPr>
        <p:spPr>
          <a:xfrm flipV="1">
            <a:off x="457200" y="5175441"/>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31" name="Dot 1">
            <a:extLst>
              <a:ext uri="{FF2B5EF4-FFF2-40B4-BE49-F238E27FC236}">
                <a16:creationId xmlns:a16="http://schemas.microsoft.com/office/drawing/2014/main" id="{8A8CA765-B573-36C6-36F3-4F6356B7A965}"/>
              </a:ext>
            </a:extLst>
          </p:cNvPr>
          <p:cNvSpPr>
            <a:spLocks noChangeAspect="1"/>
          </p:cNvSpPr>
          <p:nvPr/>
        </p:nvSpPr>
        <p:spPr>
          <a:xfrm>
            <a:off x="920102" y="6179209"/>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Tree>
    <p:extLst>
      <p:ext uri="{BB962C8B-B14F-4D97-AF65-F5344CB8AC3E}">
        <p14:creationId xmlns:p14="http://schemas.microsoft.com/office/powerpoint/2010/main" val="23032945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Short catchy subtitle here</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80" y="2194561"/>
            <a:ext cx="3931920" cy="5229496"/>
          </a:xfrm>
        </p:spPr>
        <p:txBody>
          <a:bodyPr/>
          <a:lstStyle/>
          <a:p>
            <a:pPr>
              <a:spcBef>
                <a:spcPts val="0"/>
              </a:spcBef>
            </a:pPr>
            <a:r>
              <a:rPr lang="en-US" sz="1200"/>
              <a:t>Once a trainee puts on a VR headset and enters the training application, they will be in a 360° simulated environment. The following elements are anticipated to be included in your project: </a:t>
            </a:r>
          </a:p>
          <a:p>
            <a:pPr marL="228600" indent="-228600">
              <a:spcBef>
                <a:spcPts val="0"/>
              </a:spcBef>
              <a:buClr>
                <a:schemeClr val="accent1"/>
              </a:buClr>
              <a:buFont typeface="+mj-lt"/>
              <a:buAutoNum type="alphaUcPeriod"/>
            </a:pPr>
            <a:r>
              <a:rPr lang="en-US" sz="1200" b="1"/>
              <a:t>Item:</a:t>
            </a:r>
            <a:r>
              <a:rPr lang="en-US" sz="1200"/>
              <a:t> As with the mechanical controls, the cab computer will be realistically interactive. Inputting instructions on the touchscreen will cause the expected results on the machine.</a:t>
            </a:r>
          </a:p>
          <a:p>
            <a:pPr marL="228600" indent="-228600">
              <a:spcBef>
                <a:spcPts val="0"/>
              </a:spcBef>
              <a:buClr>
                <a:schemeClr val="accent1"/>
              </a:buClr>
              <a:buFont typeface="+mj-lt"/>
              <a:buAutoNum type="alphaUcPeriod"/>
            </a:pPr>
            <a:r>
              <a:rPr lang="en-US" sz="1200" b="1"/>
              <a:t>Item: </a:t>
            </a:r>
            <a:r>
              <a:rPr lang="en-US" sz="1200"/>
              <a:t>The user will be able to see representations of their arms and hands as they operate the real-world controls. The hand-tracking capability of the VR unit ensures accurate replication of finger motions. </a:t>
            </a:r>
          </a:p>
          <a:p>
            <a:pPr marL="228600" indent="-228600">
              <a:spcBef>
                <a:spcPts val="0"/>
              </a:spcBef>
              <a:buClr>
                <a:schemeClr val="accent1"/>
              </a:buClr>
              <a:buFont typeface="+mj-lt"/>
              <a:buAutoNum type="alphaUcPeriod"/>
            </a:pPr>
            <a:r>
              <a:rPr lang="en-US" sz="1200" b="1"/>
              <a:t>Item: </a:t>
            </a:r>
            <a:r>
              <a:rPr lang="en-US" sz="1200"/>
              <a:t>Lesson step instructions are visible on a panel within the trainee’s reach. The panel can be repositionable by the user to a location that is convenient to them. </a:t>
            </a:r>
          </a:p>
          <a:p>
            <a:pPr marL="228600" indent="-228600">
              <a:spcBef>
                <a:spcPts val="0"/>
              </a:spcBef>
              <a:buClr>
                <a:schemeClr val="accent1"/>
              </a:buClr>
              <a:buFont typeface="+mj-lt"/>
              <a:buAutoNum type="alphaUcPeriod"/>
            </a:pPr>
            <a:r>
              <a:rPr lang="en-US" sz="1200" b="1"/>
              <a:t>Item: </a:t>
            </a:r>
            <a:r>
              <a:rPr lang="en-US" sz="1200"/>
              <a:t>In Guided Mode or when a hint is needed, animated graphic prompts appear superimposed over the levers, pedals, and other control surfaces.</a:t>
            </a:r>
          </a:p>
          <a:p>
            <a:pPr marL="228600" indent="-228600">
              <a:spcBef>
                <a:spcPts val="0"/>
              </a:spcBef>
              <a:buClr>
                <a:schemeClr val="accent1"/>
              </a:buClr>
              <a:buFont typeface="+mj-lt"/>
              <a:buAutoNum type="alphaUcPeriod"/>
            </a:pPr>
            <a:r>
              <a:rPr lang="en-US" sz="1200" b="1"/>
              <a:t>Item: </a:t>
            </a:r>
            <a:r>
              <a:rPr lang="en-US" sz="1200"/>
              <a:t>The environment, equipment, trees, and logs will be full scale models that move and sound like their real-world counterparts.</a:t>
            </a:r>
          </a:p>
          <a:p>
            <a:pPr marL="0" lvl="1" indent="0">
              <a:spcBef>
                <a:spcPts val="0"/>
              </a:spcBef>
              <a:buNone/>
            </a:pPr>
            <a:br>
              <a:rPr lang="en-US"/>
            </a:br>
            <a:endParaRPr lang="en-US" sz="1200"/>
          </a:p>
          <a:p>
            <a:endParaRPr lang="en-US" sz="1200"/>
          </a:p>
        </p:txBody>
      </p:sp>
      <p:sp>
        <p:nvSpPr>
          <p:cNvPr id="5" name="HeaderGradient">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Mockup</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Font typeface="Wingdings" panose="05000000000000000000" pitchFamily="2" charset="2"/>
              <a:buNone/>
            </a:pPr>
            <a:r>
              <a:rPr lang="en-US" sz="1100" i="1">
                <a:latin typeface="Calibri"/>
                <a:ea typeface="Calibri"/>
                <a:cs typeface="Calibri"/>
              </a:rPr>
              <a:t>Note: This is an example lesson list based on general material provided by the Pusterla 1880 Training Department. The actual lesson list will be reviewed during the development process.</a:t>
            </a:r>
            <a:endParaRPr lang="en-US" sz="1100"/>
          </a:p>
          <a:p>
            <a:pPr marL="0" lvl="1" indent="0">
              <a:spcBef>
                <a:spcPts val="0"/>
              </a:spcBef>
              <a:buFont typeface="Wingdings" panose="05000000000000000000" pitchFamily="2" charset="2"/>
              <a:buNone/>
            </a:pPr>
            <a:endParaRPr lang="en-US"/>
          </a:p>
          <a:p>
            <a:endParaRPr lang="en-US"/>
          </a:p>
        </p:txBody>
      </p:sp>
    </p:spTree>
    <p:extLst>
      <p:ext uri="{BB962C8B-B14F-4D97-AF65-F5344CB8AC3E}">
        <p14:creationId xmlns:p14="http://schemas.microsoft.com/office/powerpoint/2010/main" val="17461842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t="1706" b="1706"/>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xfrm>
            <a:off x="2468879" y="2194561"/>
            <a:ext cx="3975463" cy="4371340"/>
          </a:xfrm>
          <a:solidFill>
            <a:schemeClr val="bg1"/>
          </a:solidFill>
        </p:spPr>
        <p:txBody>
          <a:bodyPr/>
          <a:lstStyle/>
          <a:p>
            <a:pPr>
              <a:spcBef>
                <a:spcPts val="0"/>
              </a:spcBef>
            </a:pPr>
            <a:r>
              <a:rPr lang="en-US" sz="1150" spc="-10"/>
              <a:t>ForgeFX Simulations proposes an addition to the Halliburton VR training platform for the Cementing Services Division. This Virtual Equipment Model Viewer will introduce a high-fidelity 3D digital replica of the Automatic Density Control Recirculating Cement Mixer (ADC RCM), a foundational tool for training and visualization before full simulation integration. The viewer is designed to familiarize operators with the machine's components and workflows in an interactive environment.</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150"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sz="115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marR="0" lvl="0" indent="-171450" algn="l" defTabSz="685800" rtl="0" eaLnBrk="1" fontAlgn="auto" latinLnBrk="0" hangingPunct="1">
              <a:lnSpc>
                <a:spcPct val="100000"/>
              </a:lnSpc>
              <a:spcBef>
                <a:spcPts val="0"/>
              </a:spcBef>
              <a:spcAft>
                <a:spcPts val="600"/>
              </a:spcAft>
              <a:buClr>
                <a:srgbClr val="F6B104"/>
              </a:buClr>
              <a:buSzPct val="96000"/>
              <a:buFont typeface="Wingdings" panose="05000000000000000000" pitchFamily="2" charset="2"/>
              <a:buChar char="§"/>
              <a:tabLst/>
              <a:defRPr/>
            </a:pPr>
            <a:r>
              <a:rPr lang="en-US" sz="1150" b="1"/>
              <a:t>Accurate Simulation: </a:t>
            </a:r>
            <a:r>
              <a:rPr lang="en-US" sz="1150"/>
              <a:t>The model viewer provides a detailed, interactive replica of the ADC RCM, allowing users to explore internal components, functions, and workflows. This ensures operators understand system operations, maintenance points, and key features before handling real-world equipment.</a:t>
            </a:r>
            <a:endParaRPr kumimoji="0" lang="en-US" sz="115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spcBef>
                <a:spcPts val="0"/>
              </a:spcBef>
              <a:buClr>
                <a:srgbClr val="F6B104"/>
              </a:buClr>
              <a:buSzPct val="96000"/>
              <a:buFont typeface="Wingdings" panose="05000000000000000000" pitchFamily="2" charset="2"/>
              <a:buChar char="§"/>
              <a:defRPr/>
            </a:pPr>
            <a:r>
              <a:rPr lang="en-US" sz="1150" b="1"/>
              <a:t>Advanced interactive Learning:</a:t>
            </a:r>
            <a:r>
              <a:rPr lang="en-US" sz="1150"/>
              <a:t> Users can rotate, zoom, and pan around the 3D model while leveraging contextual annotations to highlight key components and operational details. The simulator will offer guided and unguided learning modes and an optional gamified assessment mode.</a:t>
            </a:r>
            <a:endParaRPr kumimoji="0" lang="en-US" sz="115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marR="0" lvl="0" indent="-171450" algn="l" defTabSz="685800" rtl="0" eaLnBrk="1" fontAlgn="auto" latinLnBrk="0" hangingPunct="1">
              <a:lnSpc>
                <a:spcPct val="110000"/>
              </a:lnSpc>
              <a:spcBef>
                <a:spcPts val="0"/>
              </a:spcBef>
              <a:spcAft>
                <a:spcPts val="600"/>
              </a:spcAft>
              <a:buClr>
                <a:srgbClr val="F6B104"/>
              </a:buClr>
              <a:buSzPct val="96000"/>
              <a:buFont typeface="Wingdings" panose="05000000000000000000" pitchFamily="2" charset="2"/>
              <a:buChar char="§"/>
              <a:tabLst/>
              <a:defRPr/>
            </a:pPr>
            <a:r>
              <a:rPr lang="en-US" sz="1150" b="1"/>
              <a:t>Accessible and Scalable:</a:t>
            </a:r>
            <a:r>
              <a:rPr lang="en-US" sz="1150"/>
              <a:t> Built on the ForgeSIM™ Framework, the simulator will be designed for Meta Quest VR and desktop systems. It will support multi-language and multi-user functionality.</a:t>
            </a:r>
            <a:endParaRPr kumimoji="0" lang="en-US" sz="115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sz="1150"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Maximized Results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lang="en-US" sz="1150"/>
              <a:t>Halliburton is well-positioned to maximize its investment by leveraging re-</a:t>
            </a:r>
            <a:r>
              <a:rPr lang="en-US" sz="1150" err="1"/>
              <a:t>purposeable</a:t>
            </a:r>
            <a:r>
              <a:rPr lang="en-US" sz="1150"/>
              <a:t> assets from the immersive VR training simulator platform developed by ForgeFX, which is currently deployed. The development and implementation of the ADC RCM virtual model viewer will reinforce Halliburton’s commitment to innovative workforce development, driving operational excellence, and securing a lasting competitive edge.</a:t>
            </a:r>
            <a:endParaRPr kumimoji="0" lang="en-US" sz="115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0"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
        <p:nvSpPr>
          <p:cNvPr id="4" name="EDIT tag">
            <a:extLst>
              <a:ext uri="{FF2B5EF4-FFF2-40B4-BE49-F238E27FC236}">
                <a16:creationId xmlns:a16="http://schemas.microsoft.com/office/drawing/2014/main" id="{FCFBC22A-CA1A-77F2-8617-D1C3C4296B3D}"/>
              </a:ext>
            </a:extLst>
          </p:cNvPr>
          <p:cNvSpPr txBox="1"/>
          <p:nvPr/>
        </p:nvSpPr>
        <p:spPr>
          <a:xfrm rot="20805525">
            <a:off x="166667" y="6791433"/>
            <a:ext cx="2058577"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5224000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3"/>
          <a:srcRect l="7158" r="1400"/>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2784" y="5563881"/>
            <a:ext cx="6226219" cy="1766887"/>
          </a:xfrm>
        </p:spPr>
        <p:txBody>
          <a:bodyPr/>
          <a:lstStyle/>
          <a:p>
            <a:r>
              <a:rPr lang="en-US">
                <a:solidFill>
                  <a:schemeClr val="tx1"/>
                </a:solidFill>
              </a:rPr>
              <a:t>Virtual Equipment</a:t>
            </a:r>
            <a:br>
              <a:rPr lang="en-US">
                <a:solidFill>
                  <a:schemeClr val="tx1"/>
                </a:solidFill>
              </a:rPr>
            </a:br>
            <a:r>
              <a:rPr lang="en-US"/>
              <a:t>Digital Replica</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NEEDS PIC tag" hidden="1">
            <a:extLst>
              <a:ext uri="{FF2B5EF4-FFF2-40B4-BE49-F238E27FC236}">
                <a16:creationId xmlns:a16="http://schemas.microsoft.com/office/drawing/2014/main" id="{8A02B57C-D832-0B52-9CEB-9DEE0DA8F69B}"/>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2049" name="Picture 1">
            <a:extLst>
              <a:ext uri="{FF2B5EF4-FFF2-40B4-BE49-F238E27FC236}">
                <a16:creationId xmlns:a16="http://schemas.microsoft.com/office/drawing/2014/main" id="{DC813A15-2CEC-AA0F-0D4D-A52C33A5B56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46900" y="0"/>
            <a:ext cx="4763129" cy="75342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56E4074D-CAAB-96AC-4558-4CDDFEBE1E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55679" y="4871645"/>
            <a:ext cx="2743173" cy="5095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22545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64E5B-4DF4-10E2-9611-BE832712854A}"/>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7C4991-CECA-EAC8-4610-5A53ECEFC24D}"/>
              </a:ext>
            </a:extLst>
          </p:cNvPr>
          <p:cNvPicPr>
            <a:picLocks noGrp="1" noChangeAspect="1"/>
          </p:cNvPicPr>
          <p:nvPr>
            <p:ph type="pic" sz="quarter" idx="10"/>
          </p:nvPr>
        </p:nvPicPr>
        <p:blipFill>
          <a:blip r:embed="rId2"/>
          <a:srcRect/>
          <a:stretch/>
        </p:blipFill>
        <p:spPr>
          <a:xfrm>
            <a:off x="0" y="0"/>
            <a:ext cx="6858000" cy="2011680"/>
          </a:xfrm>
          <a:noFill/>
        </p:spPr>
      </p:pic>
      <p:sp>
        <p:nvSpPr>
          <p:cNvPr id="12" name="Text Placeholder 11">
            <a:extLst>
              <a:ext uri="{FF2B5EF4-FFF2-40B4-BE49-F238E27FC236}">
                <a16:creationId xmlns:a16="http://schemas.microsoft.com/office/drawing/2014/main" id="{D852FF9F-6837-69B7-92A0-61654948DF6B}"/>
              </a:ext>
            </a:extLst>
          </p:cNvPr>
          <p:cNvSpPr>
            <a:spLocks noGrp="1"/>
          </p:cNvSpPr>
          <p:nvPr>
            <p:ph type="body" sz="quarter" idx="15"/>
          </p:nvPr>
        </p:nvSpPr>
        <p:spPr/>
        <p:txBody>
          <a:bodyPr/>
          <a:lstStyle/>
          <a:p>
            <a:r>
              <a:rPr lang="en-US"/>
              <a:t>First Step</a:t>
            </a:r>
          </a:p>
          <a:p>
            <a:r>
              <a:rPr lang="en-US"/>
              <a:t>To Virtual</a:t>
            </a:r>
          </a:p>
          <a:p>
            <a:r>
              <a:rPr lang="en-US"/>
              <a:t>Simulations </a:t>
            </a:r>
          </a:p>
        </p:txBody>
      </p:sp>
      <p:sp>
        <p:nvSpPr>
          <p:cNvPr id="4" name="Text Placeholder 3">
            <a:extLst>
              <a:ext uri="{FF2B5EF4-FFF2-40B4-BE49-F238E27FC236}">
                <a16:creationId xmlns:a16="http://schemas.microsoft.com/office/drawing/2014/main" id="{68005843-1F1E-6DF8-FB51-493CE9F40010}"/>
              </a:ext>
            </a:extLst>
          </p:cNvPr>
          <p:cNvSpPr>
            <a:spLocks noGrp="1"/>
          </p:cNvSpPr>
          <p:nvPr>
            <p:ph type="body" sz="quarter" idx="16"/>
          </p:nvPr>
        </p:nvSpPr>
        <p:spPr>
          <a:xfrm>
            <a:off x="2468880" y="2194560"/>
            <a:ext cx="3931920" cy="6438900"/>
          </a:xfrm>
        </p:spPr>
        <p:txBody>
          <a:bodyPr/>
          <a:lstStyle/>
          <a:p>
            <a:pPr>
              <a:lnSpc>
                <a:spcPct val="110000"/>
              </a:lnSpc>
              <a:spcBef>
                <a:spcPts val="0"/>
              </a:spcBef>
              <a:spcAft>
                <a:spcPts val="600"/>
              </a:spcAft>
              <a:defRPr/>
            </a:pPr>
            <a:r>
              <a:rPr lang="en-US"/>
              <a:t>ForgeFX proposes the development of a Virtual Equipment Model Viewer, utilizing web-based platforms to showcase and interact with the optimized 3D models for. As part of the proof-of-concept phase, we will focus on creating and refining the art assets to guarantee they meet client expectations and approval, providing an opportunity to review and iterate on the visual elements before full integration into the future simulation environment.</a:t>
            </a:r>
          </a:p>
          <a:p>
            <a:pPr>
              <a:lnSpc>
                <a:spcPct val="110000"/>
              </a:lnSpc>
              <a:spcBef>
                <a:spcPts val="0"/>
              </a:spcBef>
              <a:spcAft>
                <a:spcPts val="600"/>
              </a:spcAft>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Digital </a:t>
            </a:r>
            <a:r>
              <a:rPr lang="en-US" b="1" spc="-10"/>
              <a:t>Replica</a:t>
            </a: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Viewer </a:t>
            </a:r>
            <a:r>
              <a:rPr lang="en-US" b="1" spc="-10"/>
              <a:t>features</a:t>
            </a: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Interactive Viewing:</a:t>
            </a:r>
            <a:r>
              <a:rPr lang="en-US"/>
              <a:t> Users can rotate, zoom, and pan around 3D models in real-time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Annotation Support:</a:t>
            </a:r>
            <a:r>
              <a:rPr lang="en-US"/>
              <a:t> Annotations to specific points on the model can highlight important features or provide detailed information.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Full 360° View: </a:t>
            </a:r>
            <a:r>
              <a:rPr lang="en-US"/>
              <a:t>The models can be viewed from any angle, offering complete visualization.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Physically Based Rendering (PBR): </a:t>
            </a:r>
            <a:r>
              <a:rPr lang="en-US"/>
              <a:t>Models can utilize PBR for realistic materials, allowing for accurate reflections, roughness, and texture mapping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Lighting and Texture support: </a:t>
            </a:r>
            <a:r>
              <a:rPr lang="en-US"/>
              <a:t>Multiple lighting setups and high-resolution textures can be used, allowing for greater detail and enhance realism.</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Animated Models</a:t>
            </a:r>
            <a:r>
              <a:rPr lang="en-US"/>
              <a:t>: Support for models with animations, such as skeletal animations, morph targets, and even material animations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Web-based or VR Mode</a:t>
            </a:r>
            <a:r>
              <a:rPr lang="en-US"/>
              <a:t>: Users can view models via the web and in VR.</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hidden="1">
            <a:extLst>
              <a:ext uri="{FF2B5EF4-FFF2-40B4-BE49-F238E27FC236}">
                <a16:creationId xmlns:a16="http://schemas.microsoft.com/office/drawing/2014/main" id="{48E6EA4D-1E91-B1D5-9C3D-058645E03AE0}"/>
              </a:ext>
            </a:extLst>
          </p:cNvPr>
          <p:cNvSpPr/>
          <p:nvPr/>
        </p:nvSpPr>
        <p:spPr>
          <a:xfrm>
            <a:off x="0" y="640080"/>
            <a:ext cx="6857999" cy="1371600"/>
          </a:xfrm>
          <a:prstGeom prst="rect">
            <a:avLst/>
          </a:prstGeom>
          <a:gradFill flip="none" rotWithShape="1">
            <a:gsLst>
              <a:gs pos="0">
                <a:schemeClr val="tx1">
                  <a:lumMod val="95000"/>
                  <a:lumOff val="5000"/>
                  <a:alpha val="55000"/>
                </a:schemeClr>
              </a:gs>
              <a:gs pos="51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hidden="1">
            <a:extLst>
              <a:ext uri="{FF2B5EF4-FFF2-40B4-BE49-F238E27FC236}">
                <a16:creationId xmlns:a16="http://schemas.microsoft.com/office/drawing/2014/main" id="{77CBAC26-A56D-2E30-90BA-CE74E3A4F865}"/>
              </a:ext>
            </a:extLst>
          </p:cNvPr>
          <p:cNvSpPr>
            <a:spLocks noGrp="1"/>
          </p:cNvSpPr>
          <p:nvPr>
            <p:ph type="title"/>
          </p:nvPr>
        </p:nvSpPr>
        <p:spPr>
          <a:xfrm>
            <a:off x="457200" y="1600201"/>
            <a:ext cx="6538686" cy="411480"/>
          </a:xfrm>
        </p:spPr>
        <p:txBody>
          <a:bodyPr/>
          <a:lstStyle/>
          <a:p>
            <a:r>
              <a:rPr lang="en-US">
                <a:solidFill>
                  <a:schemeClr val="bg1"/>
                </a:solidFill>
              </a:rPr>
              <a:t>Virtual Equipment</a:t>
            </a:r>
            <a:r>
              <a:rPr lang="en-US"/>
              <a:t> Digital Replica</a:t>
            </a:r>
          </a:p>
        </p:txBody>
      </p:sp>
      <p:sp>
        <p:nvSpPr>
          <p:cNvPr id="14" name="Text Placeholder 13" hidden="1">
            <a:extLst>
              <a:ext uri="{FF2B5EF4-FFF2-40B4-BE49-F238E27FC236}">
                <a16:creationId xmlns:a16="http://schemas.microsoft.com/office/drawing/2014/main" id="{46D24F81-2B52-8AA1-2576-02BE7C612A8B}"/>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9" name="REVIEW tag" hidden="1">
            <a:extLst>
              <a:ext uri="{FF2B5EF4-FFF2-40B4-BE49-F238E27FC236}">
                <a16:creationId xmlns:a16="http://schemas.microsoft.com/office/drawing/2014/main" id="{B498764C-900E-8C1D-4772-1C101363B0D6}"/>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9C38E824-3057-53E3-8AFF-9955EEE41566}"/>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264711298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pic>
        <p:nvPicPr>
          <p:cNvPr id="6" name="Banner">
            <a:extLst>
              <a:ext uri="{FF2B5EF4-FFF2-40B4-BE49-F238E27FC236}">
                <a16:creationId xmlns:a16="http://schemas.microsoft.com/office/drawing/2014/main" id="{6B57143F-D8ED-8526-BF1D-280131C4CE8C}"/>
              </a:ext>
            </a:extLst>
          </p:cNvPr>
          <p:cNvPicPr>
            <a:picLocks noChangeAspect="1"/>
          </p:cNvPicPr>
          <p:nvPr/>
        </p:nvPicPr>
        <p:blipFill>
          <a:blip r:embed="rId3"/>
          <a:srcRect t="13031" b="29301"/>
          <a:stretch/>
        </p:blipFill>
        <p:spPr>
          <a:xfrm>
            <a:off x="0" y="0"/>
            <a:ext cx="6858000" cy="2011680"/>
          </a:xfrm>
          <a:prstGeom prst="rect">
            <a:avLst/>
          </a:prstGeo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80" y="2194560"/>
            <a:ext cx="3931920" cy="4874059"/>
          </a:xfrm>
        </p:spPr>
        <p:txBody>
          <a:bodyPr/>
          <a:lstStyle/>
          <a:p>
            <a:pPr>
              <a:spcBef>
                <a:spcPts val="0"/>
              </a:spcBef>
            </a:pPr>
            <a:r>
              <a:rPr lang="en-US" sz="1100"/>
              <a:t>The Halliburton Cement Services Division VR training simulator will be designed to capture the critical details and features of the ADC RCM equipment. Based on the goals shared by the Halliburton training team, here is a revisable, partial list of potential lessons:</a:t>
            </a:r>
          </a:p>
          <a:p>
            <a:pPr marL="228600" lvl="1" indent="-228600">
              <a:spcBef>
                <a:spcPts val="0"/>
              </a:spcBef>
              <a:buFont typeface="+mj-lt"/>
              <a:buAutoNum type="arabicPeriod"/>
            </a:pPr>
            <a:r>
              <a:rPr lang="en-US" sz="1100" b="1"/>
              <a:t>Overview of the ADC RCM: </a:t>
            </a:r>
            <a:r>
              <a:rPr lang="en-US" sz="1100"/>
              <a:t>Trainees will explore the ADC RCM  as a 3D Model Viewer in a virtual environment, gaining insight into its components, core functions, and role in the cementing workflow.</a:t>
            </a:r>
            <a:endParaRPr lang="en-US" sz="1100" b="1"/>
          </a:p>
          <a:p>
            <a:pPr marL="228600" lvl="1" indent="-228600">
              <a:spcBef>
                <a:spcPts val="0"/>
              </a:spcBef>
              <a:buFont typeface="+mj-lt"/>
              <a:buAutoNum type="arabicPeriod"/>
            </a:pPr>
            <a:r>
              <a:rPr lang="en-US" sz="1100" b="1"/>
              <a:t>Identify ADC RCM Components:</a:t>
            </a:r>
            <a:r>
              <a:rPr lang="en-US" sz="1100"/>
              <a:t> Using interactive 3D models, trainees will identify critical ADC RCM components such as sensors, valves, and fluid control mechanisms through incorporated dynamic activities designed to track and assess material retention.</a:t>
            </a:r>
          </a:p>
          <a:p>
            <a:pPr marL="228600" lvl="1" indent="-228600">
              <a:spcBef>
                <a:spcPts val="0"/>
              </a:spcBef>
              <a:buFont typeface="+mj-lt"/>
              <a:buAutoNum type="arabicPeriod"/>
            </a:pPr>
            <a:r>
              <a:rPr lang="en-US" sz="1100" b="1"/>
              <a:t>RCM Operation Sequence and Water Rate Calculation:</a:t>
            </a:r>
            <a:r>
              <a:rPr lang="en-US" sz="1100"/>
              <a:t> This lesson focuses on the RCM's automated control sequence, covering material flow, mixing rates, and air release. It will also include a tutorial on water rate calculations.</a:t>
            </a:r>
          </a:p>
          <a:p>
            <a:pPr marL="228600" lvl="1" indent="-228600">
              <a:spcBef>
                <a:spcPts val="0"/>
              </a:spcBef>
              <a:buFont typeface="+mj-lt"/>
              <a:buAutoNum type="arabicPeriod"/>
            </a:pPr>
            <a:r>
              <a:rPr lang="en-US" sz="1100" b="1"/>
              <a:t>RCM Operation Knowledge Check:</a:t>
            </a:r>
            <a:r>
              <a:rPr lang="en-US" sz="1100"/>
              <a:t> A gamified knowledge check reinforces understanding of the RCM operation sequence and water rate calculations. Trainees solidify their skills through engaging scenarios and quizzes, ensuring readiness for real-world applications.</a:t>
            </a:r>
          </a:p>
          <a:p>
            <a:pPr marL="228600" lvl="1" indent="-228600">
              <a:spcBef>
                <a:spcPts val="0"/>
              </a:spcBef>
              <a:buFont typeface="+mj-lt"/>
              <a:buAutoNum type="arabicPeriod"/>
            </a:pPr>
            <a:r>
              <a:rPr lang="en-US" sz="1100" b="1"/>
              <a:t>Troubleshooting Introduction:</a:t>
            </a:r>
            <a:r>
              <a:rPr lang="en-US" sz="1100"/>
              <a:t> This lesson introduces basic troubleshooting techniques for the ADC RCM, guiding trainees through common operational challenges.</a:t>
            </a:r>
          </a:p>
          <a:p>
            <a:pPr marL="0" lvl="1" indent="0">
              <a:spcBef>
                <a:spcPts val="0"/>
              </a:spcBef>
              <a:buNone/>
            </a:pPr>
            <a:br>
              <a:rPr lang="en-US"/>
            </a:br>
            <a:endParaRPr lang="en-US" sz="1200"/>
          </a:p>
          <a:p>
            <a:endParaRPr lang="en-US" sz="1200"/>
          </a:p>
        </p:txBody>
      </p:sp>
      <p:sp>
        <p:nvSpPr>
          <p:cNvPr id="5" name="HeaderGradient">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pic>
        <p:nvPicPr>
          <p:cNvPr id="4" name="Picture 3">
            <a:extLst>
              <a:ext uri="{FF2B5EF4-FFF2-40B4-BE49-F238E27FC236}">
                <a16:creationId xmlns:a16="http://schemas.microsoft.com/office/drawing/2014/main" id="{9E8F1B5F-80B7-C7EB-8587-019EF7D50D6B}"/>
              </a:ext>
            </a:extLst>
          </p:cNvPr>
          <p:cNvPicPr>
            <a:picLocks noChangeAspect="1"/>
          </p:cNvPicPr>
          <p:nvPr/>
        </p:nvPicPr>
        <p:blipFill>
          <a:blip r:embed="rId4"/>
          <a:stretch>
            <a:fillRect/>
          </a:stretch>
        </p:blipFill>
        <p:spPr>
          <a:xfrm>
            <a:off x="7317763" y="2488552"/>
            <a:ext cx="6858000" cy="5238000"/>
          </a:xfrm>
          <a:prstGeom prst="rect">
            <a:avLst/>
          </a:prstGeom>
        </p:spPr>
      </p:pic>
      <p:pic>
        <p:nvPicPr>
          <p:cNvPr id="7" name="Picture 6">
            <a:extLst>
              <a:ext uri="{FF2B5EF4-FFF2-40B4-BE49-F238E27FC236}">
                <a16:creationId xmlns:a16="http://schemas.microsoft.com/office/drawing/2014/main" id="{1167234A-311A-C9A9-6200-7F78C728BBA6}"/>
              </a:ext>
            </a:extLst>
          </p:cNvPr>
          <p:cNvPicPr>
            <a:picLocks noChangeAspect="1"/>
          </p:cNvPicPr>
          <p:nvPr/>
        </p:nvPicPr>
        <p:blipFill>
          <a:blip r:embed="rId5"/>
          <a:stretch>
            <a:fillRect/>
          </a:stretch>
        </p:blipFill>
        <p:spPr>
          <a:xfrm>
            <a:off x="-7674016" y="6144482"/>
            <a:ext cx="6858000" cy="2781274"/>
          </a:xfrm>
          <a:prstGeom prst="rect">
            <a:avLst/>
          </a:prstGeom>
        </p:spPr>
      </p:pic>
      <p:pic>
        <p:nvPicPr>
          <p:cNvPr id="10" name="Picture 9">
            <a:extLst>
              <a:ext uri="{FF2B5EF4-FFF2-40B4-BE49-F238E27FC236}">
                <a16:creationId xmlns:a16="http://schemas.microsoft.com/office/drawing/2014/main" id="{E5A37E21-733C-3889-185A-DC470B8215E0}"/>
              </a:ext>
            </a:extLst>
          </p:cNvPr>
          <p:cNvPicPr>
            <a:picLocks noChangeAspect="1"/>
          </p:cNvPicPr>
          <p:nvPr/>
        </p:nvPicPr>
        <p:blipFill>
          <a:blip r:embed="rId6"/>
          <a:stretch>
            <a:fillRect/>
          </a:stretch>
        </p:blipFill>
        <p:spPr>
          <a:xfrm>
            <a:off x="-7740611" y="3229767"/>
            <a:ext cx="6858000" cy="2073859"/>
          </a:xfrm>
          <a:prstGeom prst="rect">
            <a:avLst/>
          </a:prstGeom>
        </p:spPr>
      </p:pic>
      <p:pic>
        <p:nvPicPr>
          <p:cNvPr id="15" name="Picture 14">
            <a:extLst>
              <a:ext uri="{FF2B5EF4-FFF2-40B4-BE49-F238E27FC236}">
                <a16:creationId xmlns:a16="http://schemas.microsoft.com/office/drawing/2014/main" id="{79637BD2-B487-4458-E7D6-1CE7AA57C21C}"/>
              </a:ext>
            </a:extLst>
          </p:cNvPr>
          <p:cNvPicPr>
            <a:picLocks noChangeAspect="1"/>
          </p:cNvPicPr>
          <p:nvPr/>
        </p:nvPicPr>
        <p:blipFill>
          <a:blip r:embed="rId7"/>
          <a:stretch>
            <a:fillRect/>
          </a:stretch>
        </p:blipFill>
        <p:spPr>
          <a:xfrm>
            <a:off x="7445829" y="-568762"/>
            <a:ext cx="6858000" cy="1936791"/>
          </a:xfrm>
          <a:prstGeom prst="rect">
            <a:avLst/>
          </a:prstGeom>
        </p:spPr>
      </p:pic>
      <p:pic>
        <p:nvPicPr>
          <p:cNvPr id="17" name="Picture 16">
            <a:extLst>
              <a:ext uri="{FF2B5EF4-FFF2-40B4-BE49-F238E27FC236}">
                <a16:creationId xmlns:a16="http://schemas.microsoft.com/office/drawing/2014/main" id="{DC1012C8-4CAC-8C65-EF02-12DD50DBB0FD}"/>
              </a:ext>
            </a:extLst>
          </p:cNvPr>
          <p:cNvPicPr>
            <a:picLocks noChangeAspect="1"/>
          </p:cNvPicPr>
          <p:nvPr/>
        </p:nvPicPr>
        <p:blipFill>
          <a:blip r:embed="rId8"/>
          <a:stretch>
            <a:fillRect/>
          </a:stretch>
        </p:blipFill>
        <p:spPr>
          <a:xfrm>
            <a:off x="-7445829" y="-568762"/>
            <a:ext cx="6858000" cy="2466037"/>
          </a:xfrm>
          <a:prstGeom prst="rect">
            <a:avLst/>
          </a:prstGeom>
        </p:spPr>
      </p:pic>
    </p:spTree>
    <p:extLst>
      <p:ext uri="{BB962C8B-B14F-4D97-AF65-F5344CB8AC3E}">
        <p14:creationId xmlns:p14="http://schemas.microsoft.com/office/powerpoint/2010/main" val="39763486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a:blip r:embed="rId2"/>
          <a:srcRect t="3313" r="3313"/>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Identification of the ADC RCM Components</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sz="1100" b="1"/>
              <a:t>ADC RCM: Component Identification</a:t>
            </a:r>
          </a:p>
          <a:p>
            <a:pPr marL="228600" lvl="1" indent="-228600">
              <a:spcBef>
                <a:spcPts val="0"/>
              </a:spcBef>
              <a:buFont typeface="+mj-lt"/>
              <a:buAutoNum type="arabicPeriod"/>
            </a:pPr>
            <a:r>
              <a:rPr lang="en-US" sz="1100" b="1"/>
              <a:t>Initiate the Training: </a:t>
            </a:r>
            <a:r>
              <a:rPr lang="en-US" sz="1100"/>
              <a:t>You put on the Meta Quest 3 VR headset and are transported to a lifelike control room filled with the ambient hum of machinery. Using intuitive hand gestures, you select the "Component Identification" module from the floating menu. The environment transitions smoothly, introducing you to the training objectives as visual highlights guide your attention to key areas of the ADC RCM system. Short animations illustrate how components function within the system, helping you connect their purpose to the operation.</a:t>
            </a:r>
          </a:p>
          <a:p>
            <a:pPr marL="228600" lvl="1" indent="-228600">
              <a:spcBef>
                <a:spcPts val="0"/>
              </a:spcBef>
              <a:buFont typeface="+mj-lt"/>
              <a:buAutoNum type="arabicPeriod"/>
            </a:pPr>
            <a:r>
              <a:rPr lang="en-US" sz="1100" b="1"/>
              <a:t>Interact and Explore: </a:t>
            </a:r>
            <a:r>
              <a:rPr lang="en-US" sz="1100"/>
              <a:t>Now, you're fully immersed in the 3D Digital Replica of the ADC RCM system. You can reach out to rotate the model, zoom in, and highlight individual components like sensors, valves, and control mechanisms. A voiceover guides you through each part as you interact, explaining its purpose and how it fits into the system. You experiment with different views and even toggle an exploded view to see how everything connects. It feels like a hands-on equipment tour without needing to leave your seat.</a:t>
            </a:r>
          </a:p>
          <a:p>
            <a:pPr marL="228600" lvl="1" indent="-228600">
              <a:spcBef>
                <a:spcPts val="0"/>
              </a:spcBef>
              <a:buFont typeface="+mj-lt"/>
              <a:buAutoNum type="arabicPeriod"/>
            </a:pPr>
            <a:r>
              <a:rPr lang="en-US" sz="1100" b="1"/>
              <a:t>Engagement and Retention:</a:t>
            </a:r>
            <a:r>
              <a:rPr lang="en-US" sz="1100"/>
              <a:t> The lesson becomes interactive as you’re prompted to locate and identify specific components. You’re asked to drag and drop labels onto the parts or answer quick questions about their function. When you make a mistake, the simulator provides helpful feedback, ensuring you learn the correct information. When you finish, you feel confident recognizing each part and its role in the system.</a:t>
            </a:r>
          </a:p>
          <a:p>
            <a:pPr marL="0" lvl="3" indent="0">
              <a:spcBef>
                <a:spcPts val="0"/>
              </a:spcBef>
              <a:buClr>
                <a:schemeClr val="tx1">
                  <a:lumMod val="65000"/>
                  <a:lumOff val="35000"/>
                </a:schemeClr>
              </a:buClr>
              <a:buNone/>
            </a:pPr>
            <a:r>
              <a:rPr lang="en-US" sz="1100" b="1"/>
              <a:t>Lesson Completion</a:t>
            </a:r>
          </a:p>
          <a:p>
            <a:pPr marL="0" lvl="3" indent="0">
              <a:spcBef>
                <a:spcPts val="0"/>
              </a:spcBef>
              <a:buClr>
                <a:schemeClr val="tx1">
                  <a:lumMod val="65000"/>
                  <a:lumOff val="35000"/>
                </a:schemeClr>
              </a:buClr>
              <a:buNone/>
            </a:pPr>
            <a:r>
              <a:rPr lang="en-US" sz="1100"/>
              <a:t>Once the lesson is complete, the trainee’s tracked lesson completion performance and real-time progress feedback data will be generated into a comprehensive report. The report’s insight will allow the training team to review the trainee’s success and identify areas needing additional attention.</a:t>
            </a:r>
          </a:p>
          <a:p>
            <a:pPr marL="0" lvl="1" indent="0">
              <a:spcBef>
                <a:spcPts val="0"/>
              </a:spcBef>
              <a:buNone/>
            </a:pPr>
            <a:endParaRPr lang="en-US"/>
          </a:p>
          <a:p>
            <a:pPr marL="0" lvl="1" indent="0" algn="r">
              <a:spcBef>
                <a:spcPts val="0"/>
              </a:spcBef>
              <a:buNone/>
            </a:pPr>
            <a:r>
              <a:rPr lang="en-US"/>
              <a:t>(continued on next page)</a:t>
            </a:r>
          </a:p>
          <a:p>
            <a:pPr>
              <a:spcBef>
                <a:spcPts val="0"/>
              </a:spcBef>
            </a:pPr>
            <a:endParaRPr lang="en-US"/>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Cement Services Division Training Simulator will offer scalable lessons that enhance familiarization with the operations process of the ADC RCM machine. Below is an example of a trainee’s experience interacting with the VR Model Viewer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122023435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7A9A6-EE4C-AB4F-8C91-4458A976A9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C2B05CD4-FA6A-B31E-7BB9-C72DAC043FC5}"/>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1FC9468F-DED9-16B1-03DA-201B92804084}"/>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C569684B-D3B7-ECB2-A0E7-DA17B694EBE3}"/>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135E8D-564E-30F6-3EBB-2C381B438DB5}"/>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53C1B4C7-0F2D-6994-CFE2-3A201BAB092D}"/>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4007FAE-3B29-51CE-4FFC-07A51F406EF1}"/>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E0B0E14C-2E80-7C24-2F19-ADF9DCF0A30D}"/>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t>ADC RCM: Component Identification (continued)</a:t>
            </a:r>
            <a:endParaRPr lang="en-US" sz="1200" b="1"/>
          </a:p>
          <a:p>
            <a:pPr marL="569913" lvl="3" indent="-228600">
              <a:spcBef>
                <a:spcPts val="0"/>
              </a:spcBef>
              <a:buClr>
                <a:schemeClr val="tx1">
                  <a:lumMod val="65000"/>
                  <a:lumOff val="35000"/>
                </a:schemeClr>
              </a:buClr>
              <a:buFont typeface="+mj-lt"/>
              <a:buAutoNum type="alphaLcPeriod"/>
            </a:pPr>
            <a:r>
              <a:rPr lang="en-US" b="1"/>
              <a:t>Using the VR remote control, select the ADC RCM equipment model</a:t>
            </a:r>
            <a:r>
              <a:rPr lang="en-US"/>
              <a:t> to activate an </a:t>
            </a:r>
            <a:r>
              <a:rPr lang="en-US" b="1"/>
              <a:t>exploded view</a:t>
            </a:r>
            <a:r>
              <a:rPr lang="en-US"/>
              <a:t> of its components, allowing for an in-depth examination of internal connections and mechanical relationships.</a:t>
            </a:r>
          </a:p>
          <a:p>
            <a:pPr marL="569913" lvl="3" indent="-228600">
              <a:spcBef>
                <a:spcPts val="0"/>
              </a:spcBef>
              <a:buClr>
                <a:schemeClr val="tx1">
                  <a:lumMod val="65000"/>
                  <a:lumOff val="35000"/>
                </a:schemeClr>
              </a:buClr>
              <a:buFont typeface="+mj-lt"/>
              <a:buAutoNum type="alphaLcPeriod"/>
            </a:pPr>
            <a:r>
              <a:rPr lang="en-US" b="1"/>
              <a:t>Rotate, zoom, and pan around the 3D digital model</a:t>
            </a:r>
            <a:r>
              <a:rPr lang="en-US"/>
              <a:t> to inspect how the </a:t>
            </a:r>
            <a:r>
              <a:rPr lang="en-US" b="1"/>
              <a:t>bulk cement throttling valve, centrifugal mixing pump, and agitators</a:t>
            </a:r>
            <a:r>
              <a:rPr lang="en-US"/>
              <a:t> are positioned and connected within the system.</a:t>
            </a:r>
          </a:p>
          <a:p>
            <a:pPr marL="569913" lvl="3" indent="-228600">
              <a:spcBef>
                <a:spcPts val="0"/>
              </a:spcBef>
              <a:buClr>
                <a:schemeClr val="tx1">
                  <a:lumMod val="65000"/>
                  <a:lumOff val="35000"/>
                </a:schemeClr>
              </a:buClr>
              <a:buFont typeface="+mj-lt"/>
              <a:buAutoNum type="alphaLcPeriod"/>
            </a:pPr>
            <a:r>
              <a:rPr lang="en-US" b="1"/>
              <a:t>Select a highlighted component</a:t>
            </a:r>
            <a:r>
              <a:rPr lang="en-US"/>
              <a:t> to trigger an </a:t>
            </a:r>
            <a:r>
              <a:rPr lang="en-US" b="1"/>
              <a:t>annotated description</a:t>
            </a:r>
            <a:r>
              <a:rPr lang="en-US"/>
              <a:t>, providing key operational details on its function and role in the mixing sequence.</a:t>
            </a:r>
          </a:p>
          <a:p>
            <a:pPr marL="569913" lvl="3" indent="-228600">
              <a:spcBef>
                <a:spcPts val="0"/>
              </a:spcBef>
              <a:buClr>
                <a:schemeClr val="tx1">
                  <a:lumMod val="65000"/>
                  <a:lumOff val="35000"/>
                </a:schemeClr>
              </a:buClr>
              <a:buFont typeface="+mj-lt"/>
              <a:buAutoNum type="alphaLcPeriod"/>
            </a:pPr>
            <a:r>
              <a:rPr lang="en-US" b="1"/>
              <a:t>Read the annotation panel that appears</a:t>
            </a:r>
            <a:r>
              <a:rPr lang="en-US"/>
              <a:t> and learn about the </a:t>
            </a:r>
            <a:r>
              <a:rPr lang="en-US" b="1"/>
              <a:t>bulk cement throttling valve’s</a:t>
            </a:r>
            <a:r>
              <a:rPr lang="en-US"/>
              <a:t> role in controlling the flow of dry cement into the slurry mix.</a:t>
            </a:r>
          </a:p>
          <a:p>
            <a:pPr marL="569913" lvl="3" indent="-228600">
              <a:spcBef>
                <a:spcPts val="0"/>
              </a:spcBef>
              <a:buClr>
                <a:schemeClr val="tx1">
                  <a:lumMod val="65000"/>
                  <a:lumOff val="35000"/>
                </a:schemeClr>
              </a:buClr>
              <a:buFont typeface="+mj-lt"/>
              <a:buAutoNum type="alphaLcPeriod"/>
            </a:pPr>
            <a:r>
              <a:rPr lang="en-US" b="1"/>
              <a:t>Toggle the "Full 360° View" mode</a:t>
            </a:r>
            <a:r>
              <a:rPr lang="en-US"/>
              <a:t> to observe the </a:t>
            </a:r>
            <a:r>
              <a:rPr lang="en-US" b="1"/>
              <a:t>flow pathways</a:t>
            </a:r>
            <a:r>
              <a:rPr lang="en-US"/>
              <a:t>, tracking the movement of materials from the water intake to the mixing chamber and through the recirculation system.</a:t>
            </a:r>
          </a:p>
          <a:p>
            <a:pPr marL="569913" lvl="3" indent="-228600">
              <a:spcBef>
                <a:spcPts val="0"/>
              </a:spcBef>
              <a:buClr>
                <a:schemeClr val="tx1">
                  <a:lumMod val="65000"/>
                  <a:lumOff val="35000"/>
                </a:schemeClr>
              </a:buClr>
              <a:buFont typeface="+mj-lt"/>
              <a:buAutoNum type="alphaLcPeriod"/>
            </a:pPr>
            <a:r>
              <a:rPr lang="en-US" b="1"/>
              <a:t>Engage with interactive animations</a:t>
            </a:r>
            <a:r>
              <a:rPr lang="en-US"/>
              <a:t> demonstrating </a:t>
            </a:r>
            <a:r>
              <a:rPr lang="en-US" b="1"/>
              <a:t>real-time mixing processes</a:t>
            </a:r>
            <a:r>
              <a:rPr lang="en-US"/>
              <a:t>, visualizing how the </a:t>
            </a:r>
            <a:r>
              <a:rPr lang="en-US" b="1"/>
              <a:t>diffuser system</a:t>
            </a:r>
            <a:r>
              <a:rPr lang="en-US"/>
              <a:t> removes entrained air before slurry recirculation.</a:t>
            </a:r>
          </a:p>
          <a:p>
            <a:pPr marL="569913" lvl="3" indent="-228600">
              <a:spcBef>
                <a:spcPts val="0"/>
              </a:spcBef>
              <a:buClr>
                <a:schemeClr val="tx1">
                  <a:lumMod val="65000"/>
                  <a:lumOff val="35000"/>
                </a:schemeClr>
              </a:buClr>
              <a:buFont typeface="+mj-lt"/>
              <a:buAutoNum type="alphaLcPeriod"/>
            </a:pPr>
            <a:r>
              <a:rPr lang="en-US" b="1"/>
              <a:t>Complete a labeling challenge</a:t>
            </a:r>
            <a:r>
              <a:rPr lang="en-US"/>
              <a:t>, dragging and dropping the correct names onto highlighted components, reinforcing the learning process with immediate feedback.</a:t>
            </a:r>
          </a:p>
          <a:p>
            <a:pPr marL="569913" lvl="3" indent="-228600">
              <a:spcBef>
                <a:spcPts val="0"/>
              </a:spcBef>
              <a:buClr>
                <a:schemeClr val="tx1">
                  <a:lumMod val="65000"/>
                  <a:lumOff val="35000"/>
                </a:schemeClr>
              </a:buClr>
              <a:buFont typeface="+mj-lt"/>
              <a:buAutoNum type="alphaLcPeriod"/>
            </a:pPr>
            <a:r>
              <a:rPr lang="en-US" b="1"/>
              <a:t>End the module with a knowledge check</a:t>
            </a:r>
            <a:r>
              <a:rPr lang="en-US"/>
              <a:t>, reviewing system flow dynamics and key components to confirm comprehension before progressing to the next training phase</a:t>
            </a:r>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E2CBB0A8-AF00-8066-0354-5577925EE55F}"/>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420466119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EE79F-0463-CF26-963F-3D9E4F8D335C}"/>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F7FA24A4-2976-69A6-CAFF-32D1AEBC0B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a:t>
            </a:r>
            <a:r>
              <a:rPr lang="en-US" sz="1100">
                <a:solidFill>
                  <a:schemeClr val="tx1">
                    <a:lumMod val="65000"/>
                    <a:lumOff val="35000"/>
                  </a:schemeClr>
                </a:solidFill>
                <a:latin typeface="Calibri" panose="020F0502020204030204" pitchFamily="34" charset="0"/>
                <a:cs typeface="Calibri" panose="020F0502020204030204" pitchFamily="34" charset="0"/>
              </a:rPr>
              <a:t>trainee</a:t>
            </a: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puts on a VR headset and enters the </a:t>
            </a:r>
            <a:r>
              <a:rPr lang="en-US" sz="11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Digital Replica </a:t>
            </a: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application, they may select from a menu of predetermined Virtual Equipment models. Once selected, a 360° view of the equipment will appear, offering the opportunity to walk entirely around it. The following elements are anticipated to be included in the 3D Digital Replica portion of the virtual training experience:</a:t>
            </a:r>
          </a:p>
          <a:p>
            <a:pPr marL="228600" indent="-228600">
              <a:lnSpc>
                <a:spcPct val="110000"/>
              </a:lnSpc>
              <a:spcBef>
                <a:spcPts val="0"/>
              </a:spcBef>
              <a:spcAft>
                <a:spcPts val="600"/>
              </a:spcAft>
              <a:buFont typeface="+mj-lt"/>
              <a:buAutoNum type="alphaUcPeriod"/>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view detailed, high-resolution models of equipment from different angles by walking around the virtual space. While the model is static, the immersive 3D view allows for an in-depth visual inspection of the equipment.</a:t>
            </a:r>
          </a:p>
          <a:p>
            <a:pPr marL="228600" indent="-228600">
              <a:lnSpc>
                <a:spcPct val="110000"/>
              </a:lnSpc>
              <a:spcBef>
                <a:spcPts val="0"/>
              </a:spcBef>
              <a:spcAft>
                <a:spcPts val="600"/>
              </a:spcAft>
              <a:buFont typeface="+mj-lt"/>
              <a:buAutoNum type="alphaUcPeriod"/>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Certain areas of the equipment model will feature clickable points of interest, providing additional information or visuals such as close-up images or simple animations that illustrate the equipment’s key features. </a:t>
            </a:r>
          </a:p>
          <a:p>
            <a:pPr marL="228600" indent="-228600">
              <a:lnSpc>
                <a:spcPct val="110000"/>
              </a:lnSpc>
              <a:spcBef>
                <a:spcPts val="0"/>
              </a:spcBef>
              <a:spcAft>
                <a:spcPts val="600"/>
              </a:spcAft>
              <a:buFont typeface="+mj-lt"/>
              <a:buAutoNum type="alphaUcPeriod"/>
            </a:pPr>
            <a:r>
              <a:rPr lang="en-US" sz="1100">
                <a:solidFill>
                  <a:schemeClr val="tx1">
                    <a:lumMod val="65000"/>
                    <a:lumOff val="35000"/>
                  </a:schemeClr>
                </a:solidFill>
                <a:latin typeface="Calibri" panose="020F0502020204030204" pitchFamily="34" charset="0"/>
                <a:cs typeface="Calibri" panose="020F0502020204030204" pitchFamily="34" charset="0"/>
              </a:rPr>
              <a:t>Certain model components will feature exploded views or cutaways, allowing users to see internal structures and understand how different parts fit together.</a:t>
            </a:r>
          </a:p>
          <a:p>
            <a:pPr marL="0" indent="0">
              <a:lnSpc>
                <a:spcPct val="110000"/>
              </a:lnSpc>
              <a:spcBef>
                <a:spcPts val="0"/>
              </a:spcBef>
              <a:spcAft>
                <a:spcPts val="600"/>
              </a:spcAft>
              <a:buNone/>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 name="editable background">
            <a:extLst>
              <a:ext uri="{FF2B5EF4-FFF2-40B4-BE49-F238E27FC236}">
                <a16:creationId xmlns:a16="http://schemas.microsoft.com/office/drawing/2014/main" id="{2F956202-142C-2007-039B-187657D423F5}"/>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1E02A835-686E-7523-143C-6172B355F534}"/>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FC4A9009-EAF0-6162-73E0-A685F41E9081}"/>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4A507563-EE05-65EA-E9CD-06530B38BC5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11C83055-3E08-CDE1-A65F-7B9F83F8FAC9}"/>
              </a:ext>
            </a:extLst>
          </p:cNvPr>
          <p:cNvPicPr>
            <a:picLocks noGrp="1" noRot="1" noChangeAspect="1" noMove="1" noResize="1" noEditPoints="1" noAdjustHandles="1" noChangeArrowheads="1" noChangeShapeType="1" noCrop="1"/>
          </p:cNvPicPr>
          <p:nvPr/>
        </p:nvPicPr>
        <p:blipFill>
          <a:blip r:embed="rId2"/>
          <a:srcRect t="14479" b="14479"/>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1531D6FE-0530-54A7-BE0E-8FCC492C346C}"/>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61292AB2-57A4-7ADB-DE86-5F8A652A2443}"/>
              </a:ext>
            </a:extLst>
          </p:cNvPr>
          <p:cNvSpPr/>
          <p:nvPr/>
        </p:nvSpPr>
        <p:spPr>
          <a:xfrm>
            <a:off x="5321778" y="2676558"/>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5A66D115-CEC3-5554-C839-0FE16C930AB0}"/>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E3A4F033-1020-DF1F-D233-E1F770C4B43B}"/>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CAF8E287-1AA7-9186-93E7-B370FFB19151}"/>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751B1332-53AC-EE13-6908-1FF2906D45F9}"/>
              </a:ext>
            </a:extLst>
          </p:cNvPr>
          <p:cNvSpPr/>
          <p:nvPr/>
        </p:nvSpPr>
        <p:spPr>
          <a:xfrm>
            <a:off x="3448102" y="3078805"/>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644B8C61-6EB2-5F7F-619B-526E442368C1}"/>
              </a:ext>
            </a:extLst>
          </p:cNvPr>
          <p:cNvSpPr/>
          <p:nvPr/>
        </p:nvSpPr>
        <p:spPr>
          <a:xfrm>
            <a:off x="2893560" y="361985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922C6A42-DD74-0B03-8A63-8EFA04983CD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Hydraulic Oil Level</a:t>
            </a:r>
          </a:p>
          <a:p>
            <a:r>
              <a:rPr lang="en-US" sz="800"/>
              <a:t>Remove the dipstick and check the level before starting engine.</a:t>
            </a:r>
          </a:p>
        </p:txBody>
      </p:sp>
      <p:pic>
        <p:nvPicPr>
          <p:cNvPr id="46" name="Cursor hand" descr="Right pointing backhand index with solid fill">
            <a:extLst>
              <a:ext uri="{FF2B5EF4-FFF2-40B4-BE49-F238E27FC236}">
                <a16:creationId xmlns:a16="http://schemas.microsoft.com/office/drawing/2014/main" id="{77FADF55-D06C-92D3-FD80-7ED17EF070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08A2FFA3-F189-41A8-9068-C627F9278CDD}"/>
              </a:ext>
            </a:extLst>
          </p:cNvPr>
          <p:cNvGrpSpPr/>
          <p:nvPr/>
        </p:nvGrpSpPr>
        <p:grpSpPr>
          <a:xfrm>
            <a:off x="4783930" y="3771900"/>
            <a:ext cx="246888" cy="1307806"/>
            <a:chOff x="374345" y="4491272"/>
            <a:chExt cx="246888" cy="1307806"/>
          </a:xfrm>
        </p:grpSpPr>
        <p:cxnSp>
          <p:nvCxnSpPr>
            <p:cNvPr id="28" name="Straight Connector 5">
              <a:extLst>
                <a:ext uri="{FF2B5EF4-FFF2-40B4-BE49-F238E27FC236}">
                  <a16:creationId xmlns:a16="http://schemas.microsoft.com/office/drawing/2014/main" id="{04096298-82D8-5276-0646-A9816E5B0AFE}"/>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04B4948F-608E-989A-80CF-5AC44213C3E8}"/>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grpSp>
        <p:nvGrpSpPr>
          <p:cNvPr id="21" name="Callout 4" hidden="1">
            <a:extLst>
              <a:ext uri="{FF2B5EF4-FFF2-40B4-BE49-F238E27FC236}">
                <a16:creationId xmlns:a16="http://schemas.microsoft.com/office/drawing/2014/main" id="{3D7832B4-7954-FF4E-CC96-92605ED7DFAC}"/>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43C6BB1D-78B9-28EF-0479-2BB4AA3B3842}"/>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E3ACE8F4-5AA4-CEB6-B7C0-4E97DB2647CF}"/>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BC9AC563-607D-268B-78AA-1E13B04B5692}"/>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BD1795E8-D701-CEE1-D616-A7DAC965D92A}"/>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EA77ED45-6E67-0340-B95B-1A38C42632BB}"/>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2DEB4071-CB8B-0DDB-736A-09721C0987D4}"/>
              </a:ext>
            </a:extLst>
          </p:cNvPr>
          <p:cNvGrpSpPr/>
          <p:nvPr/>
        </p:nvGrpSpPr>
        <p:grpSpPr>
          <a:xfrm>
            <a:off x="1834775" y="3503176"/>
            <a:ext cx="246888" cy="1576530"/>
            <a:chOff x="810569" y="4223433"/>
            <a:chExt cx="246888" cy="1576530"/>
          </a:xfrm>
        </p:grpSpPr>
        <p:cxnSp>
          <p:nvCxnSpPr>
            <p:cNvPr id="15" name="Straight Connector 2">
              <a:extLst>
                <a:ext uri="{FF2B5EF4-FFF2-40B4-BE49-F238E27FC236}">
                  <a16:creationId xmlns:a16="http://schemas.microsoft.com/office/drawing/2014/main" id="{8A4872EA-FE7A-BAB1-1478-D1A4C8632F85}"/>
                </a:ext>
              </a:extLst>
            </p:cNvPr>
            <p:cNvCxnSpPr>
              <a:cxnSpLocks/>
            </p:cNvCxnSpPr>
            <p:nvPr/>
          </p:nvCxnSpPr>
          <p:spPr>
            <a:xfrm flipV="1">
              <a:off x="924505" y="4223433"/>
              <a:ext cx="0" cy="132964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8F531C68-8FBF-7EAA-1329-E8E9F93E5E89}"/>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grpSp>
      <p:sp>
        <p:nvSpPr>
          <p:cNvPr id="30" name="invisible rect">
            <a:extLst>
              <a:ext uri="{FF2B5EF4-FFF2-40B4-BE49-F238E27FC236}">
                <a16:creationId xmlns:a16="http://schemas.microsoft.com/office/drawing/2014/main" id="{AD92EBDF-AD52-468D-F2C9-C65D21865F59}"/>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hidden="1">
            <a:extLst>
              <a:ext uri="{FF2B5EF4-FFF2-40B4-BE49-F238E27FC236}">
                <a16:creationId xmlns:a16="http://schemas.microsoft.com/office/drawing/2014/main" id="{79E2C5D8-2E32-D044-E906-31013DD7E252}"/>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C74C9903-5A59-10EF-BE89-9B2C5FFB203B}"/>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F36E6E02-607A-8509-AD2A-C7B222884A9A}"/>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AC65C834-0EBD-FB22-9903-E50B4192169F}"/>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Digital Replica</a:t>
            </a:r>
          </a:p>
        </p:txBody>
      </p:sp>
      <p:sp>
        <p:nvSpPr>
          <p:cNvPr id="2" name="Project Title Placeholder">
            <a:extLst>
              <a:ext uri="{FF2B5EF4-FFF2-40B4-BE49-F238E27FC236}">
                <a16:creationId xmlns:a16="http://schemas.microsoft.com/office/drawing/2014/main" id="{E725EBEB-1BF1-66B8-DEB2-A4F6229CBE30}"/>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digital Replica</a:t>
            </a:r>
          </a:p>
        </p:txBody>
      </p:sp>
      <p:sp>
        <p:nvSpPr>
          <p:cNvPr id="3" name="Title" hidden="1">
            <a:extLst>
              <a:ext uri="{FF2B5EF4-FFF2-40B4-BE49-F238E27FC236}">
                <a16:creationId xmlns:a16="http://schemas.microsoft.com/office/drawing/2014/main" id="{884E5966-4126-4A2C-295C-3EE88F969BCE}"/>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306ED3C0-2E35-ECD7-CF45-E5070983C696}"/>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74B2A4BA-92BB-1789-B785-7581FB8D81CC}"/>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9DEFEBED-4ABF-2CA1-92AC-422D56F0D568}"/>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F3563E2B-462A-5F02-8BF8-84DAC3FCCF1F}"/>
              </a:ext>
            </a:extLst>
          </p:cNvPr>
          <p:cNvSpPr txBox="1"/>
          <p:nvPr/>
        </p:nvSpPr>
        <p:spPr>
          <a:xfrm>
            <a:off x="5751929" y="4383985"/>
            <a:ext cx="781698" cy="338554"/>
          </a:xfrm>
          <a:prstGeom prst="rect">
            <a:avLst/>
          </a:prstGeom>
          <a:noFill/>
        </p:spPr>
        <p:txBody>
          <a:bodyPr wrap="square" rtlCol="0">
            <a:spAutoFit/>
          </a:bodyPr>
          <a:lstStyle/>
          <a:p>
            <a:pPr algn="ctr"/>
            <a:r>
              <a:rPr lang="en-US" sz="800">
                <a:solidFill>
                  <a:schemeClr val="tx1">
                    <a:alpha val="60000"/>
                  </a:schemeClr>
                </a:solidFill>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4F8EA1B8-4CDD-CD00-0B5E-E718E1A1D0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5816867" y="3782259"/>
            <a:ext cx="651821" cy="651821"/>
          </a:xfrm>
          <a:prstGeom prst="rect">
            <a:avLst/>
          </a:prstGeom>
        </p:spPr>
      </p:pic>
      <p:sp>
        <p:nvSpPr>
          <p:cNvPr id="22" name="Arrow: Right">
            <a:extLst>
              <a:ext uri="{FF2B5EF4-FFF2-40B4-BE49-F238E27FC236}">
                <a16:creationId xmlns:a16="http://schemas.microsoft.com/office/drawing/2014/main" id="{07AE480D-3028-D35C-EA0C-9558E7D61104}"/>
              </a:ext>
            </a:extLst>
          </p:cNvPr>
          <p:cNvSpPr/>
          <p:nvPr/>
        </p:nvSpPr>
        <p:spPr>
          <a:xfrm>
            <a:off x="6295994" y="3867758"/>
            <a:ext cx="172695" cy="158131"/>
          </a:xfrm>
          <a:prstGeom prst="rightArrow">
            <a:avLst>
              <a:gd name="adj1" fmla="val 50000"/>
              <a:gd name="adj2" fmla="val 65714"/>
            </a:avLst>
          </a:prstGeom>
          <a:solidFill>
            <a:schemeClr val="tx1">
              <a:alpha val="6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4DC4D5C2-1920-F14E-98D2-5D1EFCB08C3F}"/>
              </a:ext>
            </a:extLst>
          </p:cNvPr>
          <p:cNvSpPr/>
          <p:nvPr/>
        </p:nvSpPr>
        <p:spPr>
          <a:xfrm flipH="1">
            <a:off x="5779059" y="3873261"/>
            <a:ext cx="172695" cy="158131"/>
          </a:xfrm>
          <a:prstGeom prst="rightArrow">
            <a:avLst>
              <a:gd name="adj1" fmla="val 50000"/>
              <a:gd name="adj2" fmla="val 65714"/>
            </a:avLst>
          </a:prstGeom>
          <a:solidFill>
            <a:schemeClr val="tx1">
              <a:alpha val="60000"/>
            </a:schemeClr>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04ED521B-22AE-78C6-4C90-AB81747BB1D4}"/>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39313863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IGNMENT" hidden="1">
            <a:extLst>
              <a:ext uri="{FF2B5EF4-FFF2-40B4-BE49-F238E27FC236}">
                <a16:creationId xmlns:a16="http://schemas.microsoft.com/office/drawing/2014/main" id="{42B4CAFE-C334-4FF8-8B96-097D24D8672F}"/>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8" name="EDIT tag" hidden="1">
            <a:extLst>
              <a:ext uri="{FF2B5EF4-FFF2-40B4-BE49-F238E27FC236}">
                <a16:creationId xmlns:a16="http://schemas.microsoft.com/office/drawing/2014/main" id="{D836D945-0360-48C1-AA47-03F76D0B5FA4}"/>
              </a:ext>
            </a:extLst>
          </p:cNvPr>
          <p:cNvSpPr txBox="1"/>
          <p:nvPr/>
        </p:nvSpPr>
        <p:spPr>
          <a:xfrm rot="20805525">
            <a:off x="2196404" y="4414653"/>
            <a:ext cx="2077340" cy="1015663"/>
          </a:xfrm>
          <a:prstGeom prst="rect">
            <a:avLst/>
          </a:prstGeom>
          <a:solidFill>
            <a:schemeClr val="bg1"/>
          </a:solidFill>
          <a:ln w="19050">
            <a:solidFill>
              <a:srgbClr val="C00000"/>
            </a:solidFill>
          </a:ln>
          <a:effectLst/>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5" name="BodyText">
            <a:extLst>
              <a:ext uri="{FF2B5EF4-FFF2-40B4-BE49-F238E27FC236}">
                <a16:creationId xmlns:a16="http://schemas.microsoft.com/office/drawing/2014/main" id="{9E0693A3-3CCF-1C14-5584-B0CAD4F630CE}"/>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
        <p:nvSpPr>
          <p:cNvPr id="3" name="Project Title Placeholder">
            <a:extLst>
              <a:ext uri="{FF2B5EF4-FFF2-40B4-BE49-F238E27FC236}">
                <a16:creationId xmlns:a16="http://schemas.microsoft.com/office/drawing/2014/main" id="{7F225D6E-3F55-8D0D-EC18-B75C2EB95E9A}"/>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Paving Applications Simulator</a:t>
            </a:r>
          </a:p>
        </p:txBody>
      </p:sp>
      <p:sp>
        <p:nvSpPr>
          <p:cNvPr id="6" name="Title">
            <a:extLst>
              <a:ext uri="{FF2B5EF4-FFF2-40B4-BE49-F238E27FC236}">
                <a16:creationId xmlns:a16="http://schemas.microsoft.com/office/drawing/2014/main" id="{9A6BC4D2-757F-1653-1504-2B4F208E1F3C}"/>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10" name="Text Placeholder 10" hidden="1">
            <a:extLst>
              <a:ext uri="{FF2B5EF4-FFF2-40B4-BE49-F238E27FC236}">
                <a16:creationId xmlns:a16="http://schemas.microsoft.com/office/drawing/2014/main" id="{78F454D2-93A3-88FA-B963-34D81C2005EC}"/>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empty</a:t>
            </a:r>
          </a:p>
        </p:txBody>
      </p:sp>
    </p:spTree>
    <p:extLst>
      <p:ext uri="{BB962C8B-B14F-4D97-AF65-F5344CB8AC3E}">
        <p14:creationId xmlns:p14="http://schemas.microsoft.com/office/powerpoint/2010/main" val="367572665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dirty="0">
                <a:solidFill>
                  <a:srgbClr val="FF0000"/>
                </a:solidFill>
              </a:rPr>
              <a:t>DO</a:t>
            </a:r>
            <a:br>
              <a:rPr lang="en-US" b="1" dirty="0">
                <a:solidFill>
                  <a:srgbClr val="FF0000"/>
                </a:solidFill>
              </a:rPr>
            </a:br>
            <a:r>
              <a:rPr lang="en-US" b="1" dirty="0">
                <a:solidFill>
                  <a:srgbClr val="FF0000"/>
                </a:solidFill>
              </a:rPr>
              <a:t>NOT </a:t>
            </a:r>
            <a:br>
              <a:rPr lang="en-US" b="1" dirty="0">
                <a:solidFill>
                  <a:srgbClr val="FF0000"/>
                </a:solidFill>
              </a:rPr>
            </a:br>
            <a:r>
              <a:rPr lang="en-US" b="1" dirty="0">
                <a:solidFill>
                  <a:srgbClr val="FF0000"/>
                </a:solidFill>
              </a:rPr>
              <a:t>USE</a:t>
            </a:r>
          </a:p>
          <a:p>
            <a:endParaRPr lang="en-US" b="1" dirty="0">
              <a:solidFill>
                <a:srgbClr val="FF0000"/>
              </a:solidFill>
            </a:endParaRPr>
          </a:p>
          <a:p>
            <a:r>
              <a:rPr lang="en-US" b="1" dirty="0">
                <a:solidFill>
                  <a:srgbClr val="FF0000"/>
                </a:solidFill>
              </a:rPr>
              <a:t>USE </a:t>
            </a:r>
            <a:br>
              <a:rPr lang="en-US" b="1" dirty="0">
                <a:solidFill>
                  <a:srgbClr val="FF0000"/>
                </a:solidFill>
              </a:rPr>
            </a:br>
            <a:r>
              <a:rPr lang="en-US" b="1" dirty="0">
                <a:solidFill>
                  <a:srgbClr val="FF0000"/>
                </a:solidFill>
              </a:rPr>
              <a:t>Table </a:t>
            </a:r>
            <a:br>
              <a:rPr lang="en-US" b="1" dirty="0">
                <a:solidFill>
                  <a:srgbClr val="FF0000"/>
                </a:solidFill>
              </a:rPr>
            </a:br>
            <a:r>
              <a:rPr lang="en-US" b="1" dirty="0">
                <a:solidFill>
                  <a:srgbClr val="FF0000"/>
                </a:solidFill>
              </a:rPr>
              <a:t>VERSION</a:t>
            </a:r>
            <a:br>
              <a:rPr lang="en-US" b="1" dirty="0">
                <a:solidFill>
                  <a:srgbClr val="FF0000"/>
                </a:solidFill>
              </a:rPr>
            </a:br>
            <a:r>
              <a:rPr lang="en-US" b="1" dirty="0">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b2f2babebaee9fbc3bc5c48f73496bc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cfce3718089e2fb26ce17d2f0d094733"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B027B0-A198-4A93-ACB4-9D9F566A1973}">
  <ds:schemaRefs>
    <ds:schemaRef ds:uri="http://schemas.microsoft.com/sharepoint/v3"/>
    <ds:schemaRef ds:uri="http://purl.org/dc/terms/"/>
    <ds:schemaRef ds:uri="http://schemas.microsoft.com/sharepoint/v3/fields"/>
    <ds:schemaRef ds:uri="ba64f991-e6fd-4bbc-ac0b-145dce244843"/>
    <ds:schemaRef ds:uri="http://schemas.microsoft.com/office/2006/documentManagement/types"/>
    <ds:schemaRef ds:uri="http://purl.org/dc/elements/1.1/"/>
    <ds:schemaRef ds:uri="http://purl.org/dc/dcmitype/"/>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e6f95391-37ae-4813-9d31-943f64a4fe25"/>
  </ds:schemaRefs>
</ds:datastoreItem>
</file>

<file path=customXml/itemProps2.xml><?xml version="1.0" encoding="utf-8"?>
<ds:datastoreItem xmlns:ds="http://schemas.openxmlformats.org/officeDocument/2006/customXml" ds:itemID="{B4C3D5DA-A189-42C0-82C8-19897FC197CD}">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40606C2-CD56-45A9-BD1C-012AD05854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TotalTime>
  <Words>26372</Words>
  <Application>Microsoft Office PowerPoint</Application>
  <PresentationFormat>Letter Paper (8.5x11 in)</PresentationFormat>
  <Paragraphs>1841</Paragraphs>
  <Slides>149</Slides>
  <Notes>22</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149</vt:i4>
      </vt:variant>
    </vt:vector>
  </HeadingPairs>
  <TitlesOfParts>
    <vt:vector size="170" baseType="lpstr">
      <vt:lpstr>Verdana Pro</vt:lpstr>
      <vt:lpstr>Open Sans</vt:lpstr>
      <vt:lpstr>Lato</vt:lpstr>
      <vt:lpstr>Lato Semibold</vt:lpstr>
      <vt:lpstr>Roboto Black</vt:lpstr>
      <vt:lpstr>Calibri</vt:lpstr>
      <vt:lpstr>Arial</vt:lpstr>
      <vt:lpstr>Arial Narrow</vt:lpstr>
      <vt:lpstr>Slack-Lato</vt:lpstr>
      <vt:lpstr>Roboto Condensed</vt:lpstr>
      <vt:lpstr>Top Secret</vt:lpstr>
      <vt:lpstr>Lato Heavy</vt:lpstr>
      <vt:lpstr>Calibri Light</vt:lpstr>
      <vt:lpstr>Segoe Print</vt:lpstr>
      <vt:lpstr>Impact</vt:lpstr>
      <vt:lpstr>Aptos</vt:lpstr>
      <vt:lpstr>Lato Black</vt:lpstr>
      <vt:lpstr>Wingdings</vt:lpstr>
      <vt:lpstr>Courier New</vt:lpstr>
      <vt:lpstr>1_Office Theme</vt:lpstr>
      <vt:lpstr>Worksheet</vt:lpstr>
      <vt:lpstr>[THING] SIMULATOR Mixed Reality Thing Trainer</vt:lpstr>
      <vt:lpstr>Contents</vt:lpstr>
      <vt:lpstr>PROJECT OVERVIEW</vt:lpstr>
      <vt:lpstr>Project Overview</vt:lpstr>
      <vt:lpstr>Why ForgeFX</vt:lpstr>
      <vt:lpstr>Why ForgeFX</vt:lpstr>
      <vt:lpstr>REDEFINING REALITY</vt:lpstr>
      <vt:lpstr>Redefining reality</vt:lpstr>
      <vt:lpstr>Virtual Model Viewer</vt:lpstr>
      <vt:lpstr>Virtual Model Viewer</vt:lpstr>
      <vt:lpstr>Digital replica Viewer</vt:lpstr>
      <vt:lpstr>Fig. 1: Model Viewer</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LIST</vt:lpstr>
      <vt:lpstr>Lesson Example</vt:lpstr>
      <vt:lpstr>Lesson Example (continued)</vt:lpstr>
      <vt:lpstr>Fig. 1: Lesson Mockup</vt:lpstr>
      <vt:lpstr>Fig. 1: Lesson Mockup</vt:lpstr>
      <vt:lpstr>PRICE OPTIONS</vt:lpstr>
      <vt:lpstr>Product Ownership</vt:lpstr>
      <vt:lpstr>Simulator ROI</vt:lpstr>
      <vt:lpstr>PowerPoint Presentation</vt:lpstr>
      <vt:lpstr>Scope &amp; Cost Options</vt:lpstr>
      <vt:lpstr>On Target?</vt:lpstr>
      <vt:lpstr>On Target?</vt:lpstr>
      <vt:lpstr>Let’s Get Started!</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Meta Quest For Business</vt:lpstr>
      <vt:lpstr>Modern Device Management For Business</vt:lpstr>
      <vt:lpstr>END</vt:lpstr>
      <vt:lpstr>EXTRAS</vt:lpstr>
      <vt:lpstr>EXTRAS</vt:lpstr>
      <vt:lpstr>EXTRAS</vt:lpstr>
      <vt:lpstr>SIMULATOR Foundation Extras</vt:lpstr>
      <vt:lpstr>Project overview</vt:lpstr>
      <vt:lpstr>Mixed Reality Training</vt:lpstr>
      <vt:lpstr>Mixed Reality Training</vt:lpstr>
      <vt:lpstr>Virtual Equipment</vt:lpstr>
      <vt:lpstr>Virtual Equipment</vt:lpstr>
      <vt:lpstr>Virtual Environment</vt:lpstr>
      <vt:lpstr>Virtual Environment</vt:lpstr>
      <vt:lpstr>Lesson List</vt:lpstr>
      <vt:lpstr>Lesson Example</vt:lpstr>
      <vt:lpstr>Lesson Example</vt:lpstr>
      <vt:lpstr>Lesson Mockup</vt:lpstr>
      <vt:lpstr>LESSON Mockup</vt:lpstr>
      <vt:lpstr>Project Overview</vt:lpstr>
      <vt:lpstr>Virtual Equipment Digital Replica</vt:lpstr>
      <vt:lpstr>Virtual Equipment Digital Replica</vt:lpstr>
      <vt:lpstr>LESSON LIST</vt:lpstr>
      <vt:lpstr>Lesson Example</vt:lpstr>
      <vt:lpstr>Lesson Example (continued)</vt:lpstr>
      <vt:lpstr>Fig. 1: Digital Replica</vt:lpstr>
      <vt:lpstr>EXTRAS</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PowerPoint Presentation</vt:lpstr>
      <vt:lpstr>PowerPoint Presentation</vt:lpstr>
      <vt:lpstr>Rapid Engagement Incentive</vt:lpstr>
      <vt:lpstr>PowerPoint Presentation</vt:lpstr>
      <vt:lpstr>Economies of Scale</vt:lpstr>
      <vt:lpstr>PowerPoint Presentation</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Genevieve Moore</cp:lastModifiedBy>
  <cp:revision>1</cp:revision>
  <dcterms:created xsi:type="dcterms:W3CDTF">2020-09-04T00:25:32Z</dcterms:created>
  <dcterms:modified xsi:type="dcterms:W3CDTF">2025-03-05T20:31:16Z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