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490_5BFF60C8.xml" ContentType="application/vnd.ms-powerpoint.comments+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62"/>
  </p:notesMasterIdLst>
  <p:handoutMasterIdLst>
    <p:handoutMasterId r:id="rId163"/>
  </p:handoutMasterIdLst>
  <p:sldIdLst>
    <p:sldId id="5141" r:id="rId5"/>
    <p:sldId id="5177" r:id="rId6"/>
    <p:sldId id="5335" r:id="rId7"/>
    <p:sldId id="5909" r:id="rId8"/>
    <p:sldId id="5910" r:id="rId9"/>
    <p:sldId id="5906" r:id="rId10"/>
    <p:sldId id="5302" r:id="rId11"/>
    <p:sldId id="5907" r:id="rId12"/>
    <p:sldId id="5144" r:id="rId13"/>
    <p:sldId id="5908" r:id="rId14"/>
    <p:sldId id="5889" r:id="rId15"/>
    <p:sldId id="5058" r:id="rId16"/>
    <p:sldId id="5787" r:id="rId17"/>
    <p:sldId id="5351" r:id="rId18"/>
    <p:sldId id="5775" r:id="rId19"/>
    <p:sldId id="4956" r:id="rId20"/>
    <p:sldId id="5230" r:id="rId21"/>
    <p:sldId id="5180" r:id="rId22"/>
    <p:sldId id="5183" r:id="rId23"/>
    <p:sldId id="5252" r:id="rId24"/>
    <p:sldId id="5253" r:id="rId25"/>
    <p:sldId id="5068" r:id="rId26"/>
    <p:sldId id="5781" r:id="rId27"/>
    <p:sldId id="5900" r:id="rId28"/>
    <p:sldId id="5059" r:id="rId29"/>
    <p:sldId id="5902" r:id="rId30"/>
    <p:sldId id="5901" r:id="rId31"/>
    <p:sldId id="5069" r:id="rId32"/>
    <p:sldId id="5187" r:id="rId33"/>
    <p:sldId id="5060" r:id="rId34"/>
    <p:sldId id="5185" r:id="rId35"/>
    <p:sldId id="5150" r:id="rId36"/>
    <p:sldId id="5188" r:id="rId37"/>
    <p:sldId id="5223" r:id="rId38"/>
    <p:sldId id="5224" r:id="rId39"/>
    <p:sldId id="5122" r:id="rId40"/>
    <p:sldId id="5189" r:id="rId41"/>
    <p:sldId id="5121" r:id="rId42"/>
    <p:sldId id="5190" r:id="rId43"/>
    <p:sldId id="5120" r:id="rId44"/>
    <p:sldId id="5191" r:id="rId45"/>
    <p:sldId id="5063" r:id="rId46"/>
    <p:sldId id="5193" r:id="rId47"/>
    <p:sldId id="5064" r:id="rId48"/>
    <p:sldId id="5194" r:id="rId49"/>
    <p:sldId id="5124" r:id="rId50"/>
    <p:sldId id="5195" r:id="rId51"/>
    <p:sldId id="5061" r:id="rId52"/>
    <p:sldId id="5196" r:id="rId53"/>
    <p:sldId id="5314" r:id="rId54"/>
    <p:sldId id="5344" r:id="rId55"/>
    <p:sldId id="5276" r:id="rId56"/>
    <p:sldId id="5233" r:id="rId57"/>
    <p:sldId id="5151" r:id="rId58"/>
    <p:sldId id="5904" r:id="rId59"/>
    <p:sldId id="5903" r:id="rId60"/>
    <p:sldId id="5899" r:id="rId61"/>
    <p:sldId id="5318" r:id="rId62"/>
    <p:sldId id="5891" r:id="rId63"/>
    <p:sldId id="5892" r:id="rId64"/>
    <p:sldId id="5240" r:id="rId65"/>
    <p:sldId id="5250" r:id="rId66"/>
    <p:sldId id="5123" r:id="rId67"/>
    <p:sldId id="5274" r:id="rId68"/>
    <p:sldId id="5152" r:id="rId69"/>
    <p:sldId id="5197" r:id="rId70"/>
    <p:sldId id="5256" r:id="rId71"/>
    <p:sldId id="4191" r:id="rId72"/>
    <p:sldId id="5681" r:id="rId73"/>
    <p:sldId id="5782" r:id="rId74"/>
    <p:sldId id="5897" r:id="rId75"/>
    <p:sldId id="5320" r:id="rId76"/>
    <p:sldId id="5214" r:id="rId77"/>
    <p:sldId id="5760" r:id="rId78"/>
    <p:sldId id="5175" r:id="rId79"/>
    <p:sldId id="5096" r:id="rId80"/>
    <p:sldId id="5097" r:id="rId81"/>
    <p:sldId id="5254" r:id="rId82"/>
    <p:sldId id="5255" r:id="rId83"/>
    <p:sldId id="5198" r:id="rId84"/>
    <p:sldId id="5202" r:id="rId85"/>
    <p:sldId id="5201" r:id="rId86"/>
    <p:sldId id="5203" r:id="rId87"/>
    <p:sldId id="5174" r:id="rId88"/>
    <p:sldId id="5204" r:id="rId89"/>
    <p:sldId id="4836" r:id="rId90"/>
    <p:sldId id="5205" r:id="rId91"/>
    <p:sldId id="4845" r:id="rId92"/>
    <p:sldId id="5108" r:id="rId93"/>
    <p:sldId id="5109" r:id="rId94"/>
    <p:sldId id="4841" r:id="rId95"/>
    <p:sldId id="4842" r:id="rId96"/>
    <p:sldId id="4367" r:id="rId97"/>
    <p:sldId id="5156" r:id="rId98"/>
    <p:sldId id="5157" r:id="rId99"/>
    <p:sldId id="5160" r:id="rId100"/>
    <p:sldId id="5161" r:id="rId101"/>
    <p:sldId id="5111" r:id="rId102"/>
    <p:sldId id="5162" r:id="rId103"/>
    <p:sldId id="5225" r:id="rId104"/>
    <p:sldId id="5155" r:id="rId105"/>
    <p:sldId id="5164" r:id="rId106"/>
    <p:sldId id="5110" r:id="rId107"/>
    <p:sldId id="5165" r:id="rId108"/>
    <p:sldId id="5166" r:id="rId109"/>
    <p:sldId id="5227" r:id="rId110"/>
    <p:sldId id="5168" r:id="rId111"/>
    <p:sldId id="5169" r:id="rId112"/>
    <p:sldId id="5212" r:id="rId113"/>
    <p:sldId id="5213" r:id="rId114"/>
    <p:sldId id="5112" r:id="rId115"/>
    <p:sldId id="5321" r:id="rId116"/>
    <p:sldId id="5219" r:id="rId117"/>
    <p:sldId id="5251" r:id="rId118"/>
    <p:sldId id="5905" r:id="rId119"/>
    <p:sldId id="5257" r:id="rId120"/>
    <p:sldId id="5271" r:id="rId121"/>
    <p:sldId id="5262" r:id="rId122"/>
    <p:sldId id="5210" r:id="rId123"/>
    <p:sldId id="5179" r:id="rId124"/>
    <p:sldId id="5192" r:id="rId125"/>
    <p:sldId id="5272" r:id="rId126"/>
    <p:sldId id="5273" r:id="rId127"/>
    <p:sldId id="5184" r:id="rId128"/>
    <p:sldId id="5263" r:id="rId129"/>
    <p:sldId id="5264" r:id="rId130"/>
    <p:sldId id="5259" r:id="rId131"/>
    <p:sldId id="5260" r:id="rId132"/>
    <p:sldId id="5261" r:id="rId133"/>
    <p:sldId id="5702" r:id="rId134"/>
    <p:sldId id="5703" r:id="rId135"/>
    <p:sldId id="5704" r:id="rId136"/>
    <p:sldId id="5084" r:id="rId137"/>
    <p:sldId id="4866" r:id="rId138"/>
    <p:sldId id="4848" r:id="rId139"/>
    <p:sldId id="1231" r:id="rId140"/>
    <p:sldId id="1232" r:id="rId141"/>
    <p:sldId id="1233" r:id="rId142"/>
    <p:sldId id="1234" r:id="rId143"/>
    <p:sldId id="1235" r:id="rId144"/>
    <p:sldId id="1237" r:id="rId145"/>
    <p:sldId id="1238" r:id="rId146"/>
    <p:sldId id="5216" r:id="rId147"/>
    <p:sldId id="5217" r:id="rId148"/>
    <p:sldId id="5215" r:id="rId149"/>
    <p:sldId id="5336" r:id="rId150"/>
    <p:sldId id="5154" r:id="rId151"/>
    <p:sldId id="5778" r:id="rId152"/>
    <p:sldId id="5779" r:id="rId153"/>
    <p:sldId id="5207" r:id="rId154"/>
    <p:sldId id="5350" r:id="rId155"/>
    <p:sldId id="5082" r:id="rId156"/>
    <p:sldId id="5119" r:id="rId157"/>
    <p:sldId id="5199" r:id="rId158"/>
    <p:sldId id="5284" r:id="rId159"/>
    <p:sldId id="4970" r:id="rId160"/>
    <p:sldId id="5232" r:id="rId161"/>
  </p:sldIdLst>
  <p:sldSz cx="6858000" cy="9144000" type="letter"/>
  <p:notesSz cx="6858000" cy="9144000"/>
  <p:embeddedFontLst>
    <p:embeddedFont>
      <p:font typeface="Aptos Narrow" panose="020B0604020202020204" charset="0"/>
      <p:regular r:id="rId164"/>
      <p:bold r:id="rId165"/>
      <p:italic r:id="rId166"/>
      <p:boldItalic r:id="rId167"/>
    </p:embeddedFont>
    <p:embeddedFont>
      <p:font typeface="Arial Narrow" panose="020B0604020202020204" charset="0"/>
      <p:regular r:id="rId168"/>
      <p:bold r:id="rId169"/>
      <p:italic r:id="rId170"/>
      <p:boldItalic r:id="rId171"/>
    </p:embeddedFont>
    <p:embeddedFont>
      <p:font typeface="Impact" panose="020B0806030902050204" pitchFamily="34" charset="0"/>
      <p:regular r:id="rId172"/>
    </p:embeddedFont>
    <p:embeddedFont>
      <p:font typeface="Lato" panose="020B0604020202020204" charset="0"/>
      <p:regular r:id="rId173"/>
      <p:bold r:id="rId174"/>
      <p:italic r:id="rId175"/>
      <p:boldItalic r:id="rId176"/>
    </p:embeddedFont>
    <p:embeddedFont>
      <p:font typeface="Lato Black" panose="020B0604020202020204" charset="0"/>
      <p:bold r:id="rId177"/>
      <p:boldItalic r:id="rId178"/>
    </p:embeddedFont>
    <p:embeddedFont>
      <p:font typeface="Lato Heavy" panose="020B0604020202020204" charset="0"/>
      <p:bold r:id="rId179"/>
      <p:boldItalic r:id="rId180"/>
    </p:embeddedFont>
    <p:embeddedFont>
      <p:font typeface="Lato SemiBold" panose="020B0604020202020204" charset="0"/>
      <p:bold r:id="rId181"/>
      <p:boldItalic r:id="rId182"/>
    </p:embeddedFont>
    <p:embeddedFont>
      <p:font typeface="Open Sans" panose="020B0604020202020204" charset="0"/>
      <p:regular r:id="rId183"/>
      <p:bold r:id="rId184"/>
      <p:italic r:id="rId185"/>
      <p:boldItalic r:id="rId186"/>
    </p:embeddedFont>
    <p:embeddedFont>
      <p:font typeface="Roboto Black" panose="020B0604020202020204" charset="0"/>
      <p:bold r:id="rId187"/>
      <p:boldItalic r:id="rId188"/>
    </p:embeddedFont>
    <p:embeddedFont>
      <p:font typeface="Roboto Condensed" panose="020B0604020202020204" charset="0"/>
      <p:regular r:id="rId189"/>
      <p:bold r:id="rId190"/>
      <p:italic r:id="rId191"/>
      <p:boldItalic r:id="rId192"/>
    </p:embeddedFont>
    <p:embeddedFont>
      <p:font typeface="Roboto Thin" panose="020B0604020202020204" charset="0"/>
      <p:regular r:id="rId193"/>
      <p:italic r:id="rId194"/>
    </p:embeddedFont>
    <p:embeddedFont>
      <p:font typeface="Segoe Print" panose="02000600000000000000" pitchFamily="2" charset="0"/>
      <p:regular r:id="rId195"/>
      <p:bold r:id="rId196"/>
    </p:embeddedFont>
    <p:embeddedFont>
      <p:font typeface="Top Secret" panose="020B0604020202020204" charset="0"/>
      <p:regular r:id="rId197"/>
      <p:bold r:id="rId198"/>
    </p:embeddedFont>
    <p:embeddedFont>
      <p:font typeface="Verdana Pro" panose="020B0604020202020204" charset="0"/>
      <p:regular r:id="rId199"/>
      <p:bold r:id="rId200"/>
      <p:italic r:id="rId201"/>
      <p:boldItalic r:id="rId20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omero ROM" id="{85F2E6B1-6FAB-4B75-934B-2CD273BE3604}">
          <p14:sldIdLst>
            <p14:sldId id="5141"/>
            <p14:sldId id="5177"/>
            <p14:sldId id="5335"/>
            <p14:sldId id="5909"/>
            <p14:sldId id="5910"/>
            <p14:sldId id="5906"/>
            <p14:sldId id="5302"/>
          </p14:sldIdLst>
        </p14:section>
        <p14:section name="END" id="{2BE7D2C3-8A70-4465-AB0C-6C022226F1AB}">
          <p14:sldIdLst>
            <p14:sldId id="5907"/>
          </p14:sldIdLst>
        </p14:section>
        <p14:section name="Intro" id="{6879897B-89E9-47A7-9130-26E9C323B72E}">
          <p14:sldIdLst>
            <p14:sldId id="5144"/>
            <p14:sldId id="5908"/>
            <p14:sldId id="5889"/>
            <p14:sldId id="5058"/>
            <p14:sldId id="5787"/>
            <p14:sldId id="5351"/>
            <p14:sldId id="5775"/>
          </p14:sldIdLst>
        </p14:section>
        <p14:section name="Features" id="{DE8E3186-B6F2-4D3E-93FE-D2AAD3427389}">
          <p14:sldIdLst>
            <p14:sldId id="4956"/>
            <p14:sldId id="5230"/>
            <p14:sldId id="5180"/>
            <p14:sldId id="5183"/>
            <p14:sldId id="5252"/>
            <p14:sldId id="525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52"/>
            <p14:sldId id="5197"/>
            <p14:sldId id="5256"/>
            <p14:sldId id="4191"/>
            <p14:sldId id="5681"/>
            <p14:sldId id="5782"/>
            <p14:sldId id="5897"/>
            <p14:sldId id="5320"/>
            <p14:sldId id="5214"/>
            <p14:sldId id="5760"/>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 id="5112"/>
            <p14:sldId id="5321"/>
          </p14:sldIdLst>
        </p14:section>
        <p14:section name="End" id="{705A8FFD-CFD6-47BB-9166-D26E88883C2B}">
          <p14:sldIdLst>
            <p14:sldId id="5219"/>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10"/>
            <p14:sldId id="5179"/>
            <p14:sldId id="5192"/>
            <p14:sldId id="5272"/>
            <p14:sldId id="5273"/>
            <p14:sldId id="5184"/>
            <p14:sldId id="5263"/>
            <p14:sldId id="5264"/>
            <p14:sldId id="5259"/>
            <p14:sldId id="5260"/>
            <p14:sldId id="5261"/>
            <p14:sldId id="5702"/>
            <p14:sldId id="5703"/>
            <p14:sldId id="5704"/>
            <p14:sldId id="5084"/>
          </p14:sldIdLst>
        </p14:section>
        <p14:section name="Extras" id="{514B049A-7207-41D1-9DB1-6FCB360B4038}">
          <p14:sldIdLst>
            <p14:sldId id="4866"/>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Lst>
        </p14:section>
        <p14:section name="Untitled Section" id="{3087BE3F-1622-407A-AAD8-245DB4AE4C03}">
          <p14:sldIdLst>
            <p14:sldId id="5778"/>
            <p14:sldId id="5779"/>
          </p14:sldIdLst>
        </p14:section>
        <p14:section name="." id="{26D60B9B-987F-4DDA-88CB-F649D5DB5B42}">
          <p14:sldIdLst>
            <p14:sldId id="5207"/>
            <p14:sldId id="5350"/>
          </p14:sldIdLst>
        </p14:section>
        <p14:section name="." id="{FDECA715-2E18-4456-8D61-6ED4D4B1D068}">
          <p14:sldIdLst>
            <p14:sldId id="5082"/>
            <p14:sldId id="5119"/>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63E"/>
    <a:srgbClr val="F6B104"/>
    <a:srgbClr val="D1A401"/>
    <a:srgbClr val="AD7C03"/>
    <a:srgbClr val="E4B101"/>
    <a:srgbClr val="684F00"/>
    <a:srgbClr val="0070C0"/>
    <a:srgbClr val="0D0D0D"/>
    <a:srgbClr val="FBFBFB"/>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BFCFC-56DF-45E7-9689-A0DE7AB5C49B}" v="42" dt="2025-08-08T16:30:33.660"/>
    <p1510:client id="{BF425E4B-FF95-4359-B0A7-3C03A4D8CEE4}" v="1393" dt="2025-08-08T01:57:42.194"/>
    <p1510:client id="{D1293A5F-5D82-F1F8-3078-02659B716A94}" v="65" dt="2025-08-08T03:39:57.208"/>
    <p1510:client id="{E0A1CECB-121C-4574-BB33-4242FE5D47A7}" v="3192" dt="2025-08-08T18:41:44.7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288"/>
        <p:guide pos="3336"/>
        <p:guide pos="1440"/>
        <p:guide orient="horz" pos="4800"/>
        <p:guide orient="horz" pos="2208"/>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font" Target="fonts/font7.fntdata"/><Relationship Id="rId191" Type="http://schemas.openxmlformats.org/officeDocument/2006/relationships/font" Target="fonts/font28.fntdata"/><Relationship Id="rId205" Type="http://schemas.openxmlformats.org/officeDocument/2006/relationships/viewProps" Target="view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font" Target="fonts/font18.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8.fntdata"/><Relationship Id="rId192" Type="http://schemas.openxmlformats.org/officeDocument/2006/relationships/font" Target="fonts/font29.fntdata"/><Relationship Id="rId206" Type="http://schemas.openxmlformats.org/officeDocument/2006/relationships/theme" Target="theme/theme1.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font" Target="fonts/font19.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9.fntdata"/><Relationship Id="rId193" Type="http://schemas.openxmlformats.org/officeDocument/2006/relationships/font" Target="fonts/font30.fntdata"/><Relationship Id="rId207" Type="http://schemas.openxmlformats.org/officeDocument/2006/relationships/tableStyles" Target="tableStyles.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notesMaster" Target="notesMasters/notesMaster1.xml"/><Relationship Id="rId183" Type="http://schemas.openxmlformats.org/officeDocument/2006/relationships/font" Target="fonts/font20.fntdata"/><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font" Target="fonts/font10.fntdata"/><Relationship Id="rId194" Type="http://schemas.openxmlformats.org/officeDocument/2006/relationships/font" Target="fonts/font31.fntdata"/><Relationship Id="rId199" Type="http://schemas.openxmlformats.org/officeDocument/2006/relationships/font" Target="fonts/font36.fntdata"/><Relationship Id="rId203" Type="http://schemas.openxmlformats.org/officeDocument/2006/relationships/commentAuthors" Target="commentAuthors.xml"/><Relationship Id="rId208"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5.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handoutMaster" Target="handoutMasters/handoutMaster1.xml"/><Relationship Id="rId184" Type="http://schemas.openxmlformats.org/officeDocument/2006/relationships/font" Target="fonts/font21.fntdata"/><Relationship Id="rId189" Type="http://schemas.openxmlformats.org/officeDocument/2006/relationships/font" Target="fonts/font26.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11.fntdata"/><Relationship Id="rId179" Type="http://schemas.openxmlformats.org/officeDocument/2006/relationships/font" Target="fonts/font16.fntdata"/><Relationship Id="rId195" Type="http://schemas.openxmlformats.org/officeDocument/2006/relationships/font" Target="fonts/font32.fntdata"/><Relationship Id="rId209" Type="http://schemas.microsoft.com/office/2015/10/relationships/revisionInfo" Target="revisionInfo.xml"/><Relationship Id="rId190" Type="http://schemas.openxmlformats.org/officeDocument/2006/relationships/font" Target="fonts/font27.fntdata"/><Relationship Id="rId204" Type="http://schemas.openxmlformats.org/officeDocument/2006/relationships/presProps" Target="pres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1.fntdata"/><Relationship Id="rId169" Type="http://schemas.openxmlformats.org/officeDocument/2006/relationships/font" Target="fonts/font6.fntdata"/><Relationship Id="rId185" Type="http://schemas.openxmlformats.org/officeDocument/2006/relationships/font" Target="fonts/font22.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17.fntdata"/><Relationship Id="rId210" Type="http://schemas.microsoft.com/office/2018/10/relationships/authors" Target="authors.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12.fntdata"/><Relationship Id="rId196" Type="http://schemas.openxmlformats.org/officeDocument/2006/relationships/font" Target="fonts/font33.fntdata"/><Relationship Id="rId200" Type="http://schemas.openxmlformats.org/officeDocument/2006/relationships/font" Target="fonts/font37.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2.fntdata"/><Relationship Id="rId186" Type="http://schemas.openxmlformats.org/officeDocument/2006/relationships/font" Target="fonts/font23.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font" Target="fonts/font13.fntdata"/><Relationship Id="rId197" Type="http://schemas.openxmlformats.org/officeDocument/2006/relationships/font" Target="fonts/font34.fntdata"/><Relationship Id="rId201" Type="http://schemas.openxmlformats.org/officeDocument/2006/relationships/font" Target="fonts/font38.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3.fntdata"/><Relationship Id="rId187" Type="http://schemas.openxmlformats.org/officeDocument/2006/relationships/font" Target="fonts/font24.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font" Target="fonts/font14.fntdata"/><Relationship Id="rId198" Type="http://schemas.openxmlformats.org/officeDocument/2006/relationships/font" Target="fonts/font35.fntdata"/><Relationship Id="rId202" Type="http://schemas.openxmlformats.org/officeDocument/2006/relationships/font" Target="fonts/font39.fntdata"/><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font" Target="fonts/font4.fntdata"/><Relationship Id="rId188" Type="http://schemas.openxmlformats.org/officeDocument/2006/relationships/font" Target="fonts/font25.fntdata"/><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font" Target="fonts/font1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Pierce" userId="b5ea70a5-0033-44de-b2aa-771bba254844" providerId="ADAL" clId="{E0A1CECB-121C-4574-BB33-4242FE5D47A7}"/>
    <pc:docChg chg="undo custSel addSld modSld modSection">
      <pc:chgData name="Mary Pierce" userId="b5ea70a5-0033-44de-b2aa-771bba254844" providerId="ADAL" clId="{E0A1CECB-121C-4574-BB33-4242FE5D47A7}" dt="2025-08-08T18:41:44.740" v="3284" actId="1076"/>
      <pc:docMkLst>
        <pc:docMk/>
      </pc:docMkLst>
      <pc:sldChg chg="modSp mod">
        <pc:chgData name="Mary Pierce" userId="b5ea70a5-0033-44de-b2aa-771bba254844" providerId="ADAL" clId="{E0A1CECB-121C-4574-BB33-4242FE5D47A7}" dt="2025-08-08T18:41:44.740" v="3284" actId="1076"/>
        <pc:sldMkLst>
          <pc:docMk/>
          <pc:sldMk cId="3578038544" sldId="5302"/>
        </pc:sldMkLst>
        <pc:spChg chg="mod">
          <ac:chgData name="Mary Pierce" userId="b5ea70a5-0033-44de-b2aa-771bba254844" providerId="ADAL" clId="{E0A1CECB-121C-4574-BB33-4242FE5D47A7}" dt="2025-08-08T15:08:11.346" v="193" actId="20577"/>
          <ac:spMkLst>
            <pc:docMk/>
            <pc:sldMk cId="3578038544" sldId="5302"/>
            <ac:spMk id="6" creationId="{85FBDA1D-84D0-279A-6925-72EF0EED13FF}"/>
          </ac:spMkLst>
        </pc:spChg>
        <pc:graphicFrameChg chg="mod modGraphic">
          <ac:chgData name="Mary Pierce" userId="b5ea70a5-0033-44de-b2aa-771bba254844" providerId="ADAL" clId="{E0A1CECB-121C-4574-BB33-4242FE5D47A7}" dt="2025-08-08T18:41:44.740" v="3284" actId="1076"/>
          <ac:graphicFrameMkLst>
            <pc:docMk/>
            <pc:sldMk cId="3578038544" sldId="5302"/>
            <ac:graphicFrameMk id="3" creationId="{46DDE037-6BC0-E32D-A6A7-9381EA68D807}"/>
          </ac:graphicFrameMkLst>
        </pc:graphicFrameChg>
      </pc:sldChg>
      <pc:sldChg chg="modSp mod">
        <pc:chgData name="Mary Pierce" userId="b5ea70a5-0033-44de-b2aa-771bba254844" providerId="ADAL" clId="{E0A1CECB-121C-4574-BB33-4242FE5D47A7}" dt="2025-08-08T18:41:18.078" v="3282" actId="6549"/>
        <pc:sldMkLst>
          <pc:docMk/>
          <pc:sldMk cId="3096336332" sldId="5335"/>
        </pc:sldMkLst>
        <pc:spChg chg="mod">
          <ac:chgData name="Mary Pierce" userId="b5ea70a5-0033-44de-b2aa-771bba254844" providerId="ADAL" clId="{E0A1CECB-121C-4574-BB33-4242FE5D47A7}" dt="2025-08-08T16:45:44.332" v="908" actId="20577"/>
          <ac:spMkLst>
            <pc:docMk/>
            <pc:sldMk cId="3096336332" sldId="5335"/>
            <ac:spMk id="3" creationId="{58632FC8-4C89-BADD-A3C8-F11144050A0E}"/>
          </ac:spMkLst>
        </pc:spChg>
        <pc:spChg chg="mod">
          <ac:chgData name="Mary Pierce" userId="b5ea70a5-0033-44de-b2aa-771bba254844" providerId="ADAL" clId="{E0A1CECB-121C-4574-BB33-4242FE5D47A7}" dt="2025-08-08T18:41:18.078" v="3282" actId="6549"/>
          <ac:spMkLst>
            <pc:docMk/>
            <pc:sldMk cId="3096336332" sldId="5335"/>
            <ac:spMk id="4" creationId="{3F93D1BF-2694-5168-BE19-F8EA63664385}"/>
          </ac:spMkLst>
        </pc:spChg>
      </pc:sldChg>
      <pc:sldChg chg="modSp mod">
        <pc:chgData name="Mary Pierce" userId="b5ea70a5-0033-44de-b2aa-771bba254844" providerId="ADAL" clId="{E0A1CECB-121C-4574-BB33-4242FE5D47A7}" dt="2025-08-08T17:08:54.876" v="2949" actId="20577"/>
        <pc:sldMkLst>
          <pc:docMk/>
          <pc:sldMk cId="1345472818" sldId="5906"/>
        </pc:sldMkLst>
        <pc:spChg chg="mod">
          <ac:chgData name="Mary Pierce" userId="b5ea70a5-0033-44de-b2aa-771bba254844" providerId="ADAL" clId="{E0A1CECB-121C-4574-BB33-4242FE5D47A7}" dt="2025-08-08T17:08:54.876" v="2949" actId="20577"/>
          <ac:spMkLst>
            <pc:docMk/>
            <pc:sldMk cId="1345472818" sldId="5906"/>
            <ac:spMk id="4" creationId="{4E7106FC-3DA1-EC86-828F-DAF8A4F7F158}"/>
          </ac:spMkLst>
        </pc:spChg>
      </pc:sldChg>
      <pc:sldChg chg="addSp delSp modSp add mod">
        <pc:chgData name="Mary Pierce" userId="b5ea70a5-0033-44de-b2aa-771bba254844" providerId="ADAL" clId="{E0A1CECB-121C-4574-BB33-4242FE5D47A7}" dt="2025-08-08T18:41:31.352" v="3283" actId="255"/>
        <pc:sldMkLst>
          <pc:docMk/>
          <pc:sldMk cId="3753993020" sldId="5909"/>
        </pc:sldMkLst>
        <pc:spChg chg="mod">
          <ac:chgData name="Mary Pierce" userId="b5ea70a5-0033-44de-b2aa-771bba254844" providerId="ADAL" clId="{E0A1CECB-121C-4574-BB33-4242FE5D47A7}" dt="2025-08-08T16:45:59.023" v="918" actId="14100"/>
          <ac:spMkLst>
            <pc:docMk/>
            <pc:sldMk cId="3753993020" sldId="5909"/>
            <ac:spMk id="3" creationId="{8544E306-EDAA-4FF3-15C6-ACE23360D8CC}"/>
          </ac:spMkLst>
        </pc:spChg>
        <pc:spChg chg="mod">
          <ac:chgData name="Mary Pierce" userId="b5ea70a5-0033-44de-b2aa-771bba254844" providerId="ADAL" clId="{E0A1CECB-121C-4574-BB33-4242FE5D47A7}" dt="2025-08-08T18:41:31.352" v="3283" actId="255"/>
          <ac:spMkLst>
            <pc:docMk/>
            <pc:sldMk cId="3753993020" sldId="5909"/>
            <ac:spMk id="4" creationId="{F4F430E2-EF22-094A-F409-060C1BAE261B}"/>
          </ac:spMkLst>
        </pc:spChg>
        <pc:spChg chg="add del mod">
          <ac:chgData name="Mary Pierce" userId="b5ea70a5-0033-44de-b2aa-771bba254844" providerId="ADAL" clId="{E0A1CECB-121C-4574-BB33-4242FE5D47A7}" dt="2025-08-08T16:50:30.022" v="1728" actId="478"/>
          <ac:spMkLst>
            <pc:docMk/>
            <pc:sldMk cId="3753993020" sldId="5909"/>
            <ac:spMk id="6" creationId="{625BEA71-5752-004E-48E4-056083EAA795}"/>
          </ac:spMkLst>
        </pc:spChg>
        <pc:spChg chg="del">
          <ac:chgData name="Mary Pierce" userId="b5ea70a5-0033-44de-b2aa-771bba254844" providerId="ADAL" clId="{E0A1CECB-121C-4574-BB33-4242FE5D47A7}" dt="2025-08-08T16:50:28.220" v="1727" actId="478"/>
          <ac:spMkLst>
            <pc:docMk/>
            <pc:sldMk cId="3753993020" sldId="5909"/>
            <ac:spMk id="14" creationId="{A0775748-8EAF-91E0-B94A-8EA9ACC6C080}"/>
          </ac:spMkLst>
        </pc:spChg>
      </pc:sldChg>
      <pc:sldChg chg="modSp add mod">
        <pc:chgData name="Mary Pierce" userId="b5ea70a5-0033-44de-b2aa-771bba254844" providerId="ADAL" clId="{E0A1CECB-121C-4574-BB33-4242FE5D47A7}" dt="2025-08-08T17:50:38.356" v="2954" actId="255"/>
        <pc:sldMkLst>
          <pc:docMk/>
          <pc:sldMk cId="405630449" sldId="5910"/>
        </pc:sldMkLst>
        <pc:spChg chg="mod">
          <ac:chgData name="Mary Pierce" userId="b5ea70a5-0033-44de-b2aa-771bba254844" providerId="ADAL" clId="{E0A1CECB-121C-4574-BB33-4242FE5D47A7}" dt="2025-08-08T16:50:40.105" v="1732" actId="20577"/>
          <ac:spMkLst>
            <pc:docMk/>
            <pc:sldMk cId="405630449" sldId="5910"/>
            <ac:spMk id="3" creationId="{903E8862-F230-37DF-A2D1-250B74BE2150}"/>
          </ac:spMkLst>
        </pc:spChg>
        <pc:spChg chg="mod">
          <ac:chgData name="Mary Pierce" userId="b5ea70a5-0033-44de-b2aa-771bba254844" providerId="ADAL" clId="{E0A1CECB-121C-4574-BB33-4242FE5D47A7}" dt="2025-08-08T17:50:38.356" v="2954" actId="255"/>
          <ac:spMkLst>
            <pc:docMk/>
            <pc:sldMk cId="405630449" sldId="5910"/>
            <ac:spMk id="4" creationId="{77D182A4-3516-0790-62DC-10FA749B4B68}"/>
          </ac:spMkLst>
        </pc:spChg>
      </pc:sldChg>
    </pc:docChg>
  </pc:docChgLst>
  <pc:docChgLst>
    <pc:chgData name="Adam Kane" userId="9a545e30-e843-45f7-82ff-2242d02e74e1" providerId="ADAL" clId="{6C769AAB-1885-4F45-95C4-59F3D8330795}"/>
    <pc:docChg chg="modSld">
      <pc:chgData name="Adam Kane" userId="9a545e30-e843-45f7-82ff-2242d02e74e1" providerId="ADAL" clId="{6C769AAB-1885-4F45-95C4-59F3D8330795}" dt="2024-12-19T23:48:33.181" v="0"/>
      <pc:docMkLst>
        <pc:docMk/>
      </pc:docMkLst>
      <pc:sldChg chg="modSp">
        <pc:chgData name="Adam Kane" userId="9a545e30-e843-45f7-82ff-2242d02e74e1" providerId="ADAL" clId="{6C769AAB-1885-4F45-95C4-59F3D8330795}" dt="2024-12-19T23:48:33.181" v="0"/>
        <pc:sldMkLst>
          <pc:docMk/>
          <pc:sldMk cId="291273988" sldId="5232"/>
        </pc:sldMkLst>
      </pc:sldChg>
    </pc:docChg>
  </pc:docChgLst>
  <pc:docChgLst>
    <pc:chgData name="Mary Pierce" userId="b5ea70a5-0033-44de-b2aa-771bba254844" providerId="ADAL" clId="{F69266EE-412F-49BF-9F7A-FD74D799A5EB}"/>
    <pc:docChg chg="addSld delSld modSection">
      <pc:chgData name="Mary Pierce" userId="b5ea70a5-0033-44de-b2aa-771bba254844" providerId="ADAL" clId="{F69266EE-412F-49BF-9F7A-FD74D799A5EB}" dt="2024-09-19T14:52:27.341" v="1" actId="2696"/>
      <pc:docMkLst>
        <pc:docMk/>
      </pc:docMkLst>
      <pc:sldChg chg="add del">
        <pc:chgData name="Mary Pierce" userId="b5ea70a5-0033-44de-b2aa-771bba254844" providerId="ADAL" clId="{F69266EE-412F-49BF-9F7A-FD74D799A5EB}" dt="2024-09-19T14:52:27.341" v="1" actId="2696"/>
        <pc:sldMkLst>
          <pc:docMk/>
          <pc:sldMk cId="4290167023" sldId="5286"/>
        </pc:sldMkLst>
      </pc:sldChg>
    </pc:docChg>
  </pc:docChgLst>
  <pc:docChgLst>
    <pc:chgData name="Adam Kane" userId="9a545e30-e843-45f7-82ff-2242d02e74e1" providerId="ADAL" clId="{DD781CF6-07E0-4C6D-A0AF-D0679AACC7D6}"/>
    <pc:docChg chg="undo custSel addSld delSld modSld sldOrd addSection modSection">
      <pc:chgData name="Adam Kane" userId="9a545e30-e843-45f7-82ff-2242d02e74e1" providerId="ADAL" clId="{DD781CF6-07E0-4C6D-A0AF-D0679AACC7D6}" dt="2024-10-03T20:40:46.896" v="671" actId="1076"/>
      <pc:docMkLst>
        <pc:docMk/>
      </pc:docMkLst>
      <pc:sldChg chg="modSp del mod">
        <pc:chgData name="Adam Kane" userId="9a545e30-e843-45f7-82ff-2242d02e74e1" providerId="ADAL" clId="{DD781CF6-07E0-4C6D-A0AF-D0679AACC7D6}" dt="2024-07-17T19:34:21.811" v="69" actId="47"/>
        <pc:sldMkLst>
          <pc:docMk/>
          <pc:sldMk cId="2712324180" sldId="5075"/>
        </pc:sldMkLst>
      </pc:sldChg>
      <pc:sldChg chg="addSp modSp add del mod ord">
        <pc:chgData name="Adam Kane" userId="9a545e30-e843-45f7-82ff-2242d02e74e1" providerId="ADAL" clId="{DD781CF6-07E0-4C6D-A0AF-D0679AACC7D6}" dt="2024-10-03T20:40:46.896" v="671" actId="1076"/>
        <pc:sldMkLst>
          <pc:docMk/>
          <pc:sldMk cId="3739987219" sldId="5076"/>
        </pc:sldMkLst>
      </pc:sldChg>
      <pc:sldChg chg="modSp mod">
        <pc:chgData name="Adam Kane" userId="9a545e30-e843-45f7-82ff-2242d02e74e1" providerId="ADAL" clId="{DD781CF6-07E0-4C6D-A0AF-D0679AACC7D6}" dt="2024-09-05T18:33:39.879" v="258" actId="1076"/>
        <pc:sldMkLst>
          <pc:docMk/>
          <pc:sldMk cId="3918517786" sldId="5194"/>
        </pc:sldMkLst>
      </pc:sldChg>
      <pc:sldChg chg="ord">
        <pc:chgData name="Adam Kane" userId="9a545e30-e843-45f7-82ff-2242d02e74e1" providerId="ADAL" clId="{DD781CF6-07E0-4C6D-A0AF-D0679AACC7D6}" dt="2024-09-05T19:02:20.271" v="260"/>
        <pc:sldMkLst>
          <pc:docMk/>
          <pc:sldMk cId="4286430387" sldId="5197"/>
        </pc:sldMkLst>
      </pc:sldChg>
      <pc:sldChg chg="addSp modSp mod">
        <pc:chgData name="Adam Kane" userId="9a545e30-e843-45f7-82ff-2242d02e74e1" providerId="ADAL" clId="{DD781CF6-07E0-4C6D-A0AF-D0679AACC7D6}" dt="2024-07-08T22:23:52.395" v="1" actId="1076"/>
        <pc:sldMkLst>
          <pc:docMk/>
          <pc:sldMk cId="3192195187" sldId="5212"/>
        </pc:sldMkLst>
      </pc:sldChg>
      <pc:sldChg chg="addSp delSp modSp add mod ord">
        <pc:chgData name="Adam Kane" userId="9a545e30-e843-45f7-82ff-2242d02e74e1" providerId="ADAL" clId="{DD781CF6-07E0-4C6D-A0AF-D0679AACC7D6}" dt="2024-10-03T20:35:12.693" v="666"/>
        <pc:sldMkLst>
          <pc:docMk/>
          <pc:sldMk cId="291273988" sldId="5232"/>
        </pc:sldMkLst>
      </pc:sldChg>
      <pc:sldChg chg="modSp">
        <pc:chgData name="Adam Kane" userId="9a545e30-e843-45f7-82ff-2242d02e74e1" providerId="ADAL" clId="{DD781CF6-07E0-4C6D-A0AF-D0679AACC7D6}" dt="2024-07-17T19:41:10.455" v="86" actId="400"/>
        <pc:sldMkLst>
          <pc:docMk/>
          <pc:sldMk cId="1514405324" sldId="5240"/>
        </pc:sldMkLst>
      </pc:sldChg>
      <pc:sldChg chg="addSp delSp modSp mod">
        <pc:chgData name="Adam Kane" userId="9a545e30-e843-45f7-82ff-2242d02e74e1" providerId="ADAL" clId="{DD781CF6-07E0-4C6D-A0AF-D0679AACC7D6}" dt="2024-07-17T19:48:04.870" v="98" actId="20577"/>
        <pc:sldMkLst>
          <pc:docMk/>
          <pc:sldMk cId="2046799744" sldId="5250"/>
        </pc:sldMkLst>
      </pc:sldChg>
      <pc:sldChg chg="ord">
        <pc:chgData name="Adam Kane" userId="9a545e30-e843-45f7-82ff-2242d02e74e1" providerId="ADAL" clId="{DD781CF6-07E0-4C6D-A0AF-D0679AACC7D6}" dt="2024-09-05T19:03:54.064" v="268"/>
        <pc:sldMkLst>
          <pc:docMk/>
          <pc:sldMk cId="3528479026" sldId="5256"/>
        </pc:sldMkLst>
      </pc:sldChg>
      <pc:sldChg chg="addSp delSp modSp mod">
        <pc:chgData name="Adam Kane" userId="9a545e30-e843-45f7-82ff-2242d02e74e1" providerId="ADAL" clId="{DD781CF6-07E0-4C6D-A0AF-D0679AACC7D6}" dt="2024-08-29T20:03:16.757" v="254" actId="20577"/>
        <pc:sldMkLst>
          <pc:docMk/>
          <pc:sldMk cId="3635529042" sldId="5258"/>
        </pc:sldMkLst>
      </pc:sldChg>
      <pc:sldChg chg="modSp add mod ord">
        <pc:chgData name="Adam Kane" userId="9a545e30-e843-45f7-82ff-2242d02e74e1" providerId="ADAL" clId="{DD781CF6-07E0-4C6D-A0AF-D0679AACC7D6}" dt="2024-07-17T19:22:08.617" v="27" actId="20577"/>
        <pc:sldMkLst>
          <pc:docMk/>
          <pc:sldMk cId="427199392" sldId="5265"/>
        </pc:sldMkLst>
      </pc:sldChg>
      <pc:sldChg chg="modSp mod">
        <pc:chgData name="Adam Kane" userId="9a545e30-e843-45f7-82ff-2242d02e74e1" providerId="ADAL" clId="{DD781CF6-07E0-4C6D-A0AF-D0679AACC7D6}" dt="2024-09-05T18:18:05.859" v="256" actId="1076"/>
        <pc:sldMkLst>
          <pc:docMk/>
          <pc:sldMk cId="270078315" sldId="5266"/>
        </pc:sldMkLst>
      </pc:sldChg>
      <pc:sldChg chg="add del ord">
        <pc:chgData name="Adam Kane" userId="9a545e30-e843-45f7-82ff-2242d02e74e1" providerId="ADAL" clId="{DD781CF6-07E0-4C6D-A0AF-D0679AACC7D6}" dt="2024-07-17T19:33:42.841" v="68" actId="47"/>
        <pc:sldMkLst>
          <pc:docMk/>
          <pc:sldMk cId="3006809975" sldId="5267"/>
        </pc:sldMkLst>
      </pc:sldChg>
      <pc:sldChg chg="addSp delSp modSp mod">
        <pc:chgData name="Adam Kane" userId="9a545e30-e843-45f7-82ff-2242d02e74e1" providerId="ADAL" clId="{DD781CF6-07E0-4C6D-A0AF-D0679AACC7D6}" dt="2024-07-17T19:43:52.058" v="88" actId="21"/>
        <pc:sldMkLst>
          <pc:docMk/>
          <pc:sldMk cId="2796420838" sldId="5268"/>
        </pc:sldMkLst>
      </pc:sldChg>
      <pc:sldChg chg="modSp add ord">
        <pc:chgData name="Adam Kane" userId="9a545e30-e843-45f7-82ff-2242d02e74e1" providerId="ADAL" clId="{DD781CF6-07E0-4C6D-A0AF-D0679AACC7D6}" dt="2024-08-29T20:01:37.452" v="251"/>
        <pc:sldMkLst>
          <pc:docMk/>
          <pc:sldMk cId="1248817444" sldId="5275"/>
        </pc:sldMkLst>
      </pc:sldChg>
      <pc:sldChg chg="modSp add del mod">
        <pc:chgData name="Adam Kane" userId="9a545e30-e843-45f7-82ff-2242d02e74e1" providerId="ADAL" clId="{DD781CF6-07E0-4C6D-A0AF-D0679AACC7D6}" dt="2024-08-29T19:59:38.434" v="242" actId="2890"/>
        <pc:sldMkLst>
          <pc:docMk/>
          <pc:sldMk cId="1281503206" sldId="5275"/>
        </pc:sldMkLst>
      </pc:sldChg>
      <pc:sldChg chg="addSp modSp mod">
        <pc:chgData name="Adam Kane" userId="9a545e30-e843-45f7-82ff-2242d02e74e1" providerId="ADAL" clId="{DD781CF6-07E0-4C6D-A0AF-D0679AACC7D6}" dt="2024-09-16T19:52:21.703" v="496" actId="1076"/>
        <pc:sldMkLst>
          <pc:docMk/>
          <pc:sldMk cId="3834244835" sldId="5278"/>
        </pc:sldMkLst>
      </pc:sldChg>
      <pc:sldChg chg="addSp modSp new mod ord">
        <pc:chgData name="Adam Kane" userId="9a545e30-e843-45f7-82ff-2242d02e74e1" providerId="ADAL" clId="{DD781CF6-07E0-4C6D-A0AF-D0679AACC7D6}" dt="2024-09-05T19:06:34.136" v="278" actId="1076"/>
        <pc:sldMkLst>
          <pc:docMk/>
          <pc:sldMk cId="2053733924" sldId="5282"/>
        </pc:sldMkLst>
      </pc:sldChg>
    </pc:docChg>
  </pc:docChgLst>
  <pc:docChgLst>
    <pc:chgData name="Greg Meyers" userId="bb63d2db-5553-4f4d-9e64-0f86a6c658f1" providerId="ADAL" clId="{057BFCFC-56DF-45E7-9689-A0DE7AB5C49B}"/>
    <pc:docChg chg="modSld">
      <pc:chgData name="Greg Meyers" userId="bb63d2db-5553-4f4d-9e64-0f86a6c658f1" providerId="ADAL" clId="{057BFCFC-56DF-45E7-9689-A0DE7AB5C49B}" dt="2025-08-08T16:30:33.660" v="40" actId="20577"/>
      <pc:docMkLst>
        <pc:docMk/>
      </pc:docMkLst>
      <pc:sldChg chg="modSp mod">
        <pc:chgData name="Greg Meyers" userId="bb63d2db-5553-4f4d-9e64-0f86a6c658f1" providerId="ADAL" clId="{057BFCFC-56DF-45E7-9689-A0DE7AB5C49B}" dt="2025-08-08T16:30:33.660" v="40" actId="20577"/>
        <pc:sldMkLst>
          <pc:docMk/>
          <pc:sldMk cId="3578038544" sldId="5302"/>
        </pc:sldMkLst>
        <pc:graphicFrameChg chg="mod modGraphic">
          <ac:chgData name="Greg Meyers" userId="bb63d2db-5553-4f4d-9e64-0f86a6c658f1" providerId="ADAL" clId="{057BFCFC-56DF-45E7-9689-A0DE7AB5C49B}" dt="2025-08-08T16:30:33.660" v="40" actId="20577"/>
          <ac:graphicFrameMkLst>
            <pc:docMk/>
            <pc:sldMk cId="3578038544" sldId="5302"/>
            <ac:graphicFrameMk id="3" creationId="{46DDE037-6BC0-E32D-A6A7-9381EA68D807}"/>
          </ac:graphicFrameMkLst>
        </pc:graphicFrameChg>
      </pc:sldChg>
    </pc:docChg>
  </pc:docChgLst>
  <pc:docChgLst>
    <pc:chgData name="Sara Golling" userId="5c194b56-a3ad-4ed5-aea4-b535be0c4b07" providerId="ADAL" clId="{E66FDAB3-4501-4181-A12C-3CCB3078664C}"/>
    <pc:docChg chg="undo custSel addSld delSld modSld sldOrd modSection">
      <pc:chgData name="Sara Golling" userId="5c194b56-a3ad-4ed5-aea4-b535be0c4b07" providerId="ADAL" clId="{E66FDAB3-4501-4181-A12C-3CCB3078664C}" dt="2025-02-24T18:26:54.957" v="134"/>
      <pc:docMkLst>
        <pc:docMk/>
      </pc:docMkLst>
      <pc:sldChg chg="delSp modSp mod">
        <pc:chgData name="Sara Golling" userId="5c194b56-a3ad-4ed5-aea4-b535be0c4b07" providerId="ADAL" clId="{E66FDAB3-4501-4181-A12C-3CCB3078664C}" dt="2025-02-24T18:25:49.465" v="125" actId="6549"/>
        <pc:sldMkLst>
          <pc:docMk/>
          <pc:sldMk cId="3739987219" sldId="5076"/>
        </pc:sldMkLst>
      </pc:sldChg>
      <pc:sldChg chg="add">
        <pc:chgData name="Sara Golling" userId="5c194b56-a3ad-4ed5-aea4-b535be0c4b07" providerId="ADAL" clId="{E66FDAB3-4501-4181-A12C-3CCB3078664C}" dt="2025-02-18T18:24:18.918" v="4"/>
        <pc:sldMkLst>
          <pc:docMk/>
          <pc:sldMk cId="999273787" sldId="5154"/>
        </pc:sldMkLst>
      </pc:sldChg>
      <pc:sldChg chg="addSp modSp mod ord">
        <pc:chgData name="Sara Golling" userId="5c194b56-a3ad-4ed5-aea4-b535be0c4b07" providerId="ADAL" clId="{E66FDAB3-4501-4181-A12C-3CCB3078664C}" dt="2025-02-24T18:26:54.957" v="134"/>
        <pc:sldMkLst>
          <pc:docMk/>
          <pc:sldMk cId="291273988" sldId="5232"/>
        </pc:sldMkLst>
      </pc:sldChg>
      <pc:sldChg chg="modSp mod">
        <pc:chgData name="Sara Golling" userId="5c194b56-a3ad-4ed5-aea4-b535be0c4b07" providerId="ADAL" clId="{E66FDAB3-4501-4181-A12C-3CCB3078664C}" dt="2025-02-19T04:22:53.307" v="113" actId="6549"/>
        <pc:sldMkLst>
          <pc:docMk/>
          <pc:sldMk cId="1514405324" sldId="5240"/>
        </pc:sldMkLst>
      </pc:sldChg>
      <pc:sldChg chg="del">
        <pc:chgData name="Sara Golling" userId="5c194b56-a3ad-4ed5-aea4-b535be0c4b07" providerId="ADAL" clId="{E66FDAB3-4501-4181-A12C-3CCB3078664C}" dt="2025-02-13T04:26:16.383" v="1" actId="2696"/>
        <pc:sldMkLst>
          <pc:docMk/>
          <pc:sldMk cId="1548777819" sldId="5317"/>
        </pc:sldMkLst>
      </pc:sldChg>
      <pc:sldChg chg="modSp add mod">
        <pc:chgData name="Sara Golling" userId="5c194b56-a3ad-4ed5-aea4-b535be0c4b07" providerId="ADAL" clId="{E66FDAB3-4501-4181-A12C-3CCB3078664C}" dt="2025-02-18T18:28:00.257" v="107" actId="20577"/>
        <pc:sldMkLst>
          <pc:docMk/>
          <pc:sldMk cId="2172376383" sldId="5336"/>
        </pc:sldMkLst>
      </pc:sldChg>
      <pc:sldChg chg="add">
        <pc:chgData name="Sara Golling" userId="5c194b56-a3ad-4ed5-aea4-b535be0c4b07" providerId="ADAL" clId="{E66FDAB3-4501-4181-A12C-3CCB3078664C}" dt="2025-02-13T04:27:46.998" v="3"/>
        <pc:sldMkLst>
          <pc:docMk/>
          <pc:sldMk cId="3931386336" sldId="5339"/>
        </pc:sldMkLst>
      </pc:sldChg>
      <pc:sldChg chg="add">
        <pc:chgData name="Sara Golling" userId="5c194b56-a3ad-4ed5-aea4-b535be0c4b07" providerId="ADAL" clId="{E66FDAB3-4501-4181-A12C-3CCB3078664C}" dt="2025-02-13T04:27:46.998" v="3"/>
        <pc:sldMkLst>
          <pc:docMk/>
          <pc:sldMk cId="4204661196" sldId="5342"/>
        </pc:sldMkLst>
      </pc:sldChg>
      <pc:sldChg chg="delSp add mod">
        <pc:chgData name="Sara Golling" userId="5c194b56-a3ad-4ed5-aea4-b535be0c4b07" providerId="ADAL" clId="{E66FDAB3-4501-4181-A12C-3CCB3078664C}" dt="2025-02-13T04:26:51.177" v="2" actId="21"/>
        <pc:sldMkLst>
          <pc:docMk/>
          <pc:sldMk cId="2268135930" sldId="5344"/>
        </pc:sldMkLst>
      </pc:sldChg>
      <pc:sldChg chg="add">
        <pc:chgData name="Sara Golling" userId="5c194b56-a3ad-4ed5-aea4-b535be0c4b07" providerId="ADAL" clId="{E66FDAB3-4501-4181-A12C-3CCB3078664C}" dt="2025-02-13T04:27:46.998" v="3"/>
        <pc:sldMkLst>
          <pc:docMk/>
          <pc:sldMk cId="2522400050" sldId="5345"/>
        </pc:sldMkLst>
      </pc:sldChg>
      <pc:sldChg chg="add">
        <pc:chgData name="Sara Golling" userId="5c194b56-a3ad-4ed5-aea4-b535be0c4b07" providerId="ADAL" clId="{E66FDAB3-4501-4181-A12C-3CCB3078664C}" dt="2025-02-13T04:27:46.998" v="3"/>
        <pc:sldMkLst>
          <pc:docMk/>
          <pc:sldMk cId="2820225454" sldId="5346"/>
        </pc:sldMkLst>
      </pc:sldChg>
      <pc:sldChg chg="add">
        <pc:chgData name="Sara Golling" userId="5c194b56-a3ad-4ed5-aea4-b535be0c4b07" providerId="ADAL" clId="{E66FDAB3-4501-4181-A12C-3CCB3078664C}" dt="2025-02-13T04:27:46.998" v="3"/>
        <pc:sldMkLst>
          <pc:docMk/>
          <pc:sldMk cId="2647112988" sldId="5347"/>
        </pc:sldMkLst>
      </pc:sldChg>
      <pc:sldChg chg="add">
        <pc:chgData name="Sara Golling" userId="5c194b56-a3ad-4ed5-aea4-b535be0c4b07" providerId="ADAL" clId="{E66FDAB3-4501-4181-A12C-3CCB3078664C}" dt="2025-02-13T04:27:46.998" v="3"/>
        <pc:sldMkLst>
          <pc:docMk/>
          <pc:sldMk cId="3976348669" sldId="5348"/>
        </pc:sldMkLst>
      </pc:sldChg>
      <pc:sldChg chg="add">
        <pc:chgData name="Sara Golling" userId="5c194b56-a3ad-4ed5-aea4-b535be0c4b07" providerId="ADAL" clId="{E66FDAB3-4501-4181-A12C-3CCB3078664C}" dt="2025-02-13T04:27:46.998" v="3"/>
        <pc:sldMkLst>
          <pc:docMk/>
          <pc:sldMk cId="1220234353" sldId="5349"/>
        </pc:sldMkLst>
      </pc:sldChg>
    </pc:docChg>
  </pc:docChgLst>
  <pc:docChgLst>
    <pc:chgData name="Adam Kane" userId="9a545e30-e843-45f7-82ff-2242d02e74e1" providerId="ADAL" clId="{72D4F345-13BE-4CE2-91C3-B9C63DAD8E3C}"/>
    <pc:docChg chg="undo custSel addSld delSld modSld sldOrd addSection modSection">
      <pc:chgData name="Adam Kane" userId="9a545e30-e843-45f7-82ff-2242d02e74e1" providerId="ADAL" clId="{72D4F345-13BE-4CE2-91C3-B9C63DAD8E3C}" dt="2025-06-19T17:12:39.423" v="149" actId="2696"/>
      <pc:docMkLst>
        <pc:docMk/>
      </pc:docMkLst>
      <pc:sldChg chg="addSp delSp modSp mod">
        <pc:chgData name="Adam Kane" userId="9a545e30-e843-45f7-82ff-2242d02e74e1" providerId="ADAL" clId="{72D4F345-13BE-4CE2-91C3-B9C63DAD8E3C}" dt="2025-06-19T17:07:43.413" v="118" actId="478"/>
        <pc:sldMkLst>
          <pc:docMk/>
          <pc:sldMk cId="3584962750" sldId="5681"/>
        </pc:sldMkLst>
      </pc:sldChg>
      <pc:sldChg chg="addSp delSp modSp add mod ord">
        <pc:chgData name="Adam Kane" userId="9a545e30-e843-45f7-82ff-2242d02e74e1" providerId="ADAL" clId="{72D4F345-13BE-4CE2-91C3-B9C63DAD8E3C}" dt="2025-06-16T20:08:44.752" v="25" actId="1582"/>
        <pc:sldMkLst>
          <pc:docMk/>
          <pc:sldMk cId="743310856" sldId="5778"/>
        </pc:sldMkLst>
      </pc:sldChg>
      <pc:sldChg chg="addSp delSp modSp add mod ord modAnim">
        <pc:chgData name="Adam Kane" userId="9a545e30-e843-45f7-82ff-2242d02e74e1" providerId="ADAL" clId="{72D4F345-13BE-4CE2-91C3-B9C63DAD8E3C}" dt="2025-06-16T20:18:58.460" v="96" actId="14100"/>
        <pc:sldMkLst>
          <pc:docMk/>
          <pc:sldMk cId="3766351778" sldId="5779"/>
        </pc:sldMkLst>
      </pc:sldChg>
      <pc:sldChg chg="addSp delSp add del mod">
        <pc:chgData name="Adam Kane" userId="9a545e30-e843-45f7-82ff-2242d02e74e1" providerId="ADAL" clId="{72D4F345-13BE-4CE2-91C3-B9C63DAD8E3C}" dt="2025-06-19T17:07:31.284" v="117" actId="2696"/>
        <pc:sldMkLst>
          <pc:docMk/>
          <pc:sldMk cId="3689537274" sldId="5780"/>
        </pc:sldMkLst>
      </pc:sldChg>
      <pc:sldChg chg="delSp add del mod delAnim">
        <pc:chgData name="Adam Kane" userId="9a545e30-e843-45f7-82ff-2242d02e74e1" providerId="ADAL" clId="{72D4F345-13BE-4CE2-91C3-B9C63DAD8E3C}" dt="2025-06-16T20:19:04.609" v="97" actId="47"/>
        <pc:sldMkLst>
          <pc:docMk/>
          <pc:sldMk cId="3747708112" sldId="5780"/>
        </pc:sldMkLst>
      </pc:sldChg>
      <pc:sldChg chg="add del">
        <pc:chgData name="Adam Kane" userId="9a545e30-e843-45f7-82ff-2242d02e74e1" providerId="ADAL" clId="{72D4F345-13BE-4CE2-91C3-B9C63DAD8E3C}" dt="2025-06-19T17:12:39.423" v="149" actId="2696"/>
        <pc:sldMkLst>
          <pc:docMk/>
          <pc:sldMk cId="277863229" sldId="5781"/>
        </pc:sldMkLst>
      </pc:sldChg>
      <pc:sldChg chg="addSp delSp modSp add mod">
        <pc:chgData name="Adam Kane" userId="9a545e30-e843-45f7-82ff-2242d02e74e1" providerId="ADAL" clId="{72D4F345-13BE-4CE2-91C3-B9C63DAD8E3C}" dt="2025-06-19T17:12:23.316" v="148" actId="14100"/>
        <pc:sldMkLst>
          <pc:docMk/>
          <pc:sldMk cId="3600964175" sldId="5782"/>
        </pc:sldMkLst>
      </pc:sldChg>
    </pc:docChg>
  </pc:docChgLst>
  <pc:docChgLst>
    <pc:chgData name="Sara Golling" userId="5c194b56-a3ad-4ed5-aea4-b535be0c4b07" providerId="ADAL" clId="{2EFB0F71-B8BA-4991-8A8D-F6B9B920F4C7}"/>
    <pc:docChg chg="undo redo custSel addSld delSld modSld sldOrd addSection modSection">
      <pc:chgData name="Sara Golling" userId="5c194b56-a3ad-4ed5-aea4-b535be0c4b07" providerId="ADAL" clId="{2EFB0F71-B8BA-4991-8A8D-F6B9B920F4C7}" dt="2024-11-07T00:55:19.489" v="1321" actId="13926"/>
      <pc:docMkLst>
        <pc:docMk/>
      </pc:docMkLst>
      <pc:sldChg chg="ord">
        <pc:chgData name="Sara Golling" userId="5c194b56-a3ad-4ed5-aea4-b535be0c4b07" providerId="ADAL" clId="{2EFB0F71-B8BA-4991-8A8D-F6B9B920F4C7}" dt="2024-09-05T19:02:00.514" v="422"/>
        <pc:sldMkLst>
          <pc:docMk/>
          <pc:sldMk cId="915577339" sldId="796"/>
        </pc:sldMkLst>
      </pc:sldChg>
      <pc:sldChg chg="add">
        <pc:chgData name="Sara Golling" userId="5c194b56-a3ad-4ed5-aea4-b535be0c4b07" providerId="ADAL" clId="{2EFB0F71-B8BA-4991-8A8D-F6B9B920F4C7}" dt="2024-09-19T21:24:18.152" v="1091"/>
        <pc:sldMkLst>
          <pc:docMk/>
          <pc:sldMk cId="80031755" sldId="4970"/>
        </pc:sldMkLst>
      </pc:sldChg>
      <pc:sldChg chg="modSp mod">
        <pc:chgData name="Sara Golling" userId="5c194b56-a3ad-4ed5-aea4-b535be0c4b07" providerId="ADAL" clId="{2EFB0F71-B8BA-4991-8A8D-F6B9B920F4C7}" dt="2024-09-05T18:33:12.621" v="388" actId="20577"/>
        <pc:sldMkLst>
          <pc:docMk/>
          <pc:sldMk cId="335146361" sldId="5064"/>
        </pc:sldMkLst>
      </pc:sldChg>
      <pc:sldChg chg="ord">
        <pc:chgData name="Sara Golling" userId="5c194b56-a3ad-4ed5-aea4-b535be0c4b07" providerId="ADAL" clId="{2EFB0F71-B8BA-4991-8A8D-F6B9B920F4C7}" dt="2024-09-08T22:13:26.474" v="799"/>
        <pc:sldMkLst>
          <pc:docMk/>
          <pc:sldMk cId="1247481145" sldId="5068"/>
        </pc:sldMkLst>
      </pc:sldChg>
      <pc:sldChg chg="ord">
        <pc:chgData name="Sara Golling" userId="5c194b56-a3ad-4ed5-aea4-b535be0c4b07" providerId="ADAL" clId="{2EFB0F71-B8BA-4991-8A8D-F6B9B920F4C7}" dt="2024-09-08T22:11:59.009" v="789"/>
        <pc:sldMkLst>
          <pc:docMk/>
          <pc:sldMk cId="1616701700" sldId="5069"/>
        </pc:sldMkLst>
      </pc:sldChg>
      <pc:sldChg chg="del">
        <pc:chgData name="Sara Golling" userId="5c194b56-a3ad-4ed5-aea4-b535be0c4b07" providerId="ADAL" clId="{2EFB0F71-B8BA-4991-8A8D-F6B9B920F4C7}" dt="2024-07-02T17:09:04.495" v="24" actId="2696"/>
        <pc:sldMkLst>
          <pc:docMk/>
          <pc:sldMk cId="3097220839" sldId="5073"/>
        </pc:sldMkLst>
      </pc:sldChg>
      <pc:sldChg chg="addSp modSp mod ord">
        <pc:chgData name="Sara Golling" userId="5c194b56-a3ad-4ed5-aea4-b535be0c4b07" providerId="ADAL" clId="{2EFB0F71-B8BA-4991-8A8D-F6B9B920F4C7}" dt="2024-09-09T19:48:13.830" v="809" actId="1076"/>
        <pc:sldMkLst>
          <pc:docMk/>
          <pc:sldMk cId="3739987219" sldId="5076"/>
        </pc:sldMkLst>
      </pc:sldChg>
      <pc:sldChg chg="ord">
        <pc:chgData name="Sara Golling" userId="5c194b56-a3ad-4ed5-aea4-b535be0c4b07" providerId="ADAL" clId="{2EFB0F71-B8BA-4991-8A8D-F6B9B920F4C7}" dt="2024-09-08T23:59:51.097" v="806"/>
        <pc:sldMkLst>
          <pc:docMk/>
          <pc:sldMk cId="831964006" sldId="5112"/>
        </pc:sldMkLst>
      </pc:sldChg>
      <pc:sldChg chg="modSp mod">
        <pc:chgData name="Sara Golling" userId="5c194b56-a3ad-4ed5-aea4-b535be0c4b07" providerId="ADAL" clId="{2EFB0F71-B8BA-4991-8A8D-F6B9B920F4C7}" dt="2024-07-02T17:07:03.018" v="21" actId="20577"/>
        <pc:sldMkLst>
          <pc:docMk/>
          <pc:sldMk cId="980116952" sldId="5184"/>
        </pc:sldMkLst>
      </pc:sldChg>
      <pc:sldChg chg="ord">
        <pc:chgData name="Sara Golling" userId="5c194b56-a3ad-4ed5-aea4-b535be0c4b07" providerId="ADAL" clId="{2EFB0F71-B8BA-4991-8A8D-F6B9B920F4C7}" dt="2024-09-08T22:12:52.246" v="795"/>
        <pc:sldMkLst>
          <pc:docMk/>
          <pc:sldMk cId="3543230415" sldId="5186"/>
        </pc:sldMkLst>
      </pc:sldChg>
      <pc:sldChg chg="ord">
        <pc:chgData name="Sara Golling" userId="5c194b56-a3ad-4ed5-aea4-b535be0c4b07" providerId="ADAL" clId="{2EFB0F71-B8BA-4991-8A8D-F6B9B920F4C7}" dt="2024-09-08T22:12:02.319" v="791"/>
        <pc:sldMkLst>
          <pc:docMk/>
          <pc:sldMk cId="2723272425" sldId="5187"/>
        </pc:sldMkLst>
      </pc:sldChg>
      <pc:sldChg chg="modSp mod">
        <pc:chgData name="Sara Golling" userId="5c194b56-a3ad-4ed5-aea4-b535be0c4b07" providerId="ADAL" clId="{2EFB0F71-B8BA-4991-8A8D-F6B9B920F4C7}" dt="2024-09-05T18:34:28.546" v="420" actId="14100"/>
        <pc:sldMkLst>
          <pc:docMk/>
          <pc:sldMk cId="3918517786" sldId="5194"/>
        </pc:sldMkLst>
      </pc:sldChg>
      <pc:sldChg chg="ord">
        <pc:chgData name="Sara Golling" userId="5c194b56-a3ad-4ed5-aea4-b535be0c4b07" providerId="ADAL" clId="{2EFB0F71-B8BA-4991-8A8D-F6B9B920F4C7}" dt="2024-09-08T23:59:51.097" v="806"/>
        <pc:sldMkLst>
          <pc:docMk/>
          <pc:sldMk cId="3192195187" sldId="5212"/>
        </pc:sldMkLst>
      </pc:sldChg>
      <pc:sldChg chg="ord">
        <pc:chgData name="Sara Golling" userId="5c194b56-a3ad-4ed5-aea4-b535be0c4b07" providerId="ADAL" clId="{2EFB0F71-B8BA-4991-8A8D-F6B9B920F4C7}" dt="2024-09-08T23:59:51.097" v="806"/>
        <pc:sldMkLst>
          <pc:docMk/>
          <pc:sldMk cId="2462937875" sldId="5213"/>
        </pc:sldMkLst>
      </pc:sldChg>
      <pc:sldChg chg="ord">
        <pc:chgData name="Sara Golling" userId="5c194b56-a3ad-4ed5-aea4-b535be0c4b07" providerId="ADAL" clId="{2EFB0F71-B8BA-4991-8A8D-F6B9B920F4C7}" dt="2024-09-05T19:02:08.968" v="424"/>
        <pc:sldMkLst>
          <pc:docMk/>
          <pc:sldMk cId="2547055739" sldId="5214"/>
        </pc:sldMkLst>
      </pc:sldChg>
      <pc:sldChg chg="addSp delSp modSp mod">
        <pc:chgData name="Sara Golling" userId="5c194b56-a3ad-4ed5-aea4-b535be0c4b07" providerId="ADAL" clId="{2EFB0F71-B8BA-4991-8A8D-F6B9B920F4C7}" dt="2024-10-25T00:21:31.820" v="1260"/>
        <pc:sldMkLst>
          <pc:docMk/>
          <pc:sldMk cId="291273988" sldId="5232"/>
        </pc:sldMkLst>
      </pc:sldChg>
      <pc:sldChg chg="add del">
        <pc:chgData name="Sara Golling" userId="5c194b56-a3ad-4ed5-aea4-b535be0c4b07" providerId="ADAL" clId="{2EFB0F71-B8BA-4991-8A8D-F6B9B920F4C7}" dt="2024-06-30T18:07:55.030" v="2" actId="2696"/>
        <pc:sldMkLst>
          <pc:docMk/>
          <pc:sldMk cId="2108324603" sldId="5232"/>
        </pc:sldMkLst>
      </pc:sldChg>
      <pc:sldChg chg="modSp add mod">
        <pc:chgData name="Sara Golling" userId="5c194b56-a3ad-4ed5-aea4-b535be0c4b07" providerId="ADAL" clId="{2EFB0F71-B8BA-4991-8A8D-F6B9B920F4C7}" dt="2024-11-07T00:53:31.460" v="1318" actId="6549"/>
        <pc:sldMkLst>
          <pc:docMk/>
          <pc:sldMk cId="1874922148" sldId="5233"/>
        </pc:sldMkLst>
      </pc:sldChg>
      <pc:sldChg chg="addSp modSp add del">
        <pc:chgData name="Sara Golling" userId="5c194b56-a3ad-4ed5-aea4-b535be0c4b07" providerId="ADAL" clId="{2EFB0F71-B8BA-4991-8A8D-F6B9B920F4C7}" dt="2024-07-02T17:08:57.801" v="23"/>
        <pc:sldMkLst>
          <pc:docMk/>
          <pc:sldMk cId="2648587528" sldId="5239"/>
        </pc:sldMkLst>
      </pc:sldChg>
      <pc:sldChg chg="modSp add mod">
        <pc:chgData name="Sara Golling" userId="5c194b56-a3ad-4ed5-aea4-b535be0c4b07" providerId="ADAL" clId="{2EFB0F71-B8BA-4991-8A8D-F6B9B920F4C7}" dt="2024-11-07T00:55:19.489" v="1321" actId="13926"/>
        <pc:sldMkLst>
          <pc:docMk/>
          <pc:sldMk cId="1514405324" sldId="5240"/>
        </pc:sldMkLst>
      </pc:sldChg>
      <pc:sldChg chg="add delCm">
        <pc:chgData name="Sara Golling" userId="5c194b56-a3ad-4ed5-aea4-b535be0c4b07" providerId="ADAL" clId="{2EFB0F71-B8BA-4991-8A8D-F6B9B920F4C7}" dt="2024-07-02T17:10:17.063" v="27"/>
        <pc:sldMkLst>
          <pc:docMk/>
          <pc:sldMk cId="2046799744" sldId="5250"/>
        </pc:sldMkLst>
        <pc:extLst>
          <p:ext xmlns:p="http://schemas.openxmlformats.org/presentationml/2006/main" uri="{D6D511B9-2390-475A-947B-AFAB55BFBCF1}">
            <pc226:cmChg xmlns:pc226="http://schemas.microsoft.com/office/powerpoint/2022/06/main/command" chg="del">
              <pc226:chgData name="Sara Golling" userId="5c194b56-a3ad-4ed5-aea4-b535be0c4b07" providerId="ADAL" clId="{2EFB0F71-B8BA-4991-8A8D-F6B9B920F4C7}" dt="2024-07-02T17:10:17.063" v="27"/>
              <pc2:cmMkLst xmlns:pc2="http://schemas.microsoft.com/office/powerpoint/2019/9/main/command">
                <pc:docMk/>
                <pc:sldMk cId="2046799744" sldId="5250"/>
                <pc2:cmMk id="{94786FA6-0C30-483C-BD0D-BE0C318F3329}"/>
              </pc2:cmMkLst>
            </pc226:cmChg>
          </p:ext>
        </pc:extLst>
      </pc:sldChg>
      <pc:sldChg chg="ord">
        <pc:chgData name="Sara Golling" userId="5c194b56-a3ad-4ed5-aea4-b535be0c4b07" providerId="ADAL" clId="{2EFB0F71-B8BA-4991-8A8D-F6B9B920F4C7}" dt="2024-09-08T22:12:47.045" v="793"/>
        <pc:sldMkLst>
          <pc:docMk/>
          <pc:sldMk cId="58365622" sldId="5252"/>
        </pc:sldMkLst>
      </pc:sldChg>
      <pc:sldChg chg="ord">
        <pc:chgData name="Sara Golling" userId="5c194b56-a3ad-4ed5-aea4-b535be0c4b07" providerId="ADAL" clId="{2EFB0F71-B8BA-4991-8A8D-F6B9B920F4C7}" dt="2024-09-08T22:13:05.870" v="797"/>
        <pc:sldMkLst>
          <pc:docMk/>
          <pc:sldMk cId="1144849803" sldId="5253"/>
        </pc:sldMkLst>
      </pc:sldChg>
      <pc:sldChg chg="del">
        <pc:chgData name="Sara Golling" userId="5c194b56-a3ad-4ed5-aea4-b535be0c4b07" providerId="ADAL" clId="{2EFB0F71-B8BA-4991-8A8D-F6B9B920F4C7}" dt="2024-11-07T00:50:46.539" v="1264" actId="2696"/>
        <pc:sldMkLst>
          <pc:docMk/>
          <pc:sldMk cId="3635529042" sldId="5258"/>
        </pc:sldMkLst>
      </pc:sldChg>
      <pc:sldChg chg="modSp mod">
        <pc:chgData name="Sara Golling" userId="5c194b56-a3ad-4ed5-aea4-b535be0c4b07" providerId="ADAL" clId="{2EFB0F71-B8BA-4991-8A8D-F6B9B920F4C7}" dt="2024-09-08T22:06:53.484" v="781" actId="20577"/>
        <pc:sldMkLst>
          <pc:docMk/>
          <pc:sldMk cId="270078315" sldId="5266"/>
        </pc:sldMkLst>
      </pc:sldChg>
      <pc:sldChg chg="modSp del mod">
        <pc:chgData name="Sara Golling" userId="5c194b56-a3ad-4ed5-aea4-b535be0c4b07" providerId="ADAL" clId="{2EFB0F71-B8BA-4991-8A8D-F6B9B920F4C7}" dt="2024-10-26T04:18:09.746" v="1262" actId="2696"/>
        <pc:sldMkLst>
          <pc:docMk/>
          <pc:sldMk cId="2796420838" sldId="5268"/>
        </pc:sldMkLst>
      </pc:sldChg>
      <pc:sldChg chg="add">
        <pc:chgData name="Sara Golling" userId="5c194b56-a3ad-4ed5-aea4-b535be0c4b07" providerId="ADAL" clId="{2EFB0F71-B8BA-4991-8A8D-F6B9B920F4C7}" dt="2024-09-05T02:57:35.093" v="168"/>
        <pc:sldMkLst>
          <pc:docMk/>
          <pc:sldMk cId="2996650600" sldId="5276"/>
        </pc:sldMkLst>
      </pc:sldChg>
      <pc:sldChg chg="add del ord">
        <pc:chgData name="Sara Golling" userId="5c194b56-a3ad-4ed5-aea4-b535be0c4b07" providerId="ADAL" clId="{2EFB0F71-B8BA-4991-8A8D-F6B9B920F4C7}" dt="2024-09-05T03:27:05.615" v="177" actId="2696"/>
        <pc:sldMkLst>
          <pc:docMk/>
          <pc:sldMk cId="3140957064" sldId="5277"/>
        </pc:sldMkLst>
      </pc:sldChg>
      <pc:sldChg chg="addSp modSp add mod">
        <pc:chgData name="Sara Golling" userId="5c194b56-a3ad-4ed5-aea4-b535be0c4b07" providerId="ADAL" clId="{2EFB0F71-B8BA-4991-8A8D-F6B9B920F4C7}" dt="2024-09-13T01:55:05.769" v="1090" actId="20577"/>
        <pc:sldMkLst>
          <pc:docMk/>
          <pc:sldMk cId="3834244835" sldId="5278"/>
        </pc:sldMkLst>
      </pc:sldChg>
      <pc:sldChg chg="modSp add mod">
        <pc:chgData name="Sara Golling" userId="5c194b56-a3ad-4ed5-aea4-b535be0c4b07" providerId="ADAL" clId="{2EFB0F71-B8BA-4991-8A8D-F6B9B920F4C7}" dt="2024-09-05T03:30:48.195" v="185" actId="6549"/>
        <pc:sldMkLst>
          <pc:docMk/>
          <pc:sldMk cId="2599383168" sldId="5279"/>
        </pc:sldMkLst>
      </pc:sldChg>
      <pc:sldChg chg="add del">
        <pc:chgData name="Sara Golling" userId="5c194b56-a3ad-4ed5-aea4-b535be0c4b07" providerId="ADAL" clId="{2EFB0F71-B8BA-4991-8A8D-F6B9B920F4C7}" dt="2024-11-07T00:52:03.461" v="1265" actId="2696"/>
        <pc:sldMkLst>
          <pc:docMk/>
          <pc:sldMk cId="3425268878" sldId="5280"/>
        </pc:sldMkLst>
      </pc:sldChg>
      <pc:sldChg chg="add">
        <pc:chgData name="Sara Golling" userId="5c194b56-a3ad-4ed5-aea4-b535be0c4b07" providerId="ADAL" clId="{2EFB0F71-B8BA-4991-8A8D-F6B9B920F4C7}" dt="2024-09-05T17:35:01.395" v="340"/>
        <pc:sldMkLst>
          <pc:docMk/>
          <pc:sldMk cId="3038860338" sldId="5281"/>
        </pc:sldMkLst>
      </pc:sldChg>
      <pc:sldChg chg="add">
        <pc:chgData name="Sara Golling" userId="5c194b56-a3ad-4ed5-aea4-b535be0c4b07" providerId="ADAL" clId="{2EFB0F71-B8BA-4991-8A8D-F6B9B920F4C7}" dt="2024-09-10T22:11:55.466" v="842"/>
        <pc:sldMkLst>
          <pc:docMk/>
          <pc:sldMk cId="1038906341" sldId="5283"/>
        </pc:sldMkLst>
      </pc:sldChg>
      <pc:sldChg chg="addSp modSp add mod ord">
        <pc:chgData name="Sara Golling" userId="5c194b56-a3ad-4ed5-aea4-b535be0c4b07" providerId="ADAL" clId="{2EFB0F71-B8BA-4991-8A8D-F6B9B920F4C7}" dt="2024-09-13T01:54:31.785" v="1082" actId="20577"/>
        <pc:sldMkLst>
          <pc:docMk/>
          <pc:sldMk cId="3602284918" sldId="5285"/>
        </pc:sldMkLst>
      </pc:sldChg>
      <pc:sldChg chg="new del">
        <pc:chgData name="Sara Golling" userId="5c194b56-a3ad-4ed5-aea4-b535be0c4b07" providerId="ADAL" clId="{2EFB0F71-B8BA-4991-8A8D-F6B9B920F4C7}" dt="2024-09-13T00:26:42.509" v="974" actId="680"/>
        <pc:sldMkLst>
          <pc:docMk/>
          <pc:sldMk cId="3677857243" sldId="5286"/>
        </pc:sldMkLst>
      </pc:sldChg>
      <pc:sldChg chg="add">
        <pc:chgData name="Sara Golling" userId="5c194b56-a3ad-4ed5-aea4-b535be0c4b07" providerId="ADAL" clId="{2EFB0F71-B8BA-4991-8A8D-F6B9B920F4C7}" dt="2024-10-26T05:56:48.643" v="1263"/>
        <pc:sldMkLst>
          <pc:docMk/>
          <pc:sldMk cId="4290167023" sldId="5287"/>
        </pc:sldMkLst>
      </pc:sldChg>
      <pc:sldChg chg="add">
        <pc:chgData name="Sara Golling" userId="5c194b56-a3ad-4ed5-aea4-b535be0c4b07" providerId="ADAL" clId="{2EFB0F71-B8BA-4991-8A8D-F6B9B920F4C7}" dt="2024-10-26T04:17:58.263" v="1261"/>
        <pc:sldMkLst>
          <pc:docMk/>
          <pc:sldMk cId="3775499439" sldId="5318"/>
        </pc:sldMkLst>
      </pc:sldChg>
    </pc:docChg>
  </pc:docChgLst>
  <pc:docChgLst>
    <pc:chgData name="Sara Golling" userId="5c194b56-a3ad-4ed5-aea4-b535be0c4b07" providerId="ADAL" clId="{BF425E4B-FF95-4359-B0A7-3C03A4D8CEE4}"/>
    <pc:docChg chg="undo redo custSel addSld delSld modSld sldOrd addSection modSection">
      <pc:chgData name="Sara Golling" userId="5c194b56-a3ad-4ed5-aea4-b535be0c4b07" providerId="ADAL" clId="{BF425E4B-FF95-4359-B0A7-3C03A4D8CEE4}" dt="2025-08-08T01:57:42.194" v="1365"/>
      <pc:docMkLst>
        <pc:docMk/>
      </pc:docMkLst>
      <pc:sldChg chg="addSp modSp mod ord">
        <pc:chgData name="Sara Golling" userId="5c194b56-a3ad-4ed5-aea4-b535be0c4b07" providerId="ADAL" clId="{BF425E4B-FF95-4359-B0A7-3C03A4D8CEE4}" dt="2025-08-08T01:13:15.826" v="361" actId="14100"/>
        <pc:sldMkLst>
          <pc:docMk/>
          <pc:sldMk cId="2191203005" sldId="5141"/>
        </pc:sldMkLst>
        <pc:spChg chg="mod">
          <ac:chgData name="Sara Golling" userId="5c194b56-a3ad-4ed5-aea4-b535be0c4b07" providerId="ADAL" clId="{BF425E4B-FF95-4359-B0A7-3C03A4D8CEE4}" dt="2025-08-08T01:13:15.826" v="361" actId="14100"/>
          <ac:spMkLst>
            <pc:docMk/>
            <pc:sldMk cId="2191203005" sldId="5141"/>
            <ac:spMk id="6" creationId="{6AB5968D-3DF3-7756-BE8B-2ECE9F940DED}"/>
          </ac:spMkLst>
        </pc:spChg>
        <pc:picChg chg="add mod ord">
          <ac:chgData name="Sara Golling" userId="5c194b56-a3ad-4ed5-aea4-b535be0c4b07" providerId="ADAL" clId="{BF425E4B-FF95-4359-B0A7-3C03A4D8CEE4}" dt="2025-08-08T01:01:59.673" v="67" actId="13244"/>
          <ac:picMkLst>
            <pc:docMk/>
            <pc:sldMk cId="2191203005" sldId="5141"/>
            <ac:picMk id="2" creationId="{F77C92B2-645C-5805-038A-E50DFE1E6177}"/>
          </ac:picMkLst>
        </pc:picChg>
        <pc:picChg chg="mod">
          <ac:chgData name="Sara Golling" userId="5c194b56-a3ad-4ed5-aea4-b535be0c4b07" providerId="ADAL" clId="{BF425E4B-FF95-4359-B0A7-3C03A4D8CEE4}" dt="2025-08-08T01:00:00.750" v="63" actId="1076"/>
          <ac:picMkLst>
            <pc:docMk/>
            <pc:sldMk cId="2191203005" sldId="5141"/>
            <ac:picMk id="3" creationId="{AF5765CA-828F-EE7F-0DB0-F20DF5C01B69}"/>
          </ac:picMkLst>
        </pc:picChg>
        <pc:picChg chg="mod">
          <ac:chgData name="Sara Golling" userId="5c194b56-a3ad-4ed5-aea4-b535be0c4b07" providerId="ADAL" clId="{BF425E4B-FF95-4359-B0A7-3C03A4D8CEE4}" dt="2025-08-08T01:05:19.038" v="79" actId="1076"/>
          <ac:picMkLst>
            <pc:docMk/>
            <pc:sldMk cId="2191203005" sldId="5141"/>
            <ac:picMk id="9" creationId="{D3770293-6B04-4605-DF04-B34609CB28F3}"/>
          </ac:picMkLst>
        </pc:picChg>
      </pc:sldChg>
      <pc:sldChg chg="modSp mod ord">
        <pc:chgData name="Sara Golling" userId="5c194b56-a3ad-4ed5-aea4-b535be0c4b07" providerId="ADAL" clId="{BF425E4B-FF95-4359-B0A7-3C03A4D8CEE4}" dt="2025-08-08T00:58:23.839" v="60" actId="14826"/>
        <pc:sldMkLst>
          <pc:docMk/>
          <pc:sldMk cId="222665793" sldId="5177"/>
        </pc:sldMkLst>
        <pc:spChg chg="mod">
          <ac:chgData name="Sara Golling" userId="5c194b56-a3ad-4ed5-aea4-b535be0c4b07" providerId="ADAL" clId="{BF425E4B-FF95-4359-B0A7-3C03A4D8CEE4}" dt="2025-08-08T00:46:11.496" v="44"/>
          <ac:spMkLst>
            <pc:docMk/>
            <pc:sldMk cId="222665793" sldId="5177"/>
            <ac:spMk id="4" creationId="{8F4ACCE6-16ED-A6E8-3B80-FF338FCD3807}"/>
          </ac:spMkLst>
        </pc:spChg>
        <pc:spChg chg="mod">
          <ac:chgData name="Sara Golling" userId="5c194b56-a3ad-4ed5-aea4-b535be0c4b07" providerId="ADAL" clId="{BF425E4B-FF95-4359-B0A7-3C03A4D8CEE4}" dt="2025-08-08T00:47:00.134" v="57" actId="20577"/>
          <ac:spMkLst>
            <pc:docMk/>
            <pc:sldMk cId="222665793" sldId="5177"/>
            <ac:spMk id="6" creationId="{C2580BB5-70AB-13BF-D57E-95B1FBE7DAF0}"/>
          </ac:spMkLst>
        </pc:spChg>
        <pc:picChg chg="mod">
          <ac:chgData name="Sara Golling" userId="5c194b56-a3ad-4ed5-aea4-b535be0c4b07" providerId="ADAL" clId="{BF425E4B-FF95-4359-B0A7-3C03A4D8CEE4}" dt="2025-08-08T00:58:23.839" v="60" actId="14826"/>
          <ac:picMkLst>
            <pc:docMk/>
            <pc:sldMk cId="222665793" sldId="5177"/>
            <ac:picMk id="8" creationId="{0CFA3894-24E9-8AC4-22A3-A0B245727D0C}"/>
          </ac:picMkLst>
        </pc:picChg>
      </pc:sldChg>
      <pc:sldChg chg="add del">
        <pc:chgData name="Sara Golling" userId="5c194b56-a3ad-4ed5-aea4-b535be0c4b07" providerId="ADAL" clId="{BF425E4B-FF95-4359-B0A7-3C03A4D8CEE4}" dt="2025-08-08T01:25:41.316" v="774" actId="2696"/>
        <pc:sldMkLst>
          <pc:docMk/>
          <pc:sldMk cId="2742027920" sldId="5293"/>
        </pc:sldMkLst>
      </pc:sldChg>
      <pc:sldChg chg="add del">
        <pc:chgData name="Sara Golling" userId="5c194b56-a3ad-4ed5-aea4-b535be0c4b07" providerId="ADAL" clId="{BF425E4B-FF95-4359-B0A7-3C03A4D8CEE4}" dt="2025-08-08T01:13:27.450" v="362" actId="2696"/>
        <pc:sldMkLst>
          <pc:docMk/>
          <pc:sldMk cId="1238907310" sldId="5294"/>
        </pc:sldMkLst>
      </pc:sldChg>
      <pc:sldChg chg="modSp add del mod">
        <pc:chgData name="Sara Golling" userId="5c194b56-a3ad-4ed5-aea4-b535be0c4b07" providerId="ADAL" clId="{BF425E4B-FF95-4359-B0A7-3C03A4D8CEE4}" dt="2025-08-08T01:36:54.453" v="776" actId="2696"/>
        <pc:sldMkLst>
          <pc:docMk/>
          <pc:sldMk cId="147046926" sldId="5297"/>
        </pc:sldMkLst>
        <pc:spChg chg="mod">
          <ac:chgData name="Sara Golling" userId="5c194b56-a3ad-4ed5-aea4-b535be0c4b07" providerId="ADAL" clId="{BF425E4B-FF95-4359-B0A7-3C03A4D8CEE4}" dt="2025-08-08T01:13:07.070" v="359"/>
          <ac:spMkLst>
            <pc:docMk/>
            <pc:sldMk cId="147046926" sldId="5297"/>
            <ac:spMk id="4" creationId="{2C2EA96C-6586-8174-C7D6-01A86350B5D8}"/>
          </ac:spMkLst>
        </pc:spChg>
      </pc:sldChg>
      <pc:sldChg chg="add del">
        <pc:chgData name="Sara Golling" userId="5c194b56-a3ad-4ed5-aea4-b535be0c4b07" providerId="ADAL" clId="{BF425E4B-FF95-4359-B0A7-3C03A4D8CEE4}" dt="2025-08-08T01:25:13.801" v="773" actId="2696"/>
        <pc:sldMkLst>
          <pc:docMk/>
          <pc:sldMk cId="3602284918" sldId="5298"/>
        </pc:sldMkLst>
      </pc:sldChg>
      <pc:sldChg chg="add del">
        <pc:chgData name="Sara Golling" userId="5c194b56-a3ad-4ed5-aea4-b535be0c4b07" providerId="ADAL" clId="{BF425E4B-FF95-4359-B0A7-3C03A4D8CEE4}" dt="2025-08-08T01:46:43.503" v="1187" actId="2696"/>
        <pc:sldMkLst>
          <pc:docMk/>
          <pc:sldMk cId="4283606864" sldId="5299"/>
        </pc:sldMkLst>
      </pc:sldChg>
      <pc:sldChg chg="add del">
        <pc:chgData name="Sara Golling" userId="5c194b56-a3ad-4ed5-aea4-b535be0c4b07" providerId="ADAL" clId="{BF425E4B-FF95-4359-B0A7-3C03A4D8CEE4}" dt="2025-08-08T01:46:48.081" v="1188" actId="2696"/>
        <pc:sldMkLst>
          <pc:docMk/>
          <pc:sldMk cId="1607312319" sldId="5300"/>
        </pc:sldMkLst>
      </pc:sldChg>
      <pc:sldChg chg="add del">
        <pc:chgData name="Sara Golling" userId="5c194b56-a3ad-4ed5-aea4-b535be0c4b07" providerId="ADAL" clId="{BF425E4B-FF95-4359-B0A7-3C03A4D8CEE4}" dt="2025-08-08T01:46:53.018" v="1189" actId="2696"/>
        <pc:sldMkLst>
          <pc:docMk/>
          <pc:sldMk cId="2470424468" sldId="5301"/>
        </pc:sldMkLst>
      </pc:sldChg>
      <pc:sldChg chg="modSp add mod">
        <pc:chgData name="Sara Golling" userId="5c194b56-a3ad-4ed5-aea4-b535be0c4b07" providerId="ADAL" clId="{BF425E4B-FF95-4359-B0A7-3C03A4D8CEE4}" dt="2025-08-08T01:48:20.466" v="1259" actId="6549"/>
        <pc:sldMkLst>
          <pc:docMk/>
          <pc:sldMk cId="3578038544" sldId="5302"/>
        </pc:sldMkLst>
        <pc:spChg chg="mod">
          <ac:chgData name="Sara Golling" userId="5c194b56-a3ad-4ed5-aea4-b535be0c4b07" providerId="ADAL" clId="{BF425E4B-FF95-4359-B0A7-3C03A4D8CEE4}" dt="2025-08-08T01:48:20.466" v="1259" actId="6549"/>
          <ac:spMkLst>
            <pc:docMk/>
            <pc:sldMk cId="3578038544" sldId="5302"/>
            <ac:spMk id="2" creationId="{C6E8412D-1CFC-8134-E2EE-6A44805CC242}"/>
          </ac:spMkLst>
        </pc:spChg>
      </pc:sldChg>
      <pc:sldChg chg="modSp add mod">
        <pc:chgData name="Sara Golling" userId="5c194b56-a3ad-4ed5-aea4-b535be0c4b07" providerId="ADAL" clId="{BF425E4B-FF95-4359-B0A7-3C03A4D8CEE4}" dt="2025-08-08T01:57:35.040" v="1364" actId="20577"/>
        <pc:sldMkLst>
          <pc:docMk/>
          <pc:sldMk cId="3096336332" sldId="5335"/>
        </pc:sldMkLst>
        <pc:spChg chg="mod">
          <ac:chgData name="Sara Golling" userId="5c194b56-a3ad-4ed5-aea4-b535be0c4b07" providerId="ADAL" clId="{BF425E4B-FF95-4359-B0A7-3C03A4D8CEE4}" dt="2025-08-08T01:22:18.411" v="763" actId="6549"/>
          <ac:spMkLst>
            <pc:docMk/>
            <pc:sldMk cId="3096336332" sldId="5335"/>
            <ac:spMk id="3" creationId="{58632FC8-4C89-BADD-A3C8-F11144050A0E}"/>
          </ac:spMkLst>
        </pc:spChg>
        <pc:spChg chg="mod">
          <ac:chgData name="Sara Golling" userId="5c194b56-a3ad-4ed5-aea4-b535be0c4b07" providerId="ADAL" clId="{BF425E4B-FF95-4359-B0A7-3C03A4D8CEE4}" dt="2025-08-08T01:24:50.592" v="771" actId="20577"/>
          <ac:spMkLst>
            <pc:docMk/>
            <pc:sldMk cId="3096336332" sldId="5335"/>
            <ac:spMk id="4" creationId="{3F93D1BF-2694-5168-BE19-F8EA63664385}"/>
          </ac:spMkLst>
        </pc:spChg>
        <pc:spChg chg="mod">
          <ac:chgData name="Sara Golling" userId="5c194b56-a3ad-4ed5-aea4-b535be0c4b07" providerId="ADAL" clId="{BF425E4B-FF95-4359-B0A7-3C03A4D8CEE4}" dt="2025-08-08T01:57:35.040" v="1364" actId="20577"/>
          <ac:spMkLst>
            <pc:docMk/>
            <pc:sldMk cId="3096336332" sldId="5335"/>
            <ac:spMk id="14" creationId="{F8E34D26-3295-1CFB-9F40-061B3C136847}"/>
          </ac:spMkLst>
        </pc:spChg>
      </pc:sldChg>
      <pc:sldChg chg="add del">
        <pc:chgData name="Sara Golling" userId="5c194b56-a3ad-4ed5-aea4-b535be0c4b07" providerId="ADAL" clId="{BF425E4B-FF95-4359-B0A7-3C03A4D8CEE4}" dt="2025-08-08T00:57:59" v="59" actId="2696"/>
        <pc:sldMkLst>
          <pc:docMk/>
          <pc:sldMk cId="2100988172" sldId="5810"/>
        </pc:sldMkLst>
      </pc:sldChg>
      <pc:sldChg chg="addSp modSp add mod">
        <pc:chgData name="Sara Golling" userId="5c194b56-a3ad-4ed5-aea4-b535be0c4b07" providerId="ADAL" clId="{BF425E4B-FF95-4359-B0A7-3C03A4D8CEE4}" dt="2025-08-08T01:57:42.194" v="1365"/>
        <pc:sldMkLst>
          <pc:docMk/>
          <pc:sldMk cId="1345472818" sldId="5906"/>
        </pc:sldMkLst>
        <pc:spChg chg="add">
          <ac:chgData name="Sara Golling" userId="5c194b56-a3ad-4ed5-aea4-b535be0c4b07" providerId="ADAL" clId="{BF425E4B-FF95-4359-B0A7-3C03A4D8CEE4}" dt="2025-08-08T01:39:28.554" v="898"/>
          <ac:spMkLst>
            <pc:docMk/>
            <pc:sldMk cId="1345472818" sldId="5906"/>
            <ac:spMk id="2" creationId="{40A899B0-979C-58D0-7762-C349D6E930F5}"/>
          </ac:spMkLst>
        </pc:spChg>
        <pc:spChg chg="mod">
          <ac:chgData name="Sara Golling" userId="5c194b56-a3ad-4ed5-aea4-b535be0c4b07" providerId="ADAL" clId="{BF425E4B-FF95-4359-B0A7-3C03A4D8CEE4}" dt="2025-08-08T01:46:23.839" v="1186" actId="1076"/>
          <ac:spMkLst>
            <pc:docMk/>
            <pc:sldMk cId="1345472818" sldId="5906"/>
            <ac:spMk id="3" creationId="{19E87B2B-3934-2BC2-406B-6BECA14EE7C9}"/>
          </ac:spMkLst>
        </pc:spChg>
        <pc:spChg chg="mod">
          <ac:chgData name="Sara Golling" userId="5c194b56-a3ad-4ed5-aea4-b535be0c4b07" providerId="ADAL" clId="{BF425E4B-FF95-4359-B0A7-3C03A4D8CEE4}" dt="2025-08-08T01:47:57.622" v="1214" actId="6549"/>
          <ac:spMkLst>
            <pc:docMk/>
            <pc:sldMk cId="1345472818" sldId="5906"/>
            <ac:spMk id="4" creationId="{4E7106FC-3DA1-EC86-828F-DAF8A4F7F158}"/>
          </ac:spMkLst>
        </pc:spChg>
        <pc:spChg chg="add">
          <ac:chgData name="Sara Golling" userId="5c194b56-a3ad-4ed5-aea4-b535be0c4b07" providerId="ADAL" clId="{BF425E4B-FF95-4359-B0A7-3C03A4D8CEE4}" dt="2025-08-08T01:42:33.761" v="1017"/>
          <ac:spMkLst>
            <pc:docMk/>
            <pc:sldMk cId="1345472818" sldId="5906"/>
            <ac:spMk id="6" creationId="{3E47B072-20C8-9072-D79C-B09ED6C4A800}"/>
          </ac:spMkLst>
        </pc:spChg>
        <pc:spChg chg="mod">
          <ac:chgData name="Sara Golling" userId="5c194b56-a3ad-4ed5-aea4-b535be0c4b07" providerId="ADAL" clId="{BF425E4B-FF95-4359-B0A7-3C03A4D8CEE4}" dt="2025-08-08T01:57:42.194" v="1365"/>
          <ac:spMkLst>
            <pc:docMk/>
            <pc:sldMk cId="1345472818" sldId="5906"/>
            <ac:spMk id="14" creationId="{B9FA6DCD-1753-6154-004B-E5E423AD8ABB}"/>
          </ac:spMkLst>
        </pc:spChg>
      </pc:sldChg>
      <pc:sldChg chg="add del">
        <pc:chgData name="Sara Golling" userId="5c194b56-a3ad-4ed5-aea4-b535be0c4b07" providerId="ADAL" clId="{BF425E4B-FF95-4359-B0A7-3C03A4D8CEE4}" dt="2025-08-08T01:25:08.035" v="772" actId="2696"/>
        <pc:sldMkLst>
          <pc:docMk/>
          <pc:sldMk cId="2950277658" sldId="5906"/>
        </pc:sldMkLst>
      </pc:sldChg>
      <pc:sldChg chg="add ord">
        <pc:chgData name="Sara Golling" userId="5c194b56-a3ad-4ed5-aea4-b535be0c4b07" providerId="ADAL" clId="{BF425E4B-FF95-4359-B0A7-3C03A4D8CEE4}" dt="2025-08-08T01:48:58.814" v="1264"/>
        <pc:sldMkLst>
          <pc:docMk/>
          <pc:sldMk cId="2221716833" sldId="5907"/>
        </pc:sldMkLst>
      </pc:sldChg>
      <pc:sldChg chg="add ord">
        <pc:chgData name="Sara Golling" userId="5c194b56-a3ad-4ed5-aea4-b535be0c4b07" providerId="ADAL" clId="{BF425E4B-FF95-4359-B0A7-3C03A4D8CEE4}" dt="2025-08-08T01:51:25.530" v="1269"/>
        <pc:sldMkLst>
          <pc:docMk/>
          <pc:sldMk cId="1803259543" sldId="5908"/>
        </pc:sldMkLst>
      </pc:sldChg>
    </pc:docChg>
  </pc:docChgLst>
  <pc:docChgLst>
    <pc:chgData name="Gen Moore" userId="7344d1be-7da3-4dca-94bf-ce3e70949899" providerId="ADAL" clId="{31D118F7-44C1-44A2-8980-9DD5DE260228}"/>
    <pc:docChg chg="undo custSel mod addSld delSld modSld sldOrd delMainMaster modMainMaster addSection delSection modSection">
      <pc:chgData name="Gen Moore" userId="7344d1be-7da3-4dca-94bf-ce3e70949899" providerId="ADAL" clId="{31D118F7-44C1-44A2-8980-9DD5DE260228}" dt="2023-09-28T03:47:49.590" v="7144" actId="403"/>
      <pc:docMkLst>
        <pc:docMk/>
      </pc:docMkLst>
      <pc:sldChg chg="modSp add mod">
        <pc:chgData name="Gen Moore" userId="7344d1be-7da3-4dca-94bf-ce3e70949899" providerId="ADAL" clId="{31D118F7-44C1-44A2-8980-9DD5DE260228}" dt="2023-09-20T22:41:02.048" v="6971"/>
        <pc:sldMkLst>
          <pc:docMk/>
          <pc:sldMk cId="3382240535" sldId="1231"/>
        </pc:sldMkLst>
      </pc:sldChg>
      <pc:sldChg chg="modSp add mod">
        <pc:chgData name="Gen Moore" userId="7344d1be-7da3-4dca-94bf-ce3e70949899" providerId="ADAL" clId="{31D118F7-44C1-44A2-8980-9DD5DE260228}" dt="2023-09-20T22:44:02.277" v="6989" actId="14100"/>
        <pc:sldMkLst>
          <pc:docMk/>
          <pc:sldMk cId="3310708695" sldId="1232"/>
        </pc:sldMkLst>
      </pc:sldChg>
      <pc:sldChg chg="modSp add mod">
        <pc:chgData name="Gen Moore" userId="7344d1be-7da3-4dca-94bf-ce3e70949899" providerId="ADAL" clId="{31D118F7-44C1-44A2-8980-9DD5DE260228}" dt="2023-09-20T22:53:32.274" v="7068" actId="21"/>
        <pc:sldMkLst>
          <pc:docMk/>
          <pc:sldMk cId="4184413887" sldId="1233"/>
        </pc:sldMkLst>
      </pc:sldChg>
      <pc:sldChg chg="modSp add mod">
        <pc:chgData name="Gen Moore" userId="7344d1be-7da3-4dca-94bf-ce3e70949899" providerId="ADAL" clId="{31D118F7-44C1-44A2-8980-9DD5DE260228}" dt="2023-09-20T22:54:14.165" v="7070" actId="2711"/>
        <pc:sldMkLst>
          <pc:docMk/>
          <pc:sldMk cId="638393144" sldId="1234"/>
        </pc:sldMkLst>
      </pc:sldChg>
      <pc:sldChg chg="modSp add mod">
        <pc:chgData name="Gen Moore" userId="7344d1be-7da3-4dca-94bf-ce3e70949899" providerId="ADAL" clId="{31D118F7-44C1-44A2-8980-9DD5DE260228}" dt="2023-09-20T22:51:24.326" v="7023"/>
        <pc:sldMkLst>
          <pc:docMk/>
          <pc:sldMk cId="2011402849" sldId="1235"/>
        </pc:sldMkLst>
      </pc:sldChg>
      <pc:sldChg chg="modSp add mod">
        <pc:chgData name="Gen Moore" userId="7344d1be-7da3-4dca-94bf-ce3e70949899" providerId="ADAL" clId="{31D118F7-44C1-44A2-8980-9DD5DE260228}" dt="2023-09-28T03:47:49.590" v="7144" actId="403"/>
        <pc:sldMkLst>
          <pc:docMk/>
          <pc:sldMk cId="1530186972" sldId="1237"/>
        </pc:sldMkLst>
      </pc:sldChg>
      <pc:sldChg chg="modSp add mod">
        <pc:chgData name="Gen Moore" userId="7344d1be-7da3-4dca-94bf-ce3e70949899" providerId="ADAL" clId="{31D118F7-44C1-44A2-8980-9DD5DE260228}" dt="2023-09-20T22:53:03.242" v="7067" actId="20577"/>
        <pc:sldMkLst>
          <pc:docMk/>
          <pc:sldMk cId="591951443" sldId="1238"/>
        </pc:sldMkLst>
      </pc:sldChg>
      <pc:sldChg chg="modSp add del mod ord">
        <pc:chgData name="Gen Moore" userId="7344d1be-7da3-4dca-94bf-ce3e70949899" providerId="ADAL" clId="{31D118F7-44C1-44A2-8980-9DD5DE260228}" dt="2023-09-08T19:35:03.188" v="3022" actId="2696"/>
        <pc:sldMkLst>
          <pc:docMk/>
          <pc:sldMk cId="3148191963" sldId="1246"/>
        </pc:sldMkLst>
      </pc:sldChg>
      <pc:sldChg chg="modSp add mod ord">
        <pc:chgData name="Gen Moore" userId="7344d1be-7da3-4dca-94bf-ce3e70949899" providerId="ADAL" clId="{31D118F7-44C1-44A2-8980-9DD5DE260228}" dt="2023-09-18T16:31:15.183" v="6860"/>
        <pc:sldMkLst>
          <pc:docMk/>
          <pc:sldMk cId="2945160700" sldId="1249"/>
        </pc:sldMkLst>
      </pc:sldChg>
      <pc:sldChg chg="add ord">
        <pc:chgData name="Gen Moore" userId="7344d1be-7da3-4dca-94bf-ce3e70949899" providerId="ADAL" clId="{31D118F7-44C1-44A2-8980-9DD5DE260228}" dt="2023-09-18T16:31:15.183" v="6860"/>
        <pc:sldMkLst>
          <pc:docMk/>
          <pc:sldMk cId="1505456189" sldId="1975"/>
        </pc:sldMkLst>
      </pc:sldChg>
      <pc:sldChg chg="addSp delSp modSp">
        <pc:chgData name="Gen Moore" userId="7344d1be-7da3-4dca-94bf-ce3e70949899" providerId="ADAL" clId="{31D118F7-44C1-44A2-8980-9DD5DE260228}" dt="2023-09-14T22:03:38.251" v="5783" actId="14100"/>
        <pc:sldMkLst>
          <pc:docMk/>
          <pc:sldMk cId="2257919037" sldId="4056"/>
        </pc:sldMkLst>
      </pc:sldChg>
      <pc:sldChg chg="addSp delSp modSp">
        <pc:chgData name="Gen Moore" userId="7344d1be-7da3-4dca-94bf-ce3e70949899" providerId="ADAL" clId="{31D118F7-44C1-44A2-8980-9DD5DE260228}" dt="2023-09-14T22:04:23.868" v="5801" actId="478"/>
        <pc:sldMkLst>
          <pc:docMk/>
          <pc:sldMk cId="1339084197" sldId="4060"/>
        </pc:sldMkLst>
      </pc:sldChg>
      <pc:sldChg chg="addSp delSp modSp">
        <pc:chgData name="Gen Moore" userId="7344d1be-7da3-4dca-94bf-ce3e70949899" providerId="ADAL" clId="{31D118F7-44C1-44A2-8980-9DD5DE260228}" dt="2023-09-14T22:02:41.564" v="5752" actId="478"/>
        <pc:sldMkLst>
          <pc:docMk/>
          <pc:sldMk cId="1902928745" sldId="4061"/>
        </pc:sldMkLst>
      </pc:sldChg>
      <pc:sldChg chg="addSp delSp modSp">
        <pc:chgData name="Gen Moore" userId="7344d1be-7da3-4dca-94bf-ce3e70949899" providerId="ADAL" clId="{31D118F7-44C1-44A2-8980-9DD5DE260228}" dt="2023-09-14T19:25:21.135" v="4761" actId="14430"/>
        <pc:sldMkLst>
          <pc:docMk/>
          <pc:sldMk cId="1783840817" sldId="4359"/>
        </pc:sldMkLst>
      </pc:sldChg>
      <pc:sldChg chg="modSp mod">
        <pc:chgData name="Gen Moore" userId="7344d1be-7da3-4dca-94bf-ce3e70949899" providerId="ADAL" clId="{31D118F7-44C1-44A2-8980-9DD5DE260228}" dt="2023-09-14T23:25:37.303" v="5939" actId="20577"/>
        <pc:sldMkLst>
          <pc:docMk/>
          <pc:sldMk cId="149108637" sldId="4367"/>
        </pc:sldMkLst>
      </pc:sldChg>
      <pc:sldChg chg="addSp delSp modSp">
        <pc:chgData name="Gen Moore" userId="7344d1be-7da3-4dca-94bf-ce3e70949899" providerId="ADAL" clId="{31D118F7-44C1-44A2-8980-9DD5DE260228}" dt="2023-09-14T21:55:36.342" v="5583" actId="478"/>
        <pc:sldMkLst>
          <pc:docMk/>
          <pc:sldMk cId="514525816" sldId="4369"/>
        </pc:sldMkLst>
      </pc:sldChg>
      <pc:sldChg chg="addSp delSp modSp">
        <pc:chgData name="Gen Moore" userId="7344d1be-7da3-4dca-94bf-ce3e70949899" providerId="ADAL" clId="{31D118F7-44C1-44A2-8980-9DD5DE260228}" dt="2023-09-14T22:00:22.984" v="5672" actId="478"/>
        <pc:sldMkLst>
          <pc:docMk/>
          <pc:sldMk cId="1798068920" sldId="4371"/>
        </pc:sldMkLst>
      </pc:sldChg>
      <pc:sldChg chg="addSp delSp modSp">
        <pc:chgData name="Gen Moore" userId="7344d1be-7da3-4dca-94bf-ce3e70949899" providerId="ADAL" clId="{31D118F7-44C1-44A2-8980-9DD5DE260228}" dt="2023-09-14T22:01:49.296" v="5723" actId="478"/>
        <pc:sldMkLst>
          <pc:docMk/>
          <pc:sldMk cId="3554385734" sldId="4372"/>
        </pc:sldMkLst>
      </pc:sldChg>
      <pc:sldChg chg="addSp modSp">
        <pc:chgData name="Gen Moore" userId="7344d1be-7da3-4dca-94bf-ce3e70949899" providerId="ADAL" clId="{31D118F7-44C1-44A2-8980-9DD5DE260228}" dt="2023-09-14T22:01:01.509" v="5709" actId="14430"/>
        <pc:sldMkLst>
          <pc:docMk/>
          <pc:sldMk cId="1640952518" sldId="4373"/>
        </pc:sldMkLst>
      </pc:sldChg>
      <pc:sldChg chg="modSp ord">
        <pc:chgData name="Gen Moore" userId="7344d1be-7da3-4dca-94bf-ce3e70949899" providerId="ADAL" clId="{31D118F7-44C1-44A2-8980-9DD5DE260228}" dt="2023-09-18T16:31:28.310" v="6862"/>
        <pc:sldMkLst>
          <pc:docMk/>
          <pc:sldMk cId="704524444" sldId="4375"/>
        </pc:sldMkLst>
      </pc:sldChg>
      <pc:sldChg chg="addSp delSp modSp mod">
        <pc:chgData name="Gen Moore" userId="7344d1be-7da3-4dca-94bf-ce3e70949899" providerId="ADAL" clId="{31D118F7-44C1-44A2-8980-9DD5DE260228}" dt="2023-09-14T21:35:57.681" v="5436" actId="962"/>
        <pc:sldMkLst>
          <pc:docMk/>
          <pc:sldMk cId="810181846" sldId="4383"/>
        </pc:sldMkLst>
      </pc:sldChg>
      <pc:sldChg chg="modSp mod">
        <pc:chgData name="Gen Moore" userId="7344d1be-7da3-4dca-94bf-ce3e70949899" providerId="ADAL" clId="{31D118F7-44C1-44A2-8980-9DD5DE260228}" dt="2023-09-01T21:37:41.546" v="2595"/>
        <pc:sldMkLst>
          <pc:docMk/>
          <pc:sldMk cId="4116300481" sldId="4384"/>
        </pc:sldMkLst>
      </pc:sldChg>
      <pc:sldChg chg="addSp delSp modSp">
        <pc:chgData name="Gen Moore" userId="7344d1be-7da3-4dca-94bf-ce3e70949899" providerId="ADAL" clId="{31D118F7-44C1-44A2-8980-9DD5DE260228}" dt="2023-09-14T21:57:51.325" v="5634" actId="478"/>
        <pc:sldMkLst>
          <pc:docMk/>
          <pc:sldMk cId="684367448" sldId="4398"/>
        </pc:sldMkLst>
      </pc:sldChg>
      <pc:sldChg chg="addSp delSp modSp">
        <pc:chgData name="Gen Moore" userId="7344d1be-7da3-4dca-94bf-ce3e70949899" providerId="ADAL" clId="{31D118F7-44C1-44A2-8980-9DD5DE260228}" dt="2023-09-14T21:58:59.941" v="5658" actId="478"/>
        <pc:sldMkLst>
          <pc:docMk/>
          <pc:sldMk cId="3289834438" sldId="4399"/>
        </pc:sldMkLst>
      </pc:sldChg>
      <pc:sldChg chg="modSp mod">
        <pc:chgData name="Gen Moore" userId="7344d1be-7da3-4dca-94bf-ce3e70949899" providerId="ADAL" clId="{31D118F7-44C1-44A2-8980-9DD5DE260228}" dt="2023-09-14T17:56:03.671" v="4023" actId="20577"/>
        <pc:sldMkLst>
          <pc:docMk/>
          <pc:sldMk cId="797798536" sldId="4408"/>
        </pc:sldMkLst>
      </pc:sldChg>
      <pc:sldChg chg="modSp">
        <pc:chgData name="Gen Moore" userId="7344d1be-7da3-4dca-94bf-ce3e70949899" providerId="ADAL" clId="{31D118F7-44C1-44A2-8980-9DD5DE260228}" dt="2023-09-01T21:37:41.546" v="2595"/>
        <pc:sldMkLst>
          <pc:docMk/>
          <pc:sldMk cId="2367169000" sldId="4410"/>
        </pc:sldMkLst>
      </pc:sldChg>
      <pc:sldChg chg="addSp delSp modSp mod">
        <pc:chgData name="Gen Moore" userId="7344d1be-7da3-4dca-94bf-ce3e70949899" providerId="ADAL" clId="{31D118F7-44C1-44A2-8980-9DD5DE260228}" dt="2023-09-14T18:52:41.312" v="4468" actId="1076"/>
        <pc:sldMkLst>
          <pc:docMk/>
          <pc:sldMk cId="2785131435" sldId="4596"/>
        </pc:sldMkLst>
      </pc:sldChg>
      <pc:sldChg chg="addSp delSp modSp mod">
        <pc:chgData name="Gen Moore" userId="7344d1be-7da3-4dca-94bf-ce3e70949899" providerId="ADAL" clId="{31D118F7-44C1-44A2-8980-9DD5DE260228}" dt="2023-09-01T21:37:41.546" v="2595"/>
        <pc:sldMkLst>
          <pc:docMk/>
          <pc:sldMk cId="3458798283" sldId="4619"/>
        </pc:sldMkLst>
      </pc:sldChg>
      <pc:sldChg chg="modSp">
        <pc:chgData name="Gen Moore" userId="7344d1be-7da3-4dca-94bf-ce3e70949899" providerId="ADAL" clId="{31D118F7-44C1-44A2-8980-9DD5DE260228}" dt="2023-09-01T21:37:41.546" v="2595"/>
        <pc:sldMkLst>
          <pc:docMk/>
          <pc:sldMk cId="3495268441" sldId="4623"/>
        </pc:sldMkLst>
      </pc:sldChg>
      <pc:sldChg chg="add ord">
        <pc:chgData name="Gen Moore" userId="7344d1be-7da3-4dca-94bf-ce3e70949899" providerId="ADAL" clId="{31D118F7-44C1-44A2-8980-9DD5DE260228}" dt="2023-09-18T16:28:08.415" v="6843"/>
        <pc:sldMkLst>
          <pc:docMk/>
          <pc:sldMk cId="3125917637" sldId="4624"/>
        </pc:sldMkLst>
      </pc:sldChg>
      <pc:sldChg chg="modSp ord">
        <pc:chgData name="Gen Moore" userId="7344d1be-7da3-4dca-94bf-ce3e70949899" providerId="ADAL" clId="{31D118F7-44C1-44A2-8980-9DD5DE260228}" dt="2023-09-14T19:41:26.394" v="4878"/>
        <pc:sldMkLst>
          <pc:docMk/>
          <pc:sldMk cId="1797050935" sldId="4637"/>
        </pc:sldMkLst>
      </pc:sldChg>
      <pc:sldChg chg="modSp ord">
        <pc:chgData name="Gen Moore" userId="7344d1be-7da3-4dca-94bf-ce3e70949899" providerId="ADAL" clId="{31D118F7-44C1-44A2-8980-9DD5DE260228}" dt="2023-09-14T19:41:21.240" v="4876"/>
        <pc:sldMkLst>
          <pc:docMk/>
          <pc:sldMk cId="4100043696" sldId="4638"/>
        </pc:sldMkLst>
      </pc:sldChg>
      <pc:sldChg chg="addSp delSp modSp">
        <pc:chgData name="Gen Moore" userId="7344d1be-7da3-4dca-94bf-ce3e70949899" providerId="ADAL" clId="{31D118F7-44C1-44A2-8980-9DD5DE260228}" dt="2023-09-14T21:22:44.051" v="5312" actId="478"/>
        <pc:sldMkLst>
          <pc:docMk/>
          <pc:sldMk cId="830809522" sldId="4681"/>
        </pc:sldMkLst>
      </pc:sldChg>
      <pc:sldChg chg="addSp delSp modSp mod">
        <pc:chgData name="Gen Moore" userId="7344d1be-7da3-4dca-94bf-ce3e70949899" providerId="ADAL" clId="{31D118F7-44C1-44A2-8980-9DD5DE260228}" dt="2023-08-14T23:16:47.432" v="150" actId="478"/>
        <pc:sldMkLst>
          <pc:docMk/>
          <pc:sldMk cId="2488243473" sldId="4708"/>
        </pc:sldMkLst>
      </pc:sldChg>
      <pc:sldChg chg="addSp delSp modSp mod">
        <pc:chgData name="Gen Moore" userId="7344d1be-7da3-4dca-94bf-ce3e70949899" providerId="ADAL" clId="{31D118F7-44C1-44A2-8980-9DD5DE260228}" dt="2023-09-14T20:54:46.240" v="4928" actId="478"/>
        <pc:sldMkLst>
          <pc:docMk/>
          <pc:sldMk cId="1866099457" sldId="4712"/>
        </pc:sldMkLst>
      </pc:sldChg>
      <pc:sldChg chg="addSp delSp modSp mod">
        <pc:chgData name="Gen Moore" userId="7344d1be-7da3-4dca-94bf-ce3e70949899" providerId="ADAL" clId="{31D118F7-44C1-44A2-8980-9DD5DE260228}" dt="2023-09-27T17:47:30.657" v="7116" actId="20577"/>
        <pc:sldMkLst>
          <pc:docMk/>
          <pc:sldMk cId="1202775365" sldId="4713"/>
        </pc:sldMkLst>
      </pc:sldChg>
      <pc:sldChg chg="addSp modSp mod">
        <pc:chgData name="Gen Moore" userId="7344d1be-7da3-4dca-94bf-ce3e70949899" providerId="ADAL" clId="{31D118F7-44C1-44A2-8980-9DD5DE260228}" dt="2023-09-28T02:50:57.307" v="7143" actId="1076"/>
        <pc:sldMkLst>
          <pc:docMk/>
          <pc:sldMk cId="1123834847" sldId="4714"/>
        </pc:sldMkLst>
      </pc:sldChg>
      <pc:sldChg chg="addSp delSp modSp mod">
        <pc:chgData name="Gen Moore" userId="7344d1be-7da3-4dca-94bf-ce3e70949899" providerId="ADAL" clId="{31D118F7-44C1-44A2-8980-9DD5DE260228}" dt="2023-09-14T18:22:22.521" v="4279" actId="1076"/>
        <pc:sldMkLst>
          <pc:docMk/>
          <pc:sldMk cId="804066507" sldId="4722"/>
        </pc:sldMkLst>
      </pc:sldChg>
      <pc:sldChg chg="addSp delSp modSp mod">
        <pc:chgData name="Gen Moore" userId="7344d1be-7da3-4dca-94bf-ce3e70949899" providerId="ADAL" clId="{31D118F7-44C1-44A2-8980-9DD5DE260228}" dt="2023-09-14T18:22:04.393" v="4278" actId="1076"/>
        <pc:sldMkLst>
          <pc:docMk/>
          <pc:sldMk cId="2631384599" sldId="4723"/>
        </pc:sldMkLst>
      </pc:sldChg>
      <pc:sldChg chg="ord">
        <pc:chgData name="Gen Moore" userId="7344d1be-7da3-4dca-94bf-ce3e70949899" providerId="ADAL" clId="{31D118F7-44C1-44A2-8980-9DD5DE260228}" dt="2023-09-18T16:31:28.310" v="6862"/>
        <pc:sldMkLst>
          <pc:docMk/>
          <pc:sldMk cId="2783175890" sldId="4724"/>
        </pc:sldMkLst>
      </pc:sldChg>
      <pc:sldChg chg="ord">
        <pc:chgData name="Gen Moore" userId="7344d1be-7da3-4dca-94bf-ce3e70949899" providerId="ADAL" clId="{31D118F7-44C1-44A2-8980-9DD5DE260228}" dt="2023-09-18T16:31:52.775" v="6864"/>
        <pc:sldMkLst>
          <pc:docMk/>
          <pc:sldMk cId="1235705950" sldId="4733"/>
        </pc:sldMkLst>
      </pc:sldChg>
      <pc:sldChg chg="addSp delSp modSp mod">
        <pc:chgData name="Gen Moore" userId="7344d1be-7da3-4dca-94bf-ce3e70949899" providerId="ADAL" clId="{31D118F7-44C1-44A2-8980-9DD5DE260228}" dt="2023-09-14T19:37:16.236" v="4855" actId="1076"/>
        <pc:sldMkLst>
          <pc:docMk/>
          <pc:sldMk cId="2455161347" sldId="4736"/>
        </pc:sldMkLst>
      </pc:sldChg>
      <pc:sldChg chg="addSp delSp modSp add mod">
        <pc:chgData name="Gen Moore" userId="7344d1be-7da3-4dca-94bf-ce3e70949899" providerId="ADAL" clId="{31D118F7-44C1-44A2-8980-9DD5DE260228}" dt="2023-09-14T18:25:12.225" v="4339" actId="478"/>
        <pc:sldMkLst>
          <pc:docMk/>
          <pc:sldMk cId="4190810414" sldId="4741"/>
        </pc:sldMkLst>
      </pc:sldChg>
      <pc:sldChg chg="ord">
        <pc:chgData name="Gen Moore" userId="7344d1be-7da3-4dca-94bf-ce3e70949899" providerId="ADAL" clId="{31D118F7-44C1-44A2-8980-9DD5DE260228}" dt="2023-09-18T16:31:52.775" v="6864"/>
        <pc:sldMkLst>
          <pc:docMk/>
          <pc:sldMk cId="1962954905" sldId="4770"/>
        </pc:sldMkLst>
      </pc:sldChg>
      <pc:sldChg chg="addSp delSp modSp ord">
        <pc:chgData name="Gen Moore" userId="7344d1be-7da3-4dca-94bf-ce3e70949899" providerId="ADAL" clId="{31D118F7-44C1-44A2-8980-9DD5DE260228}" dt="2023-09-14T21:39:17.848" v="5468" actId="14429"/>
        <pc:sldMkLst>
          <pc:docMk/>
          <pc:sldMk cId="3752812625" sldId="4783"/>
        </pc:sldMkLst>
      </pc:sldChg>
      <pc:sldChg chg="addSp delSp modSp del mod">
        <pc:chgData name="Gen Moore" userId="7344d1be-7da3-4dca-94bf-ce3e70949899" providerId="ADAL" clId="{31D118F7-44C1-44A2-8980-9DD5DE260228}" dt="2023-09-14T21:08:52.211" v="5099" actId="2696"/>
        <pc:sldMkLst>
          <pc:docMk/>
          <pc:sldMk cId="1845721211" sldId="4802"/>
        </pc:sldMkLst>
      </pc:sldChg>
      <pc:sldChg chg="modSp mod">
        <pc:chgData name="Gen Moore" userId="7344d1be-7da3-4dca-94bf-ce3e70949899" providerId="ADAL" clId="{31D118F7-44C1-44A2-8980-9DD5DE260228}" dt="2023-09-14T18:19:13.734" v="4258"/>
        <pc:sldMkLst>
          <pc:docMk/>
          <pc:sldMk cId="311237040" sldId="4812"/>
        </pc:sldMkLst>
      </pc:sldChg>
      <pc:sldChg chg="modSp mod">
        <pc:chgData name="Gen Moore" userId="7344d1be-7da3-4dca-94bf-ce3e70949899" providerId="ADAL" clId="{31D118F7-44C1-44A2-8980-9DD5DE260228}" dt="2023-09-14T18:19:43.954" v="4261" actId="1076"/>
        <pc:sldMkLst>
          <pc:docMk/>
          <pc:sldMk cId="3543358275" sldId="4816"/>
        </pc:sldMkLst>
      </pc:sldChg>
      <pc:sldChg chg="modSp mod">
        <pc:chgData name="Gen Moore" userId="7344d1be-7da3-4dca-94bf-ce3e70949899" providerId="ADAL" clId="{31D118F7-44C1-44A2-8980-9DD5DE260228}" dt="2023-09-14T18:20:20.026" v="4265" actId="1076"/>
        <pc:sldMkLst>
          <pc:docMk/>
          <pc:sldMk cId="4068761841" sldId="4817"/>
        </pc:sldMkLst>
      </pc:sldChg>
      <pc:sldChg chg="modSp ord">
        <pc:chgData name="Gen Moore" userId="7344d1be-7da3-4dca-94bf-ce3e70949899" providerId="ADAL" clId="{31D118F7-44C1-44A2-8980-9DD5DE260228}" dt="2023-09-18T16:31:52.775" v="6864"/>
        <pc:sldMkLst>
          <pc:docMk/>
          <pc:sldMk cId="4235707963" sldId="4827"/>
        </pc:sldMkLst>
      </pc:sldChg>
      <pc:sldChg chg="addSp delSp modSp mod">
        <pc:chgData name="Gen Moore" userId="7344d1be-7da3-4dca-94bf-ce3e70949899" providerId="ADAL" clId="{31D118F7-44C1-44A2-8980-9DD5DE260228}" dt="2023-09-14T23:52:17.119" v="6039" actId="29295"/>
        <pc:sldMkLst>
          <pc:docMk/>
          <pc:sldMk cId="3629608610" sldId="4830"/>
        </pc:sldMkLst>
      </pc:sldChg>
      <pc:sldChg chg="addSp delSp modSp mod ord">
        <pc:chgData name="Gen Moore" userId="7344d1be-7da3-4dca-94bf-ce3e70949899" providerId="ADAL" clId="{31D118F7-44C1-44A2-8980-9DD5DE260228}" dt="2023-09-14T19:23:57.556" v="4732" actId="14100"/>
        <pc:sldMkLst>
          <pc:docMk/>
          <pc:sldMk cId="2852650292" sldId="4831"/>
        </pc:sldMkLst>
      </pc:sldChg>
      <pc:sldChg chg="addSp delSp modSp mod">
        <pc:chgData name="Gen Moore" userId="7344d1be-7da3-4dca-94bf-ce3e70949899" providerId="ADAL" clId="{31D118F7-44C1-44A2-8980-9DD5DE260228}" dt="2023-09-15T22:34:35.812" v="6222" actId="20577"/>
        <pc:sldMkLst>
          <pc:docMk/>
          <pc:sldMk cId="3903674709" sldId="4832"/>
        </pc:sldMkLst>
      </pc:sldChg>
      <pc:sldChg chg="ord">
        <pc:chgData name="Gen Moore" userId="7344d1be-7da3-4dca-94bf-ce3e70949899" providerId="ADAL" clId="{31D118F7-44C1-44A2-8980-9DD5DE260228}" dt="2023-09-14T19:07:05.100" v="4588"/>
        <pc:sldMkLst>
          <pc:docMk/>
          <pc:sldMk cId="3376781343" sldId="4835"/>
        </pc:sldMkLst>
      </pc:sldChg>
      <pc:sldChg chg="addSp delSp modSp mod">
        <pc:chgData name="Gen Moore" userId="7344d1be-7da3-4dca-94bf-ce3e70949899" providerId="ADAL" clId="{31D118F7-44C1-44A2-8980-9DD5DE260228}" dt="2023-09-14T21:42:57.987" v="5511" actId="14100"/>
        <pc:sldMkLst>
          <pc:docMk/>
          <pc:sldMk cId="112925114" sldId="4836"/>
        </pc:sldMkLst>
      </pc:sldChg>
      <pc:sldChg chg="modSp">
        <pc:chgData name="Gen Moore" userId="7344d1be-7da3-4dca-94bf-ce3e70949899" providerId="ADAL" clId="{31D118F7-44C1-44A2-8980-9DD5DE260228}" dt="2023-09-14T22:09:21.182" v="5874" actId="207"/>
        <pc:sldMkLst>
          <pc:docMk/>
          <pc:sldMk cId="1105534891" sldId="4837"/>
        </pc:sldMkLst>
      </pc:sldChg>
      <pc:sldChg chg="modSp ord">
        <pc:chgData name="Gen Moore" userId="7344d1be-7da3-4dca-94bf-ce3e70949899" providerId="ADAL" clId="{31D118F7-44C1-44A2-8980-9DD5DE260228}" dt="2023-09-14T19:41:18.216" v="4874"/>
        <pc:sldMkLst>
          <pc:docMk/>
          <pc:sldMk cId="1289268487" sldId="4841"/>
        </pc:sldMkLst>
      </pc:sldChg>
      <pc:sldChg chg="addSp delSp modSp mod">
        <pc:chgData name="Gen Moore" userId="7344d1be-7da3-4dca-94bf-ce3e70949899" providerId="ADAL" clId="{31D118F7-44C1-44A2-8980-9DD5DE260228}" dt="2023-09-14T21:51:08.202" v="5551" actId="478"/>
        <pc:sldMkLst>
          <pc:docMk/>
          <pc:sldMk cId="4071068278" sldId="4842"/>
        </pc:sldMkLst>
      </pc:sldChg>
      <pc:sldChg chg="addSp modSp">
        <pc:chgData name="Gen Moore" userId="7344d1be-7da3-4dca-94bf-ce3e70949899" providerId="ADAL" clId="{31D118F7-44C1-44A2-8980-9DD5DE260228}" dt="2023-09-14T21:56:08.287" v="5607" actId="14430"/>
        <pc:sldMkLst>
          <pc:docMk/>
          <pc:sldMk cId="1389084033" sldId="4843"/>
        </pc:sldMkLst>
      </pc:sldChg>
      <pc:sldChg chg="modSp mod">
        <pc:chgData name="Gen Moore" userId="7344d1be-7da3-4dca-94bf-ce3e70949899" providerId="ADAL" clId="{31D118F7-44C1-44A2-8980-9DD5DE260228}" dt="2023-09-14T21:41:40.968" v="5500" actId="14100"/>
        <pc:sldMkLst>
          <pc:docMk/>
          <pc:sldMk cId="3362229015" sldId="4844"/>
        </pc:sldMkLst>
      </pc:sldChg>
      <pc:sldChg chg="modSp">
        <pc:chgData name="Gen Moore" userId="7344d1be-7da3-4dca-94bf-ce3e70949899" providerId="ADAL" clId="{31D118F7-44C1-44A2-8980-9DD5DE260228}" dt="2023-09-01T21:37:41.546" v="2595"/>
        <pc:sldMkLst>
          <pc:docMk/>
          <pc:sldMk cId="1781282794" sldId="4845"/>
        </pc:sldMkLst>
      </pc:sldChg>
      <pc:sldChg chg="modSp mod">
        <pc:chgData name="Gen Moore" userId="7344d1be-7da3-4dca-94bf-ce3e70949899" providerId="ADAL" clId="{31D118F7-44C1-44A2-8980-9DD5DE260228}" dt="2023-08-14T23:12:39.536" v="84" actId="20577"/>
        <pc:sldMkLst>
          <pc:docMk/>
          <pc:sldMk cId="1986360808" sldId="4846"/>
        </pc:sldMkLst>
      </pc:sldChg>
      <pc:sldChg chg="modSp mod">
        <pc:chgData name="Gen Moore" userId="7344d1be-7da3-4dca-94bf-ce3e70949899" providerId="ADAL" clId="{31D118F7-44C1-44A2-8980-9DD5DE260228}" dt="2023-09-14T18:21:17.771" v="4273" actId="1076"/>
        <pc:sldMkLst>
          <pc:docMk/>
          <pc:sldMk cId="1672654447" sldId="4847"/>
        </pc:sldMkLst>
      </pc:sldChg>
      <pc:sldChg chg="add">
        <pc:chgData name="Gen Moore" userId="7344d1be-7da3-4dca-94bf-ce3e70949899" providerId="ADAL" clId="{31D118F7-44C1-44A2-8980-9DD5DE260228}" dt="2023-09-20T22:35:36.045" v="6886"/>
        <pc:sldMkLst>
          <pc:docMk/>
          <pc:sldMk cId="3725749836" sldId="4848"/>
        </pc:sldMkLst>
      </pc:sldChg>
      <pc:sldChg chg="addSp delSp modSp">
        <pc:chgData name="Gen Moore" userId="7344d1be-7da3-4dca-94bf-ce3e70949899" providerId="ADAL" clId="{31D118F7-44C1-44A2-8980-9DD5DE260228}" dt="2023-09-14T22:05:22.060" v="5816" actId="478"/>
        <pc:sldMkLst>
          <pc:docMk/>
          <pc:sldMk cId="481071041" sldId="4864"/>
        </pc:sldMkLst>
      </pc:sldChg>
      <pc:sldChg chg="addSp delSp modSp ord">
        <pc:chgData name="Gen Moore" userId="7344d1be-7da3-4dca-94bf-ce3e70949899" providerId="ADAL" clId="{31D118F7-44C1-44A2-8980-9DD5DE260228}" dt="2023-09-14T22:07:04.946" v="5830"/>
        <pc:sldMkLst>
          <pc:docMk/>
          <pc:sldMk cId="2733586641" sldId="4865"/>
        </pc:sldMkLst>
      </pc:sldChg>
      <pc:sldChg chg="ord">
        <pc:chgData name="Gen Moore" userId="7344d1be-7da3-4dca-94bf-ce3e70949899" providerId="ADAL" clId="{31D118F7-44C1-44A2-8980-9DD5DE260228}" dt="2023-09-18T16:30:28.289" v="6856"/>
        <pc:sldMkLst>
          <pc:docMk/>
          <pc:sldMk cId="654085963" sldId="4866"/>
        </pc:sldMkLst>
      </pc:sldChg>
      <pc:sldChg chg="addSp delSp modSp mod ord">
        <pc:chgData name="Gen Moore" userId="7344d1be-7da3-4dca-94bf-ce3e70949899" providerId="ADAL" clId="{31D118F7-44C1-44A2-8980-9DD5DE260228}" dt="2023-09-14T21:24:55.283" v="5329" actId="13244"/>
        <pc:sldMkLst>
          <pc:docMk/>
          <pc:sldMk cId="4276855895" sldId="4869"/>
        </pc:sldMkLst>
      </pc:sldChg>
      <pc:sldChg chg="modSp ord">
        <pc:chgData name="Gen Moore" userId="7344d1be-7da3-4dca-94bf-ce3e70949899" providerId="ADAL" clId="{31D118F7-44C1-44A2-8980-9DD5DE260228}" dt="2023-09-18T16:31:52.775" v="6864"/>
        <pc:sldMkLst>
          <pc:docMk/>
          <pc:sldMk cId="2873870470" sldId="4870"/>
        </pc:sldMkLst>
      </pc:sldChg>
      <pc:sldChg chg="delSp modSp mod">
        <pc:chgData name="Gen Moore" userId="7344d1be-7da3-4dca-94bf-ce3e70949899" providerId="ADAL" clId="{31D118F7-44C1-44A2-8980-9DD5DE260228}" dt="2023-09-14T18:20:57.306" v="4270" actId="1076"/>
        <pc:sldMkLst>
          <pc:docMk/>
          <pc:sldMk cId="1963766384" sldId="4871"/>
        </pc:sldMkLst>
      </pc:sldChg>
      <pc:sldChg chg="addSp modSp add mod ord">
        <pc:chgData name="Gen Moore" userId="7344d1be-7da3-4dca-94bf-ce3e70949899" providerId="ADAL" clId="{31D118F7-44C1-44A2-8980-9DD5DE260228}" dt="2023-09-18T16:31:15.183" v="6860"/>
        <pc:sldMkLst>
          <pc:docMk/>
          <pc:sldMk cId="1801369350" sldId="4872"/>
        </pc:sldMkLst>
      </pc:sldChg>
      <pc:sldChg chg="addSp delSp modSp add del mod">
        <pc:chgData name="Gen Moore" userId="7344d1be-7da3-4dca-94bf-ce3e70949899" providerId="ADAL" clId="{31D118F7-44C1-44A2-8980-9DD5DE260228}" dt="2023-09-14T21:16:48.117" v="5214" actId="2696"/>
        <pc:sldMkLst>
          <pc:docMk/>
          <pc:sldMk cId="888558684" sldId="4873"/>
        </pc:sldMkLst>
      </pc:sldChg>
      <pc:sldChg chg="addSp delSp modSp add mod ord">
        <pc:chgData name="Gen Moore" userId="7344d1be-7da3-4dca-94bf-ce3e70949899" providerId="ADAL" clId="{31D118F7-44C1-44A2-8980-9DD5DE260228}" dt="2023-09-18T16:28:38.400" v="6845"/>
        <pc:sldMkLst>
          <pc:docMk/>
          <pc:sldMk cId="3158087528" sldId="4874"/>
        </pc:sldMkLst>
      </pc:sldChg>
      <pc:sldChg chg="delSp modSp add del mod ord">
        <pc:chgData name="Gen Moore" userId="7344d1be-7da3-4dca-94bf-ce3e70949899" providerId="ADAL" clId="{31D118F7-44C1-44A2-8980-9DD5DE260228}" dt="2023-09-08T20:07:54.243" v="3622" actId="47"/>
        <pc:sldMkLst>
          <pc:docMk/>
          <pc:sldMk cId="2714379225" sldId="4875"/>
        </pc:sldMkLst>
      </pc:sldChg>
      <pc:sldChg chg="addSp delSp modSp add del mod ord">
        <pc:chgData name="Gen Moore" userId="7344d1be-7da3-4dca-94bf-ce3e70949899" providerId="ADAL" clId="{31D118F7-44C1-44A2-8980-9DD5DE260228}" dt="2023-09-14T21:20:54.914" v="5286" actId="2696"/>
        <pc:sldMkLst>
          <pc:docMk/>
          <pc:sldMk cId="591652673" sldId="4876"/>
        </pc:sldMkLst>
      </pc:sldChg>
      <pc:sldChg chg="add ord">
        <pc:chgData name="Gen Moore" userId="7344d1be-7da3-4dca-94bf-ce3e70949899" providerId="ADAL" clId="{31D118F7-44C1-44A2-8980-9DD5DE260228}" dt="2023-09-18T16:28:08.415" v="6843"/>
        <pc:sldMkLst>
          <pc:docMk/>
          <pc:sldMk cId="562998987" sldId="4894"/>
        </pc:sldMkLst>
      </pc:sldChg>
      <pc:sldChg chg="add ord">
        <pc:chgData name="Gen Moore" userId="7344d1be-7da3-4dca-94bf-ce3e70949899" providerId="ADAL" clId="{31D118F7-44C1-44A2-8980-9DD5DE260228}" dt="2023-09-18T16:28:08.415" v="6843"/>
        <pc:sldMkLst>
          <pc:docMk/>
          <pc:sldMk cId="928179285" sldId="4895"/>
        </pc:sldMkLst>
      </pc:sldChg>
      <pc:sldChg chg="add ord">
        <pc:chgData name="Gen Moore" userId="7344d1be-7da3-4dca-94bf-ce3e70949899" providerId="ADAL" clId="{31D118F7-44C1-44A2-8980-9DD5DE260228}" dt="2023-09-18T16:28:08.415" v="6843"/>
        <pc:sldMkLst>
          <pc:docMk/>
          <pc:sldMk cId="3984537325" sldId="4896"/>
        </pc:sldMkLst>
      </pc:sldChg>
      <pc:sldChg chg="add ord">
        <pc:chgData name="Gen Moore" userId="7344d1be-7da3-4dca-94bf-ce3e70949899" providerId="ADAL" clId="{31D118F7-44C1-44A2-8980-9DD5DE260228}" dt="2023-09-18T16:28:08.415" v="6843"/>
        <pc:sldMkLst>
          <pc:docMk/>
          <pc:sldMk cId="92153392" sldId="4897"/>
        </pc:sldMkLst>
      </pc:sldChg>
      <pc:sldChg chg="add ord">
        <pc:chgData name="Gen Moore" userId="7344d1be-7da3-4dca-94bf-ce3e70949899" providerId="ADAL" clId="{31D118F7-44C1-44A2-8980-9DD5DE260228}" dt="2023-09-18T16:28:08.415" v="6843"/>
        <pc:sldMkLst>
          <pc:docMk/>
          <pc:sldMk cId="858554408" sldId="4898"/>
        </pc:sldMkLst>
      </pc:sldChg>
      <pc:sldChg chg="addSp delSp modSp add mod">
        <pc:chgData name="Gen Moore" userId="7344d1be-7da3-4dca-94bf-ce3e70949899" providerId="ADAL" clId="{31D118F7-44C1-44A2-8980-9DD5DE260228}" dt="2023-09-14T18:54:24.996" v="4535" actId="21"/>
        <pc:sldMkLst>
          <pc:docMk/>
          <pc:sldMk cId="4127252085" sldId="4918"/>
        </pc:sldMkLst>
      </pc:sldChg>
      <pc:sldChg chg="add ord">
        <pc:chgData name="Gen Moore" userId="7344d1be-7da3-4dca-94bf-ce3e70949899" providerId="ADAL" clId="{31D118F7-44C1-44A2-8980-9DD5DE260228}" dt="2023-09-18T16:28:08.415" v="6843"/>
        <pc:sldMkLst>
          <pc:docMk/>
          <pc:sldMk cId="2426787639" sldId="4920"/>
        </pc:sldMkLst>
      </pc:sldChg>
      <pc:sldChg chg="add ord">
        <pc:chgData name="Gen Moore" userId="7344d1be-7da3-4dca-94bf-ce3e70949899" providerId="ADAL" clId="{31D118F7-44C1-44A2-8980-9DD5DE260228}" dt="2023-09-18T16:28:08.415" v="6843"/>
        <pc:sldMkLst>
          <pc:docMk/>
          <pc:sldMk cId="3865081340" sldId="4921"/>
        </pc:sldMkLst>
      </pc:sldChg>
      <pc:sldChg chg="add ord">
        <pc:chgData name="Gen Moore" userId="7344d1be-7da3-4dca-94bf-ce3e70949899" providerId="ADAL" clId="{31D118F7-44C1-44A2-8980-9DD5DE260228}" dt="2023-09-18T16:28:08.415" v="6843"/>
        <pc:sldMkLst>
          <pc:docMk/>
          <pc:sldMk cId="2975408578" sldId="4922"/>
        </pc:sldMkLst>
      </pc:sldChg>
      <pc:sldChg chg="addSp delSp modSp add mod ord">
        <pc:chgData name="Gen Moore" userId="7344d1be-7da3-4dca-94bf-ce3e70949899" providerId="ADAL" clId="{31D118F7-44C1-44A2-8980-9DD5DE260228}" dt="2023-09-18T16:28:08.415" v="6843"/>
        <pc:sldMkLst>
          <pc:docMk/>
          <pc:sldMk cId="2883469598" sldId="4923"/>
        </pc:sldMkLst>
      </pc:sldChg>
      <pc:sldChg chg="modSp add ord">
        <pc:chgData name="Gen Moore" userId="7344d1be-7da3-4dca-94bf-ce3e70949899" providerId="ADAL" clId="{31D118F7-44C1-44A2-8980-9DD5DE260228}" dt="2023-09-14T18:32:18.297" v="4429" actId="20577"/>
        <pc:sldMkLst>
          <pc:docMk/>
          <pc:sldMk cId="3782916509" sldId="4924"/>
        </pc:sldMkLst>
      </pc:sldChg>
      <pc:sldChg chg="modSp add ord">
        <pc:chgData name="Gen Moore" userId="7344d1be-7da3-4dca-94bf-ce3e70949899" providerId="ADAL" clId="{31D118F7-44C1-44A2-8980-9DD5DE260228}" dt="2023-09-14T18:31:55.209" v="4425" actId="20577"/>
        <pc:sldMkLst>
          <pc:docMk/>
          <pc:sldMk cId="1498953335" sldId="4925"/>
        </pc:sldMkLst>
      </pc:sldChg>
      <pc:sldChg chg="modSp add del mod">
        <pc:chgData name="Gen Moore" userId="7344d1be-7da3-4dca-94bf-ce3e70949899" providerId="ADAL" clId="{31D118F7-44C1-44A2-8980-9DD5DE260228}" dt="2023-09-14T22:12:44.086" v="5915" actId="2696"/>
        <pc:sldMkLst>
          <pc:docMk/>
          <pc:sldMk cId="3994945405" sldId="4926"/>
        </pc:sldMkLst>
      </pc:sldChg>
      <pc:sldChg chg="modSp add del mod ord">
        <pc:chgData name="Gen Moore" userId="7344d1be-7da3-4dca-94bf-ce3e70949899" providerId="ADAL" clId="{31D118F7-44C1-44A2-8980-9DD5DE260228}" dt="2023-09-14T19:00:44.652" v="4562" actId="47"/>
        <pc:sldMkLst>
          <pc:docMk/>
          <pc:sldMk cId="1275073012" sldId="4927"/>
        </pc:sldMkLst>
      </pc:sldChg>
      <pc:sldChg chg="add del ord">
        <pc:chgData name="Gen Moore" userId="7344d1be-7da3-4dca-94bf-ce3e70949899" providerId="ADAL" clId="{31D118F7-44C1-44A2-8980-9DD5DE260228}" dt="2023-09-14T19:44:22.525" v="4893" actId="2696"/>
        <pc:sldMkLst>
          <pc:docMk/>
          <pc:sldMk cId="1915761935" sldId="4927"/>
        </pc:sldMkLst>
      </pc:sldChg>
      <pc:sldChg chg="addSp delSp modSp add del mod ord">
        <pc:chgData name="Gen Moore" userId="7344d1be-7da3-4dca-94bf-ce3e70949899" providerId="ADAL" clId="{31D118F7-44C1-44A2-8980-9DD5DE260228}" dt="2023-09-14T18:54:49.889" v="4536" actId="2696"/>
        <pc:sldMkLst>
          <pc:docMk/>
          <pc:sldMk cId="2333925448" sldId="4927"/>
        </pc:sldMkLst>
      </pc:sldChg>
      <pc:sldChg chg="addSp delSp modSp add mod ord">
        <pc:chgData name="Gen Moore" userId="7344d1be-7da3-4dca-94bf-ce3e70949899" providerId="ADAL" clId="{31D118F7-44C1-44A2-8980-9DD5DE260228}" dt="2023-09-14T21:08:40.985" v="5098" actId="478"/>
        <pc:sldMkLst>
          <pc:docMk/>
          <pc:sldMk cId="2381509906" sldId="4927"/>
        </pc:sldMkLst>
      </pc:sldChg>
      <pc:sldChg chg="add del ord">
        <pc:chgData name="Gen Moore" userId="7344d1be-7da3-4dca-94bf-ce3e70949899" providerId="ADAL" clId="{31D118F7-44C1-44A2-8980-9DD5DE260228}" dt="2023-09-14T19:06:41.611" v="4584" actId="47"/>
        <pc:sldMkLst>
          <pc:docMk/>
          <pc:sldMk cId="2505515232" sldId="4927"/>
        </pc:sldMkLst>
      </pc:sldChg>
      <pc:sldChg chg="modSp add del">
        <pc:chgData name="Gen Moore" userId="7344d1be-7da3-4dca-94bf-ce3e70949899" providerId="ADAL" clId="{31D118F7-44C1-44A2-8980-9DD5DE260228}" dt="2023-09-14T18:32:07.716" v="4428"/>
        <pc:sldMkLst>
          <pc:docMk/>
          <pc:sldMk cId="3645873639" sldId="4927"/>
        </pc:sldMkLst>
      </pc:sldChg>
      <pc:sldChg chg="add del ord">
        <pc:chgData name="Gen Moore" userId="7344d1be-7da3-4dca-94bf-ce3e70949899" providerId="ADAL" clId="{31D118F7-44C1-44A2-8980-9DD5DE260228}" dt="2023-09-14T19:03:34.650" v="4574" actId="2696"/>
        <pc:sldMkLst>
          <pc:docMk/>
          <pc:sldMk cId="4134605118" sldId="4927"/>
        </pc:sldMkLst>
      </pc:sldChg>
      <pc:sldChg chg="addSp delSp modSp add mod ord">
        <pc:chgData name="Gen Moore" userId="7344d1be-7da3-4dca-94bf-ce3e70949899" providerId="ADAL" clId="{31D118F7-44C1-44A2-8980-9DD5DE260228}" dt="2023-09-18T16:28:38.400" v="6845"/>
        <pc:sldMkLst>
          <pc:docMk/>
          <pc:sldMk cId="4060831157" sldId="4928"/>
        </pc:sldMkLst>
      </pc:sldChg>
      <pc:sldChg chg="addSp delSp modSp add mod ord">
        <pc:chgData name="Gen Moore" userId="7344d1be-7da3-4dca-94bf-ce3e70949899" providerId="ADAL" clId="{31D118F7-44C1-44A2-8980-9DD5DE260228}" dt="2023-09-18T16:44:04.623" v="6885" actId="1076"/>
        <pc:sldMkLst>
          <pc:docMk/>
          <pc:sldMk cId="2089989186" sldId="4929"/>
        </pc:sldMkLst>
      </pc:sldChg>
      <pc:sldChg chg="addSp delSp modSp add mod ord">
        <pc:chgData name="Gen Moore" userId="7344d1be-7da3-4dca-94bf-ce3e70949899" providerId="ADAL" clId="{31D118F7-44C1-44A2-8980-9DD5DE260228}" dt="2023-09-18T16:35:28.547" v="6867" actId="1076"/>
        <pc:sldMkLst>
          <pc:docMk/>
          <pc:sldMk cId="991525510" sldId="4930"/>
        </pc:sldMkLst>
      </pc:sldChg>
      <pc:sldChg chg="add del ord">
        <pc:chgData name="Gen Moore" userId="7344d1be-7da3-4dca-94bf-ce3e70949899" providerId="ADAL" clId="{31D118F7-44C1-44A2-8980-9DD5DE260228}" dt="2023-09-14T22:08:56.459" v="5834" actId="2696"/>
        <pc:sldMkLst>
          <pc:docMk/>
          <pc:sldMk cId="1560870182" sldId="4930"/>
        </pc:sldMkLst>
      </pc:sldChg>
      <pc:sldChg chg="add ord">
        <pc:chgData name="Gen Moore" userId="7344d1be-7da3-4dca-94bf-ce3e70949899" providerId="ADAL" clId="{31D118F7-44C1-44A2-8980-9DD5DE260228}" dt="2023-09-18T16:30:08.661" v="6854"/>
        <pc:sldMkLst>
          <pc:docMk/>
          <pc:sldMk cId="4266067552" sldId="4931"/>
        </pc:sldMkLst>
      </pc:sldChg>
      <pc:sldChg chg="addSp delSp modSp add del mod">
        <pc:chgData name="Gen Moore" userId="7344d1be-7da3-4dca-94bf-ce3e70949899" providerId="ADAL" clId="{31D118F7-44C1-44A2-8980-9DD5DE260228}" dt="2023-09-27T17:39:42.309" v="7078" actId="2696"/>
        <pc:sldMkLst>
          <pc:docMk/>
          <pc:sldMk cId="1804767141" sldId="4932"/>
        </pc:sldMkLst>
      </pc:sldChg>
      <pc:sldChg chg="add del">
        <pc:chgData name="Gen Moore" userId="7344d1be-7da3-4dca-94bf-ce3e70949899" providerId="ADAL" clId="{31D118F7-44C1-44A2-8980-9DD5DE260228}" dt="2023-09-27T17:39:42.309" v="7078" actId="2696"/>
        <pc:sldMkLst>
          <pc:docMk/>
          <pc:sldMk cId="1140248741" sldId="4933"/>
        </pc:sldMkLst>
      </pc:sldChg>
      <pc:sldMasterChg chg="delSldLayout modSldLayout">
        <pc:chgData name="Gen Moore" userId="7344d1be-7da3-4dca-94bf-ce3e70949899" providerId="ADAL" clId="{31D118F7-44C1-44A2-8980-9DD5DE260228}" dt="2023-09-08T19:35:03.188" v="3022" actId="2696"/>
        <pc:sldMasterMkLst>
          <pc:docMk/>
          <pc:sldMasterMk cId="3405871311" sldId="2147483907"/>
        </pc:sldMasterMkLst>
        <pc:sldLayoutChg chg="del">
          <pc:chgData name="Gen Moore" userId="7344d1be-7da3-4dca-94bf-ce3e70949899" providerId="ADAL" clId="{31D118F7-44C1-44A2-8980-9DD5DE260228}" dt="2023-09-08T19:35:03.188" v="3022" actId="2696"/>
          <pc:sldLayoutMkLst>
            <pc:docMk/>
            <pc:sldMasterMk cId="3405871311" sldId="2147483907"/>
            <pc:sldLayoutMk cId="965417149" sldId="2147483916"/>
          </pc:sldLayoutMkLst>
        </pc:sldLayoutChg>
        <pc:sldLayoutChg chg="modSp mod">
          <pc:chgData name="Gen Moore" userId="7344d1be-7da3-4dca-94bf-ce3e70949899" providerId="ADAL" clId="{31D118F7-44C1-44A2-8980-9DD5DE260228}" dt="2023-08-14T23:04:20.358" v="13" actId="1076"/>
          <pc:sldLayoutMkLst>
            <pc:docMk/>
            <pc:sldMasterMk cId="3405871311" sldId="2147483907"/>
            <pc:sldLayoutMk cId="60250655" sldId="2147483945"/>
          </pc:sldLayoutMkLst>
        </pc:sldLayoutChg>
      </pc:sldMasterChg>
      <pc:sldMasterChg chg="del delSldLayout">
        <pc:chgData name="Gen Moore" userId="7344d1be-7da3-4dca-94bf-ce3e70949899" providerId="ADAL" clId="{31D118F7-44C1-44A2-8980-9DD5DE260228}" dt="2023-09-14T21:20:54.914" v="5286" actId="2696"/>
        <pc:sldMasterMkLst>
          <pc:docMk/>
          <pc:sldMasterMk cId="1117003410" sldId="2147483985"/>
        </pc:sldMasterMkLst>
        <pc:sldLayoutChg chg="del">
          <pc:chgData name="Gen Moore" userId="7344d1be-7da3-4dca-94bf-ce3e70949899" providerId="ADAL" clId="{31D118F7-44C1-44A2-8980-9DD5DE260228}" dt="2023-09-14T21:20:54.914" v="5286" actId="2696"/>
          <pc:sldLayoutMkLst>
            <pc:docMk/>
            <pc:sldMasterMk cId="1117003410" sldId="2147483985"/>
            <pc:sldLayoutMk cId="1171071814" sldId="2147483986"/>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884153319" sldId="2147483987"/>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712252" sldId="2147483988"/>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60286471" sldId="2147483989"/>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23852622" sldId="2147483990"/>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44991686" sldId="2147483991"/>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2239143614" sldId="2147483992"/>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207041494" sldId="2147483993"/>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10772075" sldId="2147483994"/>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809721489" sldId="2147483995"/>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22574141" sldId="2147483996"/>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678793007" sldId="2147483997"/>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70154859" sldId="2147483998"/>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86263544" sldId="2147483999"/>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510504149" sldId="2147484000"/>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288397689" sldId="2147484001"/>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4156991219" sldId="2147484002"/>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604148563" sldId="2147484003"/>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2156339401" sldId="2147484004"/>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708681195" sldId="2147484005"/>
          </pc:sldLayoutMkLst>
        </pc:sldLayoutChg>
      </pc:sldMasterChg>
    </pc:docChg>
  </pc:docChgLst>
  <pc:docChgLst>
    <pc:chgData name="Mary Pierce" userId="S::mary.pierce@forgefx.com::b5ea70a5-0033-44de-b2aa-771bba254844" providerId="AD" clId="Web-{6969A74C-DCA4-9ED6-D300-60DCC0442E3B}"/>
    <pc:docChg chg="modSld">
      <pc:chgData name="Mary Pierce" userId="S::mary.pierce@forgefx.com::b5ea70a5-0033-44de-b2aa-771bba254844" providerId="AD" clId="Web-{6969A74C-DCA4-9ED6-D300-60DCC0442E3B}" dt="2024-07-25T19:31:15.314" v="3"/>
      <pc:docMkLst>
        <pc:docMk/>
      </pc:docMkLst>
      <pc:sldChg chg="addSp delSp modSp">
        <pc:chgData name="Mary Pierce" userId="S::mary.pierce@forgefx.com::b5ea70a5-0033-44de-b2aa-771bba254844" providerId="AD" clId="Web-{6969A74C-DCA4-9ED6-D300-60DCC0442E3B}" dt="2024-07-25T19:31:15.314" v="3"/>
        <pc:sldMkLst>
          <pc:docMk/>
          <pc:sldMk cId="999273787" sldId="5154"/>
        </pc:sldMkLst>
      </pc:sldChg>
    </pc:docChg>
  </pc:docChgLst>
  <pc:docChgLst>
    <pc:chgData name="Gen Moore" userId="7344d1be-7da3-4dca-94bf-ce3e70949899" providerId="ADAL" clId="{51E07782-1A4B-4F9F-A340-537820BC5BD8}"/>
    <pc:docChg chg="custSel addSld modSld sldOrd modSection">
      <pc:chgData name="Gen Moore" userId="7344d1be-7da3-4dca-94bf-ce3e70949899" providerId="ADAL" clId="{51E07782-1A4B-4F9F-A340-537820BC5BD8}" dt="2025-03-05T20:31:10.653" v="631" actId="962"/>
      <pc:docMkLst>
        <pc:docMk/>
      </pc:docMkLst>
      <pc:sldChg chg="modSp mod modClrScheme chgLayout">
        <pc:chgData name="Gen Moore" userId="7344d1be-7da3-4dca-94bf-ce3e70949899" providerId="ADAL" clId="{51E07782-1A4B-4F9F-A340-537820BC5BD8}" dt="2025-02-07T00:52:49.321" v="1" actId="13244"/>
        <pc:sldMkLst>
          <pc:docMk/>
          <pc:sldMk cId="946543609" sldId="5204"/>
        </pc:sldMkLst>
      </pc:sldChg>
      <pc:sldChg chg="addSp delSp modSp new mod ord modClrScheme chgLayout">
        <pc:chgData name="Gen Moore" userId="7344d1be-7da3-4dca-94bf-ce3e70949899" providerId="ADAL" clId="{51E07782-1A4B-4F9F-A340-537820BC5BD8}" dt="2025-03-05T20:31:10.653" v="631" actId="962"/>
        <pc:sldMkLst>
          <pc:docMk/>
          <pc:sldMk cId="2856396054" sldId="5350"/>
        </pc:sldMkLst>
      </pc:sldChg>
    </pc:docChg>
  </pc:docChgLst>
  <pc:docChgLst>
    <pc:chgData name="Sara Golling" userId="5c194b56-a3ad-4ed5-aea4-b535be0c4b07" providerId="ADAL" clId="{CDCB8A24-2CF0-447C-9B29-B0D0DB88694B}"/>
    <pc:docChg chg="undo redo custSel addSld modSld modSection">
      <pc:chgData name="Sara Golling" userId="5c194b56-a3ad-4ed5-aea4-b535be0c4b07" providerId="ADAL" clId="{CDCB8A24-2CF0-447C-9B29-B0D0DB88694B}" dt="2024-12-02T21:33:31.102" v="164" actId="14100"/>
      <pc:docMkLst>
        <pc:docMk/>
      </pc:docMkLst>
      <pc:sldChg chg="modSp">
        <pc:chgData name="Sara Golling" userId="5c194b56-a3ad-4ed5-aea4-b535be0c4b07" providerId="ADAL" clId="{CDCB8A24-2CF0-447C-9B29-B0D0DB88694B}" dt="2024-12-01T01:07:21.327" v="1"/>
        <pc:sldMkLst>
          <pc:docMk/>
          <pc:sldMk cId="291273988" sldId="5232"/>
        </pc:sldMkLst>
      </pc:sldChg>
      <pc:sldChg chg="addSp modSp add mod">
        <pc:chgData name="Sara Golling" userId="5c194b56-a3ad-4ed5-aea4-b535be0c4b07" providerId="ADAL" clId="{CDCB8A24-2CF0-447C-9B29-B0D0DB88694B}" dt="2024-12-02T21:33:31.102" v="164" actId="14100"/>
        <pc:sldMkLst>
          <pc:docMk/>
          <pc:sldMk cId="2692695437" sldId="5321"/>
        </pc:sldMkLst>
      </pc:sldChg>
    </pc:docChg>
  </pc:docChgLst>
  <pc:docChgLst>
    <pc:chgData name="Guest User" userId="S::urn:spo:anon#53a98abda9cbb5a93b57f21e2d7741d24123272e4beaecab79e365c4555b07c0::" providerId="AD" clId="Web-{EB9586E1-9A99-5529-4404-81BBCC071E2C}"/>
    <pc:docChg chg="modSld">
      <pc:chgData name="Guest User" userId="S::urn:spo:anon#53a98abda9cbb5a93b57f21e2d7741d24123272e4beaecab79e365c4555b07c0::" providerId="AD" clId="Web-{EB9586E1-9A99-5529-4404-81BBCC071E2C}" dt="2024-04-06T22:31:40.419" v="32" actId="20577"/>
      <pc:docMkLst>
        <pc:docMk/>
      </pc:docMkLst>
      <pc:sldChg chg="modSp">
        <pc:chgData name="Guest User" userId="S::urn:spo:anon#53a98abda9cbb5a93b57f21e2d7741d24123272e4beaecab79e365c4555b07c0::" providerId="AD" clId="Web-{EB9586E1-9A99-5529-4404-81BBCC071E2C}" dt="2024-04-06T22:31:40.419" v="32" actId="20577"/>
        <pc:sldMkLst>
          <pc:docMk/>
          <pc:sldMk cId="1320731078" sldId="5108"/>
        </pc:sldMkLst>
      </pc:sldChg>
    </pc:docChg>
  </pc:docChgLst>
  <pc:docChgLst>
    <pc:chgData name="Sara Golling" userId="5c194b56-a3ad-4ed5-aea4-b535be0c4b07" providerId="ADAL" clId="{5BAA3D67-C86B-48ED-A46B-5DEF900C6056}"/>
    <pc:docChg chg="undo redo custSel addSld delSld modSld sldOrd modSection">
      <pc:chgData name="Sara Golling" userId="5c194b56-a3ad-4ed5-aea4-b535be0c4b07" providerId="ADAL" clId="{5BAA3D67-C86B-48ED-A46B-5DEF900C6056}" dt="2025-07-10T06:52:22.365" v="1097"/>
      <pc:docMkLst>
        <pc:docMk/>
      </pc:docMkLst>
      <pc:sldChg chg="modSp add mod">
        <pc:chgData name="Sara Golling" userId="5c194b56-a3ad-4ed5-aea4-b535be0c4b07" providerId="ADAL" clId="{5BAA3D67-C86B-48ED-A46B-5DEF900C6056}" dt="2025-07-10T06:39:37.592" v="1020" actId="1076"/>
        <pc:sldMkLst>
          <pc:docMk/>
          <pc:sldMk cId="2916059320" sldId="4191"/>
        </pc:sldMkLst>
        <pc:spChg chg="mod">
          <ac:chgData name="Sara Golling" userId="5c194b56-a3ad-4ed5-aea4-b535be0c4b07" providerId="ADAL" clId="{5BAA3D67-C86B-48ED-A46B-5DEF900C6056}" dt="2025-07-10T06:39:37.592" v="1020" actId="1076"/>
          <ac:spMkLst>
            <pc:docMk/>
            <pc:sldMk cId="2916059320" sldId="4191"/>
            <ac:spMk id="2" creationId="{3D2BC1AB-C9EC-CB97-C8EC-E23AECF875DA}"/>
          </ac:spMkLst>
        </pc:spChg>
        <pc:spChg chg="mod">
          <ac:chgData name="Sara Golling" userId="5c194b56-a3ad-4ed5-aea4-b535be0c4b07" providerId="ADAL" clId="{5BAA3D67-C86B-48ED-A46B-5DEF900C6056}" dt="2025-07-10T06:39:32.428" v="1019" actId="1076"/>
          <ac:spMkLst>
            <pc:docMk/>
            <pc:sldMk cId="2916059320" sldId="4191"/>
            <ac:spMk id="59" creationId="{90908509-85D9-8F8C-B11C-AB53CC48D0C0}"/>
          </ac:spMkLst>
        </pc:spChg>
      </pc:sldChg>
      <pc:sldChg chg="modSp mod">
        <pc:chgData name="Sara Golling" userId="5c194b56-a3ad-4ed5-aea4-b535be0c4b07" providerId="ADAL" clId="{5BAA3D67-C86B-48ED-A46B-5DEF900C6056}" dt="2025-07-10T05:19:58.422" v="721" actId="1076"/>
        <pc:sldMkLst>
          <pc:docMk/>
          <pc:sldMk cId="1102340898" sldId="5059"/>
        </pc:sldMkLst>
        <pc:spChg chg="mod">
          <ac:chgData name="Sara Golling" userId="5c194b56-a3ad-4ed5-aea4-b535be0c4b07" providerId="ADAL" clId="{5BAA3D67-C86B-48ED-A46B-5DEF900C6056}" dt="2025-07-10T05:19:58.422" v="721" actId="1076"/>
          <ac:spMkLst>
            <pc:docMk/>
            <pc:sldMk cId="1102340898" sldId="5059"/>
            <ac:spMk id="3" creationId="{47880E04-D66B-8E18-92E5-77200E125CD5}"/>
          </ac:spMkLst>
        </pc:spChg>
      </pc:sldChg>
      <pc:sldChg chg="modSp del mod ord">
        <pc:chgData name="Sara Golling" userId="5c194b56-a3ad-4ed5-aea4-b535be0c4b07" providerId="ADAL" clId="{5BAA3D67-C86B-48ED-A46B-5DEF900C6056}" dt="2025-07-10T06:44:05.387" v="1077" actId="2696"/>
        <pc:sldMkLst>
          <pc:docMk/>
          <pc:sldMk cId="3739987219" sldId="5076"/>
        </pc:sldMkLst>
      </pc:sldChg>
      <pc:sldChg chg="ord">
        <pc:chgData name="Sara Golling" userId="5c194b56-a3ad-4ed5-aea4-b535be0c4b07" providerId="ADAL" clId="{5BAA3D67-C86B-48ED-A46B-5DEF900C6056}" dt="2025-07-10T06:45:12.277" v="1084"/>
        <pc:sldMkLst>
          <pc:docMk/>
          <pc:sldMk cId="2634767209" sldId="5084"/>
        </pc:sldMkLst>
      </pc:sldChg>
      <pc:sldChg chg="modSp del mod">
        <pc:chgData name="Sara Golling" userId="5c194b56-a3ad-4ed5-aea4-b535be0c4b07" providerId="ADAL" clId="{5BAA3D67-C86B-48ED-A46B-5DEF900C6056}" dt="2025-07-10T01:40:50.911" v="47" actId="2696"/>
        <pc:sldMkLst>
          <pc:docMk/>
          <pc:sldMk cId="2601899456" sldId="5178"/>
        </pc:sldMkLst>
      </pc:sldChg>
      <pc:sldChg chg="ord">
        <pc:chgData name="Sara Golling" userId="5c194b56-a3ad-4ed5-aea4-b535be0c4b07" providerId="ADAL" clId="{5BAA3D67-C86B-48ED-A46B-5DEF900C6056}" dt="2025-07-10T06:43:02.155" v="1071"/>
        <pc:sldMkLst>
          <pc:docMk/>
          <pc:sldMk cId="980116952" sldId="5184"/>
        </pc:sldMkLst>
      </pc:sldChg>
      <pc:sldChg chg="del">
        <pc:chgData name="Sara Golling" userId="5c194b56-a3ad-4ed5-aea4-b535be0c4b07" providerId="ADAL" clId="{5BAA3D67-C86B-48ED-A46B-5DEF900C6056}" dt="2025-07-10T01:52:34.226" v="51" actId="2696"/>
        <pc:sldMkLst>
          <pc:docMk/>
          <pc:sldMk cId="3543230415" sldId="5186"/>
        </pc:sldMkLst>
      </pc:sldChg>
      <pc:sldChg chg="del">
        <pc:chgData name="Sara Golling" userId="5c194b56-a3ad-4ed5-aea4-b535be0c4b07" providerId="ADAL" clId="{5BAA3D67-C86B-48ED-A46B-5DEF900C6056}" dt="2025-07-10T06:44:58.418" v="1082" actId="2696"/>
        <pc:sldMkLst>
          <pc:docMk/>
          <pc:sldMk cId="3675726659" sldId="5229"/>
        </pc:sldMkLst>
      </pc:sldChg>
      <pc:sldChg chg="addSp modSp mod">
        <pc:chgData name="Sara Golling" userId="5c194b56-a3ad-4ed5-aea4-b535be0c4b07" providerId="ADAL" clId="{5BAA3D67-C86B-48ED-A46B-5DEF900C6056}" dt="2025-07-10T06:15:06.165" v="1006" actId="20577"/>
        <pc:sldMkLst>
          <pc:docMk/>
          <pc:sldMk cId="1514405324" sldId="5240"/>
        </pc:sldMkLst>
        <pc:spChg chg="add mod">
          <ac:chgData name="Sara Golling" userId="5c194b56-a3ad-4ed5-aea4-b535be0c4b07" providerId="ADAL" clId="{5BAA3D67-C86B-48ED-A46B-5DEF900C6056}" dt="2025-07-10T06:15:06.165" v="1006" actId="20577"/>
          <ac:spMkLst>
            <pc:docMk/>
            <pc:sldMk cId="1514405324" sldId="5240"/>
            <ac:spMk id="4" creationId="{29ABDF5C-DE2B-7EED-FC1D-799ABA9C1A84}"/>
          </ac:spMkLst>
        </pc:spChg>
        <pc:spChg chg="mod">
          <ac:chgData name="Sara Golling" userId="5c194b56-a3ad-4ed5-aea4-b535be0c4b07" providerId="ADAL" clId="{5BAA3D67-C86B-48ED-A46B-5DEF900C6056}" dt="2025-07-10T06:14:13.775" v="980" actId="20577"/>
          <ac:spMkLst>
            <pc:docMk/>
            <pc:sldMk cId="1514405324" sldId="5240"/>
            <ac:spMk id="6" creationId="{C906DCD9-E5AE-F5D0-0B9F-44B1A957C932}"/>
          </ac:spMkLst>
        </pc:spChg>
        <pc:spChg chg="mod">
          <ac:chgData name="Sara Golling" userId="5c194b56-a3ad-4ed5-aea4-b535be0c4b07" providerId="ADAL" clId="{5BAA3D67-C86B-48ED-A46B-5DEF900C6056}" dt="2025-07-10T06:12:06.379" v="902" actId="20577"/>
          <ac:spMkLst>
            <pc:docMk/>
            <pc:sldMk cId="1514405324" sldId="5240"/>
            <ac:spMk id="7" creationId="{BFE4E408-BC38-6EF5-2C7D-E2E37557ADBF}"/>
          </ac:spMkLst>
        </pc:spChg>
        <pc:spChg chg="mod">
          <ac:chgData name="Sara Golling" userId="5c194b56-a3ad-4ed5-aea4-b535be0c4b07" providerId="ADAL" clId="{5BAA3D67-C86B-48ED-A46B-5DEF900C6056}" dt="2025-07-10T06:12:36.969" v="943" actId="20577"/>
          <ac:spMkLst>
            <pc:docMk/>
            <pc:sldMk cId="1514405324" sldId="5240"/>
            <ac:spMk id="14" creationId="{C5E1D1EE-5701-90EB-F01D-5336F0C9884F}"/>
          </ac:spMkLst>
        </pc:spChg>
      </pc:sldChg>
      <pc:sldChg chg="addSp modSp mod">
        <pc:chgData name="Sara Golling" userId="5c194b56-a3ad-4ed5-aea4-b535be0c4b07" providerId="ADAL" clId="{5BAA3D67-C86B-48ED-A46B-5DEF900C6056}" dt="2025-07-10T06:15:12.659" v="1007"/>
        <pc:sldMkLst>
          <pc:docMk/>
          <pc:sldMk cId="2046799744" sldId="5250"/>
        </pc:sldMkLst>
        <pc:spChg chg="add mod">
          <ac:chgData name="Sara Golling" userId="5c194b56-a3ad-4ed5-aea4-b535be0c4b07" providerId="ADAL" clId="{5BAA3D67-C86B-48ED-A46B-5DEF900C6056}" dt="2025-07-10T06:15:12.659" v="1007"/>
          <ac:spMkLst>
            <pc:docMk/>
            <pc:sldMk cId="2046799744" sldId="5250"/>
            <ac:spMk id="6" creationId="{4C48624B-8B17-24DC-6C63-0647996F1006}"/>
          </ac:spMkLst>
        </pc:spChg>
        <pc:spChg chg="mod">
          <ac:chgData name="Sara Golling" userId="5c194b56-a3ad-4ed5-aea4-b535be0c4b07" providerId="ADAL" clId="{5BAA3D67-C86B-48ED-A46B-5DEF900C6056}" dt="2025-07-10T06:14:46.460" v="992" actId="13926"/>
          <ac:spMkLst>
            <pc:docMk/>
            <pc:sldMk cId="2046799744" sldId="5250"/>
            <ac:spMk id="15" creationId="{42AEBA33-5B72-8B33-49FE-23A70E9EB0AC}"/>
          </ac:spMkLst>
        </pc:spChg>
      </pc:sldChg>
      <pc:sldChg chg="ord">
        <pc:chgData name="Sara Golling" userId="5c194b56-a3ad-4ed5-aea4-b535be0c4b07" providerId="ADAL" clId="{5BAA3D67-C86B-48ED-A46B-5DEF900C6056}" dt="2025-07-10T06:42:22.593" v="1069"/>
        <pc:sldMkLst>
          <pc:docMk/>
          <pc:sldMk cId="895855656" sldId="5257"/>
        </pc:sldMkLst>
      </pc:sldChg>
      <pc:sldChg chg="del">
        <pc:chgData name="Sara Golling" userId="5c194b56-a3ad-4ed5-aea4-b535be0c4b07" providerId="ADAL" clId="{5BAA3D67-C86B-48ED-A46B-5DEF900C6056}" dt="2025-06-30T23:09:33.512" v="4" actId="47"/>
        <pc:sldMkLst>
          <pc:docMk/>
          <pc:sldMk cId="2303294594" sldId="5269"/>
        </pc:sldMkLst>
      </pc:sldChg>
      <pc:sldChg chg="del">
        <pc:chgData name="Sara Golling" userId="5c194b56-a3ad-4ed5-aea4-b535be0c4b07" providerId="ADAL" clId="{5BAA3D67-C86B-48ED-A46B-5DEF900C6056}" dt="2025-06-30T23:09:33.512" v="4" actId="47"/>
        <pc:sldMkLst>
          <pc:docMk/>
          <pc:sldMk cId="1746184237" sldId="5270"/>
        </pc:sldMkLst>
      </pc:sldChg>
      <pc:sldChg chg="ord">
        <pc:chgData name="Sara Golling" userId="5c194b56-a3ad-4ed5-aea4-b535be0c4b07" providerId="ADAL" clId="{5BAA3D67-C86B-48ED-A46B-5DEF900C6056}" dt="2025-07-10T06:42:22.593" v="1069"/>
        <pc:sldMkLst>
          <pc:docMk/>
          <pc:sldMk cId="3679780067" sldId="5271"/>
        </pc:sldMkLst>
      </pc:sldChg>
      <pc:sldChg chg="ord">
        <pc:chgData name="Sara Golling" userId="5c194b56-a3ad-4ed5-aea4-b535be0c4b07" providerId="ADAL" clId="{5BAA3D67-C86B-48ED-A46B-5DEF900C6056}" dt="2025-07-10T06:43:06.218" v="1073"/>
        <pc:sldMkLst>
          <pc:docMk/>
          <pc:sldMk cId="4244855925" sldId="5273"/>
        </pc:sldMkLst>
      </pc:sldChg>
      <pc:sldChg chg="addSp modSp mod">
        <pc:chgData name="Sara Golling" userId="5c194b56-a3ad-4ed5-aea4-b535be0c4b07" providerId="ADAL" clId="{5BAA3D67-C86B-48ED-A46B-5DEF900C6056}" dt="2025-07-10T06:41:55.963" v="1067" actId="20577"/>
        <pc:sldMkLst>
          <pc:docMk/>
          <pc:sldMk cId="3324929566" sldId="5274"/>
        </pc:sldMkLst>
        <pc:spChg chg="add mod">
          <ac:chgData name="Sara Golling" userId="5c194b56-a3ad-4ed5-aea4-b535be0c4b07" providerId="ADAL" clId="{5BAA3D67-C86B-48ED-A46B-5DEF900C6056}" dt="2025-07-10T06:41:55.963" v="1067" actId="20577"/>
          <ac:spMkLst>
            <pc:docMk/>
            <pc:sldMk cId="3324929566" sldId="5274"/>
            <ac:spMk id="18" creationId="{A97DC0F6-6A07-F726-3EB1-A4047ADBB7D4}"/>
          </ac:spMkLst>
        </pc:spChg>
      </pc:sldChg>
      <pc:sldChg chg="addSp modSp mod">
        <pc:chgData name="Sara Golling" userId="5c194b56-a3ad-4ed5-aea4-b535be0c4b07" providerId="ADAL" clId="{5BAA3D67-C86B-48ED-A46B-5DEF900C6056}" dt="2025-07-10T06:10:41.534" v="873" actId="6549"/>
        <pc:sldMkLst>
          <pc:docMk/>
          <pc:sldMk cId="3775499439" sldId="5318"/>
        </pc:sldMkLst>
        <pc:spChg chg="add mod">
          <ac:chgData name="Sara Golling" userId="5c194b56-a3ad-4ed5-aea4-b535be0c4b07" providerId="ADAL" clId="{5BAA3D67-C86B-48ED-A46B-5DEF900C6056}" dt="2025-07-10T06:10:41.534" v="873" actId="6549"/>
          <ac:spMkLst>
            <pc:docMk/>
            <pc:sldMk cId="3775499439" sldId="5318"/>
            <ac:spMk id="2" creationId="{2F92A307-B53B-C47A-EA84-E7699A14AE98}"/>
          </ac:spMkLst>
        </pc:spChg>
        <pc:spChg chg="mod modVis">
          <ac:chgData name="Sara Golling" userId="5c194b56-a3ad-4ed5-aea4-b535be0c4b07" providerId="ADAL" clId="{5BAA3D67-C86B-48ED-A46B-5DEF900C6056}" dt="2025-07-10T06:09:33.531" v="849" actId="14430"/>
          <ac:spMkLst>
            <pc:docMk/>
            <pc:sldMk cId="3775499439" sldId="5318"/>
            <ac:spMk id="5" creationId="{F6167B75-6BBE-1B60-8268-93CA9A35A695}"/>
          </ac:spMkLst>
        </pc:spChg>
        <pc:spChg chg="mod">
          <ac:chgData name="Sara Golling" userId="5c194b56-a3ad-4ed5-aea4-b535be0c4b07" providerId="ADAL" clId="{5BAA3D67-C86B-48ED-A46B-5DEF900C6056}" dt="2025-07-10T05:42:22.029" v="785" actId="6549"/>
          <ac:spMkLst>
            <pc:docMk/>
            <pc:sldMk cId="3775499439" sldId="5318"/>
            <ac:spMk id="12" creationId="{33056777-1226-63BA-11B3-1FB7FC9354F6}"/>
          </ac:spMkLst>
        </pc:spChg>
        <pc:picChg chg="mod">
          <ac:chgData name="Sara Golling" userId="5c194b56-a3ad-4ed5-aea4-b535be0c4b07" providerId="ADAL" clId="{5BAA3D67-C86B-48ED-A46B-5DEF900C6056}" dt="2025-07-10T05:45:07.306" v="846" actId="14826"/>
          <ac:picMkLst>
            <pc:docMk/>
            <pc:sldMk cId="3775499439" sldId="5318"/>
            <ac:picMk id="14" creationId="{7F85389B-B886-AF2B-0A92-5FDB6E52E96B}"/>
          </ac:picMkLst>
        </pc:picChg>
      </pc:sldChg>
      <pc:sldChg chg="del">
        <pc:chgData name="Sara Golling" userId="5c194b56-a3ad-4ed5-aea4-b535be0c4b07" providerId="ADAL" clId="{5BAA3D67-C86B-48ED-A46B-5DEF900C6056}" dt="2025-06-30T23:10:02.524" v="6" actId="47"/>
        <pc:sldMkLst>
          <pc:docMk/>
          <pc:sldMk cId="3931386336" sldId="5339"/>
        </pc:sldMkLst>
      </pc:sldChg>
      <pc:sldChg chg="del">
        <pc:chgData name="Sara Golling" userId="5c194b56-a3ad-4ed5-aea4-b535be0c4b07" providerId="ADAL" clId="{5BAA3D67-C86B-48ED-A46B-5DEF900C6056}" dt="2025-06-30T23:10:02.524" v="6" actId="47"/>
        <pc:sldMkLst>
          <pc:docMk/>
          <pc:sldMk cId="4204661196" sldId="5342"/>
        </pc:sldMkLst>
      </pc:sldChg>
      <pc:sldChg chg="del">
        <pc:chgData name="Sara Golling" userId="5c194b56-a3ad-4ed5-aea4-b535be0c4b07" providerId="ADAL" clId="{5BAA3D67-C86B-48ED-A46B-5DEF900C6056}" dt="2025-06-30T23:09:33.512" v="4" actId="47"/>
        <pc:sldMkLst>
          <pc:docMk/>
          <pc:sldMk cId="2522400050" sldId="5345"/>
        </pc:sldMkLst>
      </pc:sldChg>
      <pc:sldChg chg="del">
        <pc:chgData name="Sara Golling" userId="5c194b56-a3ad-4ed5-aea4-b535be0c4b07" providerId="ADAL" clId="{5BAA3D67-C86B-48ED-A46B-5DEF900C6056}" dt="2025-06-30T23:09:33.512" v="4" actId="47"/>
        <pc:sldMkLst>
          <pc:docMk/>
          <pc:sldMk cId="2820225454" sldId="5346"/>
        </pc:sldMkLst>
      </pc:sldChg>
      <pc:sldChg chg="del">
        <pc:chgData name="Sara Golling" userId="5c194b56-a3ad-4ed5-aea4-b535be0c4b07" providerId="ADAL" clId="{5BAA3D67-C86B-48ED-A46B-5DEF900C6056}" dt="2025-06-30T23:09:33.512" v="4" actId="47"/>
        <pc:sldMkLst>
          <pc:docMk/>
          <pc:sldMk cId="2647112988" sldId="5347"/>
        </pc:sldMkLst>
      </pc:sldChg>
      <pc:sldChg chg="del">
        <pc:chgData name="Sara Golling" userId="5c194b56-a3ad-4ed5-aea4-b535be0c4b07" providerId="ADAL" clId="{5BAA3D67-C86B-48ED-A46B-5DEF900C6056}" dt="2025-06-30T23:09:39.852" v="5" actId="2696"/>
        <pc:sldMkLst>
          <pc:docMk/>
          <pc:sldMk cId="3976348669" sldId="5348"/>
        </pc:sldMkLst>
      </pc:sldChg>
      <pc:sldChg chg="del">
        <pc:chgData name="Sara Golling" userId="5c194b56-a3ad-4ed5-aea4-b535be0c4b07" providerId="ADAL" clId="{5BAA3D67-C86B-48ED-A46B-5DEF900C6056}" dt="2025-06-30T23:10:02.524" v="6" actId="47"/>
        <pc:sldMkLst>
          <pc:docMk/>
          <pc:sldMk cId="1220234353" sldId="5349"/>
        </pc:sldMkLst>
      </pc:sldChg>
      <pc:sldChg chg="ord">
        <pc:chgData name="Sara Golling" userId="5c194b56-a3ad-4ed5-aea4-b535be0c4b07" providerId="ADAL" clId="{5BAA3D67-C86B-48ED-A46B-5DEF900C6056}" dt="2025-07-10T06:44:26.105" v="1079"/>
        <pc:sldMkLst>
          <pc:docMk/>
          <pc:sldMk cId="2856396054" sldId="5350"/>
        </pc:sldMkLst>
      </pc:sldChg>
      <pc:sldChg chg="ord">
        <pc:chgData name="Sara Golling" userId="5c194b56-a3ad-4ed5-aea4-b535be0c4b07" providerId="ADAL" clId="{5BAA3D67-C86B-48ED-A46B-5DEF900C6056}" dt="2025-06-30T23:11:25.058" v="9"/>
        <pc:sldMkLst>
          <pc:docMk/>
          <pc:sldMk cId="845950417" sldId="5702"/>
        </pc:sldMkLst>
      </pc:sldChg>
      <pc:sldChg chg="ord">
        <pc:chgData name="Sara Golling" userId="5c194b56-a3ad-4ed5-aea4-b535be0c4b07" providerId="ADAL" clId="{5BAA3D67-C86B-48ED-A46B-5DEF900C6056}" dt="2025-06-30T23:11:25.058" v="9"/>
        <pc:sldMkLst>
          <pc:docMk/>
          <pc:sldMk cId="3367782805" sldId="5703"/>
        </pc:sldMkLst>
      </pc:sldChg>
      <pc:sldChg chg="ord">
        <pc:chgData name="Sara Golling" userId="5c194b56-a3ad-4ed5-aea4-b535be0c4b07" providerId="ADAL" clId="{5BAA3D67-C86B-48ED-A46B-5DEF900C6056}" dt="2025-06-30T23:11:25.058" v="9"/>
        <pc:sldMkLst>
          <pc:docMk/>
          <pc:sldMk cId="2574898337" sldId="5704"/>
        </pc:sldMkLst>
      </pc:sldChg>
      <pc:sldChg chg="add">
        <pc:chgData name="Sara Golling" userId="5c194b56-a3ad-4ed5-aea4-b535be0c4b07" providerId="ADAL" clId="{5BAA3D67-C86B-48ED-A46B-5DEF900C6056}" dt="2025-07-10T06:52:22.365" v="1097"/>
        <pc:sldMkLst>
          <pc:docMk/>
          <pc:sldMk cId="934215755" sldId="5760"/>
        </pc:sldMkLst>
      </pc:sldChg>
      <pc:sldChg chg="del">
        <pc:chgData name="Sara Golling" userId="5c194b56-a3ad-4ed5-aea4-b535be0c4b07" providerId="ADAL" clId="{5BAA3D67-C86B-48ED-A46B-5DEF900C6056}" dt="2025-07-10T05:41:40.122" v="768" actId="2696"/>
        <pc:sldMkLst>
          <pc:docMk/>
          <pc:sldMk cId="1919770545" sldId="5776"/>
        </pc:sldMkLst>
      </pc:sldChg>
      <pc:sldChg chg="del ord">
        <pc:chgData name="Sara Golling" userId="5c194b56-a3ad-4ed5-aea4-b535be0c4b07" providerId="ADAL" clId="{5BAA3D67-C86B-48ED-A46B-5DEF900C6056}" dt="2025-07-10T06:44:34.449" v="1080" actId="2696"/>
        <pc:sldMkLst>
          <pc:docMk/>
          <pc:sldMk cId="1415051746" sldId="5777"/>
        </pc:sldMkLst>
      </pc:sldChg>
      <pc:sldChg chg="add">
        <pc:chgData name="Sara Golling" userId="5c194b56-a3ad-4ed5-aea4-b535be0c4b07" providerId="ADAL" clId="{5BAA3D67-C86B-48ED-A46B-5DEF900C6056}" dt="2025-07-10T01:52:09.311" v="50"/>
        <pc:sldMkLst>
          <pc:docMk/>
          <pc:sldMk cId="50681777" sldId="5781"/>
        </pc:sldMkLst>
      </pc:sldChg>
      <pc:sldChg chg="add">
        <pc:chgData name="Sara Golling" userId="5c194b56-a3ad-4ed5-aea4-b535be0c4b07" providerId="ADAL" clId="{5BAA3D67-C86B-48ED-A46B-5DEF900C6056}" dt="2025-06-30T23:08:04.168" v="1"/>
        <pc:sldMkLst>
          <pc:docMk/>
          <pc:sldMk cId="402693875" sldId="5787"/>
        </pc:sldMkLst>
      </pc:sldChg>
      <pc:sldChg chg="modSp add mod">
        <pc:chgData name="Sara Golling" userId="5c194b56-a3ad-4ed5-aea4-b535be0c4b07" providerId="ADAL" clId="{5BAA3D67-C86B-48ED-A46B-5DEF900C6056}" dt="2025-07-10T01:40:38.967" v="46" actId="14429"/>
        <pc:sldMkLst>
          <pc:docMk/>
          <pc:sldMk cId="1640677339" sldId="5889"/>
        </pc:sldMkLst>
        <pc:spChg chg="mod modVis">
          <ac:chgData name="Sara Golling" userId="5c194b56-a3ad-4ed5-aea4-b535be0c4b07" providerId="ADAL" clId="{5BAA3D67-C86B-48ED-A46B-5DEF900C6056}" dt="2025-07-10T01:40:38.967" v="46" actId="14429"/>
          <ac:spMkLst>
            <pc:docMk/>
            <pc:sldMk cId="1640677339" sldId="5889"/>
            <ac:spMk id="15" creationId="{51073829-15C8-C25A-3B99-3038C1152A70}"/>
          </ac:spMkLst>
        </pc:spChg>
        <pc:picChg chg="mod">
          <ac:chgData name="Sara Golling" userId="5c194b56-a3ad-4ed5-aea4-b535be0c4b07" providerId="ADAL" clId="{5BAA3D67-C86B-48ED-A46B-5DEF900C6056}" dt="2025-07-10T01:40:37.467" v="45" actId="14826"/>
          <ac:picMkLst>
            <pc:docMk/>
            <pc:sldMk cId="1640677339" sldId="5889"/>
            <ac:picMk id="14" creationId="{79E7E1FA-1BF2-BBAF-BC0F-196B6F74277C}"/>
          </ac:picMkLst>
        </pc:picChg>
      </pc:sldChg>
      <pc:sldChg chg="modSp add del mod ord">
        <pc:chgData name="Sara Golling" userId="5c194b56-a3ad-4ed5-aea4-b535be0c4b07" providerId="ADAL" clId="{5BAA3D67-C86B-48ED-A46B-5DEF900C6056}" dt="2025-07-10T06:44:40.262" v="1081" actId="2696"/>
        <pc:sldMkLst>
          <pc:docMk/>
          <pc:sldMk cId="1061593698" sldId="5890"/>
        </pc:sldMkLst>
      </pc:sldChg>
      <pc:sldChg chg="addSp modSp add mod">
        <pc:chgData name="Sara Golling" userId="5c194b56-a3ad-4ed5-aea4-b535be0c4b07" providerId="ADAL" clId="{5BAA3D67-C86B-48ED-A46B-5DEF900C6056}" dt="2025-07-10T06:10:35.895" v="872" actId="20577"/>
        <pc:sldMkLst>
          <pc:docMk/>
          <pc:sldMk cId="717208105" sldId="5891"/>
        </pc:sldMkLst>
        <pc:spChg chg="add mod">
          <ac:chgData name="Sara Golling" userId="5c194b56-a3ad-4ed5-aea4-b535be0c4b07" providerId="ADAL" clId="{5BAA3D67-C86B-48ED-A46B-5DEF900C6056}" dt="2025-07-10T06:10:35.895" v="872" actId="20577"/>
          <ac:spMkLst>
            <pc:docMk/>
            <pc:sldMk cId="717208105" sldId="5891"/>
            <ac:spMk id="4" creationId="{77314C46-9946-3912-7DEB-BD36A40ED28D}"/>
          </ac:spMkLst>
        </pc:spChg>
        <pc:spChg chg="mod modVis">
          <ac:chgData name="Sara Golling" userId="5c194b56-a3ad-4ed5-aea4-b535be0c4b07" providerId="ADAL" clId="{5BAA3D67-C86B-48ED-A46B-5DEF900C6056}" dt="2025-07-10T06:09:45.537" v="852" actId="14429"/>
          <ac:spMkLst>
            <pc:docMk/>
            <pc:sldMk cId="717208105" sldId="5891"/>
            <ac:spMk id="11" creationId="{995DFE17-CF3E-8188-0E65-33A659488805}"/>
          </ac:spMkLst>
        </pc:spChg>
        <pc:picChg chg="mod">
          <ac:chgData name="Sara Golling" userId="5c194b56-a3ad-4ed5-aea4-b535be0c4b07" providerId="ADAL" clId="{5BAA3D67-C86B-48ED-A46B-5DEF900C6056}" dt="2025-07-10T06:09:44.240" v="851" actId="14826"/>
          <ac:picMkLst>
            <pc:docMk/>
            <pc:sldMk cId="717208105" sldId="5891"/>
            <ac:picMk id="8" creationId="{43CFC929-61E5-9232-1E16-67E29294DFB1}"/>
          </ac:picMkLst>
        </pc:picChg>
      </pc:sldChg>
      <pc:sldChg chg="addSp modSp add mod">
        <pc:chgData name="Sara Golling" userId="5c194b56-a3ad-4ed5-aea4-b535be0c4b07" providerId="ADAL" clId="{5BAA3D67-C86B-48ED-A46B-5DEF900C6056}" dt="2025-07-10T06:10:29.686" v="865" actId="20577"/>
        <pc:sldMkLst>
          <pc:docMk/>
          <pc:sldMk cId="2389005323" sldId="5892"/>
        </pc:sldMkLst>
        <pc:spChg chg="add mod">
          <ac:chgData name="Sara Golling" userId="5c194b56-a3ad-4ed5-aea4-b535be0c4b07" providerId="ADAL" clId="{5BAA3D67-C86B-48ED-A46B-5DEF900C6056}" dt="2025-07-10T06:10:29.686" v="865" actId="20577"/>
          <ac:spMkLst>
            <pc:docMk/>
            <pc:sldMk cId="2389005323" sldId="5892"/>
            <ac:spMk id="6" creationId="{9EE963CB-B2D1-B295-AA9D-839A7DAE5A25}"/>
          </ac:spMkLst>
        </pc:spChg>
        <pc:picChg chg="mod">
          <ac:chgData name="Sara Golling" userId="5c194b56-a3ad-4ed5-aea4-b535be0c4b07" providerId="ADAL" clId="{5BAA3D67-C86B-48ED-A46B-5DEF900C6056}" dt="2025-07-10T06:09:57.722" v="853" actId="14826"/>
          <ac:picMkLst>
            <pc:docMk/>
            <pc:sldMk cId="2389005323" sldId="5892"/>
            <ac:picMk id="4" creationId="{CA2921C9-DEDC-2E61-1A05-840851327B69}"/>
          </ac:picMkLst>
        </pc:picChg>
      </pc:sldChg>
      <pc:sldChg chg="modSp add del mod">
        <pc:chgData name="Sara Golling" userId="5c194b56-a3ad-4ed5-aea4-b535be0c4b07" providerId="ADAL" clId="{5BAA3D67-C86B-48ED-A46B-5DEF900C6056}" dt="2025-07-10T05:40:59.185" v="766" actId="2696"/>
        <pc:sldMkLst>
          <pc:docMk/>
          <pc:sldMk cId="754819680" sldId="5895"/>
        </pc:sldMkLst>
      </pc:sldChg>
      <pc:sldChg chg="modSp add del mod">
        <pc:chgData name="Sara Golling" userId="5c194b56-a3ad-4ed5-aea4-b535be0c4b07" providerId="ADAL" clId="{5BAA3D67-C86B-48ED-A46B-5DEF900C6056}" dt="2025-07-10T05:41:10.060" v="767" actId="2696"/>
        <pc:sldMkLst>
          <pc:docMk/>
          <pc:sldMk cId="2998439260" sldId="5896"/>
        </pc:sldMkLst>
      </pc:sldChg>
      <pc:sldChg chg="delSp modSp add mod">
        <pc:chgData name="Sara Golling" userId="5c194b56-a3ad-4ed5-aea4-b535be0c4b07" providerId="ADAL" clId="{5BAA3D67-C86B-48ED-A46B-5DEF900C6056}" dt="2025-06-30T23:14:22.772" v="22" actId="14100"/>
        <pc:sldMkLst>
          <pc:docMk/>
          <pc:sldMk cId="3181042974" sldId="5897"/>
        </pc:sldMkLst>
      </pc:sldChg>
      <pc:sldChg chg="addSp modSp add del mod">
        <pc:chgData name="Sara Golling" userId="5c194b56-a3ad-4ed5-aea4-b535be0c4b07" providerId="ADAL" clId="{5BAA3D67-C86B-48ED-A46B-5DEF900C6056}" dt="2025-07-10T05:09:15.441" v="114" actId="2696"/>
        <pc:sldMkLst>
          <pc:docMk/>
          <pc:sldMk cId="591886907" sldId="5898"/>
        </pc:sldMkLst>
      </pc:sldChg>
      <pc:sldChg chg="modSp add mod">
        <pc:chgData name="Sara Golling" userId="5c194b56-a3ad-4ed5-aea4-b535be0c4b07" providerId="ADAL" clId="{5BAA3D67-C86B-48ED-A46B-5DEF900C6056}" dt="2025-07-10T05:20:58.396" v="722" actId="207"/>
        <pc:sldMkLst>
          <pc:docMk/>
          <pc:sldMk cId="3149712817" sldId="5899"/>
        </pc:sldMkLst>
        <pc:spChg chg="mod">
          <ac:chgData name="Sara Golling" userId="5c194b56-a3ad-4ed5-aea4-b535be0c4b07" providerId="ADAL" clId="{5BAA3D67-C86B-48ED-A46B-5DEF900C6056}" dt="2025-07-10T05:20:58.396" v="722" actId="207"/>
          <ac:spMkLst>
            <pc:docMk/>
            <pc:sldMk cId="3149712817" sldId="5899"/>
            <ac:spMk id="39" creationId="{C37D6C5C-B415-7B40-E784-29AE170D148F}"/>
          </ac:spMkLst>
        </pc:spChg>
      </pc:sldChg>
      <pc:sldChg chg="modSp add mod">
        <pc:chgData name="Sara Golling" userId="5c194b56-a3ad-4ed5-aea4-b535be0c4b07" providerId="ADAL" clId="{5BAA3D67-C86B-48ED-A46B-5DEF900C6056}" dt="2025-07-10T02:23:50.666" v="76" actId="1076"/>
        <pc:sldMkLst>
          <pc:docMk/>
          <pc:sldMk cId="3975036477" sldId="5900"/>
        </pc:sldMkLst>
        <pc:spChg chg="mod">
          <ac:chgData name="Sara Golling" userId="5c194b56-a3ad-4ed5-aea4-b535be0c4b07" providerId="ADAL" clId="{5BAA3D67-C86B-48ED-A46B-5DEF900C6056}" dt="2025-07-10T02:23:50.666" v="76" actId="1076"/>
          <ac:spMkLst>
            <pc:docMk/>
            <pc:sldMk cId="3975036477" sldId="5900"/>
            <ac:spMk id="6" creationId="{EBAD0807-AD77-47BA-4EB5-517A2DF98856}"/>
          </ac:spMkLst>
        </pc:spChg>
        <pc:spChg chg="mod">
          <ac:chgData name="Sara Golling" userId="5c194b56-a3ad-4ed5-aea4-b535be0c4b07" providerId="ADAL" clId="{5BAA3D67-C86B-48ED-A46B-5DEF900C6056}" dt="2025-07-10T02:23:47.272" v="75" actId="404"/>
          <ac:spMkLst>
            <pc:docMk/>
            <pc:sldMk cId="3975036477" sldId="5900"/>
            <ac:spMk id="9" creationId="{AC4F3CD4-B53B-BBB6-C502-1B572FF8A6A8}"/>
          </ac:spMkLst>
        </pc:spChg>
      </pc:sldChg>
      <pc:sldChg chg="addSp delSp modSp add mod">
        <pc:chgData name="Sara Golling" userId="5c194b56-a3ad-4ed5-aea4-b535be0c4b07" providerId="ADAL" clId="{5BAA3D67-C86B-48ED-A46B-5DEF900C6056}" dt="2025-07-10T05:18:20.652" v="708" actId="207"/>
        <pc:sldMkLst>
          <pc:docMk/>
          <pc:sldMk cId="2026565728" sldId="5901"/>
        </pc:sldMkLst>
        <pc:spChg chg="add mod ord">
          <ac:chgData name="Sara Golling" userId="5c194b56-a3ad-4ed5-aea4-b535be0c4b07" providerId="ADAL" clId="{5BAA3D67-C86B-48ED-A46B-5DEF900C6056}" dt="2025-07-10T05:18:20.652" v="708" actId="207"/>
          <ac:spMkLst>
            <pc:docMk/>
            <pc:sldMk cId="2026565728" sldId="5901"/>
            <ac:spMk id="6" creationId="{FAA6CCC1-7ED5-1603-5C38-EF44A6141F4B}"/>
          </ac:spMkLst>
        </pc:spChg>
        <pc:picChg chg="mod modCrop">
          <ac:chgData name="Sara Golling" userId="5c194b56-a3ad-4ed5-aea4-b535be0c4b07" providerId="ADAL" clId="{5BAA3D67-C86B-48ED-A46B-5DEF900C6056}" dt="2025-07-10T05:14:32.732" v="517" actId="18131"/>
          <ac:picMkLst>
            <pc:docMk/>
            <pc:sldMk cId="2026565728" sldId="5901"/>
            <ac:picMk id="10" creationId="{86B2AFAC-A600-346B-B705-629B70111EB2}"/>
          </ac:picMkLst>
        </pc:picChg>
      </pc:sldChg>
      <pc:sldChg chg="addSp delSp modSp add mod">
        <pc:chgData name="Sara Golling" userId="5c194b56-a3ad-4ed5-aea4-b535be0c4b07" providerId="ADAL" clId="{5BAA3D67-C86B-48ED-A46B-5DEF900C6056}" dt="2025-07-10T05:19:45.708" v="720" actId="13244"/>
        <pc:sldMkLst>
          <pc:docMk/>
          <pc:sldMk cId="1354364267" sldId="5902"/>
        </pc:sldMkLst>
        <pc:spChg chg="add mod ord modVis">
          <ac:chgData name="Sara Golling" userId="5c194b56-a3ad-4ed5-aea4-b535be0c4b07" providerId="ADAL" clId="{5BAA3D67-C86B-48ED-A46B-5DEF900C6056}" dt="2025-07-10T05:19:45.708" v="720" actId="13244"/>
          <ac:spMkLst>
            <pc:docMk/>
            <pc:sldMk cId="1354364267" sldId="5902"/>
            <ac:spMk id="2" creationId="{7B93EC76-41E3-BE40-4072-C92429D0BC6D}"/>
          </ac:spMkLst>
        </pc:spChg>
        <pc:spChg chg="mod">
          <ac:chgData name="Sara Golling" userId="5c194b56-a3ad-4ed5-aea4-b535be0c4b07" providerId="ADAL" clId="{5BAA3D67-C86B-48ED-A46B-5DEF900C6056}" dt="2025-07-10T05:19:32.509" v="716" actId="207"/>
          <ac:spMkLst>
            <pc:docMk/>
            <pc:sldMk cId="1354364267" sldId="5902"/>
            <ac:spMk id="3" creationId="{D77B0B36-C6D0-B2F2-4C86-F74A1471CCC3}"/>
          </ac:spMkLst>
        </pc:spChg>
        <pc:picChg chg="mod">
          <ac:chgData name="Sara Golling" userId="5c194b56-a3ad-4ed5-aea4-b535be0c4b07" providerId="ADAL" clId="{5BAA3D67-C86B-48ED-A46B-5DEF900C6056}" dt="2025-07-10T05:17:09.665" v="611" actId="14826"/>
          <ac:picMkLst>
            <pc:docMk/>
            <pc:sldMk cId="1354364267" sldId="5902"/>
            <ac:picMk id="10" creationId="{A4A1A060-A0E0-724A-5EB0-44574B7D9EE2}"/>
          </ac:picMkLst>
        </pc:picChg>
      </pc:sldChg>
      <pc:sldChg chg="modSp add mod">
        <pc:chgData name="Sara Golling" userId="5c194b56-a3ad-4ed5-aea4-b535be0c4b07" providerId="ADAL" clId="{5BAA3D67-C86B-48ED-A46B-5DEF900C6056}" dt="2025-07-10T05:44:56.056" v="844" actId="14430"/>
        <pc:sldMkLst>
          <pc:docMk/>
          <pc:sldMk cId="183604691" sldId="5903"/>
        </pc:sldMkLst>
        <pc:spChg chg="mod modVis">
          <ac:chgData name="Sara Golling" userId="5c194b56-a3ad-4ed5-aea4-b535be0c4b07" providerId="ADAL" clId="{5BAA3D67-C86B-48ED-A46B-5DEF900C6056}" dt="2025-07-10T05:44:56.056" v="844" actId="14430"/>
          <ac:spMkLst>
            <pc:docMk/>
            <pc:sldMk cId="183604691" sldId="5903"/>
            <ac:spMk id="11" creationId="{E9661070-93CE-BA14-F09C-CBBBF050D0F4}"/>
          </ac:spMkLst>
        </pc:spChg>
      </pc:sldChg>
      <pc:sldChg chg="add ord">
        <pc:chgData name="Sara Golling" userId="5c194b56-a3ad-4ed5-aea4-b535be0c4b07" providerId="ADAL" clId="{5BAA3D67-C86B-48ED-A46B-5DEF900C6056}" dt="2025-07-10T05:40:25.607" v="765"/>
        <pc:sldMkLst>
          <pc:docMk/>
          <pc:sldMk cId="3670297066" sldId="5904"/>
        </pc:sldMkLst>
      </pc:sldChg>
      <pc:sldChg chg="add del">
        <pc:chgData name="Sara Golling" userId="5c194b56-a3ad-4ed5-aea4-b535be0c4b07" providerId="ADAL" clId="{5BAA3D67-C86B-48ED-A46B-5DEF900C6056}" dt="2025-07-10T06:41:10.327" v="1022"/>
        <pc:sldMkLst>
          <pc:docMk/>
          <pc:sldMk cId="2475946270" sldId="5905"/>
        </pc:sldMkLst>
      </pc:sldChg>
      <pc:sldChg chg="modSp add mod ord">
        <pc:chgData name="Sara Golling" userId="5c194b56-a3ad-4ed5-aea4-b535be0c4b07" providerId="ADAL" clId="{5BAA3D67-C86B-48ED-A46B-5DEF900C6056}" dt="2025-07-10T06:46:03.360" v="1096" actId="20577"/>
        <pc:sldMkLst>
          <pc:docMk/>
          <pc:sldMk cId="3679269452" sldId="5905"/>
        </pc:sldMkLst>
        <pc:spChg chg="mod">
          <ac:chgData name="Sara Golling" userId="5c194b56-a3ad-4ed5-aea4-b535be0c4b07" providerId="ADAL" clId="{5BAA3D67-C86B-48ED-A46B-5DEF900C6056}" dt="2025-07-10T06:46:03.360" v="1096" actId="20577"/>
          <ac:spMkLst>
            <pc:docMk/>
            <pc:sldMk cId="3679269452" sldId="5905"/>
            <ac:spMk id="4" creationId="{7D48D5D6-0197-032D-B643-AAC7387EEB84}"/>
          </ac:spMkLst>
        </pc:spChg>
      </pc:sldChg>
    </pc:docChg>
  </pc:docChgLst>
  <pc:docChgLst>
    <pc:chgData name="Sara Golling" userId="5c194b56-a3ad-4ed5-aea4-b535be0c4b07" providerId="ADAL" clId="{5499C2A1-0E3C-4D0F-901C-D7886BDB949F}"/>
    <pc:docChg chg="modSld">
      <pc:chgData name="Sara Golling" userId="5c194b56-a3ad-4ed5-aea4-b535be0c4b07" providerId="ADAL" clId="{5499C2A1-0E3C-4D0F-901C-D7886BDB949F}" dt="2025-01-20T00:00:08.307" v="16"/>
      <pc:docMkLst>
        <pc:docMk/>
      </pc:docMkLst>
      <pc:sldChg chg="modSp">
        <pc:chgData name="Sara Golling" userId="5c194b56-a3ad-4ed5-aea4-b535be0c4b07" providerId="ADAL" clId="{5499C2A1-0E3C-4D0F-901C-D7886BDB949F}" dt="2025-01-20T00:00:08.307" v="16"/>
        <pc:sldMkLst>
          <pc:docMk/>
          <pc:sldMk cId="291273988" sldId="5232"/>
        </pc:sldMkLst>
      </pc:sldChg>
    </pc:docChg>
  </pc:docChgLst>
  <pc:docChgLst>
    <pc:chgData name="Adam Kane" userId="9a545e30-e843-45f7-82ff-2242d02e74e1" providerId="ADAL" clId="{AC5CE015-45B9-4F6E-BA30-15B3273CED66}"/>
    <pc:docChg chg="undo custSel mod addSld delSld modSld sldOrd delMainMaster modMainMaster addSection delSection modSection">
      <pc:chgData name="Adam Kane" userId="9a545e30-e843-45f7-82ff-2242d02e74e1" providerId="ADAL" clId="{AC5CE015-45B9-4F6E-BA30-15B3273CED66}" dt="2024-04-13T03:15:03.243" v="4946" actId="478"/>
      <pc:docMkLst>
        <pc:docMk/>
      </pc:docMkLst>
      <pc:sldChg chg="add">
        <pc:chgData name="Adam Kane" userId="9a545e30-e843-45f7-82ff-2242d02e74e1" providerId="ADAL" clId="{AC5CE015-45B9-4F6E-BA30-15B3273CED66}" dt="2023-11-16T09:24:30.009" v="1127"/>
        <pc:sldMkLst>
          <pc:docMk/>
          <pc:sldMk cId="4065565570" sldId="373"/>
        </pc:sldMkLst>
      </pc:sldChg>
      <pc:sldChg chg="add setBg">
        <pc:chgData name="Adam Kane" userId="9a545e30-e843-45f7-82ff-2242d02e74e1" providerId="ADAL" clId="{AC5CE015-45B9-4F6E-BA30-15B3273CED66}" dt="2024-03-23T13:02:21.800" v="4374"/>
        <pc:sldMkLst>
          <pc:docMk/>
          <pc:sldMk cId="915577339" sldId="796"/>
        </pc:sldMkLst>
      </pc:sldChg>
      <pc:sldChg chg="modSp mod">
        <pc:chgData name="Adam Kane" userId="9a545e30-e843-45f7-82ff-2242d02e74e1" providerId="ADAL" clId="{AC5CE015-45B9-4F6E-BA30-15B3273CED66}" dt="2024-03-19T01:22:59.217" v="4268" actId="20577"/>
        <pc:sldMkLst>
          <pc:docMk/>
          <pc:sldMk cId="4184413887" sldId="1233"/>
        </pc:sldMkLst>
      </pc:sldChg>
      <pc:sldChg chg="modSp mod">
        <pc:chgData name="Adam Kane" userId="9a545e30-e843-45f7-82ff-2242d02e74e1" providerId="ADAL" clId="{AC5CE015-45B9-4F6E-BA30-15B3273CED66}" dt="2024-03-19T01:23:13.944" v="4271" actId="20577"/>
        <pc:sldMkLst>
          <pc:docMk/>
          <pc:sldMk cId="638393144" sldId="1234"/>
        </pc:sldMkLst>
      </pc:sldChg>
      <pc:sldChg chg="modSp mod">
        <pc:chgData name="Adam Kane" userId="9a545e30-e843-45f7-82ff-2242d02e74e1" providerId="ADAL" clId="{AC5CE015-45B9-4F6E-BA30-15B3273CED66}" dt="2023-11-28T23:47:12.516" v="1149" actId="14429"/>
        <pc:sldMkLst>
          <pc:docMk/>
          <pc:sldMk cId="2571679863" sldId="1888"/>
        </pc:sldMkLst>
      </pc:sldChg>
      <pc:sldChg chg="delSp modSp mod">
        <pc:chgData name="Adam Kane" userId="9a545e30-e843-45f7-82ff-2242d02e74e1" providerId="ADAL" clId="{AC5CE015-45B9-4F6E-BA30-15B3273CED66}" dt="2024-03-19T01:25:12.552" v="4277" actId="478"/>
        <pc:sldMkLst>
          <pc:docMk/>
          <pc:sldMk cId="1885836388" sldId="1928"/>
        </pc:sldMkLst>
      </pc:sldChg>
      <pc:sldChg chg="delSp modSp mod">
        <pc:chgData name="Adam Kane" userId="9a545e30-e843-45f7-82ff-2242d02e74e1" providerId="ADAL" clId="{AC5CE015-45B9-4F6E-BA30-15B3273CED66}" dt="2024-03-19T01:26:14.607" v="4280" actId="478"/>
        <pc:sldMkLst>
          <pc:docMk/>
          <pc:sldMk cId="2073866875" sldId="4200"/>
        </pc:sldMkLst>
      </pc:sldChg>
      <pc:sldChg chg="addSp modSp del">
        <pc:chgData name="Adam Kane" userId="9a545e30-e843-45f7-82ff-2242d02e74e1" providerId="ADAL" clId="{AC5CE015-45B9-4F6E-BA30-15B3273CED66}" dt="2024-02-21T22:53:54.172" v="3122" actId="47"/>
        <pc:sldMkLst>
          <pc:docMk/>
          <pc:sldMk cId="1783840817" sldId="4359"/>
        </pc:sldMkLst>
      </pc:sldChg>
      <pc:sldChg chg="delSp modSp mod">
        <pc:chgData name="Adam Kane" userId="9a545e30-e843-45f7-82ff-2242d02e74e1" providerId="ADAL" clId="{AC5CE015-45B9-4F6E-BA30-15B3273CED66}" dt="2023-11-10T01:57:21.741" v="960"/>
        <pc:sldMkLst>
          <pc:docMk/>
          <pc:sldMk cId="4116300481" sldId="4384"/>
        </pc:sldMkLst>
      </pc:sldChg>
      <pc:sldChg chg="modSp del mod">
        <pc:chgData name="Adam Kane" userId="9a545e30-e843-45f7-82ff-2242d02e74e1" providerId="ADAL" clId="{AC5CE015-45B9-4F6E-BA30-15B3273CED66}" dt="2024-02-21T22:54:15.321" v="3128" actId="2696"/>
        <pc:sldMkLst>
          <pc:docMk/>
          <pc:sldMk cId="797798536" sldId="4408"/>
        </pc:sldMkLst>
      </pc:sldChg>
      <pc:sldChg chg="addSp delSp modSp del mod">
        <pc:chgData name="Adam Kane" userId="9a545e30-e843-45f7-82ff-2242d02e74e1" providerId="ADAL" clId="{AC5CE015-45B9-4F6E-BA30-15B3273CED66}" dt="2024-02-21T22:53:54.172" v="3122" actId="47"/>
        <pc:sldMkLst>
          <pc:docMk/>
          <pc:sldMk cId="3458798283" sldId="4619"/>
        </pc:sldMkLst>
      </pc:sldChg>
      <pc:sldChg chg="addSp delSp modSp mod">
        <pc:chgData name="Adam Kane" userId="9a545e30-e843-45f7-82ff-2242d02e74e1" providerId="ADAL" clId="{AC5CE015-45B9-4F6E-BA30-15B3273CED66}" dt="2023-11-10T01:48:20.807" v="950" actId="478"/>
        <pc:sldMkLst>
          <pc:docMk/>
          <pc:sldMk cId="1797050935" sldId="4637"/>
        </pc:sldMkLst>
      </pc:sldChg>
      <pc:sldChg chg="addSp delSp modSp mod">
        <pc:chgData name="Adam Kane" userId="9a545e30-e843-45f7-82ff-2242d02e74e1" providerId="ADAL" clId="{AC5CE015-45B9-4F6E-BA30-15B3273CED66}" dt="2023-11-10T01:48:14.846" v="949" actId="478"/>
        <pc:sldMkLst>
          <pc:docMk/>
          <pc:sldMk cId="4100043696" sldId="4638"/>
        </pc:sldMkLst>
      </pc:sldChg>
      <pc:sldChg chg="addSp modSp">
        <pc:chgData name="Adam Kane" userId="9a545e30-e843-45f7-82ff-2242d02e74e1" providerId="ADAL" clId="{AC5CE015-45B9-4F6E-BA30-15B3273CED66}" dt="2023-11-10T01:47:42.500" v="931"/>
        <pc:sldMkLst>
          <pc:docMk/>
          <pc:sldMk cId="830809522" sldId="4681"/>
        </pc:sldMkLst>
      </pc:sldChg>
      <pc:sldChg chg="del">
        <pc:chgData name="Adam Kane" userId="9a545e30-e843-45f7-82ff-2242d02e74e1" providerId="ADAL" clId="{AC5CE015-45B9-4F6E-BA30-15B3273CED66}" dt="2024-02-21T22:53:54.172" v="3122" actId="47"/>
        <pc:sldMkLst>
          <pc:docMk/>
          <pc:sldMk cId="2488243473" sldId="4708"/>
        </pc:sldMkLst>
      </pc:sldChg>
      <pc:sldChg chg="addSp modSp del">
        <pc:chgData name="Adam Kane" userId="9a545e30-e843-45f7-82ff-2242d02e74e1" providerId="ADAL" clId="{AC5CE015-45B9-4F6E-BA30-15B3273CED66}" dt="2024-02-21T22:53:54.172" v="3122" actId="47"/>
        <pc:sldMkLst>
          <pc:docMk/>
          <pc:sldMk cId="1866099457" sldId="4712"/>
        </pc:sldMkLst>
      </pc:sldChg>
      <pc:sldChg chg="addSp modSp del mod ord">
        <pc:chgData name="Adam Kane" userId="9a545e30-e843-45f7-82ff-2242d02e74e1" providerId="ADAL" clId="{AC5CE015-45B9-4F6E-BA30-15B3273CED66}" dt="2024-02-21T22:53:54.172" v="3122" actId="47"/>
        <pc:sldMkLst>
          <pc:docMk/>
          <pc:sldMk cId="804066507" sldId="4722"/>
        </pc:sldMkLst>
      </pc:sldChg>
      <pc:sldChg chg="modSp del mod ord">
        <pc:chgData name="Adam Kane" userId="9a545e30-e843-45f7-82ff-2242d02e74e1" providerId="ADAL" clId="{AC5CE015-45B9-4F6E-BA30-15B3273CED66}" dt="2023-10-30T08:44:01.518" v="337" actId="47"/>
        <pc:sldMkLst>
          <pc:docMk/>
          <pc:sldMk cId="2631384599" sldId="4723"/>
        </pc:sldMkLst>
      </pc:sldChg>
      <pc:sldChg chg="addSp modSp del">
        <pc:chgData name="Adam Kane" userId="9a545e30-e843-45f7-82ff-2242d02e74e1" providerId="ADAL" clId="{AC5CE015-45B9-4F6E-BA30-15B3273CED66}" dt="2024-02-21T22:53:54.172" v="3122" actId="47"/>
        <pc:sldMkLst>
          <pc:docMk/>
          <pc:sldMk cId="2455161347" sldId="4736"/>
        </pc:sldMkLst>
      </pc:sldChg>
      <pc:sldChg chg="ord">
        <pc:chgData name="Adam Kane" userId="9a545e30-e843-45f7-82ff-2242d02e74e1" providerId="ADAL" clId="{AC5CE015-45B9-4F6E-BA30-15B3273CED66}" dt="2023-10-30T08:54:51.343" v="409"/>
        <pc:sldMkLst>
          <pc:docMk/>
          <pc:sldMk cId="4190810414" sldId="4741"/>
        </pc:sldMkLst>
      </pc:sldChg>
      <pc:sldChg chg="addSp modSp ord">
        <pc:chgData name="Adam Kane" userId="9a545e30-e843-45f7-82ff-2242d02e74e1" providerId="ADAL" clId="{AC5CE015-45B9-4F6E-BA30-15B3273CED66}" dt="2024-02-21T22:54:12.347" v="3127"/>
        <pc:sldMkLst>
          <pc:docMk/>
          <pc:sldMk cId="3752812625" sldId="4783"/>
        </pc:sldMkLst>
      </pc:sldChg>
      <pc:sldChg chg="ord">
        <pc:chgData name="Adam Kane" userId="9a545e30-e843-45f7-82ff-2242d02e74e1" providerId="ADAL" clId="{AC5CE015-45B9-4F6E-BA30-15B3273CED66}" dt="2023-10-30T08:39:49.723" v="318"/>
        <pc:sldMkLst>
          <pc:docMk/>
          <pc:sldMk cId="311237040" sldId="4812"/>
        </pc:sldMkLst>
      </pc:sldChg>
      <pc:sldChg chg="ord">
        <pc:chgData name="Adam Kane" userId="9a545e30-e843-45f7-82ff-2242d02e74e1" providerId="ADAL" clId="{AC5CE015-45B9-4F6E-BA30-15B3273CED66}" dt="2023-10-30T08:39:49.723" v="318"/>
        <pc:sldMkLst>
          <pc:docMk/>
          <pc:sldMk cId="3543358275" sldId="4816"/>
        </pc:sldMkLst>
      </pc:sldChg>
      <pc:sldChg chg="ord">
        <pc:chgData name="Adam Kane" userId="9a545e30-e843-45f7-82ff-2242d02e74e1" providerId="ADAL" clId="{AC5CE015-45B9-4F6E-BA30-15B3273CED66}" dt="2023-10-30T08:39:49.723" v="318"/>
        <pc:sldMkLst>
          <pc:docMk/>
          <pc:sldMk cId="4068761841" sldId="4817"/>
        </pc:sldMkLst>
      </pc:sldChg>
      <pc:sldChg chg="del">
        <pc:chgData name="Adam Kane" userId="9a545e30-e843-45f7-82ff-2242d02e74e1" providerId="ADAL" clId="{AC5CE015-45B9-4F6E-BA30-15B3273CED66}" dt="2023-10-19T06:46:08.885" v="19" actId="2696"/>
        <pc:sldMkLst>
          <pc:docMk/>
          <pc:sldMk cId="3122443345" sldId="4818"/>
        </pc:sldMkLst>
      </pc:sldChg>
      <pc:sldChg chg="addSp delSp modSp del mod">
        <pc:chgData name="Adam Kane" userId="9a545e30-e843-45f7-82ff-2242d02e74e1" providerId="ADAL" clId="{AC5CE015-45B9-4F6E-BA30-15B3273CED66}" dt="2023-11-10T01:49:40.087" v="956" actId="47"/>
        <pc:sldMkLst>
          <pc:docMk/>
          <pc:sldMk cId="2965661413" sldId="4819"/>
        </pc:sldMkLst>
      </pc:sldChg>
      <pc:sldChg chg="addSp modSp del">
        <pc:chgData name="Adam Kane" userId="9a545e30-e843-45f7-82ff-2242d02e74e1" providerId="ADAL" clId="{AC5CE015-45B9-4F6E-BA30-15B3273CED66}" dt="2024-02-21T22:53:54.172" v="3122" actId="47"/>
        <pc:sldMkLst>
          <pc:docMk/>
          <pc:sldMk cId="3629608610" sldId="4830"/>
        </pc:sldMkLst>
      </pc:sldChg>
      <pc:sldChg chg="addSp modSp del mod">
        <pc:chgData name="Adam Kane" userId="9a545e30-e843-45f7-82ff-2242d02e74e1" providerId="ADAL" clId="{AC5CE015-45B9-4F6E-BA30-15B3273CED66}" dt="2024-02-21T22:53:54.172" v="3122" actId="47"/>
        <pc:sldMkLst>
          <pc:docMk/>
          <pc:sldMk cId="2852650292" sldId="4831"/>
        </pc:sldMkLst>
      </pc:sldChg>
      <pc:sldChg chg="addSp modSp del mod">
        <pc:chgData name="Adam Kane" userId="9a545e30-e843-45f7-82ff-2242d02e74e1" providerId="ADAL" clId="{AC5CE015-45B9-4F6E-BA30-15B3273CED66}" dt="2024-02-21T22:53:54.172" v="3122" actId="47"/>
        <pc:sldMkLst>
          <pc:docMk/>
          <pc:sldMk cId="3903674709" sldId="4832"/>
        </pc:sldMkLst>
      </pc:sldChg>
      <pc:sldChg chg="addSp modSp mod">
        <pc:chgData name="Adam Kane" userId="9a545e30-e843-45f7-82ff-2242d02e74e1" providerId="ADAL" clId="{AC5CE015-45B9-4F6E-BA30-15B3273CED66}" dt="2023-11-28T23:40:49.999" v="1137" actId="14429"/>
        <pc:sldMkLst>
          <pc:docMk/>
          <pc:sldMk cId="1573355566" sldId="4833"/>
        </pc:sldMkLst>
      </pc:sldChg>
      <pc:sldChg chg="addSp modSp del">
        <pc:chgData name="Adam Kane" userId="9a545e30-e843-45f7-82ff-2242d02e74e1" providerId="ADAL" clId="{AC5CE015-45B9-4F6E-BA30-15B3273CED66}" dt="2024-02-21T22:53:54.172" v="3122" actId="47"/>
        <pc:sldMkLst>
          <pc:docMk/>
          <pc:sldMk cId="3965791480" sldId="4834"/>
        </pc:sldMkLst>
      </pc:sldChg>
      <pc:sldChg chg="addSp modSp del mod">
        <pc:chgData name="Adam Kane" userId="9a545e30-e843-45f7-82ff-2242d02e74e1" providerId="ADAL" clId="{AC5CE015-45B9-4F6E-BA30-15B3273CED66}" dt="2024-02-21T22:53:54.172" v="3122" actId="47"/>
        <pc:sldMkLst>
          <pc:docMk/>
          <pc:sldMk cId="3376781343" sldId="4835"/>
        </pc:sldMkLst>
      </pc:sldChg>
      <pc:sldChg chg="addSp delSp modSp mod">
        <pc:chgData name="Adam Kane" userId="9a545e30-e843-45f7-82ff-2242d02e74e1" providerId="ADAL" clId="{AC5CE015-45B9-4F6E-BA30-15B3273CED66}" dt="2023-11-10T01:48:35.799" v="953" actId="478"/>
        <pc:sldMkLst>
          <pc:docMk/>
          <pc:sldMk cId="112925114" sldId="4836"/>
        </pc:sldMkLst>
      </pc:sldChg>
      <pc:sldChg chg="addSp delSp modSp mod">
        <pc:chgData name="Adam Kane" userId="9a545e30-e843-45f7-82ff-2242d02e74e1" providerId="ADAL" clId="{AC5CE015-45B9-4F6E-BA30-15B3273CED66}" dt="2023-11-10T01:48:30.935" v="952" actId="478"/>
        <pc:sldMkLst>
          <pc:docMk/>
          <pc:sldMk cId="1105534891" sldId="4837"/>
        </pc:sldMkLst>
      </pc:sldChg>
      <pc:sldChg chg="addSp delSp modSp mod">
        <pc:chgData name="Adam Kane" userId="9a545e30-e843-45f7-82ff-2242d02e74e1" providerId="ADAL" clId="{AC5CE015-45B9-4F6E-BA30-15B3273CED66}" dt="2024-03-19T01:22:41.719" v="4265" actId="20577"/>
        <pc:sldMkLst>
          <pc:docMk/>
          <pc:sldMk cId="1289268487" sldId="4841"/>
        </pc:sldMkLst>
      </pc:sldChg>
      <pc:sldChg chg="del ord">
        <pc:chgData name="Adam Kane" userId="9a545e30-e843-45f7-82ff-2242d02e74e1" providerId="ADAL" clId="{AC5CE015-45B9-4F6E-BA30-15B3273CED66}" dt="2023-10-30T08:53:11.503" v="374" actId="47"/>
        <pc:sldMkLst>
          <pc:docMk/>
          <pc:sldMk cId="3362229015" sldId="4844"/>
        </pc:sldMkLst>
      </pc:sldChg>
      <pc:sldChg chg="addSp delSp modSp mod">
        <pc:chgData name="Adam Kane" userId="9a545e30-e843-45f7-82ff-2242d02e74e1" providerId="ADAL" clId="{AC5CE015-45B9-4F6E-BA30-15B3273CED66}" dt="2023-11-10T01:48:26.206" v="951" actId="478"/>
        <pc:sldMkLst>
          <pc:docMk/>
          <pc:sldMk cId="1781282794" sldId="4845"/>
        </pc:sldMkLst>
      </pc:sldChg>
      <pc:sldChg chg="modSp del mod">
        <pc:chgData name="Adam Kane" userId="9a545e30-e843-45f7-82ff-2242d02e74e1" providerId="ADAL" clId="{AC5CE015-45B9-4F6E-BA30-15B3273CED66}" dt="2024-02-21T22:53:54.172" v="3122" actId="47"/>
        <pc:sldMkLst>
          <pc:docMk/>
          <pc:sldMk cId="1986360808" sldId="4846"/>
        </pc:sldMkLst>
      </pc:sldChg>
      <pc:sldChg chg="ord">
        <pc:chgData name="Adam Kane" userId="9a545e30-e843-45f7-82ff-2242d02e74e1" providerId="ADAL" clId="{AC5CE015-45B9-4F6E-BA30-15B3273CED66}" dt="2023-10-30T08:39:49.723" v="318"/>
        <pc:sldMkLst>
          <pc:docMk/>
          <pc:sldMk cId="1672654447" sldId="4847"/>
        </pc:sldMkLst>
      </pc:sldChg>
      <pc:sldChg chg="del">
        <pc:chgData name="Adam Kane" userId="9a545e30-e843-45f7-82ff-2242d02e74e1" providerId="ADAL" clId="{AC5CE015-45B9-4F6E-BA30-15B3273CED66}" dt="2024-02-21T22:53:54.172" v="3122" actId="47"/>
        <pc:sldMkLst>
          <pc:docMk/>
          <pc:sldMk cId="2733586641" sldId="4865"/>
        </pc:sldMkLst>
      </pc:sldChg>
      <pc:sldChg chg="addSp modSp del mod">
        <pc:chgData name="Adam Kane" userId="9a545e30-e843-45f7-82ff-2242d02e74e1" providerId="ADAL" clId="{AC5CE015-45B9-4F6E-BA30-15B3273CED66}" dt="2024-02-21T22:53:54.172" v="3122" actId="47"/>
        <pc:sldMkLst>
          <pc:docMk/>
          <pc:sldMk cId="4276855895" sldId="4869"/>
        </pc:sldMkLst>
      </pc:sldChg>
      <pc:sldChg chg="ord">
        <pc:chgData name="Adam Kane" userId="9a545e30-e843-45f7-82ff-2242d02e74e1" providerId="ADAL" clId="{AC5CE015-45B9-4F6E-BA30-15B3273CED66}" dt="2023-10-30T08:39:49.723" v="318"/>
        <pc:sldMkLst>
          <pc:docMk/>
          <pc:sldMk cId="1963766384" sldId="4871"/>
        </pc:sldMkLst>
      </pc:sldChg>
      <pc:sldChg chg="addSp modSp mod">
        <pc:chgData name="Adam Kane" userId="9a545e30-e843-45f7-82ff-2242d02e74e1" providerId="ADAL" clId="{AC5CE015-45B9-4F6E-BA30-15B3273CED66}" dt="2023-11-22T22:54:59.614" v="1128" actId="1076"/>
        <pc:sldMkLst>
          <pc:docMk/>
          <pc:sldMk cId="3158087528" sldId="4874"/>
        </pc:sldMkLst>
      </pc:sldChg>
      <pc:sldChg chg="addSp modSp mod">
        <pc:chgData name="Adam Kane" userId="9a545e30-e843-45f7-82ff-2242d02e74e1" providerId="ADAL" clId="{AC5CE015-45B9-4F6E-BA30-15B3273CED66}" dt="2023-11-10T02:44:02.358" v="1027" actId="20577"/>
        <pc:sldMkLst>
          <pc:docMk/>
          <pc:sldMk cId="3782916509" sldId="4924"/>
        </pc:sldMkLst>
      </pc:sldChg>
      <pc:sldChg chg="addSp modSp">
        <pc:chgData name="Adam Kane" userId="9a545e30-e843-45f7-82ff-2242d02e74e1" providerId="ADAL" clId="{AC5CE015-45B9-4F6E-BA30-15B3273CED66}" dt="2023-11-10T02:44:08.663" v="1028"/>
        <pc:sldMkLst>
          <pc:docMk/>
          <pc:sldMk cId="1498953335" sldId="4925"/>
        </pc:sldMkLst>
      </pc:sldChg>
      <pc:sldChg chg="addSp modSp del">
        <pc:chgData name="Adam Kane" userId="9a545e30-e843-45f7-82ff-2242d02e74e1" providerId="ADAL" clId="{AC5CE015-45B9-4F6E-BA30-15B3273CED66}" dt="2024-02-21T22:53:54.172" v="3122" actId="47"/>
        <pc:sldMkLst>
          <pc:docMk/>
          <pc:sldMk cId="2381509906" sldId="4927"/>
        </pc:sldMkLst>
      </pc:sldChg>
      <pc:sldChg chg="addSp modSp del mod">
        <pc:chgData name="Adam Kane" userId="9a545e30-e843-45f7-82ff-2242d02e74e1" providerId="ADAL" clId="{AC5CE015-45B9-4F6E-BA30-15B3273CED66}" dt="2024-02-21T22:53:54.172" v="3122" actId="47"/>
        <pc:sldMkLst>
          <pc:docMk/>
          <pc:sldMk cId="2089989186" sldId="4929"/>
        </pc:sldMkLst>
      </pc:sldChg>
      <pc:sldChg chg="addSp delSp modSp del mod modNotesTx">
        <pc:chgData name="Adam Kane" userId="9a545e30-e843-45f7-82ff-2242d02e74e1" providerId="ADAL" clId="{AC5CE015-45B9-4F6E-BA30-15B3273CED66}" dt="2024-02-21T22:53:54.172" v="3122" actId="47"/>
        <pc:sldMkLst>
          <pc:docMk/>
          <pc:sldMk cId="991525510" sldId="4930"/>
        </pc:sldMkLst>
      </pc:sldChg>
      <pc:sldChg chg="addSp modSp add del mod">
        <pc:chgData name="Adam Kane" userId="9a545e30-e843-45f7-82ff-2242d02e74e1" providerId="ADAL" clId="{AC5CE015-45B9-4F6E-BA30-15B3273CED66}" dt="2024-02-21T22:53:54.172" v="3122" actId="47"/>
        <pc:sldMkLst>
          <pc:docMk/>
          <pc:sldMk cId="3254205062" sldId="4933"/>
        </pc:sldMkLst>
      </pc:sldChg>
      <pc:sldChg chg="delSp modSp add mod">
        <pc:chgData name="Adam Kane" userId="9a545e30-e843-45f7-82ff-2242d02e74e1" providerId="ADAL" clId="{AC5CE015-45B9-4F6E-BA30-15B3273CED66}" dt="2023-11-06T19:17:47.524" v="541" actId="1076"/>
        <pc:sldMkLst>
          <pc:docMk/>
          <pc:sldMk cId="1501787577" sldId="4934"/>
        </pc:sldMkLst>
      </pc:sldChg>
      <pc:sldChg chg="addSp modSp add del mod">
        <pc:chgData name="Adam Kane" userId="9a545e30-e843-45f7-82ff-2242d02e74e1" providerId="ADAL" clId="{AC5CE015-45B9-4F6E-BA30-15B3273CED66}" dt="2024-02-21T22:53:54.172" v="3122" actId="47"/>
        <pc:sldMkLst>
          <pc:docMk/>
          <pc:sldMk cId="1293779232" sldId="4935"/>
        </pc:sldMkLst>
      </pc:sldChg>
      <pc:sldChg chg="addSp delSp modSp add del mod">
        <pc:chgData name="Adam Kane" userId="9a545e30-e843-45f7-82ff-2242d02e74e1" providerId="ADAL" clId="{AC5CE015-45B9-4F6E-BA30-15B3273CED66}" dt="2024-02-21T22:53:54.172" v="3122" actId="47"/>
        <pc:sldMkLst>
          <pc:docMk/>
          <pc:sldMk cId="1473998543" sldId="4936"/>
        </pc:sldMkLst>
      </pc:sldChg>
      <pc:sldChg chg="addSp modSp add del mod">
        <pc:chgData name="Adam Kane" userId="9a545e30-e843-45f7-82ff-2242d02e74e1" providerId="ADAL" clId="{AC5CE015-45B9-4F6E-BA30-15B3273CED66}" dt="2023-12-13T00:53:59.941" v="1827" actId="2696"/>
        <pc:sldMkLst>
          <pc:docMk/>
          <pc:sldMk cId="4114528803" sldId="4937"/>
        </pc:sldMkLst>
      </pc:sldChg>
      <pc:sldChg chg="add del">
        <pc:chgData name="Adam Kane" userId="9a545e30-e843-45f7-82ff-2242d02e74e1" providerId="ADAL" clId="{AC5CE015-45B9-4F6E-BA30-15B3273CED66}" dt="2023-10-30T08:35:42.082" v="313" actId="47"/>
        <pc:sldMkLst>
          <pc:docMk/>
          <pc:sldMk cId="151088908" sldId="4938"/>
        </pc:sldMkLst>
      </pc:sldChg>
      <pc:sldChg chg="add del">
        <pc:chgData name="Adam Kane" userId="9a545e30-e843-45f7-82ff-2242d02e74e1" providerId="ADAL" clId="{AC5CE015-45B9-4F6E-BA30-15B3273CED66}" dt="2023-10-30T08:35:42.082" v="313" actId="47"/>
        <pc:sldMkLst>
          <pc:docMk/>
          <pc:sldMk cId="481772073" sldId="4939"/>
        </pc:sldMkLst>
      </pc:sldChg>
      <pc:sldChg chg="add del">
        <pc:chgData name="Adam Kane" userId="9a545e30-e843-45f7-82ff-2242d02e74e1" providerId="ADAL" clId="{AC5CE015-45B9-4F6E-BA30-15B3273CED66}" dt="2023-10-30T08:35:42.082" v="313" actId="47"/>
        <pc:sldMkLst>
          <pc:docMk/>
          <pc:sldMk cId="995450245" sldId="4940"/>
        </pc:sldMkLst>
      </pc:sldChg>
      <pc:sldChg chg="add setBg">
        <pc:chgData name="Adam Kane" userId="9a545e30-e843-45f7-82ff-2242d02e74e1" providerId="ADAL" clId="{AC5CE015-45B9-4F6E-BA30-15B3273CED66}" dt="2024-02-27T01:30:42.097" v="4074"/>
        <pc:sldMkLst>
          <pc:docMk/>
          <pc:sldMk cId="3895954253" sldId="4941"/>
        </pc:sldMkLst>
      </pc:sldChg>
      <pc:sldChg chg="addSp delSp modSp add del mod">
        <pc:chgData name="Adam Kane" userId="9a545e30-e843-45f7-82ff-2242d02e74e1" providerId="ADAL" clId="{AC5CE015-45B9-4F6E-BA30-15B3273CED66}" dt="2024-02-21T22:53:54.172" v="3122" actId="47"/>
        <pc:sldMkLst>
          <pc:docMk/>
          <pc:sldMk cId="2729143363" sldId="4946"/>
        </pc:sldMkLst>
      </pc:sldChg>
      <pc:sldChg chg="add">
        <pc:chgData name="Adam Kane" userId="9a545e30-e843-45f7-82ff-2242d02e74e1" providerId="ADAL" clId="{AC5CE015-45B9-4F6E-BA30-15B3273CED66}" dt="2023-10-30T08:30:59.835" v="272"/>
        <pc:sldMkLst>
          <pc:docMk/>
          <pc:sldMk cId="3614796981" sldId="4947"/>
        </pc:sldMkLst>
      </pc:sldChg>
      <pc:sldChg chg="add">
        <pc:chgData name="Adam Kane" userId="9a545e30-e843-45f7-82ff-2242d02e74e1" providerId="ADAL" clId="{AC5CE015-45B9-4F6E-BA30-15B3273CED66}" dt="2023-10-30T08:30:59.835" v="272"/>
        <pc:sldMkLst>
          <pc:docMk/>
          <pc:sldMk cId="1244016582" sldId="4948"/>
        </pc:sldMkLst>
      </pc:sldChg>
      <pc:sldChg chg="addSp modSp add del">
        <pc:chgData name="Adam Kane" userId="9a545e30-e843-45f7-82ff-2242d02e74e1" providerId="ADAL" clId="{AC5CE015-45B9-4F6E-BA30-15B3273CED66}" dt="2024-02-21T22:53:54.172" v="3122" actId="47"/>
        <pc:sldMkLst>
          <pc:docMk/>
          <pc:sldMk cId="2590673069" sldId="4949"/>
        </pc:sldMkLst>
      </pc:sldChg>
      <pc:sldChg chg="add del ord">
        <pc:chgData name="Adam Kane" userId="9a545e30-e843-45f7-82ff-2242d02e74e1" providerId="ADAL" clId="{AC5CE015-45B9-4F6E-BA30-15B3273CED66}" dt="2023-10-30T08:40:25.263" v="327" actId="47"/>
        <pc:sldMkLst>
          <pc:docMk/>
          <pc:sldMk cId="1517501679" sldId="4950"/>
        </pc:sldMkLst>
      </pc:sldChg>
      <pc:sldChg chg="addSp modSp del">
        <pc:chgData name="Adam Kane" userId="9a545e30-e843-45f7-82ff-2242d02e74e1" providerId="ADAL" clId="{AC5CE015-45B9-4F6E-BA30-15B3273CED66}" dt="2024-02-21T22:53:54.172" v="3122" actId="47"/>
        <pc:sldMkLst>
          <pc:docMk/>
          <pc:sldMk cId="2489887846" sldId="4950"/>
        </pc:sldMkLst>
      </pc:sldChg>
      <pc:sldChg chg="modSp del mod">
        <pc:chgData name="Adam Kane" userId="9a545e30-e843-45f7-82ff-2242d02e74e1" providerId="ADAL" clId="{AC5CE015-45B9-4F6E-BA30-15B3273CED66}" dt="2024-02-21T22:53:54.172" v="3122" actId="47"/>
        <pc:sldMkLst>
          <pc:docMk/>
          <pc:sldMk cId="3181130782" sldId="4951"/>
        </pc:sldMkLst>
      </pc:sldChg>
      <pc:sldChg chg="add">
        <pc:chgData name="Adam Kane" userId="9a545e30-e843-45f7-82ff-2242d02e74e1" providerId="ADAL" clId="{AC5CE015-45B9-4F6E-BA30-15B3273CED66}" dt="2023-11-06T19:14:18.416" v="475" actId="2890"/>
        <pc:sldMkLst>
          <pc:docMk/>
          <pc:sldMk cId="280149393" sldId="4952"/>
        </pc:sldMkLst>
      </pc:sldChg>
      <pc:sldChg chg="addSp modSp del mod ord modClrScheme chgLayout">
        <pc:chgData name="Adam Kane" userId="9a545e30-e843-45f7-82ff-2242d02e74e1" providerId="ADAL" clId="{AC5CE015-45B9-4F6E-BA30-15B3273CED66}" dt="2024-01-11T16:30:48.164" v="2339" actId="2696"/>
        <pc:sldMkLst>
          <pc:docMk/>
          <pc:sldMk cId="484860286" sldId="4962"/>
        </pc:sldMkLst>
      </pc:sldChg>
      <pc:sldChg chg="modSp del mod">
        <pc:chgData name="Adam Kane" userId="9a545e30-e843-45f7-82ff-2242d02e74e1" providerId="ADAL" clId="{AC5CE015-45B9-4F6E-BA30-15B3273CED66}" dt="2023-12-12T16:51:24.473" v="1790" actId="47"/>
        <pc:sldMkLst>
          <pc:docMk/>
          <pc:sldMk cId="4148718739" sldId="4964"/>
        </pc:sldMkLst>
      </pc:sldChg>
      <pc:sldChg chg="addSp modSp del">
        <pc:chgData name="Adam Kane" userId="9a545e30-e843-45f7-82ff-2242d02e74e1" providerId="ADAL" clId="{AC5CE015-45B9-4F6E-BA30-15B3273CED66}" dt="2024-02-21T22:53:54.172" v="3122" actId="47"/>
        <pc:sldMkLst>
          <pc:docMk/>
          <pc:sldMk cId="2815292267" sldId="4966"/>
        </pc:sldMkLst>
      </pc:sldChg>
      <pc:sldChg chg="addSp modSp del">
        <pc:chgData name="Adam Kane" userId="9a545e30-e843-45f7-82ff-2242d02e74e1" providerId="ADAL" clId="{AC5CE015-45B9-4F6E-BA30-15B3273CED66}" dt="2024-02-21T22:53:54.172" v="3122" actId="47"/>
        <pc:sldMkLst>
          <pc:docMk/>
          <pc:sldMk cId="1814222055" sldId="4967"/>
        </pc:sldMkLst>
      </pc:sldChg>
      <pc:sldChg chg="addSp modSp add del mod ord">
        <pc:chgData name="Adam Kane" userId="9a545e30-e843-45f7-82ff-2242d02e74e1" providerId="ADAL" clId="{AC5CE015-45B9-4F6E-BA30-15B3273CED66}" dt="2024-02-21T22:53:54.172" v="3122" actId="47"/>
        <pc:sldMkLst>
          <pc:docMk/>
          <pc:sldMk cId="3733339227" sldId="4968"/>
        </pc:sldMkLst>
      </pc:sldChg>
      <pc:sldChg chg="add">
        <pc:chgData name="Adam Kane" userId="9a545e30-e843-45f7-82ff-2242d02e74e1" providerId="ADAL" clId="{AC5CE015-45B9-4F6E-BA30-15B3273CED66}" dt="2023-11-09T21:14:56.223" v="783" actId="2890"/>
        <pc:sldMkLst>
          <pc:docMk/>
          <pc:sldMk cId="2747259544" sldId="4969"/>
        </pc:sldMkLst>
      </pc:sldChg>
      <pc:sldChg chg="addSp delSp modSp add mod">
        <pc:chgData name="Adam Kane" userId="9a545e30-e843-45f7-82ff-2242d02e74e1" providerId="ADAL" clId="{AC5CE015-45B9-4F6E-BA30-15B3273CED66}" dt="2024-04-13T03:15:03.243" v="4946" actId="478"/>
        <pc:sldMkLst>
          <pc:docMk/>
          <pc:sldMk cId="80031755" sldId="4970"/>
        </pc:sldMkLst>
      </pc:sldChg>
      <pc:sldChg chg="modSp add del mod ord">
        <pc:chgData name="Adam Kane" userId="9a545e30-e843-45f7-82ff-2242d02e74e1" providerId="ADAL" clId="{AC5CE015-45B9-4F6E-BA30-15B3273CED66}" dt="2024-02-21T22:53:54.172" v="3122" actId="47"/>
        <pc:sldMkLst>
          <pc:docMk/>
          <pc:sldMk cId="160924482" sldId="4971"/>
        </pc:sldMkLst>
      </pc:sldChg>
      <pc:sldChg chg="addSp delSp modSp del mod">
        <pc:chgData name="Adam Kane" userId="9a545e30-e843-45f7-82ff-2242d02e74e1" providerId="ADAL" clId="{AC5CE015-45B9-4F6E-BA30-15B3273CED66}" dt="2024-02-21T22:53:54.172" v="3122" actId="47"/>
        <pc:sldMkLst>
          <pc:docMk/>
          <pc:sldMk cId="149763669" sldId="4973"/>
        </pc:sldMkLst>
      </pc:sldChg>
      <pc:sldChg chg="del">
        <pc:chgData name="Adam Kane" userId="9a545e30-e843-45f7-82ff-2242d02e74e1" providerId="ADAL" clId="{AC5CE015-45B9-4F6E-BA30-15B3273CED66}" dt="2024-02-21T22:53:54.172" v="3122" actId="47"/>
        <pc:sldMkLst>
          <pc:docMk/>
          <pc:sldMk cId="1312138294" sldId="4974"/>
        </pc:sldMkLst>
      </pc:sldChg>
      <pc:sldChg chg="del">
        <pc:chgData name="Adam Kane" userId="9a545e30-e843-45f7-82ff-2242d02e74e1" providerId="ADAL" clId="{AC5CE015-45B9-4F6E-BA30-15B3273CED66}" dt="2024-02-21T22:53:54.172" v="3122" actId="47"/>
        <pc:sldMkLst>
          <pc:docMk/>
          <pc:sldMk cId="1159081263" sldId="4977"/>
        </pc:sldMkLst>
      </pc:sldChg>
      <pc:sldChg chg="del">
        <pc:chgData name="Adam Kane" userId="9a545e30-e843-45f7-82ff-2242d02e74e1" providerId="ADAL" clId="{AC5CE015-45B9-4F6E-BA30-15B3273CED66}" dt="2024-02-21T22:53:54.172" v="3122" actId="47"/>
        <pc:sldMkLst>
          <pc:docMk/>
          <pc:sldMk cId="3734945890" sldId="4978"/>
        </pc:sldMkLst>
      </pc:sldChg>
      <pc:sldChg chg="del">
        <pc:chgData name="Adam Kane" userId="9a545e30-e843-45f7-82ff-2242d02e74e1" providerId="ADAL" clId="{AC5CE015-45B9-4F6E-BA30-15B3273CED66}" dt="2024-02-21T22:53:54.172" v="3122" actId="47"/>
        <pc:sldMkLst>
          <pc:docMk/>
          <pc:sldMk cId="1789103342" sldId="4983"/>
        </pc:sldMkLst>
      </pc:sldChg>
      <pc:sldChg chg="del">
        <pc:chgData name="Adam Kane" userId="9a545e30-e843-45f7-82ff-2242d02e74e1" providerId="ADAL" clId="{AC5CE015-45B9-4F6E-BA30-15B3273CED66}" dt="2024-02-21T22:53:54.172" v="3122" actId="47"/>
        <pc:sldMkLst>
          <pc:docMk/>
          <pc:sldMk cId="2455274044" sldId="4984"/>
        </pc:sldMkLst>
      </pc:sldChg>
      <pc:sldChg chg="addSp delSp modSp del mod">
        <pc:chgData name="Adam Kane" userId="9a545e30-e843-45f7-82ff-2242d02e74e1" providerId="ADAL" clId="{AC5CE015-45B9-4F6E-BA30-15B3273CED66}" dt="2024-02-21T22:53:54.172" v="3122" actId="47"/>
        <pc:sldMkLst>
          <pc:docMk/>
          <pc:sldMk cId="1529177682" sldId="4985"/>
        </pc:sldMkLst>
      </pc:sldChg>
      <pc:sldChg chg="del">
        <pc:chgData name="Adam Kane" userId="9a545e30-e843-45f7-82ff-2242d02e74e1" providerId="ADAL" clId="{AC5CE015-45B9-4F6E-BA30-15B3273CED66}" dt="2024-02-21T22:53:54.172" v="3122" actId="47"/>
        <pc:sldMkLst>
          <pc:docMk/>
          <pc:sldMk cId="130895487" sldId="4986"/>
        </pc:sldMkLst>
      </pc:sldChg>
      <pc:sldChg chg="modSp del mod">
        <pc:chgData name="Adam Kane" userId="9a545e30-e843-45f7-82ff-2242d02e74e1" providerId="ADAL" clId="{AC5CE015-45B9-4F6E-BA30-15B3273CED66}" dt="2024-02-21T22:53:54.172" v="3122" actId="47"/>
        <pc:sldMkLst>
          <pc:docMk/>
          <pc:sldMk cId="2817387459" sldId="4987"/>
        </pc:sldMkLst>
      </pc:sldChg>
      <pc:sldChg chg="del">
        <pc:chgData name="Adam Kane" userId="9a545e30-e843-45f7-82ff-2242d02e74e1" providerId="ADAL" clId="{AC5CE015-45B9-4F6E-BA30-15B3273CED66}" dt="2024-02-21T22:53:54.172" v="3122" actId="47"/>
        <pc:sldMkLst>
          <pc:docMk/>
          <pc:sldMk cId="2228025150" sldId="4989"/>
        </pc:sldMkLst>
      </pc:sldChg>
      <pc:sldChg chg="modSp del mod">
        <pc:chgData name="Adam Kane" userId="9a545e30-e843-45f7-82ff-2242d02e74e1" providerId="ADAL" clId="{AC5CE015-45B9-4F6E-BA30-15B3273CED66}" dt="2024-02-21T22:53:54.172" v="3122" actId="47"/>
        <pc:sldMkLst>
          <pc:docMk/>
          <pc:sldMk cId="1540232737" sldId="4990"/>
        </pc:sldMkLst>
      </pc:sldChg>
      <pc:sldChg chg="del">
        <pc:chgData name="Adam Kane" userId="9a545e30-e843-45f7-82ff-2242d02e74e1" providerId="ADAL" clId="{AC5CE015-45B9-4F6E-BA30-15B3273CED66}" dt="2024-02-21T22:53:54.172" v="3122" actId="47"/>
        <pc:sldMkLst>
          <pc:docMk/>
          <pc:sldMk cId="569029693" sldId="4991"/>
        </pc:sldMkLst>
      </pc:sldChg>
      <pc:sldChg chg="del">
        <pc:chgData name="Adam Kane" userId="9a545e30-e843-45f7-82ff-2242d02e74e1" providerId="ADAL" clId="{AC5CE015-45B9-4F6E-BA30-15B3273CED66}" dt="2024-02-21T22:53:54.172" v="3122" actId="47"/>
        <pc:sldMkLst>
          <pc:docMk/>
          <pc:sldMk cId="2821120126" sldId="4993"/>
        </pc:sldMkLst>
      </pc:sldChg>
      <pc:sldChg chg="del">
        <pc:chgData name="Adam Kane" userId="9a545e30-e843-45f7-82ff-2242d02e74e1" providerId="ADAL" clId="{AC5CE015-45B9-4F6E-BA30-15B3273CED66}" dt="2024-02-21T22:53:54.172" v="3122" actId="47"/>
        <pc:sldMkLst>
          <pc:docMk/>
          <pc:sldMk cId="1739982752" sldId="4994"/>
        </pc:sldMkLst>
      </pc:sldChg>
      <pc:sldChg chg="add">
        <pc:chgData name="Adam Kane" userId="9a545e30-e843-45f7-82ff-2242d02e74e1" providerId="ADAL" clId="{AC5CE015-45B9-4F6E-BA30-15B3273CED66}" dt="2023-12-13T00:17:38.311" v="1821"/>
        <pc:sldMkLst>
          <pc:docMk/>
          <pc:sldMk cId="2610780230" sldId="5012"/>
        </pc:sldMkLst>
      </pc:sldChg>
      <pc:sldChg chg="add">
        <pc:chgData name="Adam Kane" userId="9a545e30-e843-45f7-82ff-2242d02e74e1" providerId="ADAL" clId="{AC5CE015-45B9-4F6E-BA30-15B3273CED66}" dt="2023-12-13T00:17:38.311" v="1821"/>
        <pc:sldMkLst>
          <pc:docMk/>
          <pc:sldMk cId="3334682668" sldId="5013"/>
        </pc:sldMkLst>
      </pc:sldChg>
      <pc:sldChg chg="add">
        <pc:chgData name="Adam Kane" userId="9a545e30-e843-45f7-82ff-2242d02e74e1" providerId="ADAL" clId="{AC5CE015-45B9-4F6E-BA30-15B3273CED66}" dt="2023-12-13T00:41:38.262" v="1825"/>
        <pc:sldMkLst>
          <pc:docMk/>
          <pc:sldMk cId="1606065361" sldId="5014"/>
        </pc:sldMkLst>
      </pc:sldChg>
      <pc:sldChg chg="modSp mod">
        <pc:chgData name="Adam Kane" userId="9a545e30-e843-45f7-82ff-2242d02e74e1" providerId="ADAL" clId="{AC5CE015-45B9-4F6E-BA30-15B3273CED66}" dt="2024-03-19T01:23:51.496" v="4272"/>
        <pc:sldMkLst>
          <pc:docMk/>
          <pc:sldMk cId="1149488894" sldId="5058"/>
        </pc:sldMkLst>
      </pc:sldChg>
      <pc:sldChg chg="addSp modSp mod">
        <pc:chgData name="Adam Kane" userId="9a545e30-e843-45f7-82ff-2242d02e74e1" providerId="ADAL" clId="{AC5CE015-45B9-4F6E-BA30-15B3273CED66}" dt="2024-04-08T14:24:51.780" v="4694" actId="33524"/>
        <pc:sldMkLst>
          <pc:docMk/>
          <pc:sldMk cId="3097220839" sldId="5073"/>
        </pc:sldMkLst>
      </pc:sldChg>
      <pc:sldChg chg="modSp mod">
        <pc:chgData name="Adam Kane" userId="9a545e30-e843-45f7-82ff-2242d02e74e1" providerId="ADAL" clId="{AC5CE015-45B9-4F6E-BA30-15B3273CED66}" dt="2024-02-24T02:17:18.004" v="4072" actId="207"/>
        <pc:sldMkLst>
          <pc:docMk/>
          <pc:sldMk cId="2712324180" sldId="5075"/>
        </pc:sldMkLst>
      </pc:sldChg>
      <pc:sldChg chg="addSp delSp modSp mod">
        <pc:chgData name="Adam Kane" userId="9a545e30-e843-45f7-82ff-2242d02e74e1" providerId="ADAL" clId="{AC5CE015-45B9-4F6E-BA30-15B3273CED66}" dt="2024-04-12T00:00:55.349" v="4759" actId="20577"/>
        <pc:sldMkLst>
          <pc:docMk/>
          <pc:sldMk cId="3739987219" sldId="5076"/>
        </pc:sldMkLst>
      </pc:sldChg>
      <pc:sldChg chg="modSp mod">
        <pc:chgData name="Adam Kane" userId="9a545e30-e843-45f7-82ff-2242d02e74e1" providerId="ADAL" clId="{AC5CE015-45B9-4F6E-BA30-15B3273CED66}" dt="2024-02-24T01:45:10.879" v="3191" actId="947"/>
        <pc:sldMkLst>
          <pc:docMk/>
          <pc:sldMk cId="3406778365" sldId="5078"/>
        </pc:sldMkLst>
      </pc:sldChg>
      <pc:sldChg chg="modSp mod">
        <pc:chgData name="Adam Kane" userId="9a545e30-e843-45f7-82ff-2242d02e74e1" providerId="ADAL" clId="{AC5CE015-45B9-4F6E-BA30-15B3273CED66}" dt="2024-02-24T01:44:57.463" v="3190" actId="947"/>
        <pc:sldMkLst>
          <pc:docMk/>
          <pc:sldMk cId="2116938089" sldId="5081"/>
        </pc:sldMkLst>
      </pc:sldChg>
      <pc:sldChg chg="ord">
        <pc:chgData name="Adam Kane" userId="9a545e30-e843-45f7-82ff-2242d02e74e1" providerId="ADAL" clId="{AC5CE015-45B9-4F6E-BA30-15B3273CED66}" dt="2024-02-21T22:40:09.623" v="3032"/>
        <pc:sldMkLst>
          <pc:docMk/>
          <pc:sldMk cId="3445943188" sldId="5082"/>
        </pc:sldMkLst>
      </pc:sldChg>
      <pc:sldChg chg="ord">
        <pc:chgData name="Adam Kane" userId="9a545e30-e843-45f7-82ff-2242d02e74e1" providerId="ADAL" clId="{AC5CE015-45B9-4F6E-BA30-15B3273CED66}" dt="2024-02-21T22:40:09.623" v="3032"/>
        <pc:sldMkLst>
          <pc:docMk/>
          <pc:sldMk cId="2634767209" sldId="5084"/>
        </pc:sldMkLst>
      </pc:sldChg>
      <pc:sldChg chg="modSp mod">
        <pc:chgData name="Adam Kane" userId="9a545e30-e843-45f7-82ff-2242d02e74e1" providerId="ADAL" clId="{AC5CE015-45B9-4F6E-BA30-15B3273CED66}" dt="2024-02-24T01:45:25.804" v="3192" actId="947"/>
        <pc:sldMkLst>
          <pc:docMk/>
          <pc:sldMk cId="2415123086" sldId="5096"/>
        </pc:sldMkLst>
      </pc:sldChg>
      <pc:sldChg chg="modSp mod">
        <pc:chgData name="Adam Kane" userId="9a545e30-e843-45f7-82ff-2242d02e74e1" providerId="ADAL" clId="{AC5CE015-45B9-4F6E-BA30-15B3273CED66}" dt="2024-02-24T01:45:40.954" v="3193" actId="947"/>
        <pc:sldMkLst>
          <pc:docMk/>
          <pc:sldMk cId="2093219737" sldId="5097"/>
        </pc:sldMkLst>
      </pc:sldChg>
      <pc:sldChg chg="del">
        <pc:chgData name="Adam Kane" userId="9a545e30-e843-45f7-82ff-2242d02e74e1" providerId="ADAL" clId="{AC5CE015-45B9-4F6E-BA30-15B3273CED66}" dt="2024-02-21T22:53:54.172" v="3122" actId="47"/>
        <pc:sldMkLst>
          <pc:docMk/>
          <pc:sldMk cId="404568948" sldId="5102"/>
        </pc:sldMkLst>
      </pc:sldChg>
      <pc:sldChg chg="del">
        <pc:chgData name="Adam Kane" userId="9a545e30-e843-45f7-82ff-2242d02e74e1" providerId="ADAL" clId="{AC5CE015-45B9-4F6E-BA30-15B3273CED66}" dt="2024-02-21T22:53:54.172" v="3122" actId="47"/>
        <pc:sldMkLst>
          <pc:docMk/>
          <pc:sldMk cId="2948663006" sldId="5104"/>
        </pc:sldMkLst>
      </pc:sldChg>
      <pc:sldChg chg="add">
        <pc:chgData name="Adam Kane" userId="9a545e30-e843-45f7-82ff-2242d02e74e1" providerId="ADAL" clId="{AC5CE015-45B9-4F6E-BA30-15B3273CED66}" dt="2024-01-11T16:05:14.469" v="1909" actId="2890"/>
        <pc:sldMkLst>
          <pc:docMk/>
          <pc:sldMk cId="3977775973" sldId="5116"/>
        </pc:sldMkLst>
      </pc:sldChg>
      <pc:sldChg chg="addSp delSp modSp new del mod chgLayout">
        <pc:chgData name="Adam Kane" userId="9a545e30-e843-45f7-82ff-2242d02e74e1" providerId="ADAL" clId="{AC5CE015-45B9-4F6E-BA30-15B3273CED66}" dt="2024-01-11T16:37:54.624" v="2412" actId="47"/>
        <pc:sldMkLst>
          <pc:docMk/>
          <pc:sldMk cId="3722202607" sldId="5117"/>
        </pc:sldMkLst>
      </pc:sldChg>
      <pc:sldChg chg="new del">
        <pc:chgData name="Adam Kane" userId="9a545e30-e843-45f7-82ff-2242d02e74e1" providerId="ADAL" clId="{AC5CE015-45B9-4F6E-BA30-15B3273CED66}" dt="2024-01-11T16:37:55.650" v="2413" actId="47"/>
        <pc:sldMkLst>
          <pc:docMk/>
          <pc:sldMk cId="2542867670" sldId="5118"/>
        </pc:sldMkLst>
      </pc:sldChg>
      <pc:sldChg chg="new del">
        <pc:chgData name="Adam Kane" userId="9a545e30-e843-45f7-82ff-2242d02e74e1" providerId="ADAL" clId="{AC5CE015-45B9-4F6E-BA30-15B3273CED66}" dt="2024-01-11T16:33:35.230" v="2363" actId="47"/>
        <pc:sldMkLst>
          <pc:docMk/>
          <pc:sldMk cId="3935070992" sldId="5118"/>
        </pc:sldMkLst>
      </pc:sldChg>
      <pc:sldChg chg="new del">
        <pc:chgData name="Adam Kane" userId="9a545e30-e843-45f7-82ff-2242d02e74e1" providerId="ADAL" clId="{AC5CE015-45B9-4F6E-BA30-15B3273CED66}" dt="2024-01-11T16:33:32.721" v="2362" actId="47"/>
        <pc:sldMkLst>
          <pc:docMk/>
          <pc:sldMk cId="3550253974" sldId="5119"/>
        </pc:sldMkLst>
      </pc:sldChg>
      <pc:sldChg chg="addSp delSp modSp new mod ord chgLayout">
        <pc:chgData name="Adam Kane" userId="9a545e30-e843-45f7-82ff-2242d02e74e1" providerId="ADAL" clId="{AC5CE015-45B9-4F6E-BA30-15B3273CED66}" dt="2024-02-21T22:53:45.317" v="3121"/>
        <pc:sldMkLst>
          <pc:docMk/>
          <pc:sldMk cId="4108704071" sldId="5119"/>
        </pc:sldMkLst>
      </pc:sldChg>
      <pc:sldChg chg="modSp mod">
        <pc:chgData name="Adam Kane" userId="9a545e30-e843-45f7-82ff-2242d02e74e1" providerId="ADAL" clId="{AC5CE015-45B9-4F6E-BA30-15B3273CED66}" dt="2024-02-24T02:17:47.770" v="4073" actId="207"/>
        <pc:sldMkLst>
          <pc:docMk/>
          <pc:sldMk cId="87086762" sldId="5123"/>
        </pc:sldMkLst>
      </pc:sldChg>
      <pc:sldChg chg="ord">
        <pc:chgData name="Adam Kane" userId="9a545e30-e843-45f7-82ff-2242d02e74e1" providerId="ADAL" clId="{AC5CE015-45B9-4F6E-BA30-15B3273CED66}" dt="2024-01-17T20:16:17.962" v="2502"/>
        <pc:sldMkLst>
          <pc:docMk/>
          <pc:sldMk cId="537470889" sldId="5129"/>
        </pc:sldMkLst>
      </pc:sldChg>
      <pc:sldChg chg="add ord">
        <pc:chgData name="Adam Kane" userId="9a545e30-e843-45f7-82ff-2242d02e74e1" providerId="ADAL" clId="{AC5CE015-45B9-4F6E-BA30-15B3273CED66}" dt="2024-01-17T20:16:21.027" v="2505"/>
        <pc:sldMkLst>
          <pc:docMk/>
          <pc:sldMk cId="2436675208" sldId="5139"/>
        </pc:sldMkLst>
      </pc:sldChg>
      <pc:sldChg chg="addSp delSp modSp add mod">
        <pc:chgData name="Adam Kane" userId="9a545e30-e843-45f7-82ff-2242d02e74e1" providerId="ADAL" clId="{AC5CE015-45B9-4F6E-BA30-15B3273CED66}" dt="2024-01-17T20:17:07.795" v="2514" actId="478"/>
        <pc:sldMkLst>
          <pc:docMk/>
          <pc:sldMk cId="4014387774" sldId="5140"/>
        </pc:sldMkLst>
      </pc:sldChg>
      <pc:sldChg chg="modSp mod">
        <pc:chgData name="Adam Kane" userId="9a545e30-e843-45f7-82ff-2242d02e74e1" providerId="ADAL" clId="{AC5CE015-45B9-4F6E-BA30-15B3273CED66}" dt="2024-03-19T01:23:51.496" v="4272"/>
        <pc:sldMkLst>
          <pc:docMk/>
          <pc:sldMk cId="4131629750" sldId="5145"/>
        </pc:sldMkLst>
      </pc:sldChg>
      <pc:sldChg chg="modSp mod">
        <pc:chgData name="Adam Kane" userId="9a545e30-e843-45f7-82ff-2242d02e74e1" providerId="ADAL" clId="{AC5CE015-45B9-4F6E-BA30-15B3273CED66}" dt="2024-02-24T01:59:05.529" v="3200" actId="20577"/>
        <pc:sldMkLst>
          <pc:docMk/>
          <pc:sldMk cId="3721393919" sldId="5151"/>
        </pc:sldMkLst>
      </pc:sldChg>
      <pc:sldChg chg="modSp mod">
        <pc:chgData name="Adam Kane" userId="9a545e30-e843-45f7-82ff-2242d02e74e1" providerId="ADAL" clId="{AC5CE015-45B9-4F6E-BA30-15B3273CED66}" dt="2024-03-18T17:19:54.516" v="4219" actId="20577"/>
        <pc:sldMkLst>
          <pc:docMk/>
          <pc:sldMk cId="2601899456" sldId="5178"/>
        </pc:sldMkLst>
      </pc:sldChg>
      <pc:sldChg chg="modSp mod">
        <pc:chgData name="Adam Kane" userId="9a545e30-e843-45f7-82ff-2242d02e74e1" providerId="ADAL" clId="{AC5CE015-45B9-4F6E-BA30-15B3273CED66}" dt="2024-03-19T01:27:12.120" v="4288" actId="20577"/>
        <pc:sldMkLst>
          <pc:docMk/>
          <pc:sldMk cId="2214319225" sldId="5180"/>
        </pc:sldMkLst>
      </pc:sldChg>
      <pc:sldChg chg="delSp modSp mod">
        <pc:chgData name="Adam Kane" userId="9a545e30-e843-45f7-82ff-2242d02e74e1" providerId="ADAL" clId="{AC5CE015-45B9-4F6E-BA30-15B3273CED66}" dt="2024-03-19T01:26:50.256" v="4284" actId="478"/>
        <pc:sldMkLst>
          <pc:docMk/>
          <pc:sldMk cId="1585126194" sldId="5182"/>
        </pc:sldMkLst>
      </pc:sldChg>
      <pc:sldChg chg="modSp mod">
        <pc:chgData name="Adam Kane" userId="9a545e30-e843-45f7-82ff-2242d02e74e1" providerId="ADAL" clId="{AC5CE015-45B9-4F6E-BA30-15B3273CED66}" dt="2024-03-19T01:21:27.146" v="4249"/>
        <pc:sldMkLst>
          <pc:docMk/>
          <pc:sldMk cId="2624949585" sldId="5183"/>
        </pc:sldMkLst>
      </pc:sldChg>
      <pc:sldChg chg="modSp mod">
        <pc:chgData name="Adam Kane" userId="9a545e30-e843-45f7-82ff-2242d02e74e1" providerId="ADAL" clId="{AC5CE015-45B9-4F6E-BA30-15B3273CED66}" dt="2024-02-24T02:01:37.177" v="3229" actId="20577"/>
        <pc:sldMkLst>
          <pc:docMk/>
          <pc:sldMk cId="980116952" sldId="5184"/>
        </pc:sldMkLst>
      </pc:sldChg>
      <pc:sldChg chg="modSp mod">
        <pc:chgData name="Adam Kane" userId="9a545e30-e843-45f7-82ff-2242d02e74e1" providerId="ADAL" clId="{AC5CE015-45B9-4F6E-BA30-15B3273CED66}" dt="2024-03-06T22:44:55.963" v="4081" actId="20577"/>
        <pc:sldMkLst>
          <pc:docMk/>
          <pc:sldMk cId="3970053537" sldId="5185"/>
        </pc:sldMkLst>
      </pc:sldChg>
      <pc:sldChg chg="addSp modSp mod">
        <pc:chgData name="Adam Kane" userId="9a545e30-e843-45f7-82ff-2242d02e74e1" providerId="ADAL" clId="{AC5CE015-45B9-4F6E-BA30-15B3273CED66}" dt="2024-04-04T18:28:53.156" v="4407" actId="1076"/>
        <pc:sldMkLst>
          <pc:docMk/>
          <pc:sldMk cId="3543230415" sldId="5186"/>
        </pc:sldMkLst>
      </pc:sldChg>
      <pc:sldChg chg="modSp mod">
        <pc:chgData name="Adam Kane" userId="9a545e30-e843-45f7-82ff-2242d02e74e1" providerId="ADAL" clId="{AC5CE015-45B9-4F6E-BA30-15B3273CED66}" dt="2024-02-24T02:06:22.487" v="3633" actId="14100"/>
        <pc:sldMkLst>
          <pc:docMk/>
          <pc:sldMk cId="2723272425" sldId="5187"/>
        </pc:sldMkLst>
      </pc:sldChg>
      <pc:sldChg chg="modSp mod">
        <pc:chgData name="Adam Kane" userId="9a545e30-e843-45f7-82ff-2242d02e74e1" providerId="ADAL" clId="{AC5CE015-45B9-4F6E-BA30-15B3273CED66}" dt="2024-03-21T00:07:53.128" v="4291" actId="20577"/>
        <pc:sldMkLst>
          <pc:docMk/>
          <pc:sldMk cId="418011807" sldId="5189"/>
        </pc:sldMkLst>
      </pc:sldChg>
      <pc:sldChg chg="addSp modSp mod">
        <pc:chgData name="Adam Kane" userId="9a545e30-e843-45f7-82ff-2242d02e74e1" providerId="ADAL" clId="{AC5CE015-45B9-4F6E-BA30-15B3273CED66}" dt="2024-04-04T18:35:17.445" v="4408" actId="1076"/>
        <pc:sldMkLst>
          <pc:docMk/>
          <pc:sldMk cId="2804057747" sldId="5196"/>
        </pc:sldMkLst>
      </pc:sldChg>
      <pc:sldChg chg="modSp mod">
        <pc:chgData name="Adam Kane" userId="9a545e30-e843-45f7-82ff-2242d02e74e1" providerId="ADAL" clId="{AC5CE015-45B9-4F6E-BA30-15B3273CED66}" dt="2024-03-19T01:23:51.496" v="4272"/>
        <pc:sldMkLst>
          <pc:docMk/>
          <pc:sldMk cId="1063115642" sldId="5198"/>
        </pc:sldMkLst>
      </pc:sldChg>
      <pc:sldChg chg="modSp add del mod">
        <pc:chgData name="Adam Kane" userId="9a545e30-e843-45f7-82ff-2242d02e74e1" providerId="ADAL" clId="{AC5CE015-45B9-4F6E-BA30-15B3273CED66}" dt="2024-02-16T01:12:53.349" v="2604" actId="2696"/>
        <pc:sldMkLst>
          <pc:docMk/>
          <pc:sldMk cId="1139377116" sldId="5206"/>
        </pc:sldMkLst>
      </pc:sldChg>
      <pc:sldChg chg="modSp">
        <pc:chgData name="Adam Kane" userId="9a545e30-e843-45f7-82ff-2242d02e74e1" providerId="ADAL" clId="{AC5CE015-45B9-4F6E-BA30-15B3273CED66}" dt="2024-03-19T01:23:51.496" v="4272"/>
        <pc:sldMkLst>
          <pc:docMk/>
          <pc:sldMk cId="1213733324" sldId="5206"/>
        </pc:sldMkLst>
      </pc:sldChg>
      <pc:sldChg chg="modSp add mod ord">
        <pc:chgData name="Adam Kane" userId="9a545e30-e843-45f7-82ff-2242d02e74e1" providerId="ADAL" clId="{AC5CE015-45B9-4F6E-BA30-15B3273CED66}" dt="2024-02-21T22:40:27.690" v="3048" actId="404"/>
        <pc:sldMkLst>
          <pc:docMk/>
          <pc:sldMk cId="2680957149" sldId="5207"/>
        </pc:sldMkLst>
      </pc:sldChg>
      <pc:sldChg chg="modSp">
        <pc:chgData name="Adam Kane" userId="9a545e30-e843-45f7-82ff-2242d02e74e1" providerId="ADAL" clId="{AC5CE015-45B9-4F6E-BA30-15B3273CED66}" dt="2024-03-19T01:23:51.496" v="4272"/>
        <pc:sldMkLst>
          <pc:docMk/>
          <pc:sldMk cId="1768566834" sldId="5208"/>
        </pc:sldMkLst>
      </pc:sldChg>
      <pc:sldChg chg="modSp mod">
        <pc:chgData name="Adam Kane" userId="9a545e30-e843-45f7-82ff-2242d02e74e1" providerId="ADAL" clId="{AC5CE015-45B9-4F6E-BA30-15B3273CED66}" dt="2024-04-08T15:00:18.763" v="4711" actId="3064"/>
        <pc:sldMkLst>
          <pc:docMk/>
          <pc:sldMk cId="3192195187" sldId="5212"/>
        </pc:sldMkLst>
      </pc:sldChg>
      <pc:sldChg chg="modSp mod">
        <pc:chgData name="Adam Kane" userId="9a545e30-e843-45f7-82ff-2242d02e74e1" providerId="ADAL" clId="{AC5CE015-45B9-4F6E-BA30-15B3273CED66}" dt="2024-04-04T19:02:05.254" v="4419" actId="20577"/>
        <pc:sldMkLst>
          <pc:docMk/>
          <pc:sldMk cId="2462937875" sldId="5213"/>
        </pc:sldMkLst>
      </pc:sldChg>
      <pc:sldChg chg="add">
        <pc:chgData name="Adam Kane" userId="9a545e30-e843-45f7-82ff-2242d02e74e1" providerId="ADAL" clId="{AC5CE015-45B9-4F6E-BA30-15B3273CED66}" dt="2024-03-23T12:58:01.460" v="4373" actId="2890"/>
        <pc:sldMkLst>
          <pc:docMk/>
          <pc:sldMk cId="2547055739" sldId="5214"/>
        </pc:sldMkLst>
      </pc:sldChg>
      <pc:sldChg chg="modSp add mod">
        <pc:chgData name="Adam Kane" userId="9a545e30-e843-45f7-82ff-2242d02e74e1" providerId="ADAL" clId="{AC5CE015-45B9-4F6E-BA30-15B3273CED66}" dt="2024-04-01T13:09:56.632" v="4384" actId="14100"/>
        <pc:sldMkLst>
          <pc:docMk/>
          <pc:sldMk cId="3852518246" sldId="5218"/>
        </pc:sldMkLst>
      </pc:sldChg>
      <pc:sldChg chg="addSp delSp modSp add ord">
        <pc:chgData name="Adam Kane" userId="9a545e30-e843-45f7-82ff-2242d02e74e1" providerId="ADAL" clId="{AC5CE015-45B9-4F6E-BA30-15B3273CED66}" dt="2024-04-01T13:12:01.313" v="4401"/>
        <pc:sldMkLst>
          <pc:docMk/>
          <pc:sldMk cId="1716593670" sldId="5219"/>
        </pc:sldMkLst>
      </pc:sldChg>
      <pc:sldChg chg="add">
        <pc:chgData name="Adam Kane" userId="9a545e30-e843-45f7-82ff-2242d02e74e1" providerId="ADAL" clId="{AC5CE015-45B9-4F6E-BA30-15B3273CED66}" dt="2024-04-02T14:39:58.303" v="4406" actId="2890"/>
        <pc:sldMkLst>
          <pc:docMk/>
          <pc:sldMk cId="2842814353" sldId="5220"/>
        </pc:sldMkLst>
      </pc:sldChg>
      <pc:sldMasterChg chg="del delSldLayout">
        <pc:chgData name="Adam Kane" userId="9a545e30-e843-45f7-82ff-2242d02e74e1" providerId="ADAL" clId="{AC5CE015-45B9-4F6E-BA30-15B3273CED66}" dt="2024-02-23T23:45:16.564" v="3175" actId="2696"/>
        <pc:sldMasterMkLst>
          <pc:docMk/>
          <pc:sldMasterMk cId="3666902839" sldId="2147483889"/>
        </pc:sldMasterMkLst>
        <pc:sldLayoutChg chg="del">
          <pc:chgData name="Adam Kane" userId="9a545e30-e843-45f7-82ff-2242d02e74e1" providerId="ADAL" clId="{AC5CE015-45B9-4F6E-BA30-15B3273CED66}" dt="2024-02-23T23:43:35.837" v="3147" actId="2696"/>
          <pc:sldLayoutMkLst>
            <pc:docMk/>
            <pc:sldMasterMk cId="3666902839" sldId="2147483889"/>
            <pc:sldLayoutMk cId="2028533149" sldId="2147483727"/>
          </pc:sldLayoutMkLst>
        </pc:sldLayoutChg>
        <pc:sldLayoutChg chg="del">
          <pc:chgData name="Adam Kane" userId="9a545e30-e843-45f7-82ff-2242d02e74e1" providerId="ADAL" clId="{AC5CE015-45B9-4F6E-BA30-15B3273CED66}" dt="2024-02-23T23:43:54.604" v="3152" actId="2696"/>
          <pc:sldLayoutMkLst>
            <pc:docMk/>
            <pc:sldMasterMk cId="3666902839" sldId="2147483889"/>
            <pc:sldLayoutMk cId="1481272295" sldId="2147483740"/>
          </pc:sldLayoutMkLst>
        </pc:sldLayoutChg>
        <pc:sldLayoutChg chg="del">
          <pc:chgData name="Adam Kane" userId="9a545e30-e843-45f7-82ff-2242d02e74e1" providerId="ADAL" clId="{AC5CE015-45B9-4F6E-BA30-15B3273CED66}" dt="2024-02-23T23:43:40.027" v="3148" actId="2696"/>
          <pc:sldLayoutMkLst>
            <pc:docMk/>
            <pc:sldMasterMk cId="3666902839" sldId="2147483889"/>
            <pc:sldLayoutMk cId="1143809340" sldId="2147483746"/>
          </pc:sldLayoutMkLst>
        </pc:sldLayoutChg>
        <pc:sldLayoutChg chg="del">
          <pc:chgData name="Adam Kane" userId="9a545e30-e843-45f7-82ff-2242d02e74e1" providerId="ADAL" clId="{AC5CE015-45B9-4F6E-BA30-15B3273CED66}" dt="2024-02-23T23:43:30.797" v="3146" actId="2696"/>
          <pc:sldLayoutMkLst>
            <pc:docMk/>
            <pc:sldMasterMk cId="3666902839" sldId="2147483889"/>
            <pc:sldLayoutMk cId="93445394" sldId="2147483747"/>
          </pc:sldLayoutMkLst>
        </pc:sldLayoutChg>
        <pc:sldLayoutChg chg="del">
          <pc:chgData name="Adam Kane" userId="9a545e30-e843-45f7-82ff-2242d02e74e1" providerId="ADAL" clId="{AC5CE015-45B9-4F6E-BA30-15B3273CED66}" dt="2024-02-23T23:43:51.279" v="3151" actId="2696"/>
          <pc:sldLayoutMkLst>
            <pc:docMk/>
            <pc:sldMasterMk cId="3666902839" sldId="2147483889"/>
            <pc:sldLayoutMk cId="1286542952" sldId="2147483759"/>
          </pc:sldLayoutMkLst>
        </pc:sldLayoutChg>
        <pc:sldLayoutChg chg="del">
          <pc:chgData name="Adam Kane" userId="9a545e30-e843-45f7-82ff-2242d02e74e1" providerId="ADAL" clId="{AC5CE015-45B9-4F6E-BA30-15B3273CED66}" dt="2024-02-23T23:43:26.928" v="3145" actId="2696"/>
          <pc:sldLayoutMkLst>
            <pc:docMk/>
            <pc:sldMasterMk cId="3666902839" sldId="2147483889"/>
            <pc:sldLayoutMk cId="3076435927" sldId="2147483772"/>
          </pc:sldLayoutMkLst>
        </pc:sldLayoutChg>
        <pc:sldLayoutChg chg="del">
          <pc:chgData name="Adam Kane" userId="9a545e30-e843-45f7-82ff-2242d02e74e1" providerId="ADAL" clId="{AC5CE015-45B9-4F6E-BA30-15B3273CED66}" dt="2024-02-23T23:43:24.072" v="3144" actId="2696"/>
          <pc:sldLayoutMkLst>
            <pc:docMk/>
            <pc:sldMasterMk cId="3666902839" sldId="2147483889"/>
            <pc:sldLayoutMk cId="249053054" sldId="2147483800"/>
          </pc:sldLayoutMkLst>
        </pc:sldLayoutChg>
        <pc:sldLayoutChg chg="del">
          <pc:chgData name="Adam Kane" userId="9a545e30-e843-45f7-82ff-2242d02e74e1" providerId="ADAL" clId="{AC5CE015-45B9-4F6E-BA30-15B3273CED66}" dt="2024-02-23T23:43:43.792" v="3149" actId="2696"/>
          <pc:sldLayoutMkLst>
            <pc:docMk/>
            <pc:sldMasterMk cId="3666902839" sldId="2147483889"/>
            <pc:sldLayoutMk cId="3856276578" sldId="2147483802"/>
          </pc:sldLayoutMkLst>
        </pc:sldLayoutChg>
        <pc:sldLayoutChg chg="del">
          <pc:chgData name="Adam Kane" userId="9a545e30-e843-45f7-82ff-2242d02e74e1" providerId="ADAL" clId="{AC5CE015-45B9-4F6E-BA30-15B3273CED66}" dt="2024-02-23T23:43:47.276" v="3150" actId="2696"/>
          <pc:sldLayoutMkLst>
            <pc:docMk/>
            <pc:sldMasterMk cId="3666902839" sldId="2147483889"/>
            <pc:sldLayoutMk cId="1853473335" sldId="2147483803"/>
          </pc:sldLayoutMkLst>
        </pc:sldLayoutChg>
        <pc:sldLayoutChg chg="del">
          <pc:chgData name="Adam Kane" userId="9a545e30-e843-45f7-82ff-2242d02e74e1" providerId="ADAL" clId="{AC5CE015-45B9-4F6E-BA30-15B3273CED66}" dt="2024-02-23T23:45:13.129" v="3174" actId="2696"/>
          <pc:sldLayoutMkLst>
            <pc:docMk/>
            <pc:sldMasterMk cId="3666902839" sldId="2147483889"/>
            <pc:sldLayoutMk cId="3147492828" sldId="2147483890"/>
          </pc:sldLayoutMkLst>
        </pc:sldLayoutChg>
        <pc:sldLayoutChg chg="del">
          <pc:chgData name="Adam Kane" userId="9a545e30-e843-45f7-82ff-2242d02e74e1" providerId="ADAL" clId="{AC5CE015-45B9-4F6E-BA30-15B3273CED66}" dt="2024-02-23T23:45:05.460" v="3173" actId="2696"/>
          <pc:sldLayoutMkLst>
            <pc:docMk/>
            <pc:sldMasterMk cId="3666902839" sldId="2147483889"/>
            <pc:sldLayoutMk cId="498218071" sldId="2147483891"/>
          </pc:sldLayoutMkLst>
        </pc:sldLayoutChg>
        <pc:sldLayoutChg chg="del">
          <pc:chgData name="Adam Kane" userId="9a545e30-e843-45f7-82ff-2242d02e74e1" providerId="ADAL" clId="{AC5CE015-45B9-4F6E-BA30-15B3273CED66}" dt="2024-02-23T23:44:59.904" v="3172" actId="2696"/>
          <pc:sldLayoutMkLst>
            <pc:docMk/>
            <pc:sldMasterMk cId="3666902839" sldId="2147483889"/>
            <pc:sldLayoutMk cId="2851651317" sldId="2147483892"/>
          </pc:sldLayoutMkLst>
        </pc:sldLayoutChg>
        <pc:sldLayoutChg chg="del">
          <pc:chgData name="Adam Kane" userId="9a545e30-e843-45f7-82ff-2242d02e74e1" providerId="ADAL" clId="{AC5CE015-45B9-4F6E-BA30-15B3273CED66}" dt="2024-02-23T23:44:57.090" v="3171" actId="2696"/>
          <pc:sldLayoutMkLst>
            <pc:docMk/>
            <pc:sldMasterMk cId="3666902839" sldId="2147483889"/>
            <pc:sldLayoutMk cId="1836283651" sldId="2147483893"/>
          </pc:sldLayoutMkLst>
        </pc:sldLayoutChg>
        <pc:sldLayoutChg chg="del">
          <pc:chgData name="Adam Kane" userId="9a545e30-e843-45f7-82ff-2242d02e74e1" providerId="ADAL" clId="{AC5CE015-45B9-4F6E-BA30-15B3273CED66}" dt="2024-02-23T23:44:54.072" v="3170" actId="2696"/>
          <pc:sldLayoutMkLst>
            <pc:docMk/>
            <pc:sldMasterMk cId="3666902839" sldId="2147483889"/>
            <pc:sldLayoutMk cId="1100456331" sldId="2147483894"/>
          </pc:sldLayoutMkLst>
        </pc:sldLayoutChg>
        <pc:sldLayoutChg chg="del">
          <pc:chgData name="Adam Kane" userId="9a545e30-e843-45f7-82ff-2242d02e74e1" providerId="ADAL" clId="{AC5CE015-45B9-4F6E-BA30-15B3273CED66}" dt="2024-02-23T23:44:50.947" v="3169" actId="2696"/>
          <pc:sldLayoutMkLst>
            <pc:docMk/>
            <pc:sldMasterMk cId="3666902839" sldId="2147483889"/>
            <pc:sldLayoutMk cId="583904345" sldId="2147483895"/>
          </pc:sldLayoutMkLst>
        </pc:sldLayoutChg>
        <pc:sldLayoutChg chg="del">
          <pc:chgData name="Adam Kane" userId="9a545e30-e843-45f7-82ff-2242d02e74e1" providerId="ADAL" clId="{AC5CE015-45B9-4F6E-BA30-15B3273CED66}" dt="2024-02-23T23:44:48.021" v="3168" actId="2696"/>
          <pc:sldLayoutMkLst>
            <pc:docMk/>
            <pc:sldMasterMk cId="3666902839" sldId="2147483889"/>
            <pc:sldLayoutMk cId="1534920636" sldId="2147483896"/>
          </pc:sldLayoutMkLst>
        </pc:sldLayoutChg>
        <pc:sldLayoutChg chg="del">
          <pc:chgData name="Adam Kane" userId="9a545e30-e843-45f7-82ff-2242d02e74e1" providerId="ADAL" clId="{AC5CE015-45B9-4F6E-BA30-15B3273CED66}" dt="2024-02-23T23:44:45.276" v="3167" actId="2696"/>
          <pc:sldLayoutMkLst>
            <pc:docMk/>
            <pc:sldMasterMk cId="3666902839" sldId="2147483889"/>
            <pc:sldLayoutMk cId="1137794726" sldId="2147483897"/>
          </pc:sldLayoutMkLst>
        </pc:sldLayoutChg>
        <pc:sldLayoutChg chg="del">
          <pc:chgData name="Adam Kane" userId="9a545e30-e843-45f7-82ff-2242d02e74e1" providerId="ADAL" clId="{AC5CE015-45B9-4F6E-BA30-15B3273CED66}" dt="2024-02-23T23:44:41.991" v="3166" actId="2696"/>
          <pc:sldLayoutMkLst>
            <pc:docMk/>
            <pc:sldMasterMk cId="3666902839" sldId="2147483889"/>
            <pc:sldLayoutMk cId="2251716262" sldId="2147483898"/>
          </pc:sldLayoutMkLst>
        </pc:sldLayoutChg>
        <pc:sldLayoutChg chg="del">
          <pc:chgData name="Adam Kane" userId="9a545e30-e843-45f7-82ff-2242d02e74e1" providerId="ADAL" clId="{AC5CE015-45B9-4F6E-BA30-15B3273CED66}" dt="2024-02-23T23:44:39.079" v="3165" actId="2696"/>
          <pc:sldLayoutMkLst>
            <pc:docMk/>
            <pc:sldMasterMk cId="3666902839" sldId="2147483889"/>
            <pc:sldLayoutMk cId="3449877148" sldId="2147483899"/>
          </pc:sldLayoutMkLst>
        </pc:sldLayoutChg>
        <pc:sldLayoutChg chg="del">
          <pc:chgData name="Adam Kane" userId="9a545e30-e843-45f7-82ff-2242d02e74e1" providerId="ADAL" clId="{AC5CE015-45B9-4F6E-BA30-15B3273CED66}" dt="2024-02-23T23:44:35.700" v="3164" actId="2696"/>
          <pc:sldLayoutMkLst>
            <pc:docMk/>
            <pc:sldMasterMk cId="3666902839" sldId="2147483889"/>
            <pc:sldLayoutMk cId="2158986652" sldId="2147483900"/>
          </pc:sldLayoutMkLst>
        </pc:sldLayoutChg>
        <pc:sldLayoutChg chg="del">
          <pc:chgData name="Adam Kane" userId="9a545e30-e843-45f7-82ff-2242d02e74e1" providerId="ADAL" clId="{AC5CE015-45B9-4F6E-BA30-15B3273CED66}" dt="2024-02-23T23:44:32.289" v="3163" actId="2696"/>
          <pc:sldLayoutMkLst>
            <pc:docMk/>
            <pc:sldMasterMk cId="3666902839" sldId="2147483889"/>
            <pc:sldLayoutMk cId="659948092" sldId="2147483904"/>
          </pc:sldLayoutMkLst>
        </pc:sldLayoutChg>
        <pc:sldLayoutChg chg="del">
          <pc:chgData name="Adam Kane" userId="9a545e30-e843-45f7-82ff-2242d02e74e1" providerId="ADAL" clId="{AC5CE015-45B9-4F6E-BA30-15B3273CED66}" dt="2024-02-23T23:44:29.270" v="3162" actId="2696"/>
          <pc:sldLayoutMkLst>
            <pc:docMk/>
            <pc:sldMasterMk cId="3666902839" sldId="2147483889"/>
            <pc:sldLayoutMk cId="694690716" sldId="2147483905"/>
          </pc:sldLayoutMkLst>
        </pc:sldLayoutChg>
        <pc:sldLayoutChg chg="del">
          <pc:chgData name="Adam Kane" userId="9a545e30-e843-45f7-82ff-2242d02e74e1" providerId="ADAL" clId="{AC5CE015-45B9-4F6E-BA30-15B3273CED66}" dt="2024-02-23T23:44:25.346" v="3161" actId="2696"/>
          <pc:sldLayoutMkLst>
            <pc:docMk/>
            <pc:sldMasterMk cId="3666902839" sldId="2147483889"/>
            <pc:sldLayoutMk cId="425052942" sldId="2147483906"/>
          </pc:sldLayoutMkLst>
        </pc:sldLayoutChg>
        <pc:sldLayoutChg chg="del">
          <pc:chgData name="Adam Kane" userId="9a545e30-e843-45f7-82ff-2242d02e74e1" providerId="ADAL" clId="{AC5CE015-45B9-4F6E-BA30-15B3273CED66}" dt="2024-02-23T23:44:21.794" v="3160" actId="2696"/>
          <pc:sldLayoutMkLst>
            <pc:docMk/>
            <pc:sldMasterMk cId="3666902839" sldId="2147483889"/>
            <pc:sldLayoutMk cId="1451256437" sldId="2147483976"/>
          </pc:sldLayoutMkLst>
        </pc:sldLayoutChg>
        <pc:sldLayoutChg chg="del">
          <pc:chgData name="Adam Kane" userId="9a545e30-e843-45f7-82ff-2242d02e74e1" providerId="ADAL" clId="{AC5CE015-45B9-4F6E-BA30-15B3273CED66}" dt="2024-02-23T23:44:18.464" v="3159" actId="2696"/>
          <pc:sldLayoutMkLst>
            <pc:docMk/>
            <pc:sldMasterMk cId="3666902839" sldId="2147483889"/>
            <pc:sldLayoutMk cId="3505231439" sldId="2147483977"/>
          </pc:sldLayoutMkLst>
        </pc:sldLayoutChg>
        <pc:sldLayoutChg chg="del">
          <pc:chgData name="Adam Kane" userId="9a545e30-e843-45f7-82ff-2242d02e74e1" providerId="ADAL" clId="{AC5CE015-45B9-4F6E-BA30-15B3273CED66}" dt="2024-02-23T23:44:15.316" v="3158" actId="2696"/>
          <pc:sldLayoutMkLst>
            <pc:docMk/>
            <pc:sldMasterMk cId="3666902839" sldId="2147483889"/>
            <pc:sldLayoutMk cId="407852703" sldId="2147483978"/>
          </pc:sldLayoutMkLst>
        </pc:sldLayoutChg>
        <pc:sldLayoutChg chg="del">
          <pc:chgData name="Adam Kane" userId="9a545e30-e843-45f7-82ff-2242d02e74e1" providerId="ADAL" clId="{AC5CE015-45B9-4F6E-BA30-15B3273CED66}" dt="2024-02-23T23:44:11.548" v="3157" actId="2696"/>
          <pc:sldLayoutMkLst>
            <pc:docMk/>
            <pc:sldMasterMk cId="3666902839" sldId="2147483889"/>
            <pc:sldLayoutMk cId="3950615637" sldId="2147483979"/>
          </pc:sldLayoutMkLst>
        </pc:sldLayoutChg>
        <pc:sldLayoutChg chg="del">
          <pc:chgData name="Adam Kane" userId="9a545e30-e843-45f7-82ff-2242d02e74e1" providerId="ADAL" clId="{AC5CE015-45B9-4F6E-BA30-15B3273CED66}" dt="2024-02-23T23:44:08.295" v="3156" actId="2696"/>
          <pc:sldLayoutMkLst>
            <pc:docMk/>
            <pc:sldMasterMk cId="3666902839" sldId="2147483889"/>
            <pc:sldLayoutMk cId="1764305442" sldId="2147483980"/>
          </pc:sldLayoutMkLst>
        </pc:sldLayoutChg>
        <pc:sldLayoutChg chg="del">
          <pc:chgData name="Adam Kane" userId="9a545e30-e843-45f7-82ff-2242d02e74e1" providerId="ADAL" clId="{AC5CE015-45B9-4F6E-BA30-15B3273CED66}" dt="2024-02-23T23:44:04.900" v="3155" actId="2696"/>
          <pc:sldLayoutMkLst>
            <pc:docMk/>
            <pc:sldMasterMk cId="3666902839" sldId="2147483889"/>
            <pc:sldLayoutMk cId="1027893979" sldId="2147483981"/>
          </pc:sldLayoutMkLst>
        </pc:sldLayoutChg>
        <pc:sldLayoutChg chg="del">
          <pc:chgData name="Adam Kane" userId="9a545e30-e843-45f7-82ff-2242d02e74e1" providerId="ADAL" clId="{AC5CE015-45B9-4F6E-BA30-15B3273CED66}" dt="2024-02-23T23:44:01.173" v="3154" actId="2696"/>
          <pc:sldLayoutMkLst>
            <pc:docMk/>
            <pc:sldMasterMk cId="3666902839" sldId="2147483889"/>
            <pc:sldLayoutMk cId="1647739747" sldId="2147483982"/>
          </pc:sldLayoutMkLst>
        </pc:sldLayoutChg>
        <pc:sldLayoutChg chg="del">
          <pc:chgData name="Adam Kane" userId="9a545e30-e843-45f7-82ff-2242d02e74e1" providerId="ADAL" clId="{AC5CE015-45B9-4F6E-BA30-15B3273CED66}" dt="2024-02-23T23:43:57.704" v="3153" actId="2696"/>
          <pc:sldLayoutMkLst>
            <pc:docMk/>
            <pc:sldMasterMk cId="3666902839" sldId="2147483889"/>
            <pc:sldLayoutMk cId="161197284" sldId="2147483983"/>
          </pc:sldLayoutMkLst>
        </pc:sldLayoutChg>
      </pc:sldMasterChg>
      <pc:sldMasterChg chg="addSldLayout modSldLayout">
        <pc:chgData name="Adam Kane" userId="9a545e30-e843-45f7-82ff-2242d02e74e1" providerId="ADAL" clId="{AC5CE015-45B9-4F6E-BA30-15B3273CED66}" dt="2024-02-23T23:47:26.849" v="3186" actId="207"/>
        <pc:sldMasterMkLst>
          <pc:docMk/>
          <pc:sldMasterMk cId="3405871311" sldId="2147483907"/>
        </pc:sldMasterMkLst>
        <pc:sldLayoutChg chg="modSp mod">
          <pc:chgData name="Adam Kane" userId="9a545e30-e843-45f7-82ff-2242d02e74e1" providerId="ADAL" clId="{AC5CE015-45B9-4F6E-BA30-15B3273CED66}" dt="2024-02-23T23:47:05.845" v="3183" actId="207"/>
          <pc:sldLayoutMkLst>
            <pc:docMk/>
            <pc:sldMasterMk cId="3405871311" sldId="2147483907"/>
            <pc:sldLayoutMk cId="1391213517" sldId="2147483909"/>
          </pc:sldLayoutMkLst>
        </pc:sldLayoutChg>
        <pc:sldLayoutChg chg="modSp mod">
          <pc:chgData name="Adam Kane" userId="9a545e30-e843-45f7-82ff-2242d02e74e1" providerId="ADAL" clId="{AC5CE015-45B9-4F6E-BA30-15B3273CED66}" dt="2024-02-23T23:46:59.627" v="3182" actId="207"/>
          <pc:sldLayoutMkLst>
            <pc:docMk/>
            <pc:sldMasterMk cId="3405871311" sldId="2147483907"/>
            <pc:sldLayoutMk cId="1366612300" sldId="2147483911"/>
          </pc:sldLayoutMkLst>
        </pc:sldLayoutChg>
        <pc:sldLayoutChg chg="modSp mod">
          <pc:chgData name="Adam Kane" userId="9a545e30-e843-45f7-82ff-2242d02e74e1" providerId="ADAL" clId="{AC5CE015-45B9-4F6E-BA30-15B3273CED66}" dt="2024-02-23T23:47:15.318" v="3184" actId="207"/>
          <pc:sldLayoutMkLst>
            <pc:docMk/>
            <pc:sldMasterMk cId="3405871311" sldId="2147483907"/>
            <pc:sldLayoutMk cId="1782311752" sldId="2147483913"/>
          </pc:sldLayoutMkLst>
        </pc:sldLayoutChg>
        <pc:sldLayoutChg chg="modSp mod">
          <pc:chgData name="Adam Kane" userId="9a545e30-e843-45f7-82ff-2242d02e74e1" providerId="ADAL" clId="{AC5CE015-45B9-4F6E-BA30-15B3273CED66}" dt="2024-02-23T23:47:21.331" v="3185" actId="207"/>
          <pc:sldLayoutMkLst>
            <pc:docMk/>
            <pc:sldMasterMk cId="3405871311" sldId="2147483907"/>
            <pc:sldLayoutMk cId="3913574746" sldId="2147483914"/>
          </pc:sldLayoutMkLst>
        </pc:sldLayoutChg>
        <pc:sldLayoutChg chg="modSp mod">
          <pc:chgData name="Adam Kane" userId="9a545e30-e843-45f7-82ff-2242d02e74e1" providerId="ADAL" clId="{AC5CE015-45B9-4F6E-BA30-15B3273CED66}" dt="2024-02-23T23:46:33.375" v="3179" actId="207"/>
          <pc:sldLayoutMkLst>
            <pc:docMk/>
            <pc:sldMasterMk cId="3405871311" sldId="2147483907"/>
            <pc:sldLayoutMk cId="171714994" sldId="2147483919"/>
          </pc:sldLayoutMkLst>
        </pc:sldLayoutChg>
        <pc:sldLayoutChg chg="modSp mod">
          <pc:chgData name="Adam Kane" userId="9a545e30-e843-45f7-82ff-2242d02e74e1" providerId="ADAL" clId="{AC5CE015-45B9-4F6E-BA30-15B3273CED66}" dt="2024-02-23T23:42:16.361" v="3143" actId="207"/>
          <pc:sldLayoutMkLst>
            <pc:docMk/>
            <pc:sldMasterMk cId="3405871311" sldId="2147483907"/>
            <pc:sldLayoutMk cId="3082115191" sldId="2147484011"/>
          </pc:sldLayoutMkLst>
        </pc:sldLayoutChg>
        <pc:sldLayoutChg chg="addSp delSp modSp add mod modTransition">
          <pc:chgData name="Adam Kane" userId="9a545e30-e843-45f7-82ff-2242d02e74e1" providerId="ADAL" clId="{AC5CE015-45B9-4F6E-BA30-15B3273CED66}" dt="2024-02-23T23:47:26.849" v="3186" actId="207"/>
          <pc:sldLayoutMkLst>
            <pc:docMk/>
            <pc:sldMasterMk cId="3405871311" sldId="2147483907"/>
            <pc:sldLayoutMk cId="1903859946" sldId="2147484013"/>
          </pc:sldLayoutMkLst>
        </pc:sldLayoutChg>
        <pc:sldLayoutChg chg="modSp mod">
          <pc:chgData name="Adam Kane" userId="9a545e30-e843-45f7-82ff-2242d02e74e1" providerId="ADAL" clId="{AC5CE015-45B9-4F6E-BA30-15B3273CED66}" dt="2024-02-23T23:46:39.666" v="3180" actId="207"/>
          <pc:sldLayoutMkLst>
            <pc:docMk/>
            <pc:sldMasterMk cId="3405871311" sldId="2147483907"/>
            <pc:sldLayoutMk cId="1922377806" sldId="2147484014"/>
          </pc:sldLayoutMkLst>
        </pc:sldLayoutChg>
        <pc:sldLayoutChg chg="modSp mod">
          <pc:chgData name="Adam Kane" userId="9a545e30-e843-45f7-82ff-2242d02e74e1" providerId="ADAL" clId="{AC5CE015-45B9-4F6E-BA30-15B3273CED66}" dt="2024-02-23T23:46:54.014" v="3181" actId="207"/>
          <pc:sldLayoutMkLst>
            <pc:docMk/>
            <pc:sldMasterMk cId="3405871311" sldId="2147483907"/>
            <pc:sldLayoutMk cId="2136608989" sldId="2147484015"/>
          </pc:sldLayoutMkLst>
        </pc:sldLayoutChg>
      </pc:sldMasterChg>
    </pc:docChg>
  </pc:docChgLst>
  <pc:docChgLst>
    <pc:chgData name="Gen Moore" userId="7344d1be-7da3-4dca-94bf-ce3e70949899" providerId="ADAL" clId="{AEE710C9-17A4-4346-AE7F-6F0E8B87642D}"/>
    <pc:docChg chg="undo custSel addSld delSld modSld sldOrd modSection">
      <pc:chgData name="Gen Moore" userId="7344d1be-7da3-4dca-94bf-ce3e70949899" providerId="ADAL" clId="{AEE710C9-17A4-4346-AE7F-6F0E8B87642D}" dt="2024-11-15T21:35:41.717" v="174"/>
      <pc:docMkLst>
        <pc:docMk/>
      </pc:docMkLst>
      <pc:sldChg chg="modSp mod">
        <pc:chgData name="Gen Moore" userId="7344d1be-7da3-4dca-94bf-ce3e70949899" providerId="ADAL" clId="{AEE710C9-17A4-4346-AE7F-6F0E8B87642D}" dt="2024-11-15T21:21:59.426" v="125"/>
        <pc:sldMkLst>
          <pc:docMk/>
          <pc:sldMk cId="2996650600" sldId="5276"/>
        </pc:sldMkLst>
      </pc:sldChg>
      <pc:sldChg chg="modSp add del mod">
        <pc:chgData name="Gen Moore" userId="7344d1be-7da3-4dca-94bf-ce3e70949899" providerId="ADAL" clId="{AEE710C9-17A4-4346-AE7F-6F0E8B87642D}" dt="2024-11-15T21:04:55.398" v="24" actId="2696"/>
        <pc:sldMkLst>
          <pc:docMk/>
          <pc:sldMk cId="828086938" sldId="5319"/>
        </pc:sldMkLst>
      </pc:sldChg>
      <pc:sldChg chg="addSp delSp modSp add mod ord">
        <pc:chgData name="Gen Moore" userId="7344d1be-7da3-4dca-94bf-ce3e70949899" providerId="ADAL" clId="{AEE710C9-17A4-4346-AE7F-6F0E8B87642D}" dt="2024-11-15T21:35:41.717" v="174"/>
        <pc:sldMkLst>
          <pc:docMk/>
          <pc:sldMk cId="1304568858" sldId="5320"/>
        </pc:sldMkLst>
      </pc:sldChg>
    </pc:docChg>
  </pc:docChgLst>
  <pc:docChgLst>
    <pc:chgData name="Mary Pierce" userId="S::mary.pierce@forgefx.com::b5ea70a5-0033-44de-b2aa-771bba254844" providerId="AD" clId="Web-{7B31FA05-59D6-EBF9-CDBE-03BE13802297}"/>
    <pc:docChg chg="modSld">
      <pc:chgData name="Mary Pierce" userId="S::mary.pierce@forgefx.com::b5ea70a5-0033-44de-b2aa-771bba254844" providerId="AD" clId="Web-{7B31FA05-59D6-EBF9-CDBE-03BE13802297}" dt="2024-05-06T16:48:08.665" v="0" actId="14100"/>
      <pc:docMkLst>
        <pc:docMk/>
      </pc:docMkLst>
      <pc:sldChg chg="modSp">
        <pc:chgData name="Mary Pierce" userId="S::mary.pierce@forgefx.com::b5ea70a5-0033-44de-b2aa-771bba254844" providerId="AD" clId="Web-{7B31FA05-59D6-EBF9-CDBE-03BE13802297}" dt="2024-05-06T16:48:08.665" v="0" actId="14100"/>
        <pc:sldMkLst>
          <pc:docMk/>
          <pc:sldMk cId="2634767209" sldId="5084"/>
        </pc:sldMkLst>
      </pc:sldChg>
    </pc:docChg>
  </pc:docChgLst>
  <pc:docChgLst>
    <pc:chgData name="Mary Pierce" userId="b5ea70a5-0033-44de-b2aa-771bba254844" providerId="ADAL" clId="{3313F86A-7729-49F5-9C16-B23E1F5E0BFB}"/>
    <pc:docChg chg="modSld">
      <pc:chgData name="Mary Pierce" userId="b5ea70a5-0033-44de-b2aa-771bba254844" providerId="ADAL" clId="{3313F86A-7729-49F5-9C16-B23E1F5E0BFB}" dt="2024-08-18T21:17:16.290" v="1" actId="1076"/>
      <pc:docMkLst>
        <pc:docMk/>
      </pc:docMkLst>
      <pc:sldChg chg="modSp mod">
        <pc:chgData name="Mary Pierce" userId="b5ea70a5-0033-44de-b2aa-771bba254844" providerId="ADAL" clId="{3313F86A-7729-49F5-9C16-B23E1F5E0BFB}" dt="2024-08-18T21:17:16.290" v="1" actId="1076"/>
        <pc:sldMkLst>
          <pc:docMk/>
          <pc:sldMk cId="1921147317" sldId="5115"/>
        </pc:sldMkLst>
      </pc:sldChg>
      <pc:sldChg chg="modSp mod">
        <pc:chgData name="Mary Pierce" userId="b5ea70a5-0033-44de-b2aa-771bba254844" providerId="ADAL" clId="{3313F86A-7729-49F5-9C16-B23E1F5E0BFB}" dt="2024-08-18T21:05:35.220" v="0" actId="1076"/>
        <pc:sldMkLst>
          <pc:docMk/>
          <pc:sldMk cId="215436765" sldId="5190"/>
        </pc:sldMkLst>
      </pc:sldChg>
    </pc:docChg>
  </pc:docChgLst>
  <pc:docChgLst>
    <pc:chgData name="Sara Golling" userId="5c194b56-a3ad-4ed5-aea4-b535be0c4b07" providerId="ADAL" clId="{443BDE58-FE32-4FB8-AD9C-3A8A00C0B568}"/>
    <pc:docChg chg="custSel addSld delSld modSld modSection">
      <pc:chgData name="Sara Golling" userId="5c194b56-a3ad-4ed5-aea4-b535be0c4b07" providerId="ADAL" clId="{443BDE58-FE32-4FB8-AD9C-3A8A00C0B568}" dt="2025-05-12T21:00:27.683" v="19" actId="2696"/>
      <pc:docMkLst>
        <pc:docMk/>
      </pc:docMkLst>
      <pc:sldChg chg="del">
        <pc:chgData name="Sara Golling" userId="5c194b56-a3ad-4ed5-aea4-b535be0c4b07" providerId="ADAL" clId="{443BDE58-FE32-4FB8-AD9C-3A8A00C0B568}" dt="2025-05-12T20:59:58.415" v="17" actId="2696"/>
        <pc:sldMkLst>
          <pc:docMk/>
          <pc:sldMk cId="915577339" sldId="796"/>
        </pc:sldMkLst>
      </pc:sldChg>
      <pc:sldChg chg="delSp modSp mod">
        <pc:chgData name="Sara Golling" userId="5c194b56-a3ad-4ed5-aea4-b535be0c4b07" providerId="ADAL" clId="{443BDE58-FE32-4FB8-AD9C-3A8A00C0B568}" dt="2025-05-12T20:59:51.588" v="16" actId="1076"/>
        <pc:sldMkLst>
          <pc:docMk/>
          <pc:sldMk cId="3739987219" sldId="5076"/>
        </pc:sldMkLst>
      </pc:sldChg>
      <pc:sldChg chg="del">
        <pc:chgData name="Sara Golling" userId="5c194b56-a3ad-4ed5-aea4-b535be0c4b07" providerId="ADAL" clId="{443BDE58-FE32-4FB8-AD9C-3A8A00C0B568}" dt="2025-05-05T21:37:19.712" v="12" actId="2696"/>
        <pc:sldMkLst>
          <pc:docMk/>
          <pc:sldMk cId="1585126194" sldId="5182"/>
        </pc:sldMkLst>
      </pc:sldChg>
      <pc:sldChg chg="del">
        <pc:chgData name="Sara Golling" userId="5c194b56-a3ad-4ed5-aea4-b535be0c4b07" providerId="ADAL" clId="{443BDE58-FE32-4FB8-AD9C-3A8A00C0B568}" dt="2025-05-05T20:26:01.570" v="1" actId="2696"/>
        <pc:sldMkLst>
          <pc:docMk/>
          <pc:sldMk cId="427199392" sldId="5265"/>
        </pc:sldMkLst>
      </pc:sldChg>
      <pc:sldChg chg="del">
        <pc:chgData name="Sara Golling" userId="5c194b56-a3ad-4ed5-aea4-b535be0c4b07" providerId="ADAL" clId="{443BDE58-FE32-4FB8-AD9C-3A8A00C0B568}" dt="2025-05-05T20:26:31.139" v="3" actId="2696"/>
        <pc:sldMkLst>
          <pc:docMk/>
          <pc:sldMk cId="270078315" sldId="5266"/>
        </pc:sldMkLst>
      </pc:sldChg>
      <pc:sldChg chg="del">
        <pc:chgData name="Sara Golling" userId="5c194b56-a3ad-4ed5-aea4-b535be0c4b07" providerId="ADAL" clId="{443BDE58-FE32-4FB8-AD9C-3A8A00C0B568}" dt="2025-05-12T21:00:23.903" v="18" actId="2696"/>
        <pc:sldMkLst>
          <pc:docMk/>
          <pc:sldMk cId="3834244835" sldId="5278"/>
        </pc:sldMkLst>
      </pc:sldChg>
      <pc:sldChg chg="del">
        <pc:chgData name="Sara Golling" userId="5c194b56-a3ad-4ed5-aea4-b535be0c4b07" providerId="ADAL" clId="{443BDE58-FE32-4FB8-AD9C-3A8A00C0B568}" dt="2025-05-12T21:00:27.683" v="19" actId="2696"/>
        <pc:sldMkLst>
          <pc:docMk/>
          <pc:sldMk cId="2599383168" sldId="5279"/>
        </pc:sldMkLst>
      </pc:sldChg>
      <pc:sldChg chg="del">
        <pc:chgData name="Sara Golling" userId="5c194b56-a3ad-4ed5-aea4-b535be0c4b07" providerId="ADAL" clId="{443BDE58-FE32-4FB8-AD9C-3A8A00C0B568}" dt="2025-05-05T20:29:40.745" v="8" actId="2696"/>
        <pc:sldMkLst>
          <pc:docMk/>
          <pc:sldMk cId="3038860338" sldId="5281"/>
        </pc:sldMkLst>
      </pc:sldChg>
      <pc:sldChg chg="del">
        <pc:chgData name="Sara Golling" userId="5c194b56-a3ad-4ed5-aea4-b535be0c4b07" providerId="ADAL" clId="{443BDE58-FE32-4FB8-AD9C-3A8A00C0B568}" dt="2025-05-12T20:59:32.230" v="14" actId="2696"/>
        <pc:sldMkLst>
          <pc:docMk/>
          <pc:sldMk cId="2053733924" sldId="5282"/>
        </pc:sldMkLst>
      </pc:sldChg>
      <pc:sldChg chg="del">
        <pc:chgData name="Sara Golling" userId="5c194b56-a3ad-4ed5-aea4-b535be0c4b07" providerId="ADAL" clId="{443BDE58-FE32-4FB8-AD9C-3A8A00C0B568}" dt="2025-05-12T21:00:23.903" v="18" actId="2696"/>
        <pc:sldMkLst>
          <pc:docMk/>
          <pc:sldMk cId="3602284918" sldId="5285"/>
        </pc:sldMkLst>
      </pc:sldChg>
      <pc:sldChg chg="del">
        <pc:chgData name="Sara Golling" userId="5c194b56-a3ad-4ed5-aea4-b535be0c4b07" providerId="ADAL" clId="{443BDE58-FE32-4FB8-AD9C-3A8A00C0B568}" dt="2025-05-12T21:00:23.903" v="18" actId="2696"/>
        <pc:sldMkLst>
          <pc:docMk/>
          <pc:sldMk cId="4290167023" sldId="5287"/>
        </pc:sldMkLst>
      </pc:sldChg>
      <pc:sldChg chg="add">
        <pc:chgData name="Sara Golling" userId="5c194b56-a3ad-4ed5-aea4-b535be0c4b07" providerId="ADAL" clId="{443BDE58-FE32-4FB8-AD9C-3A8A00C0B568}" dt="2025-05-05T20:25:57.809" v="0"/>
        <pc:sldMkLst>
          <pc:docMk/>
          <pc:sldMk cId="2512857857" sldId="5351"/>
        </pc:sldMkLst>
      </pc:sldChg>
      <pc:sldChg chg="add">
        <pc:chgData name="Sara Golling" userId="5c194b56-a3ad-4ed5-aea4-b535be0c4b07" providerId="ADAL" clId="{443BDE58-FE32-4FB8-AD9C-3A8A00C0B568}" dt="2025-05-12T20:59:06.248" v="13"/>
        <pc:sldMkLst>
          <pc:docMk/>
          <pc:sldMk cId="3584962750" sldId="5681"/>
        </pc:sldMkLst>
      </pc:sldChg>
      <pc:sldChg chg="add">
        <pc:chgData name="Sara Golling" userId="5c194b56-a3ad-4ed5-aea4-b535be0c4b07" providerId="ADAL" clId="{443BDE58-FE32-4FB8-AD9C-3A8A00C0B568}" dt="2025-05-05T20:28:47.352" v="4"/>
        <pc:sldMkLst>
          <pc:docMk/>
          <pc:sldMk cId="845950417" sldId="5702"/>
        </pc:sldMkLst>
      </pc:sldChg>
      <pc:sldChg chg="add">
        <pc:chgData name="Sara Golling" userId="5c194b56-a3ad-4ed5-aea4-b535be0c4b07" providerId="ADAL" clId="{443BDE58-FE32-4FB8-AD9C-3A8A00C0B568}" dt="2025-05-05T20:28:59.222" v="5"/>
        <pc:sldMkLst>
          <pc:docMk/>
          <pc:sldMk cId="3367782805" sldId="5703"/>
        </pc:sldMkLst>
      </pc:sldChg>
      <pc:sldChg chg="add">
        <pc:chgData name="Sara Golling" userId="5c194b56-a3ad-4ed5-aea4-b535be0c4b07" providerId="ADAL" clId="{443BDE58-FE32-4FB8-AD9C-3A8A00C0B568}" dt="2025-05-05T20:29:21.123" v="6"/>
        <pc:sldMkLst>
          <pc:docMk/>
          <pc:sldMk cId="2574898337" sldId="5704"/>
        </pc:sldMkLst>
      </pc:sldChg>
      <pc:sldChg chg="add">
        <pc:chgData name="Sara Golling" userId="5c194b56-a3ad-4ed5-aea4-b535be0c4b07" providerId="ADAL" clId="{443BDE58-FE32-4FB8-AD9C-3A8A00C0B568}" dt="2025-05-05T20:26:25.322" v="2"/>
        <pc:sldMkLst>
          <pc:docMk/>
          <pc:sldMk cId="2181778456" sldId="5775"/>
        </pc:sldMkLst>
      </pc:sldChg>
      <pc:sldChg chg="add">
        <pc:chgData name="Sara Golling" userId="5c194b56-a3ad-4ed5-aea4-b535be0c4b07" providerId="ADAL" clId="{443BDE58-FE32-4FB8-AD9C-3A8A00C0B568}" dt="2025-05-05T20:29:33.613" v="7"/>
        <pc:sldMkLst>
          <pc:docMk/>
          <pc:sldMk cId="1919770545" sldId="5776"/>
        </pc:sldMkLst>
      </pc:sldChg>
      <pc:sldChg chg="add">
        <pc:chgData name="Sara Golling" userId="5c194b56-a3ad-4ed5-aea4-b535be0c4b07" providerId="ADAL" clId="{443BDE58-FE32-4FB8-AD9C-3A8A00C0B568}" dt="2025-05-05T21:37:15.919" v="11"/>
        <pc:sldMkLst>
          <pc:docMk/>
          <pc:sldMk cId="1415051746" sldId="5777"/>
        </pc:sldMkLst>
      </pc:sldChg>
      <pc:sldChg chg="add del">
        <pc:chgData name="Sara Golling" userId="5c194b56-a3ad-4ed5-aea4-b535be0c4b07" providerId="ADAL" clId="{443BDE58-FE32-4FB8-AD9C-3A8A00C0B568}" dt="2025-05-05T20:31:39.605" v="10"/>
        <pc:sldMkLst>
          <pc:docMk/>
          <pc:sldMk cId="2704870341" sldId="5777"/>
        </pc:sldMkLst>
      </pc:sldChg>
    </pc:docChg>
  </pc:docChgLst>
  <pc:docChgLst>
    <pc:chgData name="Adam Kane" userId="9a545e30-e843-45f7-82ff-2242d02e74e1" providerId="ADAL" clId="{2B80AF34-B84E-491E-B854-A7F530BFA7FA}"/>
    <pc:docChg chg="undo custSel addSld delSld modSld sldOrd addSection modSection">
      <pc:chgData name="Adam Kane" userId="9a545e30-e843-45f7-82ff-2242d02e74e1" providerId="ADAL" clId="{2B80AF34-B84E-491E-B854-A7F530BFA7FA}" dt="2023-08-09T00:33:55.014" v="1532" actId="207"/>
      <pc:docMkLst>
        <pc:docMk/>
      </pc:docMkLst>
      <pc:sldChg chg="addSp modSp mod">
        <pc:chgData name="Adam Kane" userId="9a545e30-e843-45f7-82ff-2242d02e74e1" providerId="ADAL" clId="{2B80AF34-B84E-491E-B854-A7F530BFA7FA}" dt="2023-07-27T01:28:58.899" v="1103" actId="404"/>
        <pc:sldMkLst>
          <pc:docMk/>
          <pc:sldMk cId="1783840817" sldId="4359"/>
        </pc:sldMkLst>
      </pc:sldChg>
      <pc:sldChg chg="addSp modSp mod">
        <pc:chgData name="Adam Kane" userId="9a545e30-e843-45f7-82ff-2242d02e74e1" providerId="ADAL" clId="{2B80AF34-B84E-491E-B854-A7F530BFA7FA}" dt="2023-08-09T00:33:55.014" v="1532" actId="207"/>
        <pc:sldMkLst>
          <pc:docMk/>
          <pc:sldMk cId="4116300481" sldId="4384"/>
        </pc:sldMkLst>
      </pc:sldChg>
      <pc:sldChg chg="modSp mod">
        <pc:chgData name="Adam Kane" userId="9a545e30-e843-45f7-82ff-2242d02e74e1" providerId="ADAL" clId="{2B80AF34-B84E-491E-B854-A7F530BFA7FA}" dt="2023-07-04T01:49:16.288" v="141" actId="20577"/>
        <pc:sldMkLst>
          <pc:docMk/>
          <pc:sldMk cId="2367169000" sldId="4410"/>
        </pc:sldMkLst>
      </pc:sldChg>
      <pc:sldChg chg="addSp delSp modSp mod">
        <pc:chgData name="Adam Kane" userId="9a545e30-e843-45f7-82ff-2242d02e74e1" providerId="ADAL" clId="{2B80AF34-B84E-491E-B854-A7F530BFA7FA}" dt="2023-07-12T04:20:21.563" v="1047" actId="20577"/>
        <pc:sldMkLst>
          <pc:docMk/>
          <pc:sldMk cId="677282305" sldId="4636"/>
        </pc:sldMkLst>
      </pc:sldChg>
      <pc:sldChg chg="modSp add mod">
        <pc:chgData name="Adam Kane" userId="9a545e30-e843-45f7-82ff-2242d02e74e1" providerId="ADAL" clId="{2B80AF34-B84E-491E-B854-A7F530BFA7FA}" dt="2023-07-09T15:34:26.231" v="1012" actId="20577"/>
        <pc:sldMkLst>
          <pc:docMk/>
          <pc:sldMk cId="2783175890" sldId="4724"/>
        </pc:sldMkLst>
      </pc:sldChg>
      <pc:sldChg chg="add ord">
        <pc:chgData name="Adam Kane" userId="9a545e30-e843-45f7-82ff-2242d02e74e1" providerId="ADAL" clId="{2B80AF34-B84E-491E-B854-A7F530BFA7FA}" dt="2023-08-09T00:28:03.846" v="1313"/>
        <pc:sldMkLst>
          <pc:docMk/>
          <pc:sldMk cId="1845721211" sldId="4802"/>
        </pc:sldMkLst>
      </pc:sldChg>
      <pc:sldChg chg="modSp mod">
        <pc:chgData name="Adam Kane" userId="9a545e30-e843-45f7-82ff-2242d02e74e1" providerId="ADAL" clId="{2B80AF34-B84E-491E-B854-A7F530BFA7FA}" dt="2023-07-27T11:32:20.411" v="1145" actId="14429"/>
        <pc:sldMkLst>
          <pc:docMk/>
          <pc:sldMk cId="558137700" sldId="4804"/>
        </pc:sldMkLst>
      </pc:sldChg>
      <pc:sldChg chg="modSp mod">
        <pc:chgData name="Adam Kane" userId="9a545e30-e843-45f7-82ff-2242d02e74e1" providerId="ADAL" clId="{2B80AF34-B84E-491E-B854-A7F530BFA7FA}" dt="2023-07-26T22:43:38.629" v="1086" actId="207"/>
        <pc:sldMkLst>
          <pc:docMk/>
          <pc:sldMk cId="311237040" sldId="4812"/>
        </pc:sldMkLst>
      </pc:sldChg>
      <pc:sldChg chg="modSp mod">
        <pc:chgData name="Adam Kane" userId="9a545e30-e843-45f7-82ff-2242d02e74e1" providerId="ADAL" clId="{2B80AF34-B84E-491E-B854-A7F530BFA7FA}" dt="2023-07-26T22:43:48.630" v="1087" actId="207"/>
        <pc:sldMkLst>
          <pc:docMk/>
          <pc:sldMk cId="3543358275" sldId="4816"/>
        </pc:sldMkLst>
      </pc:sldChg>
      <pc:sldChg chg="delSp modSp mod">
        <pc:chgData name="Adam Kane" userId="9a545e30-e843-45f7-82ff-2242d02e74e1" providerId="ADAL" clId="{2B80AF34-B84E-491E-B854-A7F530BFA7FA}" dt="2023-07-26T22:44:13.333" v="1090" actId="207"/>
        <pc:sldMkLst>
          <pc:docMk/>
          <pc:sldMk cId="4068761841" sldId="4817"/>
        </pc:sldMkLst>
      </pc:sldChg>
      <pc:sldChg chg="addSp delSp modSp new mod setBg modClrScheme chgLayout">
        <pc:chgData name="Adam Kane" userId="9a545e30-e843-45f7-82ff-2242d02e74e1" providerId="ADAL" clId="{2B80AF34-B84E-491E-B854-A7F530BFA7FA}" dt="2023-07-04T01:39:15.197" v="94" actId="207"/>
        <pc:sldMkLst>
          <pc:docMk/>
          <pc:sldMk cId="3122443345" sldId="4818"/>
        </pc:sldMkLst>
      </pc:sldChg>
      <pc:sldChg chg="addSp delSp modSp new mod ord">
        <pc:chgData name="Adam Kane" userId="9a545e30-e843-45f7-82ff-2242d02e74e1" providerId="ADAL" clId="{2B80AF34-B84E-491E-B854-A7F530BFA7FA}" dt="2023-07-04T02:02:44.203" v="980" actId="1076"/>
        <pc:sldMkLst>
          <pc:docMk/>
          <pc:sldMk cId="2965661413" sldId="4819"/>
        </pc:sldMkLst>
      </pc:sldChg>
      <pc:sldChg chg="modSp add del mod">
        <pc:chgData name="Adam Kane" userId="9a545e30-e843-45f7-82ff-2242d02e74e1" providerId="ADAL" clId="{2B80AF34-B84E-491E-B854-A7F530BFA7FA}" dt="2023-07-04T01:58:15.183" v="450" actId="47"/>
        <pc:sldMkLst>
          <pc:docMk/>
          <pc:sldMk cId="3077125978" sldId="4826"/>
        </pc:sldMkLst>
      </pc:sldChg>
      <pc:sldChg chg="addSp delSp modSp add mod ord">
        <pc:chgData name="Adam Kane" userId="9a545e30-e843-45f7-82ff-2242d02e74e1" providerId="ADAL" clId="{2B80AF34-B84E-491E-B854-A7F530BFA7FA}" dt="2023-08-06T23:31:15.243" v="1310" actId="478"/>
        <pc:sldMkLst>
          <pc:docMk/>
          <pc:sldMk cId="4235707963" sldId="4827"/>
        </pc:sldMkLst>
      </pc:sldChg>
      <pc:sldChg chg="add">
        <pc:chgData name="Adam Kane" userId="9a545e30-e843-45f7-82ff-2242d02e74e1" providerId="ADAL" clId="{2B80AF34-B84E-491E-B854-A7F530BFA7FA}" dt="2023-07-18T11:48:18.750" v="1048" actId="2890"/>
        <pc:sldMkLst>
          <pc:docMk/>
          <pc:sldMk cId="2632209342" sldId="4844"/>
        </pc:sldMkLst>
      </pc:sldChg>
      <pc:sldChg chg="modSp mod">
        <pc:chgData name="Adam Kane" userId="9a545e30-e843-45f7-82ff-2242d02e74e1" providerId="ADAL" clId="{2B80AF34-B84E-491E-B854-A7F530BFA7FA}" dt="2023-07-27T11:24:17.682" v="1141" actId="14429"/>
        <pc:sldMkLst>
          <pc:docMk/>
          <pc:sldMk cId="3928619425" sldId="4867"/>
        </pc:sldMkLst>
      </pc:sldChg>
      <pc:sldChg chg="modSp mod">
        <pc:chgData name="Adam Kane" userId="9a545e30-e843-45f7-82ff-2242d02e74e1" providerId="ADAL" clId="{2B80AF34-B84E-491E-B854-A7F530BFA7FA}" dt="2023-07-26T02:38:24.952" v="1078" actId="20577"/>
        <pc:sldMkLst>
          <pc:docMk/>
          <pc:sldMk cId="4276855895" sldId="4869"/>
        </pc:sldMkLst>
      </pc:sldChg>
      <pc:sldChg chg="delSp modSp add mod">
        <pc:chgData name="Adam Kane" userId="9a545e30-e843-45f7-82ff-2242d02e74e1" providerId="ADAL" clId="{2B80AF34-B84E-491E-B854-A7F530BFA7FA}" dt="2023-07-26T22:44:42.927" v="1094" actId="207"/>
        <pc:sldMkLst>
          <pc:docMk/>
          <pc:sldMk cId="2873870470" sldId="4870"/>
        </pc:sldMkLst>
      </pc:sldChg>
      <pc:sldMasterChg chg="delSldLayout">
        <pc:chgData name="Adam Kane" userId="9a545e30-e843-45f7-82ff-2242d02e74e1" providerId="ADAL" clId="{2B80AF34-B84E-491E-B854-A7F530BFA7FA}" dt="2023-07-04T01:58:15.183" v="450" actId="47"/>
        <pc:sldMasterMkLst>
          <pc:docMk/>
          <pc:sldMasterMk cId="3666902839" sldId="2147483889"/>
        </pc:sldMasterMkLst>
        <pc:sldLayoutChg chg="del">
          <pc:chgData name="Adam Kane" userId="9a545e30-e843-45f7-82ff-2242d02e74e1" providerId="ADAL" clId="{2B80AF34-B84E-491E-B854-A7F530BFA7FA}" dt="2023-07-04T01:58:15.183" v="450" actId="47"/>
          <pc:sldLayoutMkLst>
            <pc:docMk/>
            <pc:sldMasterMk cId="3666902839" sldId="2147483889"/>
            <pc:sldLayoutMk cId="3568489041" sldId="2147483903"/>
          </pc:sldLayoutMkLst>
        </pc:sldLayoutChg>
      </pc:sldMasterChg>
    </pc:docChg>
  </pc:docChgLst>
  <pc:docChgLst>
    <pc:chgData name="Mary Pierce" userId="b5ea70a5-0033-44de-b2aa-771bba254844" providerId="ADAL" clId="{8F267978-1233-467F-858D-4A774DA64A73}"/>
    <pc:docChg chg="addSld modSld">
      <pc:chgData name="Mary Pierce" userId="b5ea70a5-0033-44de-b2aa-771bba254844" providerId="ADAL" clId="{8F267978-1233-467F-858D-4A774DA64A73}" dt="2024-04-19T16:52:22.274" v="0"/>
      <pc:docMkLst>
        <pc:docMk/>
      </pc:docMkLst>
      <pc:sldChg chg="add">
        <pc:chgData name="Mary Pierce" userId="b5ea70a5-0033-44de-b2aa-771bba254844" providerId="ADAL" clId="{8F267978-1233-467F-858D-4A774DA64A73}" dt="2024-04-19T16:52:22.274" v="0"/>
        <pc:sldMkLst>
          <pc:docMk/>
          <pc:sldMk cId="3675726659" sldId="5229"/>
        </pc:sldMkLst>
      </pc:sldChg>
    </pc:docChg>
  </pc:docChgLst>
  <pc:docChgLst>
    <pc:chgData name="Gen Moore" userId="7344d1be-7da3-4dca-94bf-ce3e70949899" providerId="ADAL" clId="{787C69C9-5F3F-4C68-B381-FF6FBA5B5A7E}"/>
    <pc:docChg chg="undo redo custSel mod addSld delSld modSld sldOrd addMainMaster delMainMaster modMainMaster addSection delSection modSection">
      <pc:chgData name="Gen Moore" userId="7344d1be-7da3-4dca-94bf-ce3e70949899" providerId="ADAL" clId="{787C69C9-5F3F-4C68-B381-FF6FBA5B5A7E}" dt="2024-05-08T16:45:31.076" v="32642" actId="20577"/>
      <pc:docMkLst>
        <pc:docMk/>
      </pc:docMkLst>
      <pc:sldChg chg="add del">
        <pc:chgData name="Gen Moore" userId="7344d1be-7da3-4dca-94bf-ce3e70949899" providerId="ADAL" clId="{787C69C9-5F3F-4C68-B381-FF6FBA5B5A7E}" dt="2024-01-30T17:31:05.605" v="23705" actId="2696"/>
        <pc:sldMkLst>
          <pc:docMk/>
          <pc:sldMk cId="1765827049" sldId="269"/>
        </pc:sldMkLst>
      </pc:sldChg>
      <pc:sldChg chg="add">
        <pc:chgData name="Gen Moore" userId="7344d1be-7da3-4dca-94bf-ce3e70949899" providerId="ADAL" clId="{787C69C9-5F3F-4C68-B381-FF6FBA5B5A7E}" dt="2024-03-04T17:38:55.426" v="29919"/>
        <pc:sldMkLst>
          <pc:docMk/>
          <pc:sldMk cId="3084811464" sldId="289"/>
        </pc:sldMkLst>
      </pc:sldChg>
      <pc:sldChg chg="add">
        <pc:chgData name="Gen Moore" userId="7344d1be-7da3-4dca-94bf-ce3e70949899" providerId="ADAL" clId="{787C69C9-5F3F-4C68-B381-FF6FBA5B5A7E}" dt="2024-03-04T17:39:34.862" v="29920"/>
        <pc:sldMkLst>
          <pc:docMk/>
          <pc:sldMk cId="1448428812" sldId="302"/>
        </pc:sldMkLst>
      </pc:sldChg>
      <pc:sldChg chg="add">
        <pc:chgData name="Gen Moore" userId="7344d1be-7da3-4dca-94bf-ce3e70949899" providerId="ADAL" clId="{787C69C9-5F3F-4C68-B381-FF6FBA5B5A7E}" dt="2024-03-04T17:38:37.280" v="29918"/>
        <pc:sldMkLst>
          <pc:docMk/>
          <pc:sldMk cId="37218504" sldId="303"/>
        </pc:sldMkLst>
      </pc:sldChg>
      <pc:sldChg chg="add del">
        <pc:chgData name="Gen Moore" userId="7344d1be-7da3-4dca-94bf-ce3e70949899" providerId="ADAL" clId="{787C69C9-5F3F-4C68-B381-FF6FBA5B5A7E}" dt="2024-01-04T17:57:31.745" v="14752" actId="2696"/>
        <pc:sldMkLst>
          <pc:docMk/>
          <pc:sldMk cId="2658700370" sldId="307"/>
        </pc:sldMkLst>
      </pc:sldChg>
      <pc:sldChg chg="add del">
        <pc:chgData name="Gen Moore" userId="7344d1be-7da3-4dca-94bf-ce3e70949899" providerId="ADAL" clId="{787C69C9-5F3F-4C68-B381-FF6FBA5B5A7E}" dt="2024-01-04T17:57:31.745" v="14752" actId="2696"/>
        <pc:sldMkLst>
          <pc:docMk/>
          <pc:sldMk cId="1201268438" sldId="308"/>
        </pc:sldMkLst>
      </pc:sldChg>
      <pc:sldChg chg="add del">
        <pc:chgData name="Gen Moore" userId="7344d1be-7da3-4dca-94bf-ce3e70949899" providerId="ADAL" clId="{787C69C9-5F3F-4C68-B381-FF6FBA5B5A7E}" dt="2024-01-30T17:31:05.605" v="23705" actId="2696"/>
        <pc:sldMkLst>
          <pc:docMk/>
          <pc:sldMk cId="3794354135" sldId="312"/>
        </pc:sldMkLst>
      </pc:sldChg>
      <pc:sldChg chg="add del">
        <pc:chgData name="Gen Moore" userId="7344d1be-7da3-4dca-94bf-ce3e70949899" providerId="ADAL" clId="{787C69C9-5F3F-4C68-B381-FF6FBA5B5A7E}" dt="2024-01-30T17:31:05.605" v="23705" actId="2696"/>
        <pc:sldMkLst>
          <pc:docMk/>
          <pc:sldMk cId="2054161153" sldId="321"/>
        </pc:sldMkLst>
      </pc:sldChg>
      <pc:sldChg chg="add del">
        <pc:chgData name="Gen Moore" userId="7344d1be-7da3-4dca-94bf-ce3e70949899" providerId="ADAL" clId="{787C69C9-5F3F-4C68-B381-FF6FBA5B5A7E}" dt="2024-01-30T17:31:05.605" v="23705" actId="2696"/>
        <pc:sldMkLst>
          <pc:docMk/>
          <pc:sldMk cId="4271935563" sldId="335"/>
        </pc:sldMkLst>
      </pc:sldChg>
      <pc:sldChg chg="del">
        <pc:chgData name="Gen Moore" userId="7344d1be-7da3-4dca-94bf-ce3e70949899" providerId="ADAL" clId="{787C69C9-5F3F-4C68-B381-FF6FBA5B5A7E}" dt="2023-12-09T02:09:09.469" v="8406" actId="2696"/>
        <pc:sldMkLst>
          <pc:docMk/>
          <pc:sldMk cId="4065565570" sldId="373"/>
        </pc:sldMkLst>
      </pc:sldChg>
      <pc:sldChg chg="add del">
        <pc:chgData name="Gen Moore" userId="7344d1be-7da3-4dca-94bf-ce3e70949899" providerId="ADAL" clId="{787C69C9-5F3F-4C68-B381-FF6FBA5B5A7E}" dt="2024-01-04T17:56:14.885" v="14748" actId="2696"/>
        <pc:sldMkLst>
          <pc:docMk/>
          <pc:sldMk cId="1569157286" sldId="691"/>
        </pc:sldMkLst>
      </pc:sldChg>
      <pc:sldChg chg="modSp mod ord modClrScheme chgLayout">
        <pc:chgData name="Gen Moore" userId="7344d1be-7da3-4dca-94bf-ce3e70949899" providerId="ADAL" clId="{787C69C9-5F3F-4C68-B381-FF6FBA5B5A7E}" dt="2024-04-04T20:46:18.454" v="32174" actId="948"/>
        <pc:sldMkLst>
          <pc:docMk/>
          <pc:sldMk cId="915577339" sldId="796"/>
        </pc:sldMkLst>
      </pc:sldChg>
      <pc:sldChg chg="add del ord">
        <pc:chgData name="Gen Moore" userId="7344d1be-7da3-4dca-94bf-ce3e70949899" providerId="ADAL" clId="{787C69C9-5F3F-4C68-B381-FF6FBA5B5A7E}" dt="2024-01-30T17:31:05.605" v="23705" actId="2696"/>
        <pc:sldMkLst>
          <pc:docMk/>
          <pc:sldMk cId="923581843" sldId="824"/>
        </pc:sldMkLst>
      </pc:sldChg>
      <pc:sldChg chg="modSp ord">
        <pc:chgData name="Gen Moore" userId="7344d1be-7da3-4dca-94bf-ce3e70949899" providerId="ADAL" clId="{787C69C9-5F3F-4C68-B381-FF6FBA5B5A7E}" dt="2024-02-13T17:32:47.969" v="27073"/>
        <pc:sldMkLst>
          <pc:docMk/>
          <pc:sldMk cId="3382240535" sldId="1231"/>
        </pc:sldMkLst>
      </pc:sldChg>
      <pc:sldChg chg="modSp ord">
        <pc:chgData name="Gen Moore" userId="7344d1be-7da3-4dca-94bf-ce3e70949899" providerId="ADAL" clId="{787C69C9-5F3F-4C68-B381-FF6FBA5B5A7E}" dt="2024-02-13T17:32:47.969" v="27073"/>
        <pc:sldMkLst>
          <pc:docMk/>
          <pc:sldMk cId="3310708695" sldId="1232"/>
        </pc:sldMkLst>
      </pc:sldChg>
      <pc:sldChg chg="modSp ord">
        <pc:chgData name="Gen Moore" userId="7344d1be-7da3-4dca-94bf-ce3e70949899" providerId="ADAL" clId="{787C69C9-5F3F-4C68-B381-FF6FBA5B5A7E}" dt="2024-02-13T17:32:47.969" v="27073"/>
        <pc:sldMkLst>
          <pc:docMk/>
          <pc:sldMk cId="4184413887" sldId="1233"/>
        </pc:sldMkLst>
      </pc:sldChg>
      <pc:sldChg chg="modSp ord">
        <pc:chgData name="Gen Moore" userId="7344d1be-7da3-4dca-94bf-ce3e70949899" providerId="ADAL" clId="{787C69C9-5F3F-4C68-B381-FF6FBA5B5A7E}" dt="2024-02-13T17:32:47.969" v="27073"/>
        <pc:sldMkLst>
          <pc:docMk/>
          <pc:sldMk cId="638393144" sldId="1234"/>
        </pc:sldMkLst>
      </pc:sldChg>
      <pc:sldChg chg="modSp ord">
        <pc:chgData name="Gen Moore" userId="7344d1be-7da3-4dca-94bf-ce3e70949899" providerId="ADAL" clId="{787C69C9-5F3F-4C68-B381-FF6FBA5B5A7E}" dt="2024-02-13T17:32:47.969" v="27073"/>
        <pc:sldMkLst>
          <pc:docMk/>
          <pc:sldMk cId="2011402849" sldId="1235"/>
        </pc:sldMkLst>
      </pc:sldChg>
      <pc:sldChg chg="ord">
        <pc:chgData name="Gen Moore" userId="7344d1be-7da3-4dca-94bf-ce3e70949899" providerId="ADAL" clId="{787C69C9-5F3F-4C68-B381-FF6FBA5B5A7E}" dt="2024-02-13T17:32:47.969" v="27073"/>
        <pc:sldMkLst>
          <pc:docMk/>
          <pc:sldMk cId="1530186972" sldId="1237"/>
        </pc:sldMkLst>
      </pc:sldChg>
      <pc:sldChg chg="ord">
        <pc:chgData name="Gen Moore" userId="7344d1be-7da3-4dca-94bf-ce3e70949899" providerId="ADAL" clId="{787C69C9-5F3F-4C68-B381-FF6FBA5B5A7E}" dt="2024-02-13T17:32:47.969" v="27073"/>
        <pc:sldMkLst>
          <pc:docMk/>
          <pc:sldMk cId="591951443" sldId="1238"/>
        </pc:sldMkLst>
      </pc:sldChg>
      <pc:sldChg chg="delSp modSp mod ord">
        <pc:chgData name="Gen Moore" userId="7344d1be-7da3-4dca-94bf-ce3e70949899" providerId="ADAL" clId="{787C69C9-5F3F-4C68-B381-FF6FBA5B5A7E}" dt="2024-01-04T17:58:07.405" v="14757"/>
        <pc:sldMkLst>
          <pc:docMk/>
          <pc:sldMk cId="2945160700" sldId="1249"/>
        </pc:sldMkLst>
      </pc:sldChg>
      <pc:sldChg chg="add">
        <pc:chgData name="Gen Moore" userId="7344d1be-7da3-4dca-94bf-ce3e70949899" providerId="ADAL" clId="{787C69C9-5F3F-4C68-B381-FF6FBA5B5A7E}" dt="2024-01-23T23:01:10.831" v="20941"/>
        <pc:sldMkLst>
          <pc:docMk/>
          <pc:sldMk cId="729686540" sldId="1266"/>
        </pc:sldMkLst>
      </pc:sldChg>
      <pc:sldChg chg="del">
        <pc:chgData name="Gen Moore" userId="7344d1be-7da3-4dca-94bf-ce3e70949899" providerId="ADAL" clId="{787C69C9-5F3F-4C68-B381-FF6FBA5B5A7E}" dt="2024-02-13T17:23:38.217" v="27043" actId="2696"/>
        <pc:sldMkLst>
          <pc:docMk/>
          <pc:sldMk cId="2571679863" sldId="1888"/>
        </pc:sldMkLst>
      </pc:sldChg>
      <pc:sldChg chg="add">
        <pc:chgData name="Gen Moore" userId="7344d1be-7da3-4dca-94bf-ce3e70949899" providerId="ADAL" clId="{787C69C9-5F3F-4C68-B381-FF6FBA5B5A7E}" dt="2024-01-23T23:02:14.717" v="20942"/>
        <pc:sldMkLst>
          <pc:docMk/>
          <pc:sldMk cId="1885836388" sldId="1928"/>
        </pc:sldMkLst>
      </pc:sldChg>
      <pc:sldChg chg="del">
        <pc:chgData name="Gen Moore" userId="7344d1be-7da3-4dca-94bf-ce3e70949899" providerId="ADAL" clId="{787C69C9-5F3F-4C68-B381-FF6FBA5B5A7E}" dt="2024-01-30T17:31:10.448" v="23706" actId="2696"/>
        <pc:sldMkLst>
          <pc:docMk/>
          <pc:sldMk cId="1505456189" sldId="1975"/>
        </pc:sldMkLst>
      </pc:sldChg>
      <pc:sldChg chg="modSp add del ord">
        <pc:chgData name="Gen Moore" userId="7344d1be-7da3-4dca-94bf-ce3e70949899" providerId="ADAL" clId="{787C69C9-5F3F-4C68-B381-FF6FBA5B5A7E}" dt="2023-12-28T20:12:58.070" v="10769" actId="2696"/>
        <pc:sldMkLst>
          <pc:docMk/>
          <pc:sldMk cId="3245163627" sldId="4012"/>
        </pc:sldMkLst>
      </pc:sldChg>
      <pc:sldChg chg="modSp add del ord">
        <pc:chgData name="Gen Moore" userId="7344d1be-7da3-4dca-94bf-ce3e70949899" providerId="ADAL" clId="{787C69C9-5F3F-4C68-B381-FF6FBA5B5A7E}" dt="2023-12-28T20:12:58.070" v="10769" actId="2696"/>
        <pc:sldMkLst>
          <pc:docMk/>
          <pc:sldMk cId="2149623812" sldId="4052"/>
        </pc:sldMkLst>
      </pc:sldChg>
      <pc:sldChg chg="modSp del mod ord">
        <pc:chgData name="Gen Moore" userId="7344d1be-7da3-4dca-94bf-ce3e70949899" providerId="ADAL" clId="{787C69C9-5F3F-4C68-B381-FF6FBA5B5A7E}" dt="2024-02-06T16:52:03.538" v="23996" actId="2696"/>
        <pc:sldMkLst>
          <pc:docMk/>
          <pc:sldMk cId="2257919037" sldId="4056"/>
        </pc:sldMkLst>
      </pc:sldChg>
      <pc:sldChg chg="modSp del mod ord">
        <pc:chgData name="Gen Moore" userId="7344d1be-7da3-4dca-94bf-ce3e70949899" providerId="ADAL" clId="{787C69C9-5F3F-4C68-B381-FF6FBA5B5A7E}" dt="2024-02-06T16:52:03.538" v="23996" actId="2696"/>
        <pc:sldMkLst>
          <pc:docMk/>
          <pc:sldMk cId="1339084197" sldId="4060"/>
        </pc:sldMkLst>
      </pc:sldChg>
      <pc:sldChg chg="modSp del mod ord">
        <pc:chgData name="Gen Moore" userId="7344d1be-7da3-4dca-94bf-ce3e70949899" providerId="ADAL" clId="{787C69C9-5F3F-4C68-B381-FF6FBA5B5A7E}" dt="2024-02-06T16:52:03.538" v="23996" actId="2696"/>
        <pc:sldMkLst>
          <pc:docMk/>
          <pc:sldMk cId="1902928745" sldId="4061"/>
        </pc:sldMkLst>
      </pc:sldChg>
      <pc:sldChg chg="add">
        <pc:chgData name="Gen Moore" userId="7344d1be-7da3-4dca-94bf-ce3e70949899" providerId="ADAL" clId="{787C69C9-5F3F-4C68-B381-FF6FBA5B5A7E}" dt="2024-01-23T23:01:10.831" v="20941"/>
        <pc:sldMkLst>
          <pc:docMk/>
          <pc:sldMk cId="2916059320" sldId="4191"/>
        </pc:sldMkLst>
      </pc:sldChg>
      <pc:sldChg chg="add">
        <pc:chgData name="Gen Moore" userId="7344d1be-7da3-4dca-94bf-ce3e70949899" providerId="ADAL" clId="{787C69C9-5F3F-4C68-B381-FF6FBA5B5A7E}" dt="2024-01-23T23:01:10.831" v="20941"/>
        <pc:sldMkLst>
          <pc:docMk/>
          <pc:sldMk cId="2073866875" sldId="4200"/>
        </pc:sldMkLst>
      </pc:sldChg>
      <pc:sldChg chg="addSp delSp modSp mod">
        <pc:chgData name="Gen Moore" userId="7344d1be-7da3-4dca-94bf-ce3e70949899" providerId="ADAL" clId="{787C69C9-5F3F-4C68-B381-FF6FBA5B5A7E}" dt="2023-11-15T19:04:32.381" v="6283" actId="14430"/>
        <pc:sldMkLst>
          <pc:docMk/>
          <pc:sldMk cId="1783840817" sldId="4359"/>
        </pc:sldMkLst>
      </pc:sldChg>
      <pc:sldChg chg="delSp modSp mod ord">
        <pc:chgData name="Gen Moore" userId="7344d1be-7da3-4dca-94bf-ce3e70949899" providerId="ADAL" clId="{787C69C9-5F3F-4C68-B381-FF6FBA5B5A7E}" dt="2024-02-06T16:52:24.325" v="24000"/>
        <pc:sldMkLst>
          <pc:docMk/>
          <pc:sldMk cId="149108637" sldId="4367"/>
        </pc:sldMkLst>
      </pc:sldChg>
      <pc:sldChg chg="modSp del mod ord">
        <pc:chgData name="Gen Moore" userId="7344d1be-7da3-4dca-94bf-ce3e70949899" providerId="ADAL" clId="{787C69C9-5F3F-4C68-B381-FF6FBA5B5A7E}" dt="2024-02-06T16:52:03.538" v="23996" actId="2696"/>
        <pc:sldMkLst>
          <pc:docMk/>
          <pc:sldMk cId="514525816" sldId="4369"/>
        </pc:sldMkLst>
      </pc:sldChg>
      <pc:sldChg chg="modSp del mod ord">
        <pc:chgData name="Gen Moore" userId="7344d1be-7da3-4dca-94bf-ce3e70949899" providerId="ADAL" clId="{787C69C9-5F3F-4C68-B381-FF6FBA5B5A7E}" dt="2024-02-06T16:52:03.538" v="23996" actId="2696"/>
        <pc:sldMkLst>
          <pc:docMk/>
          <pc:sldMk cId="1798068920" sldId="4371"/>
        </pc:sldMkLst>
      </pc:sldChg>
      <pc:sldChg chg="modSp del mod ord">
        <pc:chgData name="Gen Moore" userId="7344d1be-7da3-4dca-94bf-ce3e70949899" providerId="ADAL" clId="{787C69C9-5F3F-4C68-B381-FF6FBA5B5A7E}" dt="2024-02-06T16:52:03.538" v="23996" actId="2696"/>
        <pc:sldMkLst>
          <pc:docMk/>
          <pc:sldMk cId="3554385734" sldId="4372"/>
        </pc:sldMkLst>
      </pc:sldChg>
      <pc:sldChg chg="modSp del mod ord">
        <pc:chgData name="Gen Moore" userId="7344d1be-7da3-4dca-94bf-ce3e70949899" providerId="ADAL" clId="{787C69C9-5F3F-4C68-B381-FF6FBA5B5A7E}" dt="2024-02-06T16:52:03.538" v="23996" actId="2696"/>
        <pc:sldMkLst>
          <pc:docMk/>
          <pc:sldMk cId="1640952518" sldId="4373"/>
        </pc:sldMkLst>
      </pc:sldChg>
      <pc:sldChg chg="modSp del">
        <pc:chgData name="Gen Moore" userId="7344d1be-7da3-4dca-94bf-ce3e70949899" providerId="ADAL" clId="{787C69C9-5F3F-4C68-B381-FF6FBA5B5A7E}" dt="2024-01-30T17:31:05.605" v="23705" actId="2696"/>
        <pc:sldMkLst>
          <pc:docMk/>
          <pc:sldMk cId="704524444" sldId="4375"/>
        </pc:sldMkLst>
      </pc:sldChg>
      <pc:sldChg chg="del">
        <pc:chgData name="Gen Moore" userId="7344d1be-7da3-4dca-94bf-ce3e70949899" providerId="ADAL" clId="{787C69C9-5F3F-4C68-B381-FF6FBA5B5A7E}" dt="2023-11-01T16:49:05.882" v="754" actId="2696"/>
        <pc:sldMkLst>
          <pc:docMk/>
          <pc:sldMk cId="810181846" sldId="4383"/>
        </pc:sldMkLst>
      </pc:sldChg>
      <pc:sldChg chg="addSp delSp modSp del mod">
        <pc:chgData name="Gen Moore" userId="7344d1be-7da3-4dca-94bf-ce3e70949899" providerId="ADAL" clId="{787C69C9-5F3F-4C68-B381-FF6FBA5B5A7E}" dt="2023-11-14T16:49:23.218" v="5883" actId="2696"/>
        <pc:sldMkLst>
          <pc:docMk/>
          <pc:sldMk cId="4116300481" sldId="4384"/>
        </pc:sldMkLst>
      </pc:sldChg>
      <pc:sldChg chg="modSp del mod ord">
        <pc:chgData name="Gen Moore" userId="7344d1be-7da3-4dca-94bf-ce3e70949899" providerId="ADAL" clId="{787C69C9-5F3F-4C68-B381-FF6FBA5B5A7E}" dt="2024-02-06T16:52:03.538" v="23996" actId="2696"/>
        <pc:sldMkLst>
          <pc:docMk/>
          <pc:sldMk cId="684367448" sldId="4398"/>
        </pc:sldMkLst>
      </pc:sldChg>
      <pc:sldChg chg="modSp del mod ord">
        <pc:chgData name="Gen Moore" userId="7344d1be-7da3-4dca-94bf-ce3e70949899" providerId="ADAL" clId="{787C69C9-5F3F-4C68-B381-FF6FBA5B5A7E}" dt="2024-02-06T16:52:03.538" v="23996" actId="2696"/>
        <pc:sldMkLst>
          <pc:docMk/>
          <pc:sldMk cId="3289834438" sldId="4399"/>
        </pc:sldMkLst>
      </pc:sldChg>
      <pc:sldChg chg="addSp modSp mod ord">
        <pc:chgData name="Gen Moore" userId="7344d1be-7da3-4dca-94bf-ce3e70949899" providerId="ADAL" clId="{787C69C9-5F3F-4C68-B381-FF6FBA5B5A7E}" dt="2023-11-28T20:16:33.314" v="6440" actId="20578"/>
        <pc:sldMkLst>
          <pc:docMk/>
          <pc:sldMk cId="797798536" sldId="4408"/>
        </pc:sldMkLst>
      </pc:sldChg>
      <pc:sldChg chg="modSp del">
        <pc:chgData name="Gen Moore" userId="7344d1be-7da3-4dca-94bf-ce3e70949899" providerId="ADAL" clId="{787C69C9-5F3F-4C68-B381-FF6FBA5B5A7E}" dt="2024-02-13T17:23:38.217" v="27043" actId="2696"/>
        <pc:sldMkLst>
          <pc:docMk/>
          <pc:sldMk cId="2367169000" sldId="4410"/>
        </pc:sldMkLst>
      </pc:sldChg>
      <pc:sldChg chg="del ord">
        <pc:chgData name="Gen Moore" userId="7344d1be-7da3-4dca-94bf-ce3e70949899" providerId="ADAL" clId="{787C69C9-5F3F-4C68-B381-FF6FBA5B5A7E}" dt="2024-02-13T17:23:14.783" v="27042" actId="2696"/>
        <pc:sldMkLst>
          <pc:docMk/>
          <pc:sldMk cId="4159390736" sldId="4574"/>
        </pc:sldMkLst>
      </pc:sldChg>
      <pc:sldChg chg="addSp delSp modSp del mod">
        <pc:chgData name="Gen Moore" userId="7344d1be-7da3-4dca-94bf-ce3e70949899" providerId="ADAL" clId="{787C69C9-5F3F-4C68-B381-FF6FBA5B5A7E}" dt="2023-11-14T16:31:55.717" v="5641" actId="47"/>
        <pc:sldMkLst>
          <pc:docMk/>
          <pc:sldMk cId="2785131435" sldId="4596"/>
        </pc:sldMkLst>
      </pc:sldChg>
      <pc:sldChg chg="modSp add del mod ord modClrScheme chgLayout">
        <pc:chgData name="Gen Moore" userId="7344d1be-7da3-4dca-94bf-ce3e70949899" providerId="ADAL" clId="{787C69C9-5F3F-4C68-B381-FF6FBA5B5A7E}" dt="2024-04-04T20:32:47.010" v="32079" actId="2696"/>
        <pc:sldMkLst>
          <pc:docMk/>
          <pc:sldMk cId="1631849118" sldId="4602"/>
        </pc:sldMkLst>
      </pc:sldChg>
      <pc:sldChg chg="addSp delSp modSp mod">
        <pc:chgData name="Gen Moore" userId="7344d1be-7da3-4dca-94bf-ce3e70949899" providerId="ADAL" clId="{787C69C9-5F3F-4C68-B381-FF6FBA5B5A7E}" dt="2023-11-15T18:31:04.373" v="6005"/>
        <pc:sldMkLst>
          <pc:docMk/>
          <pc:sldMk cId="3458798283" sldId="4619"/>
        </pc:sldMkLst>
      </pc:sldChg>
      <pc:sldChg chg="modSp del">
        <pc:chgData name="Gen Moore" userId="7344d1be-7da3-4dca-94bf-ce3e70949899" providerId="ADAL" clId="{787C69C9-5F3F-4C68-B381-FF6FBA5B5A7E}" dt="2024-02-13T17:23:38.217" v="27043" actId="2696"/>
        <pc:sldMkLst>
          <pc:docMk/>
          <pc:sldMk cId="3495268441" sldId="4623"/>
        </pc:sldMkLst>
      </pc:sldChg>
      <pc:sldChg chg="del ord">
        <pc:chgData name="Gen Moore" userId="7344d1be-7da3-4dca-94bf-ce3e70949899" providerId="ADAL" clId="{787C69C9-5F3F-4C68-B381-FF6FBA5B5A7E}" dt="2024-02-13T17:23:14.783" v="27042" actId="2696"/>
        <pc:sldMkLst>
          <pc:docMk/>
          <pc:sldMk cId="3125917637" sldId="4624"/>
        </pc:sldMkLst>
      </pc:sldChg>
      <pc:sldChg chg="delSp modSp del mod">
        <pc:chgData name="Gen Moore" userId="7344d1be-7da3-4dca-94bf-ce3e70949899" providerId="ADAL" clId="{787C69C9-5F3F-4C68-B381-FF6FBA5B5A7E}" dt="2024-01-04T22:13:23.856" v="14977" actId="2696"/>
        <pc:sldMkLst>
          <pc:docMk/>
          <pc:sldMk cId="1797050935" sldId="4637"/>
        </pc:sldMkLst>
      </pc:sldChg>
      <pc:sldChg chg="delSp modSp del mod">
        <pc:chgData name="Gen Moore" userId="7344d1be-7da3-4dca-94bf-ce3e70949899" providerId="ADAL" clId="{787C69C9-5F3F-4C68-B381-FF6FBA5B5A7E}" dt="2024-01-04T22:16:14.613" v="15002" actId="2696"/>
        <pc:sldMkLst>
          <pc:docMk/>
          <pc:sldMk cId="4100043696" sldId="4638"/>
        </pc:sldMkLst>
      </pc:sldChg>
      <pc:sldChg chg="add del ord">
        <pc:chgData name="Gen Moore" userId="7344d1be-7da3-4dca-94bf-ce3e70949899" providerId="ADAL" clId="{787C69C9-5F3F-4C68-B381-FF6FBA5B5A7E}" dt="2023-11-10T18:03:43.660" v="5038" actId="2696"/>
        <pc:sldMkLst>
          <pc:docMk/>
          <pc:sldMk cId="830809522" sldId="4681"/>
        </pc:sldMkLst>
      </pc:sldChg>
      <pc:sldChg chg="modSp mod">
        <pc:chgData name="Gen Moore" userId="7344d1be-7da3-4dca-94bf-ce3e70949899" providerId="ADAL" clId="{787C69C9-5F3F-4C68-B381-FF6FBA5B5A7E}" dt="2024-01-04T22:18:50.845" v="15036" actId="14100"/>
        <pc:sldMkLst>
          <pc:docMk/>
          <pc:sldMk cId="2488243473" sldId="4708"/>
        </pc:sldMkLst>
      </pc:sldChg>
      <pc:sldChg chg="delSp modSp mod">
        <pc:chgData name="Gen Moore" userId="7344d1be-7da3-4dca-94bf-ce3e70949899" providerId="ADAL" clId="{787C69C9-5F3F-4C68-B381-FF6FBA5B5A7E}" dt="2023-11-14T16:44:58.739" v="5822" actId="20577"/>
        <pc:sldMkLst>
          <pc:docMk/>
          <pc:sldMk cId="1866099457" sldId="4712"/>
        </pc:sldMkLst>
      </pc:sldChg>
      <pc:sldChg chg="modSp del mod ord">
        <pc:chgData name="Gen Moore" userId="7344d1be-7da3-4dca-94bf-ce3e70949899" providerId="ADAL" clId="{787C69C9-5F3F-4C68-B381-FF6FBA5B5A7E}" dt="2024-02-13T17:24:07.321" v="27046" actId="2696"/>
        <pc:sldMkLst>
          <pc:docMk/>
          <pc:sldMk cId="1202775365" sldId="4713"/>
        </pc:sldMkLst>
      </pc:sldChg>
      <pc:sldChg chg="modSp del mod ord">
        <pc:chgData name="Gen Moore" userId="7344d1be-7da3-4dca-94bf-ce3e70949899" providerId="ADAL" clId="{787C69C9-5F3F-4C68-B381-FF6FBA5B5A7E}" dt="2024-02-13T17:24:07.321" v="27046" actId="2696"/>
        <pc:sldMkLst>
          <pc:docMk/>
          <pc:sldMk cId="1123834847" sldId="4714"/>
        </pc:sldMkLst>
      </pc:sldChg>
      <pc:sldChg chg="addSp delSp modSp mod ord">
        <pc:chgData name="Gen Moore" userId="7344d1be-7da3-4dca-94bf-ce3e70949899" providerId="ADAL" clId="{787C69C9-5F3F-4C68-B381-FF6FBA5B5A7E}" dt="2023-11-15T18:43:11.341" v="6112" actId="14430"/>
        <pc:sldMkLst>
          <pc:docMk/>
          <pc:sldMk cId="804066507" sldId="4722"/>
        </pc:sldMkLst>
      </pc:sldChg>
      <pc:sldChg chg="addSp modSp del mod">
        <pc:chgData name="Gen Moore" userId="7344d1be-7da3-4dca-94bf-ce3e70949899" providerId="ADAL" clId="{787C69C9-5F3F-4C68-B381-FF6FBA5B5A7E}" dt="2024-01-04T17:56:14.885" v="14748" actId="2696"/>
        <pc:sldMkLst>
          <pc:docMk/>
          <pc:sldMk cId="2783175890" sldId="4724"/>
        </pc:sldMkLst>
      </pc:sldChg>
      <pc:sldChg chg="modSp del mod ord">
        <pc:chgData name="Gen Moore" userId="7344d1be-7da3-4dca-94bf-ce3e70949899" providerId="ADAL" clId="{787C69C9-5F3F-4C68-B381-FF6FBA5B5A7E}" dt="2023-11-07T22:46:45.455" v="2790" actId="2696"/>
        <pc:sldMkLst>
          <pc:docMk/>
          <pc:sldMk cId="1235705950" sldId="4733"/>
        </pc:sldMkLst>
      </pc:sldChg>
      <pc:sldChg chg="delSp modSp mod">
        <pc:chgData name="Gen Moore" userId="7344d1be-7da3-4dca-94bf-ce3e70949899" providerId="ADAL" clId="{787C69C9-5F3F-4C68-B381-FF6FBA5B5A7E}" dt="2024-02-12T19:50:55.152" v="25756" actId="14430"/>
        <pc:sldMkLst>
          <pc:docMk/>
          <pc:sldMk cId="2455161347" sldId="4736"/>
        </pc:sldMkLst>
      </pc:sldChg>
      <pc:sldChg chg="modSp del ord">
        <pc:chgData name="Gen Moore" userId="7344d1be-7da3-4dca-94bf-ce3e70949899" providerId="ADAL" clId="{787C69C9-5F3F-4C68-B381-FF6FBA5B5A7E}" dt="2024-02-13T17:24:07.321" v="27046" actId="2696"/>
        <pc:sldMkLst>
          <pc:docMk/>
          <pc:sldMk cId="4190810414" sldId="4741"/>
        </pc:sldMkLst>
      </pc:sldChg>
      <pc:sldChg chg="del ord">
        <pc:chgData name="Gen Moore" userId="7344d1be-7da3-4dca-94bf-ce3e70949899" providerId="ADAL" clId="{787C69C9-5F3F-4C68-B381-FF6FBA5B5A7E}" dt="2023-11-07T22:55:08.652" v="2817" actId="2696"/>
        <pc:sldMkLst>
          <pc:docMk/>
          <pc:sldMk cId="1962954905" sldId="4770"/>
        </pc:sldMkLst>
      </pc:sldChg>
      <pc:sldChg chg="addSp delSp modSp del mod">
        <pc:chgData name="Gen Moore" userId="7344d1be-7da3-4dca-94bf-ce3e70949899" providerId="ADAL" clId="{787C69C9-5F3F-4C68-B381-FF6FBA5B5A7E}" dt="2024-04-04T20:35:39.828" v="32094" actId="2696"/>
        <pc:sldMkLst>
          <pc:docMk/>
          <pc:sldMk cId="3752812625" sldId="4783"/>
        </pc:sldMkLst>
      </pc:sldChg>
      <pc:sldChg chg="del">
        <pc:chgData name="Gen Moore" userId="7344d1be-7da3-4dca-94bf-ce3e70949899" providerId="ADAL" clId="{787C69C9-5F3F-4C68-B381-FF6FBA5B5A7E}" dt="2024-02-13T17:23:38.217" v="27043" actId="2696"/>
        <pc:sldMkLst>
          <pc:docMk/>
          <pc:sldMk cId="558137700" sldId="4804"/>
        </pc:sldMkLst>
      </pc:sldChg>
      <pc:sldChg chg="del ord">
        <pc:chgData name="Gen Moore" userId="7344d1be-7da3-4dca-94bf-ce3e70949899" providerId="ADAL" clId="{787C69C9-5F3F-4C68-B381-FF6FBA5B5A7E}" dt="2024-01-30T17:46:47.554" v="23838" actId="2696"/>
        <pc:sldMkLst>
          <pc:docMk/>
          <pc:sldMk cId="311237040" sldId="4812"/>
        </pc:sldMkLst>
      </pc:sldChg>
      <pc:sldChg chg="del ord">
        <pc:chgData name="Gen Moore" userId="7344d1be-7da3-4dca-94bf-ce3e70949899" providerId="ADAL" clId="{787C69C9-5F3F-4C68-B381-FF6FBA5B5A7E}" dt="2024-01-30T17:46:51.171" v="23839" actId="2696"/>
        <pc:sldMkLst>
          <pc:docMk/>
          <pc:sldMk cId="3543358275" sldId="4816"/>
        </pc:sldMkLst>
      </pc:sldChg>
      <pc:sldChg chg="del ord">
        <pc:chgData name="Gen Moore" userId="7344d1be-7da3-4dca-94bf-ce3e70949899" providerId="ADAL" clId="{787C69C9-5F3F-4C68-B381-FF6FBA5B5A7E}" dt="2024-01-30T17:46:54.739" v="23840" actId="2696"/>
        <pc:sldMkLst>
          <pc:docMk/>
          <pc:sldMk cId="4068761841" sldId="4817"/>
        </pc:sldMkLst>
      </pc:sldChg>
      <pc:sldChg chg="del">
        <pc:chgData name="Gen Moore" userId="7344d1be-7da3-4dca-94bf-ce3e70949899" providerId="ADAL" clId="{787C69C9-5F3F-4C68-B381-FF6FBA5B5A7E}" dt="2023-11-07T22:51:05.327" v="2791" actId="2696"/>
        <pc:sldMkLst>
          <pc:docMk/>
          <pc:sldMk cId="4235707963" sldId="4827"/>
        </pc:sldMkLst>
      </pc:sldChg>
      <pc:sldChg chg="ord">
        <pc:chgData name="Gen Moore" userId="7344d1be-7da3-4dca-94bf-ce3e70949899" providerId="ADAL" clId="{787C69C9-5F3F-4C68-B381-FF6FBA5B5A7E}" dt="2024-01-30T17:32:08.855" v="23708"/>
        <pc:sldMkLst>
          <pc:docMk/>
          <pc:sldMk cId="2933510473" sldId="4829"/>
        </pc:sldMkLst>
      </pc:sldChg>
      <pc:sldChg chg="delSp modSp mod">
        <pc:chgData name="Gen Moore" userId="7344d1be-7da3-4dca-94bf-ce3e70949899" providerId="ADAL" clId="{787C69C9-5F3F-4C68-B381-FF6FBA5B5A7E}" dt="2023-11-15T18:55:03.023" v="6214" actId="14430"/>
        <pc:sldMkLst>
          <pc:docMk/>
          <pc:sldMk cId="3629608610" sldId="4830"/>
        </pc:sldMkLst>
      </pc:sldChg>
      <pc:sldChg chg="delSp modSp mod">
        <pc:chgData name="Gen Moore" userId="7344d1be-7da3-4dca-94bf-ce3e70949899" providerId="ADAL" clId="{787C69C9-5F3F-4C68-B381-FF6FBA5B5A7E}" dt="2023-11-15T18:59:36.529" v="6249" actId="478"/>
        <pc:sldMkLst>
          <pc:docMk/>
          <pc:sldMk cId="2852650292" sldId="4831"/>
        </pc:sldMkLst>
      </pc:sldChg>
      <pc:sldChg chg="delSp modSp mod">
        <pc:chgData name="Gen Moore" userId="7344d1be-7da3-4dca-94bf-ce3e70949899" providerId="ADAL" clId="{787C69C9-5F3F-4C68-B381-FF6FBA5B5A7E}" dt="2023-11-15T18:58:56.451" v="6243" actId="13244"/>
        <pc:sldMkLst>
          <pc:docMk/>
          <pc:sldMk cId="3903674709" sldId="4832"/>
        </pc:sldMkLst>
      </pc:sldChg>
      <pc:sldChg chg="addSp delSp modSp del mod">
        <pc:chgData name="Gen Moore" userId="7344d1be-7da3-4dca-94bf-ce3e70949899" providerId="ADAL" clId="{787C69C9-5F3F-4C68-B381-FF6FBA5B5A7E}" dt="2023-11-30T17:22:19.978" v="6444" actId="2696"/>
        <pc:sldMkLst>
          <pc:docMk/>
          <pc:sldMk cId="1573355566" sldId="4833"/>
        </pc:sldMkLst>
      </pc:sldChg>
      <pc:sldChg chg="modSp mod">
        <pc:chgData name="Gen Moore" userId="7344d1be-7da3-4dca-94bf-ce3e70949899" providerId="ADAL" clId="{787C69C9-5F3F-4C68-B381-FF6FBA5B5A7E}" dt="2023-11-15T19:06:59.679" v="6291" actId="962"/>
        <pc:sldMkLst>
          <pc:docMk/>
          <pc:sldMk cId="3965791480" sldId="4834"/>
        </pc:sldMkLst>
      </pc:sldChg>
      <pc:sldChg chg="modSp mod">
        <pc:chgData name="Gen Moore" userId="7344d1be-7da3-4dca-94bf-ce3e70949899" providerId="ADAL" clId="{787C69C9-5F3F-4C68-B381-FF6FBA5B5A7E}" dt="2024-02-12T19:51:01.868" v="25757" actId="14430"/>
        <pc:sldMkLst>
          <pc:docMk/>
          <pc:sldMk cId="3376781343" sldId="4835"/>
        </pc:sldMkLst>
      </pc:sldChg>
      <pc:sldChg chg="delSp modSp mod ord">
        <pc:chgData name="Gen Moore" userId="7344d1be-7da3-4dca-94bf-ce3e70949899" providerId="ADAL" clId="{787C69C9-5F3F-4C68-B381-FF6FBA5B5A7E}" dt="2024-01-30T17:34:35.782" v="23724"/>
        <pc:sldMkLst>
          <pc:docMk/>
          <pc:sldMk cId="112925114" sldId="4836"/>
        </pc:sldMkLst>
      </pc:sldChg>
      <pc:sldChg chg="modSp del mod ord">
        <pc:chgData name="Gen Moore" userId="7344d1be-7da3-4dca-94bf-ce3e70949899" providerId="ADAL" clId="{787C69C9-5F3F-4C68-B381-FF6FBA5B5A7E}" dt="2024-02-06T17:06:41.389" v="24100" actId="2696"/>
        <pc:sldMkLst>
          <pc:docMk/>
          <pc:sldMk cId="1105534891" sldId="4837"/>
        </pc:sldMkLst>
      </pc:sldChg>
      <pc:sldChg chg="addSp delSp modSp mod ord">
        <pc:chgData name="Gen Moore" userId="7344d1be-7da3-4dca-94bf-ce3e70949899" providerId="ADAL" clId="{787C69C9-5F3F-4C68-B381-FF6FBA5B5A7E}" dt="2024-02-13T18:03:27.416" v="27706" actId="948"/>
        <pc:sldMkLst>
          <pc:docMk/>
          <pc:sldMk cId="1289268487" sldId="4841"/>
        </pc:sldMkLst>
      </pc:sldChg>
      <pc:sldChg chg="delSp modSp mod ord">
        <pc:chgData name="Gen Moore" userId="7344d1be-7da3-4dca-94bf-ce3e70949899" providerId="ADAL" clId="{787C69C9-5F3F-4C68-B381-FF6FBA5B5A7E}" dt="2024-02-06T16:55:39.229" v="24066" actId="29295"/>
        <pc:sldMkLst>
          <pc:docMk/>
          <pc:sldMk cId="4071068278" sldId="4842"/>
        </pc:sldMkLst>
      </pc:sldChg>
      <pc:sldChg chg="modSp del mod ord">
        <pc:chgData name="Gen Moore" userId="7344d1be-7da3-4dca-94bf-ce3e70949899" providerId="ADAL" clId="{787C69C9-5F3F-4C68-B381-FF6FBA5B5A7E}" dt="2024-02-06T16:52:03.538" v="23996" actId="2696"/>
        <pc:sldMkLst>
          <pc:docMk/>
          <pc:sldMk cId="1389084033" sldId="4843"/>
        </pc:sldMkLst>
      </pc:sldChg>
      <pc:sldChg chg="addSp delSp modSp mod ord chgLayout">
        <pc:chgData name="Gen Moore" userId="7344d1be-7da3-4dca-94bf-ce3e70949899" providerId="ADAL" clId="{787C69C9-5F3F-4C68-B381-FF6FBA5B5A7E}" dt="2024-02-13T18:01:11.097" v="27683" actId="403"/>
        <pc:sldMkLst>
          <pc:docMk/>
          <pc:sldMk cId="1781282794" sldId="4845"/>
        </pc:sldMkLst>
      </pc:sldChg>
      <pc:sldChg chg="addSp delSp modSp mod">
        <pc:chgData name="Gen Moore" userId="7344d1be-7da3-4dca-94bf-ce3e70949899" providerId="ADAL" clId="{787C69C9-5F3F-4C68-B381-FF6FBA5B5A7E}" dt="2023-12-01T17:22:06.733" v="6460" actId="20577"/>
        <pc:sldMkLst>
          <pc:docMk/>
          <pc:sldMk cId="1986360808" sldId="4846"/>
        </pc:sldMkLst>
      </pc:sldChg>
      <pc:sldChg chg="modSp del ord">
        <pc:chgData name="Gen Moore" userId="7344d1be-7da3-4dca-94bf-ce3e70949899" providerId="ADAL" clId="{787C69C9-5F3F-4C68-B381-FF6FBA5B5A7E}" dt="2024-02-13T17:24:07.321" v="27046" actId="2696"/>
        <pc:sldMkLst>
          <pc:docMk/>
          <pc:sldMk cId="1672654447" sldId="4847"/>
        </pc:sldMkLst>
      </pc:sldChg>
      <pc:sldChg chg="addSp modSp mod ord">
        <pc:chgData name="Gen Moore" userId="7344d1be-7da3-4dca-94bf-ce3e70949899" providerId="ADAL" clId="{787C69C9-5F3F-4C68-B381-FF6FBA5B5A7E}" dt="2024-03-29T15:36:53.541" v="31134" actId="20577"/>
        <pc:sldMkLst>
          <pc:docMk/>
          <pc:sldMk cId="3725749836" sldId="4848"/>
        </pc:sldMkLst>
      </pc:sldChg>
      <pc:sldChg chg="del">
        <pc:chgData name="Gen Moore" userId="7344d1be-7da3-4dca-94bf-ce3e70949899" providerId="ADAL" clId="{787C69C9-5F3F-4C68-B381-FF6FBA5B5A7E}" dt="2024-02-13T17:23:38.217" v="27043" actId="2696"/>
        <pc:sldMkLst>
          <pc:docMk/>
          <pc:sldMk cId="3317160947" sldId="4852"/>
        </pc:sldMkLst>
      </pc:sldChg>
      <pc:sldChg chg="del">
        <pc:chgData name="Gen Moore" userId="7344d1be-7da3-4dca-94bf-ce3e70949899" providerId="ADAL" clId="{787C69C9-5F3F-4C68-B381-FF6FBA5B5A7E}" dt="2024-02-13T17:23:38.217" v="27043" actId="2696"/>
        <pc:sldMkLst>
          <pc:docMk/>
          <pc:sldMk cId="1772553791" sldId="4860"/>
        </pc:sldMkLst>
      </pc:sldChg>
      <pc:sldChg chg="modSp del mod ord">
        <pc:chgData name="Gen Moore" userId="7344d1be-7da3-4dca-94bf-ce3e70949899" providerId="ADAL" clId="{787C69C9-5F3F-4C68-B381-FF6FBA5B5A7E}" dt="2024-02-06T16:52:03.538" v="23996" actId="2696"/>
        <pc:sldMkLst>
          <pc:docMk/>
          <pc:sldMk cId="481071041" sldId="4864"/>
        </pc:sldMkLst>
      </pc:sldChg>
      <pc:sldChg chg="modSp mod ord">
        <pc:chgData name="Gen Moore" userId="7344d1be-7da3-4dca-94bf-ce3e70949899" providerId="ADAL" clId="{787C69C9-5F3F-4C68-B381-FF6FBA5B5A7E}" dt="2024-02-06T16:52:09.537" v="23998"/>
        <pc:sldMkLst>
          <pc:docMk/>
          <pc:sldMk cId="2733586641" sldId="4865"/>
        </pc:sldMkLst>
      </pc:sldChg>
      <pc:sldChg chg="addSp modSp mod ord">
        <pc:chgData name="Gen Moore" userId="7344d1be-7da3-4dca-94bf-ce3e70949899" providerId="ADAL" clId="{787C69C9-5F3F-4C68-B381-FF6FBA5B5A7E}" dt="2024-03-12T19:51:44.678" v="30730" actId="14430"/>
        <pc:sldMkLst>
          <pc:docMk/>
          <pc:sldMk cId="654085963" sldId="4866"/>
        </pc:sldMkLst>
      </pc:sldChg>
      <pc:sldChg chg="del">
        <pc:chgData name="Gen Moore" userId="7344d1be-7da3-4dca-94bf-ce3e70949899" providerId="ADAL" clId="{787C69C9-5F3F-4C68-B381-FF6FBA5B5A7E}" dt="2024-02-13T17:23:38.217" v="27043" actId="2696"/>
        <pc:sldMkLst>
          <pc:docMk/>
          <pc:sldMk cId="3928619425" sldId="4867"/>
        </pc:sldMkLst>
      </pc:sldChg>
      <pc:sldChg chg="del">
        <pc:chgData name="Gen Moore" userId="7344d1be-7da3-4dca-94bf-ce3e70949899" providerId="ADAL" clId="{787C69C9-5F3F-4C68-B381-FF6FBA5B5A7E}" dt="2024-02-13T17:23:38.217" v="27043" actId="2696"/>
        <pc:sldMkLst>
          <pc:docMk/>
          <pc:sldMk cId="2118992525" sldId="4868"/>
        </pc:sldMkLst>
      </pc:sldChg>
      <pc:sldChg chg="delSp modSp mod">
        <pc:chgData name="Gen Moore" userId="7344d1be-7da3-4dca-94bf-ce3e70949899" providerId="ADAL" clId="{787C69C9-5F3F-4C68-B381-FF6FBA5B5A7E}" dt="2023-11-15T18:53:46.906" v="6194" actId="478"/>
        <pc:sldMkLst>
          <pc:docMk/>
          <pc:sldMk cId="4276855895" sldId="4869"/>
        </pc:sldMkLst>
      </pc:sldChg>
      <pc:sldChg chg="del">
        <pc:chgData name="Gen Moore" userId="7344d1be-7da3-4dca-94bf-ce3e70949899" providerId="ADAL" clId="{787C69C9-5F3F-4C68-B381-FF6FBA5B5A7E}" dt="2023-11-07T22:51:05.327" v="2791" actId="2696"/>
        <pc:sldMkLst>
          <pc:docMk/>
          <pc:sldMk cId="2873870470" sldId="4870"/>
        </pc:sldMkLst>
      </pc:sldChg>
      <pc:sldChg chg="del ord">
        <pc:chgData name="Gen Moore" userId="7344d1be-7da3-4dca-94bf-ce3e70949899" providerId="ADAL" clId="{787C69C9-5F3F-4C68-B381-FF6FBA5B5A7E}" dt="2024-02-13T17:24:07.321" v="27046" actId="2696"/>
        <pc:sldMkLst>
          <pc:docMk/>
          <pc:sldMk cId="1963766384" sldId="4871"/>
        </pc:sldMkLst>
      </pc:sldChg>
      <pc:sldChg chg="del">
        <pc:chgData name="Gen Moore" userId="7344d1be-7da3-4dca-94bf-ce3e70949899" providerId="ADAL" clId="{787C69C9-5F3F-4C68-B381-FF6FBA5B5A7E}" dt="2024-01-04T17:56:55.552" v="14750" actId="2696"/>
        <pc:sldMkLst>
          <pc:docMk/>
          <pc:sldMk cId="1801369350" sldId="4872"/>
        </pc:sldMkLst>
      </pc:sldChg>
      <pc:sldChg chg="modSp ord">
        <pc:chgData name="Gen Moore" userId="7344d1be-7da3-4dca-94bf-ce3e70949899" providerId="ADAL" clId="{787C69C9-5F3F-4C68-B381-FF6FBA5B5A7E}" dt="2024-02-13T17:33:44.105" v="27078"/>
        <pc:sldMkLst>
          <pc:docMk/>
          <pc:sldMk cId="3158087528" sldId="4874"/>
        </pc:sldMkLst>
      </pc:sldChg>
      <pc:sldChg chg="del ord">
        <pc:chgData name="Gen Moore" userId="7344d1be-7da3-4dca-94bf-ce3e70949899" providerId="ADAL" clId="{787C69C9-5F3F-4C68-B381-FF6FBA5B5A7E}" dt="2024-02-13T17:23:14.783" v="27042" actId="2696"/>
        <pc:sldMkLst>
          <pc:docMk/>
          <pc:sldMk cId="562998987" sldId="4894"/>
        </pc:sldMkLst>
      </pc:sldChg>
      <pc:sldChg chg="del ord">
        <pc:chgData name="Gen Moore" userId="7344d1be-7da3-4dca-94bf-ce3e70949899" providerId="ADAL" clId="{787C69C9-5F3F-4C68-B381-FF6FBA5B5A7E}" dt="2024-02-13T17:23:14.783" v="27042" actId="2696"/>
        <pc:sldMkLst>
          <pc:docMk/>
          <pc:sldMk cId="928179285" sldId="4895"/>
        </pc:sldMkLst>
      </pc:sldChg>
      <pc:sldChg chg="modSp del ord">
        <pc:chgData name="Gen Moore" userId="7344d1be-7da3-4dca-94bf-ce3e70949899" providerId="ADAL" clId="{787C69C9-5F3F-4C68-B381-FF6FBA5B5A7E}" dt="2024-02-13T17:23:14.783" v="27042" actId="2696"/>
        <pc:sldMkLst>
          <pc:docMk/>
          <pc:sldMk cId="3984537325" sldId="4896"/>
        </pc:sldMkLst>
      </pc:sldChg>
      <pc:sldChg chg="del ord">
        <pc:chgData name="Gen Moore" userId="7344d1be-7da3-4dca-94bf-ce3e70949899" providerId="ADAL" clId="{787C69C9-5F3F-4C68-B381-FF6FBA5B5A7E}" dt="2024-02-13T17:23:14.783" v="27042" actId="2696"/>
        <pc:sldMkLst>
          <pc:docMk/>
          <pc:sldMk cId="92153392" sldId="4897"/>
        </pc:sldMkLst>
      </pc:sldChg>
      <pc:sldChg chg="del ord">
        <pc:chgData name="Gen Moore" userId="7344d1be-7da3-4dca-94bf-ce3e70949899" providerId="ADAL" clId="{787C69C9-5F3F-4C68-B381-FF6FBA5B5A7E}" dt="2024-02-13T17:23:14.783" v="27042" actId="2696"/>
        <pc:sldMkLst>
          <pc:docMk/>
          <pc:sldMk cId="858554408" sldId="4898"/>
        </pc:sldMkLst>
      </pc:sldChg>
      <pc:sldChg chg="delSp modSp del mod ord">
        <pc:chgData name="Gen Moore" userId="7344d1be-7da3-4dca-94bf-ce3e70949899" providerId="ADAL" clId="{787C69C9-5F3F-4C68-B381-FF6FBA5B5A7E}" dt="2024-02-13T17:23:14.783" v="27042" actId="2696"/>
        <pc:sldMkLst>
          <pc:docMk/>
          <pc:sldMk cId="4127252085" sldId="4918"/>
        </pc:sldMkLst>
      </pc:sldChg>
      <pc:sldChg chg="modSp del ord">
        <pc:chgData name="Gen Moore" userId="7344d1be-7da3-4dca-94bf-ce3e70949899" providerId="ADAL" clId="{787C69C9-5F3F-4C68-B381-FF6FBA5B5A7E}" dt="2024-02-13T17:23:14.783" v="27042" actId="2696"/>
        <pc:sldMkLst>
          <pc:docMk/>
          <pc:sldMk cId="2426787639" sldId="4920"/>
        </pc:sldMkLst>
      </pc:sldChg>
      <pc:sldChg chg="modSp del ord">
        <pc:chgData name="Gen Moore" userId="7344d1be-7da3-4dca-94bf-ce3e70949899" providerId="ADAL" clId="{787C69C9-5F3F-4C68-B381-FF6FBA5B5A7E}" dt="2024-02-13T17:23:14.783" v="27042" actId="2696"/>
        <pc:sldMkLst>
          <pc:docMk/>
          <pc:sldMk cId="3865081340" sldId="4921"/>
        </pc:sldMkLst>
      </pc:sldChg>
      <pc:sldChg chg="modSp del ord">
        <pc:chgData name="Gen Moore" userId="7344d1be-7da3-4dca-94bf-ce3e70949899" providerId="ADAL" clId="{787C69C9-5F3F-4C68-B381-FF6FBA5B5A7E}" dt="2024-02-13T17:23:14.783" v="27042" actId="2696"/>
        <pc:sldMkLst>
          <pc:docMk/>
          <pc:sldMk cId="2975408578" sldId="4922"/>
        </pc:sldMkLst>
      </pc:sldChg>
      <pc:sldChg chg="del ord">
        <pc:chgData name="Gen Moore" userId="7344d1be-7da3-4dca-94bf-ce3e70949899" providerId="ADAL" clId="{787C69C9-5F3F-4C68-B381-FF6FBA5B5A7E}" dt="2024-02-13T17:23:14.783" v="27042" actId="2696"/>
        <pc:sldMkLst>
          <pc:docMk/>
          <pc:sldMk cId="2883469598" sldId="4923"/>
        </pc:sldMkLst>
      </pc:sldChg>
      <pc:sldChg chg="addSp delSp modSp del mod ord">
        <pc:chgData name="Gen Moore" userId="7344d1be-7da3-4dca-94bf-ce3e70949899" providerId="ADAL" clId="{787C69C9-5F3F-4C68-B381-FF6FBA5B5A7E}" dt="2024-02-13T17:23:14.783" v="27042" actId="2696"/>
        <pc:sldMkLst>
          <pc:docMk/>
          <pc:sldMk cId="3782916509" sldId="4924"/>
        </pc:sldMkLst>
      </pc:sldChg>
      <pc:sldChg chg="modSp del mod ord">
        <pc:chgData name="Gen Moore" userId="7344d1be-7da3-4dca-94bf-ce3e70949899" providerId="ADAL" clId="{787C69C9-5F3F-4C68-B381-FF6FBA5B5A7E}" dt="2024-02-13T17:23:14.783" v="27042" actId="2696"/>
        <pc:sldMkLst>
          <pc:docMk/>
          <pc:sldMk cId="1498953335" sldId="4925"/>
        </pc:sldMkLst>
      </pc:sldChg>
      <pc:sldChg chg="delSp modSp mod">
        <pc:chgData name="Gen Moore" userId="7344d1be-7da3-4dca-94bf-ce3e70949899" providerId="ADAL" clId="{787C69C9-5F3F-4C68-B381-FF6FBA5B5A7E}" dt="2023-11-15T18:52:39.285" v="6179" actId="478"/>
        <pc:sldMkLst>
          <pc:docMk/>
          <pc:sldMk cId="2381509906" sldId="4927"/>
        </pc:sldMkLst>
      </pc:sldChg>
      <pc:sldChg chg="ord">
        <pc:chgData name="Gen Moore" userId="7344d1be-7da3-4dca-94bf-ce3e70949899" providerId="ADAL" clId="{787C69C9-5F3F-4C68-B381-FF6FBA5B5A7E}" dt="2024-02-13T17:33:42.070" v="27076"/>
        <pc:sldMkLst>
          <pc:docMk/>
          <pc:sldMk cId="4060831157" sldId="4928"/>
        </pc:sldMkLst>
      </pc:sldChg>
      <pc:sldChg chg="delSp modSp mod">
        <pc:chgData name="Gen Moore" userId="7344d1be-7da3-4dca-94bf-ce3e70949899" providerId="ADAL" clId="{787C69C9-5F3F-4C68-B381-FF6FBA5B5A7E}" dt="2023-11-15T18:53:20.654" v="6188" actId="478"/>
        <pc:sldMkLst>
          <pc:docMk/>
          <pc:sldMk cId="2089989186" sldId="4929"/>
        </pc:sldMkLst>
      </pc:sldChg>
      <pc:sldChg chg="addSp delSp modSp mod">
        <pc:chgData name="Gen Moore" userId="7344d1be-7da3-4dca-94bf-ce3e70949899" providerId="ADAL" clId="{787C69C9-5F3F-4C68-B381-FF6FBA5B5A7E}" dt="2023-11-15T18:50:57.066" v="6161" actId="962"/>
        <pc:sldMkLst>
          <pc:docMk/>
          <pc:sldMk cId="991525510" sldId="4930"/>
        </pc:sldMkLst>
      </pc:sldChg>
      <pc:sldChg chg="addSp modSp del mod ord">
        <pc:chgData name="Gen Moore" userId="7344d1be-7da3-4dca-94bf-ce3e70949899" providerId="ADAL" clId="{787C69C9-5F3F-4C68-B381-FF6FBA5B5A7E}" dt="2024-01-30T17:37:36.045" v="23738" actId="18676"/>
        <pc:sldMkLst>
          <pc:docMk/>
          <pc:sldMk cId="4266067552" sldId="4931"/>
        </pc:sldMkLst>
      </pc:sldChg>
      <pc:sldChg chg="modSp mod">
        <pc:chgData name="Gen Moore" userId="7344d1be-7da3-4dca-94bf-ce3e70949899" providerId="ADAL" clId="{787C69C9-5F3F-4C68-B381-FF6FBA5B5A7E}" dt="2023-11-15T18:39:59.269" v="6095" actId="962"/>
        <pc:sldMkLst>
          <pc:docMk/>
          <pc:sldMk cId="3254205062" sldId="4933"/>
        </pc:sldMkLst>
      </pc:sldChg>
      <pc:sldChg chg="addSp delSp modSp del mod ord">
        <pc:chgData name="Gen Moore" userId="7344d1be-7da3-4dca-94bf-ce3e70949899" providerId="ADAL" clId="{787C69C9-5F3F-4C68-B381-FF6FBA5B5A7E}" dt="2023-11-09T21:16:10.721" v="3966" actId="2696"/>
        <pc:sldMkLst>
          <pc:docMk/>
          <pc:sldMk cId="1501787577" sldId="4934"/>
        </pc:sldMkLst>
      </pc:sldChg>
      <pc:sldChg chg="addSp delSp modSp mod ord">
        <pc:chgData name="Gen Moore" userId="7344d1be-7da3-4dca-94bf-ce3e70949899" providerId="ADAL" clId="{787C69C9-5F3F-4C68-B381-FF6FBA5B5A7E}" dt="2023-12-11T18:43:02.137" v="9363" actId="20578"/>
        <pc:sldMkLst>
          <pc:docMk/>
          <pc:sldMk cId="1293779232" sldId="4935"/>
        </pc:sldMkLst>
      </pc:sldChg>
      <pc:sldChg chg="addSp delSp modSp mod">
        <pc:chgData name="Gen Moore" userId="7344d1be-7da3-4dca-94bf-ce3e70949899" providerId="ADAL" clId="{787C69C9-5F3F-4C68-B381-FF6FBA5B5A7E}" dt="2023-12-08T20:26:49.947" v="7279" actId="1076"/>
        <pc:sldMkLst>
          <pc:docMk/>
          <pc:sldMk cId="1473998543" sldId="4936"/>
        </pc:sldMkLst>
      </pc:sldChg>
      <pc:sldChg chg="addSp delSp modSp mod">
        <pc:chgData name="Gen Moore" userId="7344d1be-7da3-4dca-94bf-ce3e70949899" providerId="ADAL" clId="{787C69C9-5F3F-4C68-B381-FF6FBA5B5A7E}" dt="2023-11-15T18:45:28.990" v="6119" actId="962"/>
        <pc:sldMkLst>
          <pc:docMk/>
          <pc:sldMk cId="4114528803" sldId="4937"/>
        </pc:sldMkLst>
      </pc:sldChg>
      <pc:sldChg chg="del ord">
        <pc:chgData name="Gen Moore" userId="7344d1be-7da3-4dca-94bf-ce3e70949899" providerId="ADAL" clId="{787C69C9-5F3F-4C68-B381-FF6FBA5B5A7E}" dt="2024-02-13T17:36:05.193" v="27086" actId="2696"/>
        <pc:sldMkLst>
          <pc:docMk/>
          <pc:sldMk cId="3895954253" sldId="4941"/>
        </pc:sldMkLst>
      </pc:sldChg>
      <pc:sldChg chg="addSp delSp modSp mod">
        <pc:chgData name="Gen Moore" userId="7344d1be-7da3-4dca-94bf-ce3e70949899" providerId="ADAL" clId="{787C69C9-5F3F-4C68-B381-FF6FBA5B5A7E}" dt="2023-12-01T17:13:06.808" v="6453" actId="20577"/>
        <pc:sldMkLst>
          <pc:docMk/>
          <pc:sldMk cId="2729143363" sldId="4946"/>
        </pc:sldMkLst>
      </pc:sldChg>
      <pc:sldChg chg="addSp delSp modSp del mod delCm">
        <pc:chgData name="Gen Moore" userId="7344d1be-7da3-4dca-94bf-ce3e70949899" providerId="ADAL" clId="{787C69C9-5F3F-4C68-B381-FF6FBA5B5A7E}" dt="2023-11-07T23:19:51.237" v="2853" actId="2696"/>
        <pc:sldMkLst>
          <pc:docMk/>
          <pc:sldMk cId="3614796981" sldId="4947"/>
        </pc:sldMkLst>
        <pc:extLst>
          <p:ext xmlns:p="http://schemas.openxmlformats.org/presentationml/2006/main" uri="{D6D511B9-2390-475A-947B-AFAB55BFBCF1}">
            <pc226:cmChg xmlns:pc226="http://schemas.microsoft.com/office/powerpoint/2022/06/main/command" chg="del">
              <pc226:chgData name="Gen Moore" userId="7344d1be-7da3-4dca-94bf-ce3e70949899" providerId="ADAL" clId="{787C69C9-5F3F-4C68-B381-FF6FBA5B5A7E}" dt="2023-11-01T17:07:21.583" v="862"/>
              <pc2:cmMkLst xmlns:pc2="http://schemas.microsoft.com/office/powerpoint/2019/9/main/command">
                <pc:docMk/>
                <pc:sldMk cId="3614796981" sldId="4947"/>
                <pc2:cmMk id="{3A8D7265-CCB9-4A8F-B0B6-CD77F115202E}"/>
              </pc2:cmMkLst>
            </pc226:cmChg>
          </p:ext>
        </pc:extLst>
      </pc:sldChg>
      <pc:sldChg chg="modSp del mod">
        <pc:chgData name="Gen Moore" userId="7344d1be-7da3-4dca-94bf-ce3e70949899" providerId="ADAL" clId="{787C69C9-5F3F-4C68-B381-FF6FBA5B5A7E}" dt="2023-11-07T23:19:51.237" v="2853" actId="2696"/>
        <pc:sldMkLst>
          <pc:docMk/>
          <pc:sldMk cId="1244016582" sldId="4948"/>
        </pc:sldMkLst>
      </pc:sldChg>
      <pc:sldChg chg="addSp delSp modSp mod ord">
        <pc:chgData name="Gen Moore" userId="7344d1be-7da3-4dca-94bf-ce3e70949899" providerId="ADAL" clId="{787C69C9-5F3F-4C68-B381-FF6FBA5B5A7E}" dt="2023-11-15T18:41:56.228" v="6104" actId="962"/>
        <pc:sldMkLst>
          <pc:docMk/>
          <pc:sldMk cId="2590673069" sldId="4949"/>
        </pc:sldMkLst>
      </pc:sldChg>
      <pc:sldChg chg="modSp add mod ord">
        <pc:chgData name="Gen Moore" userId="7344d1be-7da3-4dca-94bf-ce3e70949899" providerId="ADAL" clId="{787C69C9-5F3F-4C68-B381-FF6FBA5B5A7E}" dt="2024-02-12T19:50:52.265" v="25755" actId="14430"/>
        <pc:sldMkLst>
          <pc:docMk/>
          <pc:sldMk cId="2489887846" sldId="4950"/>
        </pc:sldMkLst>
      </pc:sldChg>
      <pc:sldChg chg="delSp modSp add mod">
        <pc:chgData name="Gen Moore" userId="7344d1be-7da3-4dca-94bf-ce3e70949899" providerId="ADAL" clId="{787C69C9-5F3F-4C68-B381-FF6FBA5B5A7E}" dt="2023-11-15T18:51:52.437" v="6172" actId="962"/>
        <pc:sldMkLst>
          <pc:docMk/>
          <pc:sldMk cId="3181130782" sldId="4951"/>
        </pc:sldMkLst>
      </pc:sldChg>
      <pc:sldChg chg="del">
        <pc:chgData name="Gen Moore" userId="7344d1be-7da3-4dca-94bf-ce3e70949899" providerId="ADAL" clId="{787C69C9-5F3F-4C68-B381-FF6FBA5B5A7E}" dt="2023-11-08T23:25:55.149" v="3873" actId="2696"/>
        <pc:sldMkLst>
          <pc:docMk/>
          <pc:sldMk cId="280149393" sldId="4952"/>
        </pc:sldMkLst>
      </pc:sldChg>
      <pc:sldChg chg="addSp delSp modSp add del mod ord">
        <pc:chgData name="Gen Moore" userId="7344d1be-7da3-4dca-94bf-ce3e70949899" providerId="ADAL" clId="{787C69C9-5F3F-4C68-B381-FF6FBA5B5A7E}" dt="2023-12-14T23:40:23.485" v="10195" actId="2696"/>
        <pc:sldMkLst>
          <pc:docMk/>
          <pc:sldMk cId="3528468887" sldId="4953"/>
        </pc:sldMkLst>
      </pc:sldChg>
      <pc:sldChg chg="modSp add del mod ord">
        <pc:chgData name="Gen Moore" userId="7344d1be-7da3-4dca-94bf-ce3e70949899" providerId="ADAL" clId="{787C69C9-5F3F-4C68-B381-FF6FBA5B5A7E}" dt="2024-01-04T17:56:55.552" v="14750" actId="2696"/>
        <pc:sldMkLst>
          <pc:docMk/>
          <pc:sldMk cId="83993754" sldId="4954"/>
        </pc:sldMkLst>
      </pc:sldChg>
      <pc:sldChg chg="addSp delSp modSp add del mod ord">
        <pc:chgData name="Gen Moore" userId="7344d1be-7da3-4dca-94bf-ce3e70949899" providerId="ADAL" clId="{787C69C9-5F3F-4C68-B381-FF6FBA5B5A7E}" dt="2024-01-04T17:56:31.973" v="14749" actId="2696"/>
        <pc:sldMkLst>
          <pc:docMk/>
          <pc:sldMk cId="2449643267" sldId="4955"/>
        </pc:sldMkLst>
      </pc:sldChg>
      <pc:sldChg chg="addSp delSp modSp add mod ord">
        <pc:chgData name="Gen Moore" userId="7344d1be-7da3-4dca-94bf-ce3e70949899" providerId="ADAL" clId="{787C69C9-5F3F-4C68-B381-FF6FBA5B5A7E}" dt="2024-02-09T19:58:35.586" v="24563" actId="207"/>
        <pc:sldMkLst>
          <pc:docMk/>
          <pc:sldMk cId="2327421333" sldId="4956"/>
        </pc:sldMkLst>
      </pc:sldChg>
      <pc:sldChg chg="addSp modSp add del mod">
        <pc:chgData name="Gen Moore" userId="7344d1be-7da3-4dca-94bf-ce3e70949899" providerId="ADAL" clId="{787C69C9-5F3F-4C68-B381-FF6FBA5B5A7E}" dt="2023-12-09T00:01:08.852" v="7527" actId="2696"/>
        <pc:sldMkLst>
          <pc:docMk/>
          <pc:sldMk cId="661499869" sldId="4957"/>
        </pc:sldMkLst>
      </pc:sldChg>
      <pc:sldChg chg="addSp delSp modSp add del mod">
        <pc:chgData name="Gen Moore" userId="7344d1be-7da3-4dca-94bf-ce3e70949899" providerId="ADAL" clId="{787C69C9-5F3F-4C68-B381-FF6FBA5B5A7E}" dt="2023-12-09T01:14:34.131" v="8087" actId="2696"/>
        <pc:sldMkLst>
          <pc:docMk/>
          <pc:sldMk cId="2849489355" sldId="4958"/>
        </pc:sldMkLst>
      </pc:sldChg>
      <pc:sldChg chg="add del ord">
        <pc:chgData name="Gen Moore" userId="7344d1be-7da3-4dca-94bf-ce3e70949899" providerId="ADAL" clId="{787C69C9-5F3F-4C68-B381-FF6FBA5B5A7E}" dt="2023-11-07T20:54:47.776" v="2549" actId="2696"/>
        <pc:sldMkLst>
          <pc:docMk/>
          <pc:sldMk cId="984166256" sldId="4959"/>
        </pc:sldMkLst>
      </pc:sldChg>
      <pc:sldChg chg="addSp modSp add del mod">
        <pc:chgData name="Gen Moore" userId="7344d1be-7da3-4dca-94bf-ce3e70949899" providerId="ADAL" clId="{787C69C9-5F3F-4C68-B381-FF6FBA5B5A7E}" dt="2024-01-04T17:56:31.973" v="14749" actId="2696"/>
        <pc:sldMkLst>
          <pc:docMk/>
          <pc:sldMk cId="2865113243" sldId="4959"/>
        </pc:sldMkLst>
      </pc:sldChg>
      <pc:sldChg chg="addSp delSp modSp add del mod ord">
        <pc:chgData name="Gen Moore" userId="7344d1be-7da3-4dca-94bf-ce3e70949899" providerId="ADAL" clId="{787C69C9-5F3F-4C68-B381-FF6FBA5B5A7E}" dt="2024-01-04T17:56:55.552" v="14750" actId="2696"/>
        <pc:sldMkLst>
          <pc:docMk/>
          <pc:sldMk cId="3139040183" sldId="4960"/>
        </pc:sldMkLst>
      </pc:sldChg>
      <pc:sldChg chg="delSp modSp add del mod">
        <pc:chgData name="Gen Moore" userId="7344d1be-7da3-4dca-94bf-ce3e70949899" providerId="ADAL" clId="{787C69C9-5F3F-4C68-B381-FF6FBA5B5A7E}" dt="2024-01-04T17:56:31.973" v="14749" actId="2696"/>
        <pc:sldMkLst>
          <pc:docMk/>
          <pc:sldMk cId="3154569744" sldId="4961"/>
        </pc:sldMkLst>
      </pc:sldChg>
      <pc:sldChg chg="delSp modSp add mod ord">
        <pc:chgData name="Gen Moore" userId="7344d1be-7da3-4dca-94bf-ce3e70949899" providerId="ADAL" clId="{787C69C9-5F3F-4C68-B381-FF6FBA5B5A7E}" dt="2024-01-04T17:58:07.405" v="14757"/>
        <pc:sldMkLst>
          <pc:docMk/>
          <pc:sldMk cId="484860286" sldId="4962"/>
        </pc:sldMkLst>
      </pc:sldChg>
      <pc:sldChg chg="addSp delSp modSp add del mod ord">
        <pc:chgData name="Gen Moore" userId="7344d1be-7da3-4dca-94bf-ce3e70949899" providerId="ADAL" clId="{787C69C9-5F3F-4C68-B381-FF6FBA5B5A7E}" dt="2024-02-13T17:26:52.988" v="27051" actId="2696"/>
        <pc:sldMkLst>
          <pc:docMk/>
          <pc:sldMk cId="3769793170" sldId="4963"/>
        </pc:sldMkLst>
      </pc:sldChg>
      <pc:sldChg chg="delSp modSp add mod">
        <pc:chgData name="Gen Moore" userId="7344d1be-7da3-4dca-94bf-ce3e70949899" providerId="ADAL" clId="{787C69C9-5F3F-4C68-B381-FF6FBA5B5A7E}" dt="2023-11-15T18:31:04.373" v="6005"/>
        <pc:sldMkLst>
          <pc:docMk/>
          <pc:sldMk cId="4148718739" sldId="4964"/>
        </pc:sldMkLst>
      </pc:sldChg>
      <pc:sldChg chg="modSp add del mod">
        <pc:chgData name="Gen Moore" userId="7344d1be-7da3-4dca-94bf-ce3e70949899" providerId="ADAL" clId="{787C69C9-5F3F-4C68-B381-FF6FBA5B5A7E}" dt="2023-11-08T22:12:08.608" v="3393" actId="2696"/>
        <pc:sldMkLst>
          <pc:docMk/>
          <pc:sldMk cId="3748519225" sldId="4965"/>
        </pc:sldMkLst>
      </pc:sldChg>
      <pc:sldChg chg="add del ord">
        <pc:chgData name="Gen Moore" userId="7344d1be-7da3-4dca-94bf-ce3e70949899" providerId="ADAL" clId="{787C69C9-5F3F-4C68-B381-FF6FBA5B5A7E}" dt="2023-11-08T22:10:32.895" v="3367" actId="2696"/>
        <pc:sldMkLst>
          <pc:docMk/>
          <pc:sldMk cId="1879927294" sldId="4966"/>
        </pc:sldMkLst>
      </pc:sldChg>
      <pc:sldChg chg="addSp delSp modSp add mod">
        <pc:chgData name="Gen Moore" userId="7344d1be-7da3-4dca-94bf-ce3e70949899" providerId="ADAL" clId="{787C69C9-5F3F-4C68-B381-FF6FBA5B5A7E}" dt="2024-01-04T19:14:58.034" v="14810" actId="1076"/>
        <pc:sldMkLst>
          <pc:docMk/>
          <pc:sldMk cId="2815292267" sldId="4966"/>
        </pc:sldMkLst>
      </pc:sldChg>
      <pc:sldChg chg="modSp add mod ord">
        <pc:chgData name="Gen Moore" userId="7344d1be-7da3-4dca-94bf-ce3e70949899" providerId="ADAL" clId="{787C69C9-5F3F-4C68-B381-FF6FBA5B5A7E}" dt="2024-01-23T01:06:27.643" v="18522" actId="113"/>
        <pc:sldMkLst>
          <pc:docMk/>
          <pc:sldMk cId="1814222055" sldId="4967"/>
        </pc:sldMkLst>
      </pc:sldChg>
      <pc:sldChg chg="delSp modSp mod ord">
        <pc:chgData name="Gen Moore" userId="7344d1be-7da3-4dca-94bf-ce3e70949899" providerId="ADAL" clId="{787C69C9-5F3F-4C68-B381-FF6FBA5B5A7E}" dt="2023-12-04T23:22:06.352" v="6598" actId="20577"/>
        <pc:sldMkLst>
          <pc:docMk/>
          <pc:sldMk cId="3733339227" sldId="4968"/>
        </pc:sldMkLst>
      </pc:sldChg>
      <pc:sldChg chg="del ord">
        <pc:chgData name="Gen Moore" userId="7344d1be-7da3-4dca-94bf-ce3e70949899" providerId="ADAL" clId="{787C69C9-5F3F-4C68-B381-FF6FBA5B5A7E}" dt="2024-02-13T17:24:07.321" v="27046" actId="2696"/>
        <pc:sldMkLst>
          <pc:docMk/>
          <pc:sldMk cId="2747259544" sldId="4969"/>
        </pc:sldMkLst>
      </pc:sldChg>
      <pc:sldChg chg="addSp modSp mod ord">
        <pc:chgData name="Gen Moore" userId="7344d1be-7da3-4dca-94bf-ce3e70949899" providerId="ADAL" clId="{787C69C9-5F3F-4C68-B381-FF6FBA5B5A7E}" dt="2024-02-09T20:32:52.192" v="24573"/>
        <pc:sldMkLst>
          <pc:docMk/>
          <pc:sldMk cId="80031755" sldId="4970"/>
        </pc:sldMkLst>
      </pc:sldChg>
      <pc:sldChg chg="addSp delSp modSp mod ord">
        <pc:chgData name="Gen Moore" userId="7344d1be-7da3-4dca-94bf-ce3e70949899" providerId="ADAL" clId="{787C69C9-5F3F-4C68-B381-FF6FBA5B5A7E}" dt="2023-12-04T23:25:26.865" v="6605"/>
        <pc:sldMkLst>
          <pc:docMk/>
          <pc:sldMk cId="160924482" sldId="4971"/>
        </pc:sldMkLst>
      </pc:sldChg>
      <pc:sldChg chg="modSp add del mod ord">
        <pc:chgData name="Gen Moore" userId="7344d1be-7da3-4dca-94bf-ce3e70949899" providerId="ADAL" clId="{787C69C9-5F3F-4C68-B381-FF6FBA5B5A7E}" dt="2023-11-10T20:01:27.561" v="5611" actId="2696"/>
        <pc:sldMkLst>
          <pc:docMk/>
          <pc:sldMk cId="3154476605" sldId="4972"/>
        </pc:sldMkLst>
      </pc:sldChg>
      <pc:sldChg chg="add del ord">
        <pc:chgData name="Gen Moore" userId="7344d1be-7da3-4dca-94bf-ce3e70949899" providerId="ADAL" clId="{787C69C9-5F3F-4C68-B381-FF6FBA5B5A7E}" dt="2023-11-10T16:35:27.257" v="4324" actId="2696"/>
        <pc:sldMkLst>
          <pc:docMk/>
          <pc:sldMk cId="3419368888" sldId="4972"/>
        </pc:sldMkLst>
      </pc:sldChg>
      <pc:sldChg chg="delSp modSp add mod ord">
        <pc:chgData name="Gen Moore" userId="7344d1be-7da3-4dca-94bf-ce3e70949899" providerId="ADAL" clId="{787C69C9-5F3F-4C68-B381-FF6FBA5B5A7E}" dt="2023-11-15T18:40:42.345" v="6099" actId="478"/>
        <pc:sldMkLst>
          <pc:docMk/>
          <pc:sldMk cId="149763669" sldId="4973"/>
        </pc:sldMkLst>
      </pc:sldChg>
      <pc:sldChg chg="modSp add mod">
        <pc:chgData name="Gen Moore" userId="7344d1be-7da3-4dca-94bf-ce3e70949899" providerId="ADAL" clId="{787C69C9-5F3F-4C68-B381-FF6FBA5B5A7E}" dt="2023-11-15T18:31:04.373" v="6005"/>
        <pc:sldMkLst>
          <pc:docMk/>
          <pc:sldMk cId="1312138294" sldId="4974"/>
        </pc:sldMkLst>
      </pc:sldChg>
      <pc:sldChg chg="delSp modSp add mod">
        <pc:chgData name="Gen Moore" userId="7344d1be-7da3-4dca-94bf-ce3e70949899" providerId="ADAL" clId="{787C69C9-5F3F-4C68-B381-FF6FBA5B5A7E}" dt="2023-11-15T18:46:44.812" v="6134" actId="478"/>
        <pc:sldMkLst>
          <pc:docMk/>
          <pc:sldMk cId="1159081263" sldId="4977"/>
        </pc:sldMkLst>
      </pc:sldChg>
      <pc:sldChg chg="addSp delSp modSp add mod">
        <pc:chgData name="Gen Moore" userId="7344d1be-7da3-4dca-94bf-ce3e70949899" providerId="ADAL" clId="{787C69C9-5F3F-4C68-B381-FF6FBA5B5A7E}" dt="2023-12-04T23:31:14.619" v="6608" actId="21"/>
        <pc:sldMkLst>
          <pc:docMk/>
          <pc:sldMk cId="3734945890" sldId="4978"/>
        </pc:sldMkLst>
      </pc:sldChg>
      <pc:sldChg chg="delSp modSp add mod">
        <pc:chgData name="Gen Moore" userId="7344d1be-7da3-4dca-94bf-ce3e70949899" providerId="ADAL" clId="{787C69C9-5F3F-4C68-B381-FF6FBA5B5A7E}" dt="2023-11-15T18:49:23.507" v="6152" actId="478"/>
        <pc:sldMkLst>
          <pc:docMk/>
          <pc:sldMk cId="1789103342" sldId="4983"/>
        </pc:sldMkLst>
      </pc:sldChg>
      <pc:sldChg chg="modSp add mod">
        <pc:chgData name="Gen Moore" userId="7344d1be-7da3-4dca-94bf-ce3e70949899" providerId="ADAL" clId="{787C69C9-5F3F-4C68-B381-FF6FBA5B5A7E}" dt="2023-11-15T18:45:35.845" v="6121" actId="14430"/>
        <pc:sldMkLst>
          <pc:docMk/>
          <pc:sldMk cId="2455274044" sldId="4984"/>
        </pc:sldMkLst>
      </pc:sldChg>
      <pc:sldChg chg="delSp modSp add mod">
        <pc:chgData name="Gen Moore" userId="7344d1be-7da3-4dca-94bf-ce3e70949899" providerId="ADAL" clId="{787C69C9-5F3F-4C68-B381-FF6FBA5B5A7E}" dt="2023-11-15T18:51:35.007" v="6169" actId="962"/>
        <pc:sldMkLst>
          <pc:docMk/>
          <pc:sldMk cId="1529177682" sldId="4985"/>
        </pc:sldMkLst>
      </pc:sldChg>
      <pc:sldChg chg="modSp add mod">
        <pc:chgData name="Gen Moore" userId="7344d1be-7da3-4dca-94bf-ce3e70949899" providerId="ADAL" clId="{787C69C9-5F3F-4C68-B381-FF6FBA5B5A7E}" dt="2023-11-15T18:44:58.504" v="6117" actId="14430"/>
        <pc:sldMkLst>
          <pc:docMk/>
          <pc:sldMk cId="130895487" sldId="4986"/>
        </pc:sldMkLst>
      </pc:sldChg>
      <pc:sldChg chg="addSp delSp modSp add mod ord">
        <pc:chgData name="Gen Moore" userId="7344d1be-7da3-4dca-94bf-ce3e70949899" providerId="ADAL" clId="{787C69C9-5F3F-4C68-B381-FF6FBA5B5A7E}" dt="2023-11-15T18:44:37.020" v="6115" actId="962"/>
        <pc:sldMkLst>
          <pc:docMk/>
          <pc:sldMk cId="2817387459" sldId="4987"/>
        </pc:sldMkLst>
      </pc:sldChg>
      <pc:sldChg chg="addSp modSp add del">
        <pc:chgData name="Gen Moore" userId="7344d1be-7da3-4dca-94bf-ce3e70949899" providerId="ADAL" clId="{787C69C9-5F3F-4C68-B381-FF6FBA5B5A7E}" dt="2023-11-30T17:39:13.989" v="6446" actId="2696"/>
        <pc:sldMkLst>
          <pc:docMk/>
          <pc:sldMk cId="589454501" sldId="4988"/>
        </pc:sldMkLst>
      </pc:sldChg>
      <pc:sldChg chg="addSp modSp add">
        <pc:chgData name="Gen Moore" userId="7344d1be-7da3-4dca-94bf-ce3e70949899" providerId="ADAL" clId="{787C69C9-5F3F-4C68-B381-FF6FBA5B5A7E}" dt="2023-11-30T17:39:26.105" v="6447"/>
        <pc:sldMkLst>
          <pc:docMk/>
          <pc:sldMk cId="2228025150" sldId="4989"/>
        </pc:sldMkLst>
      </pc:sldChg>
      <pc:sldChg chg="addSp delSp modSp add mod">
        <pc:chgData name="Gen Moore" userId="7344d1be-7da3-4dca-94bf-ce3e70949899" providerId="ADAL" clId="{787C69C9-5F3F-4C68-B381-FF6FBA5B5A7E}" dt="2023-12-04T23:17:53.383" v="6577" actId="207"/>
        <pc:sldMkLst>
          <pc:docMk/>
          <pc:sldMk cId="1540232737" sldId="4990"/>
        </pc:sldMkLst>
      </pc:sldChg>
      <pc:sldChg chg="add">
        <pc:chgData name="Gen Moore" userId="7344d1be-7da3-4dca-94bf-ce3e70949899" providerId="ADAL" clId="{787C69C9-5F3F-4C68-B381-FF6FBA5B5A7E}" dt="2023-12-04T23:21:47.266" v="6578" actId="2890"/>
        <pc:sldMkLst>
          <pc:docMk/>
          <pc:sldMk cId="569029693" sldId="4991"/>
        </pc:sldMkLst>
      </pc:sldChg>
      <pc:sldChg chg="addSp delSp modSp add del mod ord">
        <pc:chgData name="Gen Moore" userId="7344d1be-7da3-4dca-94bf-ce3e70949899" providerId="ADAL" clId="{787C69C9-5F3F-4C68-B381-FF6FBA5B5A7E}" dt="2023-12-09T01:12:26.642" v="8086" actId="2696"/>
        <pc:sldMkLst>
          <pc:docMk/>
          <pc:sldMk cId="215509132" sldId="4992"/>
        </pc:sldMkLst>
      </pc:sldChg>
      <pc:sldChg chg="addSp delSp modSp add del mod chgLayout">
        <pc:chgData name="Gen Moore" userId="7344d1be-7da3-4dca-94bf-ce3e70949899" providerId="ADAL" clId="{787C69C9-5F3F-4C68-B381-FF6FBA5B5A7E}" dt="2023-12-14T22:49:38.014" v="9917" actId="2696"/>
        <pc:sldMkLst>
          <pc:docMk/>
          <pc:sldMk cId="1755794806" sldId="4992"/>
        </pc:sldMkLst>
      </pc:sldChg>
      <pc:sldChg chg="addSp delSp modSp add mod">
        <pc:chgData name="Gen Moore" userId="7344d1be-7da3-4dca-94bf-ce3e70949899" providerId="ADAL" clId="{787C69C9-5F3F-4C68-B381-FF6FBA5B5A7E}" dt="2023-12-05T21:29:02.254" v="7215" actId="1036"/>
        <pc:sldMkLst>
          <pc:docMk/>
          <pc:sldMk cId="2821120126" sldId="4993"/>
        </pc:sldMkLst>
      </pc:sldChg>
      <pc:sldChg chg="add">
        <pc:chgData name="Gen Moore" userId="7344d1be-7da3-4dca-94bf-ce3e70949899" providerId="ADAL" clId="{787C69C9-5F3F-4C68-B381-FF6FBA5B5A7E}" dt="2023-12-05T21:29:51.628" v="7216" actId="2890"/>
        <pc:sldMkLst>
          <pc:docMk/>
          <pc:sldMk cId="1739982752" sldId="4994"/>
        </pc:sldMkLst>
      </pc:sldChg>
      <pc:sldChg chg="addSp delSp modSp add del mod chgLayout">
        <pc:chgData name="Gen Moore" userId="7344d1be-7da3-4dca-94bf-ce3e70949899" providerId="ADAL" clId="{787C69C9-5F3F-4C68-B381-FF6FBA5B5A7E}" dt="2023-12-29T17:11:57.189" v="12571" actId="2696"/>
        <pc:sldMkLst>
          <pc:docMk/>
          <pc:sldMk cId="4272973820" sldId="4995"/>
        </pc:sldMkLst>
      </pc:sldChg>
      <pc:sldChg chg="addSp delSp modSp add mod ord modClrScheme chgLayout">
        <pc:chgData name="Gen Moore" userId="7344d1be-7da3-4dca-94bf-ce3e70949899" providerId="ADAL" clId="{787C69C9-5F3F-4C68-B381-FF6FBA5B5A7E}" dt="2024-02-13T17:17:41.024" v="27041" actId="404"/>
        <pc:sldMkLst>
          <pc:docMk/>
          <pc:sldMk cId="253427651" sldId="4996"/>
        </pc:sldMkLst>
      </pc:sldChg>
      <pc:sldChg chg="modSp add del mod ord">
        <pc:chgData name="Gen Moore" userId="7344d1be-7da3-4dca-94bf-ce3e70949899" providerId="ADAL" clId="{787C69C9-5F3F-4C68-B381-FF6FBA5B5A7E}" dt="2023-12-09T00:07:48.777" v="7589" actId="2696"/>
        <pc:sldMkLst>
          <pc:docMk/>
          <pc:sldMk cId="1055796390" sldId="4997"/>
        </pc:sldMkLst>
      </pc:sldChg>
      <pc:sldChg chg="addSp delSp modSp add del mod ord">
        <pc:chgData name="Gen Moore" userId="7344d1be-7da3-4dca-94bf-ce3e70949899" providerId="ADAL" clId="{787C69C9-5F3F-4C68-B381-FF6FBA5B5A7E}" dt="2024-01-04T17:57:00.792" v="14751" actId="2696"/>
        <pc:sldMkLst>
          <pc:docMk/>
          <pc:sldMk cId="865438752" sldId="4998"/>
        </pc:sldMkLst>
      </pc:sldChg>
      <pc:sldChg chg="addSp delSp modSp add del mod ord modClrScheme chgLayout">
        <pc:chgData name="Gen Moore" userId="7344d1be-7da3-4dca-94bf-ce3e70949899" providerId="ADAL" clId="{787C69C9-5F3F-4C68-B381-FF6FBA5B5A7E}" dt="2023-12-29T17:32:21.519" v="12718" actId="2696"/>
        <pc:sldMkLst>
          <pc:docMk/>
          <pc:sldMk cId="1959134319" sldId="4999"/>
        </pc:sldMkLst>
      </pc:sldChg>
      <pc:sldChg chg="delSp modSp add del mod ord">
        <pc:chgData name="Gen Moore" userId="7344d1be-7da3-4dca-94bf-ce3e70949899" providerId="ADAL" clId="{787C69C9-5F3F-4C68-B381-FF6FBA5B5A7E}" dt="2023-12-09T01:32:43.760" v="8232" actId="2696"/>
        <pc:sldMkLst>
          <pc:docMk/>
          <pc:sldMk cId="851807226" sldId="5000"/>
        </pc:sldMkLst>
      </pc:sldChg>
      <pc:sldChg chg="addSp delSp modSp add del mod">
        <pc:chgData name="Gen Moore" userId="7344d1be-7da3-4dca-94bf-ce3e70949899" providerId="ADAL" clId="{787C69C9-5F3F-4C68-B381-FF6FBA5B5A7E}" dt="2023-12-28T18:50:02.935" v="10648" actId="2696"/>
        <pc:sldMkLst>
          <pc:docMk/>
          <pc:sldMk cId="2715309268" sldId="5001"/>
        </pc:sldMkLst>
      </pc:sldChg>
      <pc:sldChg chg="addSp modSp add del mod ord">
        <pc:chgData name="Gen Moore" userId="7344d1be-7da3-4dca-94bf-ce3e70949899" providerId="ADAL" clId="{787C69C9-5F3F-4C68-B381-FF6FBA5B5A7E}" dt="2023-12-28T18:49:49.311" v="10647" actId="2696"/>
        <pc:sldMkLst>
          <pc:docMk/>
          <pc:sldMk cId="3682952267" sldId="5002"/>
        </pc:sldMkLst>
      </pc:sldChg>
      <pc:sldChg chg="modSp add del mod ord">
        <pc:chgData name="Gen Moore" userId="7344d1be-7da3-4dca-94bf-ce3e70949899" providerId="ADAL" clId="{787C69C9-5F3F-4C68-B381-FF6FBA5B5A7E}" dt="2023-12-28T20:12:58.070" v="10769" actId="2696"/>
        <pc:sldMkLst>
          <pc:docMk/>
          <pc:sldMk cId="3598500727" sldId="5003"/>
        </pc:sldMkLst>
      </pc:sldChg>
      <pc:sldChg chg="modSp add del mod ord">
        <pc:chgData name="Gen Moore" userId="7344d1be-7da3-4dca-94bf-ce3e70949899" providerId="ADAL" clId="{787C69C9-5F3F-4C68-B381-FF6FBA5B5A7E}" dt="2023-12-28T20:12:58.070" v="10769" actId="2696"/>
        <pc:sldMkLst>
          <pc:docMk/>
          <pc:sldMk cId="209865176" sldId="5004"/>
        </pc:sldMkLst>
      </pc:sldChg>
      <pc:sldChg chg="addSp delSp modSp add del mod ord">
        <pc:chgData name="Gen Moore" userId="7344d1be-7da3-4dca-94bf-ce3e70949899" providerId="ADAL" clId="{787C69C9-5F3F-4C68-B381-FF6FBA5B5A7E}" dt="2023-12-09T17:13:25.443" v="8670" actId="2696"/>
        <pc:sldMkLst>
          <pc:docMk/>
          <pc:sldMk cId="3825349811" sldId="5005"/>
        </pc:sldMkLst>
      </pc:sldChg>
      <pc:sldChg chg="addSp delSp modSp add del mod ord">
        <pc:chgData name="Gen Moore" userId="7344d1be-7da3-4dca-94bf-ce3e70949899" providerId="ADAL" clId="{787C69C9-5F3F-4C68-B381-FF6FBA5B5A7E}" dt="2023-12-28T20:11:19.791" v="10767" actId="2696"/>
        <pc:sldMkLst>
          <pc:docMk/>
          <pc:sldMk cId="2624384718" sldId="5006"/>
        </pc:sldMkLst>
      </pc:sldChg>
      <pc:sldChg chg="addSp delSp modSp add del mod ord">
        <pc:chgData name="Gen Moore" userId="7344d1be-7da3-4dca-94bf-ce3e70949899" providerId="ADAL" clId="{787C69C9-5F3F-4C68-B381-FF6FBA5B5A7E}" dt="2023-12-28T20:11:38.102" v="10768" actId="2696"/>
        <pc:sldMkLst>
          <pc:docMk/>
          <pc:sldMk cId="2814003585" sldId="5007"/>
        </pc:sldMkLst>
      </pc:sldChg>
      <pc:sldChg chg="modSp add del mod ord">
        <pc:chgData name="Gen Moore" userId="7344d1be-7da3-4dca-94bf-ce3e70949899" providerId="ADAL" clId="{787C69C9-5F3F-4C68-B381-FF6FBA5B5A7E}" dt="2023-12-09T17:47:59.453" v="9172" actId="2696"/>
        <pc:sldMkLst>
          <pc:docMk/>
          <pc:sldMk cId="1718057482" sldId="5008"/>
        </pc:sldMkLst>
      </pc:sldChg>
      <pc:sldChg chg="addSp delSp modSp add del mod ord">
        <pc:chgData name="Gen Moore" userId="7344d1be-7da3-4dca-94bf-ce3e70949899" providerId="ADAL" clId="{787C69C9-5F3F-4C68-B381-FF6FBA5B5A7E}" dt="2023-12-28T18:50:37.890" v="10649" actId="2696"/>
        <pc:sldMkLst>
          <pc:docMk/>
          <pc:sldMk cId="1703441693" sldId="5009"/>
        </pc:sldMkLst>
      </pc:sldChg>
      <pc:sldChg chg="addSp delSp modSp add del mod ord">
        <pc:chgData name="Gen Moore" userId="7344d1be-7da3-4dca-94bf-ce3e70949899" providerId="ADAL" clId="{787C69C9-5F3F-4C68-B381-FF6FBA5B5A7E}" dt="2023-12-28T18:50:37.890" v="10649" actId="2696"/>
        <pc:sldMkLst>
          <pc:docMk/>
          <pc:sldMk cId="1701981879" sldId="5010"/>
        </pc:sldMkLst>
      </pc:sldChg>
      <pc:sldChg chg="modSp add del mod ord">
        <pc:chgData name="Gen Moore" userId="7344d1be-7da3-4dca-94bf-ce3e70949899" providerId="ADAL" clId="{787C69C9-5F3F-4C68-B381-FF6FBA5B5A7E}" dt="2023-12-28T18:50:02.935" v="10648" actId="2696"/>
        <pc:sldMkLst>
          <pc:docMk/>
          <pc:sldMk cId="2325583817" sldId="5011"/>
        </pc:sldMkLst>
      </pc:sldChg>
      <pc:sldChg chg="add del ord">
        <pc:chgData name="Gen Moore" userId="7344d1be-7da3-4dca-94bf-ce3e70949899" providerId="ADAL" clId="{787C69C9-5F3F-4C68-B381-FF6FBA5B5A7E}" dt="2023-12-28T20:39:25.327" v="11046" actId="2696"/>
        <pc:sldMkLst>
          <pc:docMk/>
          <pc:sldMk cId="2021636561" sldId="5022"/>
        </pc:sldMkLst>
      </pc:sldChg>
      <pc:sldChg chg="add del">
        <pc:chgData name="Gen Moore" userId="7344d1be-7da3-4dca-94bf-ce3e70949899" providerId="ADAL" clId="{787C69C9-5F3F-4C68-B381-FF6FBA5B5A7E}" dt="2023-12-14T22:54:41.981" v="9957" actId="2696"/>
        <pc:sldMkLst>
          <pc:docMk/>
          <pc:sldMk cId="21675447" sldId="5026"/>
        </pc:sldMkLst>
      </pc:sldChg>
      <pc:sldChg chg="add del">
        <pc:chgData name="Gen Moore" userId="7344d1be-7da3-4dca-94bf-ce3e70949899" providerId="ADAL" clId="{787C69C9-5F3F-4C68-B381-FF6FBA5B5A7E}" dt="2023-12-29T18:03:58.907" v="13077" actId="2696"/>
        <pc:sldMkLst>
          <pc:docMk/>
          <pc:sldMk cId="2924905823" sldId="5027"/>
        </pc:sldMkLst>
      </pc:sldChg>
      <pc:sldChg chg="addSp delSp modSp add del mod ord chgLayout">
        <pc:chgData name="Gen Moore" userId="7344d1be-7da3-4dca-94bf-ce3e70949899" providerId="ADAL" clId="{787C69C9-5F3F-4C68-B381-FF6FBA5B5A7E}" dt="2023-12-29T17:08:40.008" v="12486" actId="2696"/>
        <pc:sldMkLst>
          <pc:docMk/>
          <pc:sldMk cId="2011537542" sldId="5028"/>
        </pc:sldMkLst>
      </pc:sldChg>
      <pc:sldChg chg="modSp add del mod ord">
        <pc:chgData name="Gen Moore" userId="7344d1be-7da3-4dca-94bf-ce3e70949899" providerId="ADAL" clId="{787C69C9-5F3F-4C68-B381-FF6FBA5B5A7E}" dt="2023-12-29T18:20:48.365" v="13255" actId="2696"/>
        <pc:sldMkLst>
          <pc:docMk/>
          <pc:sldMk cId="1877418935" sldId="5029"/>
        </pc:sldMkLst>
      </pc:sldChg>
      <pc:sldChg chg="modSp add del mod">
        <pc:chgData name="Gen Moore" userId="7344d1be-7da3-4dca-94bf-ce3e70949899" providerId="ADAL" clId="{787C69C9-5F3F-4C68-B381-FF6FBA5B5A7E}" dt="2023-12-29T18:29:24.085" v="13353" actId="2696"/>
        <pc:sldMkLst>
          <pc:docMk/>
          <pc:sldMk cId="1968049644" sldId="5030"/>
        </pc:sldMkLst>
      </pc:sldChg>
      <pc:sldChg chg="modSp add del mod ord">
        <pc:chgData name="Gen Moore" userId="7344d1be-7da3-4dca-94bf-ce3e70949899" providerId="ADAL" clId="{787C69C9-5F3F-4C68-B381-FF6FBA5B5A7E}" dt="2023-12-29T18:33:19.079" v="13387" actId="2696"/>
        <pc:sldMkLst>
          <pc:docMk/>
          <pc:sldMk cId="3748824992" sldId="5031"/>
        </pc:sldMkLst>
      </pc:sldChg>
      <pc:sldChg chg="modSp add del mod">
        <pc:chgData name="Gen Moore" userId="7344d1be-7da3-4dca-94bf-ce3e70949899" providerId="ADAL" clId="{787C69C9-5F3F-4C68-B381-FF6FBA5B5A7E}" dt="2023-12-29T18:17:55.951" v="13230" actId="2696"/>
        <pc:sldMkLst>
          <pc:docMk/>
          <pc:sldMk cId="3260349932" sldId="5032"/>
        </pc:sldMkLst>
      </pc:sldChg>
      <pc:sldChg chg="modSp add del mod">
        <pc:chgData name="Gen Moore" userId="7344d1be-7da3-4dca-94bf-ce3e70949899" providerId="ADAL" clId="{787C69C9-5F3F-4C68-B381-FF6FBA5B5A7E}" dt="2023-12-29T18:15:20.895" v="13198" actId="2696"/>
        <pc:sldMkLst>
          <pc:docMk/>
          <pc:sldMk cId="3435028460" sldId="5033"/>
        </pc:sldMkLst>
      </pc:sldChg>
      <pc:sldChg chg="modSp add del mod">
        <pc:chgData name="Gen Moore" userId="7344d1be-7da3-4dca-94bf-ce3e70949899" providerId="ADAL" clId="{787C69C9-5F3F-4C68-B381-FF6FBA5B5A7E}" dt="2023-12-29T17:56:08.996" v="12943" actId="2696"/>
        <pc:sldMkLst>
          <pc:docMk/>
          <pc:sldMk cId="2650527712" sldId="5034"/>
        </pc:sldMkLst>
      </pc:sldChg>
      <pc:sldChg chg="modSp add del mod">
        <pc:chgData name="Gen Moore" userId="7344d1be-7da3-4dca-94bf-ce3e70949899" providerId="ADAL" clId="{787C69C9-5F3F-4C68-B381-FF6FBA5B5A7E}" dt="2023-12-29T17:37:39.007" v="12818" actId="2696"/>
        <pc:sldMkLst>
          <pc:docMk/>
          <pc:sldMk cId="2521609531" sldId="5035"/>
        </pc:sldMkLst>
      </pc:sldChg>
      <pc:sldChg chg="modSp add del mod">
        <pc:chgData name="Gen Moore" userId="7344d1be-7da3-4dca-94bf-ce3e70949899" providerId="ADAL" clId="{787C69C9-5F3F-4C68-B381-FF6FBA5B5A7E}" dt="2023-12-29T17:21:57.066" v="12642" actId="2696"/>
        <pc:sldMkLst>
          <pc:docMk/>
          <pc:sldMk cId="2711988641" sldId="5036"/>
        </pc:sldMkLst>
      </pc:sldChg>
      <pc:sldChg chg="addSp delSp modSp new del mod modClrScheme chgLayout">
        <pc:chgData name="Gen Moore" userId="7344d1be-7da3-4dca-94bf-ce3e70949899" providerId="ADAL" clId="{787C69C9-5F3F-4C68-B381-FF6FBA5B5A7E}" dt="2023-12-14T22:49:38.014" v="9917" actId="2696"/>
        <pc:sldMkLst>
          <pc:docMk/>
          <pc:sldMk cId="3469851929" sldId="5037"/>
        </pc:sldMkLst>
      </pc:sldChg>
      <pc:sldChg chg="addSp delSp modSp new del mod modClrScheme chgLayout">
        <pc:chgData name="Gen Moore" userId="7344d1be-7da3-4dca-94bf-ce3e70949899" providerId="ADAL" clId="{787C69C9-5F3F-4C68-B381-FF6FBA5B5A7E}" dt="2023-12-29T17:05:56.015" v="12377" actId="2696"/>
        <pc:sldMkLst>
          <pc:docMk/>
          <pc:sldMk cId="3809184309" sldId="5037"/>
        </pc:sldMkLst>
      </pc:sldChg>
      <pc:sldChg chg="addSp delSp modSp new del mod ord modClrScheme chgLayout">
        <pc:chgData name="Gen Moore" userId="7344d1be-7da3-4dca-94bf-ce3e70949899" providerId="ADAL" clId="{787C69C9-5F3F-4C68-B381-FF6FBA5B5A7E}" dt="2024-02-12T23:26:10.895" v="25999" actId="2696"/>
        <pc:sldMkLst>
          <pc:docMk/>
          <pc:sldMk cId="885688889" sldId="5038"/>
        </pc:sldMkLst>
      </pc:sldChg>
      <pc:sldChg chg="addSp delSp modSp new del mod modClrScheme chgLayout">
        <pc:chgData name="Gen Moore" userId="7344d1be-7da3-4dca-94bf-ce3e70949899" providerId="ADAL" clId="{787C69C9-5F3F-4C68-B381-FF6FBA5B5A7E}" dt="2023-12-14T22:36:48.681" v="9855" actId="2696"/>
        <pc:sldMkLst>
          <pc:docMk/>
          <pc:sldMk cId="3122605048" sldId="5038"/>
        </pc:sldMkLst>
      </pc:sldChg>
      <pc:sldChg chg="addSp modSp add del mod ord">
        <pc:chgData name="Gen Moore" userId="7344d1be-7da3-4dca-94bf-ce3e70949899" providerId="ADAL" clId="{787C69C9-5F3F-4C68-B381-FF6FBA5B5A7E}" dt="2023-12-28T18:15:20.321" v="10335" actId="2696"/>
        <pc:sldMkLst>
          <pc:docMk/>
          <pc:sldMk cId="116177875" sldId="5039"/>
        </pc:sldMkLst>
      </pc:sldChg>
      <pc:sldChg chg="add ord">
        <pc:chgData name="Gen Moore" userId="7344d1be-7da3-4dca-94bf-ce3e70949899" providerId="ADAL" clId="{787C69C9-5F3F-4C68-B381-FF6FBA5B5A7E}" dt="2024-04-09T20:39:17.224" v="32191"/>
        <pc:sldMkLst>
          <pc:docMk/>
          <pc:sldMk cId="2089562369" sldId="5039"/>
        </pc:sldMkLst>
      </pc:sldChg>
      <pc:sldChg chg="addSp delSp modSp add del mod ord">
        <pc:chgData name="Gen Moore" userId="7344d1be-7da3-4dca-94bf-ce3e70949899" providerId="ADAL" clId="{787C69C9-5F3F-4C68-B381-FF6FBA5B5A7E}" dt="2024-02-13T00:07:18.885" v="26404" actId="2696"/>
        <pc:sldMkLst>
          <pc:docMk/>
          <pc:sldMk cId="3050311994" sldId="5040"/>
        </pc:sldMkLst>
      </pc:sldChg>
      <pc:sldChg chg="addSp delSp modSp add del mod ord modClrScheme chgLayout">
        <pc:chgData name="Gen Moore" userId="7344d1be-7da3-4dca-94bf-ce3e70949899" providerId="ADAL" clId="{787C69C9-5F3F-4C68-B381-FF6FBA5B5A7E}" dt="2024-02-12T17:41:20.650" v="25597" actId="2696"/>
        <pc:sldMkLst>
          <pc:docMk/>
          <pc:sldMk cId="922180605" sldId="5041"/>
        </pc:sldMkLst>
      </pc:sldChg>
      <pc:sldChg chg="add del ord">
        <pc:chgData name="Gen Moore" userId="7344d1be-7da3-4dca-94bf-ce3e70949899" providerId="ADAL" clId="{787C69C9-5F3F-4C68-B381-FF6FBA5B5A7E}" dt="2023-12-28T18:26:56.754" v="10439" actId="2696"/>
        <pc:sldMkLst>
          <pc:docMk/>
          <pc:sldMk cId="3649381056" sldId="5042"/>
        </pc:sldMkLst>
      </pc:sldChg>
      <pc:sldChg chg="add del ord">
        <pc:chgData name="Gen Moore" userId="7344d1be-7da3-4dca-94bf-ce3e70949899" providerId="ADAL" clId="{787C69C9-5F3F-4C68-B381-FF6FBA5B5A7E}" dt="2023-12-28T18:37:27.189" v="10578" actId="2696"/>
        <pc:sldMkLst>
          <pc:docMk/>
          <pc:sldMk cId="3961005788" sldId="5042"/>
        </pc:sldMkLst>
      </pc:sldChg>
      <pc:sldChg chg="addSp delSp modSp add del mod ord chgLayout">
        <pc:chgData name="Gen Moore" userId="7344d1be-7da3-4dca-94bf-ce3e70949899" providerId="ADAL" clId="{787C69C9-5F3F-4C68-B381-FF6FBA5B5A7E}" dt="2024-02-12T23:48:39.366" v="26326" actId="2696"/>
        <pc:sldMkLst>
          <pc:docMk/>
          <pc:sldMk cId="2968618910" sldId="5043"/>
        </pc:sldMkLst>
      </pc:sldChg>
      <pc:sldChg chg="add del ord">
        <pc:chgData name="Gen Moore" userId="7344d1be-7da3-4dca-94bf-ce3e70949899" providerId="ADAL" clId="{787C69C9-5F3F-4C68-B381-FF6FBA5B5A7E}" dt="2023-12-28T18:47:22.982" v="10646" actId="2696"/>
        <pc:sldMkLst>
          <pc:docMk/>
          <pc:sldMk cId="3267111944" sldId="5044"/>
        </pc:sldMkLst>
      </pc:sldChg>
      <pc:sldChg chg="addSp delSp modSp add del mod ord chgLayout">
        <pc:chgData name="Gen Moore" userId="7344d1be-7da3-4dca-94bf-ce3e70949899" providerId="ADAL" clId="{787C69C9-5F3F-4C68-B381-FF6FBA5B5A7E}" dt="2024-02-12T23:41:55.556" v="26258" actId="2696"/>
        <pc:sldMkLst>
          <pc:docMk/>
          <pc:sldMk cId="2972993115" sldId="5045"/>
        </pc:sldMkLst>
      </pc:sldChg>
      <pc:sldChg chg="modSp add del mod ord modClrScheme chgLayout">
        <pc:chgData name="Gen Moore" userId="7344d1be-7da3-4dca-94bf-ce3e70949899" providerId="ADAL" clId="{787C69C9-5F3F-4C68-B381-FF6FBA5B5A7E}" dt="2023-12-28T20:09:33.184" v="10766" actId="2696"/>
        <pc:sldMkLst>
          <pc:docMk/>
          <pc:sldMk cId="998041775" sldId="5046"/>
        </pc:sldMkLst>
      </pc:sldChg>
      <pc:sldChg chg="delSp add del mod">
        <pc:chgData name="Gen Moore" userId="7344d1be-7da3-4dca-94bf-ce3e70949899" providerId="ADAL" clId="{787C69C9-5F3F-4C68-B381-FF6FBA5B5A7E}" dt="2024-02-13T01:07:34.106" v="27017" actId="2696"/>
        <pc:sldMkLst>
          <pc:docMk/>
          <pc:sldMk cId="1348727426" sldId="5046"/>
        </pc:sldMkLst>
      </pc:sldChg>
      <pc:sldChg chg="addSp delSp modSp new del mod ord modClrScheme chgLayout">
        <pc:chgData name="Gen Moore" userId="7344d1be-7da3-4dca-94bf-ce3e70949899" providerId="ADAL" clId="{787C69C9-5F3F-4C68-B381-FF6FBA5B5A7E}" dt="2024-02-12T23:45:09.463" v="26279" actId="2696"/>
        <pc:sldMkLst>
          <pc:docMk/>
          <pc:sldMk cId="625997924" sldId="5047"/>
        </pc:sldMkLst>
      </pc:sldChg>
      <pc:sldChg chg="add del ord">
        <pc:chgData name="Gen Moore" userId="7344d1be-7da3-4dca-94bf-ce3e70949899" providerId="ADAL" clId="{787C69C9-5F3F-4C68-B381-FF6FBA5B5A7E}" dt="2023-12-28T21:20:39.452" v="11611" actId="2696"/>
        <pc:sldMkLst>
          <pc:docMk/>
          <pc:sldMk cId="87826013" sldId="5048"/>
        </pc:sldMkLst>
      </pc:sldChg>
      <pc:sldChg chg="modSp add del mod ord">
        <pc:chgData name="Gen Moore" userId="7344d1be-7da3-4dca-94bf-ce3e70949899" providerId="ADAL" clId="{787C69C9-5F3F-4C68-B381-FF6FBA5B5A7E}" dt="2023-12-28T20:27:46.942" v="10917" actId="2696"/>
        <pc:sldMkLst>
          <pc:docMk/>
          <pc:sldMk cId="1846587111" sldId="5048"/>
        </pc:sldMkLst>
      </pc:sldChg>
      <pc:sldChg chg="modSp add del mod">
        <pc:chgData name="Gen Moore" userId="7344d1be-7da3-4dca-94bf-ce3e70949899" providerId="ADAL" clId="{787C69C9-5F3F-4C68-B381-FF6FBA5B5A7E}" dt="2023-12-28T20:33:08.006" v="10947" actId="2696"/>
        <pc:sldMkLst>
          <pc:docMk/>
          <pc:sldMk cId="2408369671" sldId="5048"/>
        </pc:sldMkLst>
      </pc:sldChg>
      <pc:sldChg chg="addSp delSp modSp add del mod ord chgLayout">
        <pc:chgData name="Gen Moore" userId="7344d1be-7da3-4dca-94bf-ce3e70949899" providerId="ADAL" clId="{787C69C9-5F3F-4C68-B381-FF6FBA5B5A7E}" dt="2024-02-13T00:33:02.848" v="26570" actId="2696"/>
        <pc:sldMkLst>
          <pc:docMk/>
          <pc:sldMk cId="956839963" sldId="5049"/>
        </pc:sldMkLst>
      </pc:sldChg>
      <pc:sldChg chg="modSp add del mod ord">
        <pc:chgData name="Gen Moore" userId="7344d1be-7da3-4dca-94bf-ce3e70949899" providerId="ADAL" clId="{787C69C9-5F3F-4C68-B381-FF6FBA5B5A7E}" dt="2023-12-28T21:44:35.581" v="12131" actId="2696"/>
        <pc:sldMkLst>
          <pc:docMk/>
          <pc:sldMk cId="632271232" sldId="5050"/>
        </pc:sldMkLst>
      </pc:sldChg>
      <pc:sldChg chg="add del ord">
        <pc:chgData name="Gen Moore" userId="7344d1be-7da3-4dca-94bf-ce3e70949899" providerId="ADAL" clId="{787C69C9-5F3F-4C68-B381-FF6FBA5B5A7E}" dt="2023-12-28T21:12:33.897" v="11597" actId="2696"/>
        <pc:sldMkLst>
          <pc:docMk/>
          <pc:sldMk cId="245612590" sldId="5051"/>
        </pc:sldMkLst>
      </pc:sldChg>
      <pc:sldChg chg="add del">
        <pc:chgData name="Gen Moore" userId="7344d1be-7da3-4dca-94bf-ce3e70949899" providerId="ADAL" clId="{787C69C9-5F3F-4C68-B381-FF6FBA5B5A7E}" dt="2023-12-28T21:37:53.502" v="12054" actId="2696"/>
        <pc:sldMkLst>
          <pc:docMk/>
          <pc:sldMk cId="3035197288" sldId="5052"/>
        </pc:sldMkLst>
      </pc:sldChg>
      <pc:sldChg chg="addSp delSp modSp add del mod ord">
        <pc:chgData name="Gen Moore" userId="7344d1be-7da3-4dca-94bf-ce3e70949899" providerId="ADAL" clId="{787C69C9-5F3F-4C68-B381-FF6FBA5B5A7E}" dt="2024-02-12T23:11:35.693" v="25944" actId="2696"/>
        <pc:sldMkLst>
          <pc:docMk/>
          <pc:sldMk cId="3654932397" sldId="5053"/>
        </pc:sldMkLst>
      </pc:sldChg>
      <pc:sldChg chg="addSp delSp modSp add del mod ord chgLayout">
        <pc:chgData name="Gen Moore" userId="7344d1be-7da3-4dca-94bf-ce3e70949899" providerId="ADAL" clId="{787C69C9-5F3F-4C68-B381-FF6FBA5B5A7E}" dt="2024-02-12T23:32:22.758" v="26132" actId="2696"/>
        <pc:sldMkLst>
          <pc:docMk/>
          <pc:sldMk cId="322266521" sldId="5054"/>
        </pc:sldMkLst>
      </pc:sldChg>
      <pc:sldChg chg="addSp modSp add del mod ord">
        <pc:chgData name="Gen Moore" userId="7344d1be-7da3-4dca-94bf-ce3e70949899" providerId="ADAL" clId="{787C69C9-5F3F-4C68-B381-FF6FBA5B5A7E}" dt="2024-02-12T23:39:28.475" v="26206" actId="2696"/>
        <pc:sldMkLst>
          <pc:docMk/>
          <pc:sldMk cId="2742600801" sldId="5055"/>
        </pc:sldMkLst>
      </pc:sldChg>
      <pc:sldChg chg="add del">
        <pc:chgData name="Gen Moore" userId="7344d1be-7da3-4dca-94bf-ce3e70949899" providerId="ADAL" clId="{787C69C9-5F3F-4C68-B381-FF6FBA5B5A7E}" dt="2023-12-28T23:33:39.492" v="12255" actId="2696"/>
        <pc:sldMkLst>
          <pc:docMk/>
          <pc:sldMk cId="544793810" sldId="5056"/>
        </pc:sldMkLst>
      </pc:sldChg>
      <pc:sldChg chg="addSp modSp add del mod ord">
        <pc:chgData name="Gen Moore" userId="7344d1be-7da3-4dca-94bf-ce3e70949899" providerId="ADAL" clId="{787C69C9-5F3F-4C68-B381-FF6FBA5B5A7E}" dt="2024-02-12T23:44:08.693" v="26271" actId="2696"/>
        <pc:sldMkLst>
          <pc:docMk/>
          <pc:sldMk cId="3987594091" sldId="5057"/>
        </pc:sldMkLst>
      </pc:sldChg>
      <pc:sldChg chg="addSp delSp modSp add mod ord chgLayout">
        <pc:chgData name="Gen Moore" userId="7344d1be-7da3-4dca-94bf-ce3e70949899" providerId="ADAL" clId="{787C69C9-5F3F-4C68-B381-FF6FBA5B5A7E}" dt="2024-03-04T18:07:47.863" v="30078" actId="21"/>
        <pc:sldMkLst>
          <pc:docMk/>
          <pc:sldMk cId="1149488894" sldId="5058"/>
        </pc:sldMkLst>
      </pc:sldChg>
      <pc:sldChg chg="addSp delSp modSp add mod ord">
        <pc:chgData name="Gen Moore" userId="7344d1be-7da3-4dca-94bf-ce3e70949899" providerId="ADAL" clId="{787C69C9-5F3F-4C68-B381-FF6FBA5B5A7E}" dt="2024-01-30T17:33:34.212" v="23714"/>
        <pc:sldMkLst>
          <pc:docMk/>
          <pc:sldMk cId="1102340898" sldId="5059"/>
        </pc:sldMkLst>
      </pc:sldChg>
      <pc:sldChg chg="addSp delSp modSp add mod ord">
        <pc:chgData name="Gen Moore" userId="7344d1be-7da3-4dca-94bf-ce3e70949899" providerId="ADAL" clId="{787C69C9-5F3F-4C68-B381-FF6FBA5B5A7E}" dt="2024-01-30T17:33:34.212" v="23714"/>
        <pc:sldMkLst>
          <pc:docMk/>
          <pc:sldMk cId="4137395673" sldId="5060"/>
        </pc:sldMkLst>
      </pc:sldChg>
      <pc:sldChg chg="addSp delSp modSp add mod ord">
        <pc:chgData name="Gen Moore" userId="7344d1be-7da3-4dca-94bf-ce3e70949899" providerId="ADAL" clId="{787C69C9-5F3F-4C68-B381-FF6FBA5B5A7E}" dt="2024-02-12T16:16:36.428" v="24580" actId="18131"/>
        <pc:sldMkLst>
          <pc:docMk/>
          <pc:sldMk cId="1632543982" sldId="5061"/>
        </pc:sldMkLst>
      </pc:sldChg>
      <pc:sldChg chg="addSp delSp modSp add del mod ord">
        <pc:chgData name="Gen Moore" userId="7344d1be-7da3-4dca-94bf-ce3e70949899" providerId="ADAL" clId="{787C69C9-5F3F-4C68-B381-FF6FBA5B5A7E}" dt="2024-01-23T17:17:28.120" v="18569" actId="2696"/>
        <pc:sldMkLst>
          <pc:docMk/>
          <pc:sldMk cId="3109473197" sldId="5062"/>
        </pc:sldMkLst>
      </pc:sldChg>
      <pc:sldChg chg="addSp delSp modSp add mod ord">
        <pc:chgData name="Gen Moore" userId="7344d1be-7da3-4dca-94bf-ce3e70949899" providerId="ADAL" clId="{787C69C9-5F3F-4C68-B381-FF6FBA5B5A7E}" dt="2024-01-30T17:33:34.212" v="23714"/>
        <pc:sldMkLst>
          <pc:docMk/>
          <pc:sldMk cId="2973312092" sldId="5063"/>
        </pc:sldMkLst>
      </pc:sldChg>
      <pc:sldChg chg="addSp delSp modSp add mod ord">
        <pc:chgData name="Gen Moore" userId="7344d1be-7da3-4dca-94bf-ce3e70949899" providerId="ADAL" clId="{787C69C9-5F3F-4C68-B381-FF6FBA5B5A7E}" dt="2024-01-30T17:33:34.212" v="23714"/>
        <pc:sldMkLst>
          <pc:docMk/>
          <pc:sldMk cId="335146361" sldId="5064"/>
        </pc:sldMkLst>
      </pc:sldChg>
      <pc:sldChg chg="addSp delSp modSp add del mod ord">
        <pc:chgData name="Gen Moore" userId="7344d1be-7da3-4dca-94bf-ce3e70949899" providerId="ADAL" clId="{787C69C9-5F3F-4C68-B381-FF6FBA5B5A7E}" dt="2024-01-16T17:42:15.337" v="15337" actId="2696"/>
        <pc:sldMkLst>
          <pc:docMk/>
          <pc:sldMk cId="4208316029" sldId="5065"/>
        </pc:sldMkLst>
      </pc:sldChg>
      <pc:sldChg chg="addSp delSp modSp add del mod ord">
        <pc:chgData name="Gen Moore" userId="7344d1be-7da3-4dca-94bf-ce3e70949899" providerId="ADAL" clId="{787C69C9-5F3F-4C68-B381-FF6FBA5B5A7E}" dt="2024-01-24T18:38:46.084" v="21703" actId="2696"/>
        <pc:sldMkLst>
          <pc:docMk/>
          <pc:sldMk cId="4270246434" sldId="5066"/>
        </pc:sldMkLst>
      </pc:sldChg>
      <pc:sldChg chg="modSp add del mod ord">
        <pc:chgData name="Gen Moore" userId="7344d1be-7da3-4dca-94bf-ce3e70949899" providerId="ADAL" clId="{787C69C9-5F3F-4C68-B381-FF6FBA5B5A7E}" dt="2024-01-16T17:42:28.767" v="15339" actId="2696"/>
        <pc:sldMkLst>
          <pc:docMk/>
          <pc:sldMk cId="357748436" sldId="5067"/>
        </pc:sldMkLst>
      </pc:sldChg>
      <pc:sldChg chg="addSp delSp modSp add mod ord">
        <pc:chgData name="Gen Moore" userId="7344d1be-7da3-4dca-94bf-ce3e70949899" providerId="ADAL" clId="{787C69C9-5F3F-4C68-B381-FF6FBA5B5A7E}" dt="2024-01-30T17:33:34.212" v="23714"/>
        <pc:sldMkLst>
          <pc:docMk/>
          <pc:sldMk cId="1247481145" sldId="5068"/>
        </pc:sldMkLst>
      </pc:sldChg>
      <pc:sldChg chg="addSp delSp modSp add mod ord">
        <pc:chgData name="Gen Moore" userId="7344d1be-7da3-4dca-94bf-ce3e70949899" providerId="ADAL" clId="{787C69C9-5F3F-4C68-B381-FF6FBA5B5A7E}" dt="2024-04-04T21:03:58.582" v="32180" actId="13244"/>
        <pc:sldMkLst>
          <pc:docMk/>
          <pc:sldMk cId="1616701700" sldId="5069"/>
        </pc:sldMkLst>
      </pc:sldChg>
      <pc:sldChg chg="modSp add del mod ord">
        <pc:chgData name="Gen Moore" userId="7344d1be-7da3-4dca-94bf-ce3e70949899" providerId="ADAL" clId="{787C69C9-5F3F-4C68-B381-FF6FBA5B5A7E}" dt="2024-01-16T17:42:47.693" v="15341" actId="2696"/>
        <pc:sldMkLst>
          <pc:docMk/>
          <pc:sldMk cId="3717903589" sldId="5070"/>
        </pc:sldMkLst>
      </pc:sldChg>
      <pc:sldChg chg="modSp add del mod ord">
        <pc:chgData name="Gen Moore" userId="7344d1be-7da3-4dca-94bf-ce3e70949899" providerId="ADAL" clId="{787C69C9-5F3F-4C68-B381-FF6FBA5B5A7E}" dt="2024-01-16T17:51:25.633" v="15427" actId="2696"/>
        <pc:sldMkLst>
          <pc:docMk/>
          <pc:sldMk cId="2250850625" sldId="5071"/>
        </pc:sldMkLst>
      </pc:sldChg>
      <pc:sldChg chg="add del ord">
        <pc:chgData name="Gen Moore" userId="7344d1be-7da3-4dca-94bf-ce3e70949899" providerId="ADAL" clId="{787C69C9-5F3F-4C68-B381-FF6FBA5B5A7E}" dt="2024-01-02T21:29:52.548" v="13500" actId="2696"/>
        <pc:sldMkLst>
          <pc:docMk/>
          <pc:sldMk cId="2611292736" sldId="5072"/>
        </pc:sldMkLst>
      </pc:sldChg>
      <pc:sldChg chg="modSp add mod ord">
        <pc:chgData name="Gen Moore" userId="7344d1be-7da3-4dca-94bf-ce3e70949899" providerId="ADAL" clId="{787C69C9-5F3F-4C68-B381-FF6FBA5B5A7E}" dt="2024-04-09T21:02:53.985" v="32196" actId="12"/>
        <pc:sldMkLst>
          <pc:docMk/>
          <pc:sldMk cId="3097220839" sldId="5073"/>
        </pc:sldMkLst>
      </pc:sldChg>
      <pc:sldChg chg="add del">
        <pc:chgData name="Gen Moore" userId="7344d1be-7da3-4dca-94bf-ce3e70949899" providerId="ADAL" clId="{787C69C9-5F3F-4C68-B381-FF6FBA5B5A7E}" dt="2024-01-16T17:44:02.808" v="15343" actId="2696"/>
        <pc:sldMkLst>
          <pc:docMk/>
          <pc:sldMk cId="3276892742" sldId="5074"/>
        </pc:sldMkLst>
      </pc:sldChg>
      <pc:sldChg chg="modSp add mod ord modClrScheme chgLayout">
        <pc:chgData name="Gen Moore" userId="7344d1be-7da3-4dca-94bf-ce3e70949899" providerId="ADAL" clId="{787C69C9-5F3F-4C68-B381-FF6FBA5B5A7E}" dt="2024-02-13T00:42:05.557" v="26617" actId="18131"/>
        <pc:sldMkLst>
          <pc:docMk/>
          <pc:sldMk cId="2712324180" sldId="5075"/>
        </pc:sldMkLst>
      </pc:sldChg>
      <pc:sldChg chg="add del ord">
        <pc:chgData name="Gen Moore" userId="7344d1be-7da3-4dca-94bf-ce3e70949899" providerId="ADAL" clId="{787C69C9-5F3F-4C68-B381-FF6FBA5B5A7E}" dt="2024-01-02T21:41:32.655" v="13590" actId="2696"/>
        <pc:sldMkLst>
          <pc:docMk/>
          <pc:sldMk cId="794621421" sldId="5076"/>
        </pc:sldMkLst>
      </pc:sldChg>
      <pc:sldChg chg="addSp delSp modSp add mod ord">
        <pc:chgData name="Gen Moore" userId="7344d1be-7da3-4dca-94bf-ce3e70949899" providerId="ADAL" clId="{787C69C9-5F3F-4C68-B381-FF6FBA5B5A7E}" dt="2024-03-18T15:57:30.965" v="31095" actId="20577"/>
        <pc:sldMkLst>
          <pc:docMk/>
          <pc:sldMk cId="3739987219" sldId="5076"/>
        </pc:sldMkLst>
      </pc:sldChg>
      <pc:sldChg chg="add del ord">
        <pc:chgData name="Gen Moore" userId="7344d1be-7da3-4dca-94bf-ce3e70949899" providerId="ADAL" clId="{787C69C9-5F3F-4C68-B381-FF6FBA5B5A7E}" dt="2024-01-02T21:59:51.497" v="13684" actId="2696"/>
        <pc:sldMkLst>
          <pc:docMk/>
          <pc:sldMk cId="3819749426" sldId="5077"/>
        </pc:sldMkLst>
      </pc:sldChg>
      <pc:sldChg chg="addSp delSp modSp add del mod ord">
        <pc:chgData name="Gen Moore" userId="7344d1be-7da3-4dca-94bf-ce3e70949899" providerId="ADAL" clId="{787C69C9-5F3F-4C68-B381-FF6FBA5B5A7E}" dt="2024-03-18T15:56:33.648" v="31085" actId="2696"/>
        <pc:sldMkLst>
          <pc:docMk/>
          <pc:sldMk cId="3406778365" sldId="5078"/>
        </pc:sldMkLst>
      </pc:sldChg>
      <pc:sldChg chg="add del ord">
        <pc:chgData name="Gen Moore" userId="7344d1be-7da3-4dca-94bf-ce3e70949899" providerId="ADAL" clId="{787C69C9-5F3F-4C68-B381-FF6FBA5B5A7E}" dt="2024-01-04T17:57:52.899" v="14755" actId="2696"/>
        <pc:sldMkLst>
          <pc:docMk/>
          <pc:sldMk cId="1812596759" sldId="5079"/>
        </pc:sldMkLst>
      </pc:sldChg>
      <pc:sldChg chg="add del ord">
        <pc:chgData name="Gen Moore" userId="7344d1be-7da3-4dca-94bf-ce3e70949899" providerId="ADAL" clId="{787C69C9-5F3F-4C68-B381-FF6FBA5B5A7E}" dt="2024-01-02T22:07:47.713" v="13744" actId="2696"/>
        <pc:sldMkLst>
          <pc:docMk/>
          <pc:sldMk cId="3895969409" sldId="5080"/>
        </pc:sldMkLst>
      </pc:sldChg>
      <pc:sldChg chg="modSp add del mod ord">
        <pc:chgData name="Gen Moore" userId="7344d1be-7da3-4dca-94bf-ce3e70949899" providerId="ADAL" clId="{787C69C9-5F3F-4C68-B381-FF6FBA5B5A7E}" dt="2024-03-18T15:56:50.760" v="31086" actId="2696"/>
        <pc:sldMkLst>
          <pc:docMk/>
          <pc:sldMk cId="2116938089" sldId="5081"/>
        </pc:sldMkLst>
      </pc:sldChg>
      <pc:sldChg chg="addSp modSp add mod ord">
        <pc:chgData name="Gen Moore" userId="7344d1be-7da3-4dca-94bf-ce3e70949899" providerId="ADAL" clId="{787C69C9-5F3F-4C68-B381-FF6FBA5B5A7E}" dt="2024-02-13T00:47:45.668" v="26660" actId="14861"/>
        <pc:sldMkLst>
          <pc:docMk/>
          <pc:sldMk cId="3445943188" sldId="5082"/>
        </pc:sldMkLst>
      </pc:sldChg>
      <pc:sldChg chg="add del ord">
        <pc:chgData name="Gen Moore" userId="7344d1be-7da3-4dca-94bf-ce3e70949899" providerId="ADAL" clId="{787C69C9-5F3F-4C68-B381-FF6FBA5B5A7E}" dt="2024-01-02T22:36:28.138" v="14021" actId="2696"/>
        <pc:sldMkLst>
          <pc:docMk/>
          <pc:sldMk cId="2589042064" sldId="5083"/>
        </pc:sldMkLst>
      </pc:sldChg>
      <pc:sldChg chg="addSp delSp modSp add mod ord">
        <pc:chgData name="Gen Moore" userId="7344d1be-7da3-4dca-94bf-ce3e70949899" providerId="ADAL" clId="{787C69C9-5F3F-4C68-B381-FF6FBA5B5A7E}" dt="2024-02-13T00:49:32.522" v="26668" actId="14100"/>
        <pc:sldMkLst>
          <pc:docMk/>
          <pc:sldMk cId="2634767209" sldId="5084"/>
        </pc:sldMkLst>
      </pc:sldChg>
      <pc:sldChg chg="addSp modSp add del mod ord">
        <pc:chgData name="Gen Moore" userId="7344d1be-7da3-4dca-94bf-ce3e70949899" providerId="ADAL" clId="{787C69C9-5F3F-4C68-B381-FF6FBA5B5A7E}" dt="2024-01-16T17:44:33.175" v="15345" actId="2696"/>
        <pc:sldMkLst>
          <pc:docMk/>
          <pc:sldMk cId="969195241" sldId="5085"/>
        </pc:sldMkLst>
      </pc:sldChg>
      <pc:sldChg chg="add del ord">
        <pc:chgData name="Gen Moore" userId="7344d1be-7da3-4dca-94bf-ce3e70949899" providerId="ADAL" clId="{787C69C9-5F3F-4C68-B381-FF6FBA5B5A7E}" dt="2024-01-03T22:51:36.162" v="14095" actId="2696"/>
        <pc:sldMkLst>
          <pc:docMk/>
          <pc:sldMk cId="3211761237" sldId="5086"/>
        </pc:sldMkLst>
      </pc:sldChg>
      <pc:sldChg chg="add del ord replId">
        <pc:chgData name="Gen Moore" userId="7344d1be-7da3-4dca-94bf-ce3e70949899" providerId="ADAL" clId="{787C69C9-5F3F-4C68-B381-FF6FBA5B5A7E}" dt="2024-01-03T23:05:11.668" v="14362" actId="2696"/>
        <pc:sldMkLst>
          <pc:docMk/>
          <pc:sldMk cId="595002862" sldId="5087"/>
        </pc:sldMkLst>
      </pc:sldChg>
      <pc:sldChg chg="add del ord replId">
        <pc:chgData name="Gen Moore" userId="7344d1be-7da3-4dca-94bf-ce3e70949899" providerId="ADAL" clId="{787C69C9-5F3F-4C68-B381-FF6FBA5B5A7E}" dt="2024-01-03T23:43:09.134" v="14444" actId="2696"/>
        <pc:sldMkLst>
          <pc:docMk/>
          <pc:sldMk cId="169994652" sldId="5088"/>
        </pc:sldMkLst>
      </pc:sldChg>
      <pc:sldChg chg="add del ord replId">
        <pc:chgData name="Gen Moore" userId="7344d1be-7da3-4dca-94bf-ce3e70949899" providerId="ADAL" clId="{787C69C9-5F3F-4C68-B381-FF6FBA5B5A7E}" dt="2024-01-04T01:17:51.234" v="14539" actId="2696"/>
        <pc:sldMkLst>
          <pc:docMk/>
          <pc:sldMk cId="493841673" sldId="5089"/>
        </pc:sldMkLst>
      </pc:sldChg>
      <pc:sldChg chg="addSp delSp modSp add del mod ord">
        <pc:chgData name="Gen Moore" userId="7344d1be-7da3-4dca-94bf-ce3e70949899" providerId="ADAL" clId="{787C69C9-5F3F-4C68-B381-FF6FBA5B5A7E}" dt="2024-02-12T23:09:52.972" v="25910" actId="2696"/>
        <pc:sldMkLst>
          <pc:docMk/>
          <pc:sldMk cId="1646441322" sldId="5090"/>
        </pc:sldMkLst>
      </pc:sldChg>
      <pc:sldChg chg="addSp delSp modSp add del mod ord">
        <pc:chgData name="Gen Moore" userId="7344d1be-7da3-4dca-94bf-ce3e70949899" providerId="ADAL" clId="{787C69C9-5F3F-4C68-B381-FF6FBA5B5A7E}" dt="2024-02-13T17:53:14.054" v="27488" actId="2696"/>
        <pc:sldMkLst>
          <pc:docMk/>
          <pc:sldMk cId="3511930664" sldId="5091"/>
        </pc:sldMkLst>
      </pc:sldChg>
      <pc:sldChg chg="addSp delSp modSp add del mod ord chgLayout">
        <pc:chgData name="Gen Moore" userId="7344d1be-7da3-4dca-94bf-ce3e70949899" providerId="ADAL" clId="{787C69C9-5F3F-4C68-B381-FF6FBA5B5A7E}" dt="2024-02-06T17:01:37.472" v="24070" actId="2696"/>
        <pc:sldMkLst>
          <pc:docMk/>
          <pc:sldMk cId="1742799766" sldId="5092"/>
        </pc:sldMkLst>
      </pc:sldChg>
      <pc:sldChg chg="addSp modSp add del mod ord">
        <pc:chgData name="Gen Moore" userId="7344d1be-7da3-4dca-94bf-ce3e70949899" providerId="ADAL" clId="{787C69C9-5F3F-4C68-B381-FF6FBA5B5A7E}" dt="2024-02-13T17:57:37.641" v="27586" actId="2696"/>
        <pc:sldMkLst>
          <pc:docMk/>
          <pc:sldMk cId="4191780398" sldId="5093"/>
        </pc:sldMkLst>
      </pc:sldChg>
      <pc:sldChg chg="modSp add del mod ord">
        <pc:chgData name="Gen Moore" userId="7344d1be-7da3-4dca-94bf-ce3e70949899" providerId="ADAL" clId="{787C69C9-5F3F-4C68-B381-FF6FBA5B5A7E}" dt="2024-01-04T01:21:38.368" v="14575" actId="2696"/>
        <pc:sldMkLst>
          <pc:docMk/>
          <pc:sldMk cId="1362215196" sldId="5094"/>
        </pc:sldMkLst>
      </pc:sldChg>
      <pc:sldChg chg="modSp add del mod ord replId">
        <pc:chgData name="Gen Moore" userId="7344d1be-7da3-4dca-94bf-ce3e70949899" providerId="ADAL" clId="{787C69C9-5F3F-4C68-B381-FF6FBA5B5A7E}" dt="2024-01-04T01:23:13.956" v="14602" actId="2696"/>
        <pc:sldMkLst>
          <pc:docMk/>
          <pc:sldMk cId="388905028" sldId="5095"/>
        </pc:sldMkLst>
      </pc:sldChg>
      <pc:sldChg chg="addSp delSp modSp add mod ord">
        <pc:chgData name="Gen Moore" userId="7344d1be-7da3-4dca-94bf-ce3e70949899" providerId="ADAL" clId="{787C69C9-5F3F-4C68-B381-FF6FBA5B5A7E}" dt="2024-02-13T00:49:40.660" v="26669" actId="403"/>
        <pc:sldMkLst>
          <pc:docMk/>
          <pc:sldMk cId="2415123086" sldId="5096"/>
        </pc:sldMkLst>
      </pc:sldChg>
      <pc:sldChg chg="addSp delSp modSp add mod ord">
        <pc:chgData name="Gen Moore" userId="7344d1be-7da3-4dca-94bf-ce3e70949899" providerId="ADAL" clId="{787C69C9-5F3F-4C68-B381-FF6FBA5B5A7E}" dt="2024-02-13T00:49:59.286" v="26671" actId="14100"/>
        <pc:sldMkLst>
          <pc:docMk/>
          <pc:sldMk cId="2093219737" sldId="5097"/>
        </pc:sldMkLst>
      </pc:sldChg>
      <pc:sldChg chg="modSp add del mod ord">
        <pc:chgData name="Gen Moore" userId="7344d1be-7da3-4dca-94bf-ce3e70949899" providerId="ADAL" clId="{787C69C9-5F3F-4C68-B381-FF6FBA5B5A7E}" dt="2024-02-06T17:04:49.825" v="24087" actId="2696"/>
        <pc:sldMkLst>
          <pc:docMk/>
          <pc:sldMk cId="4003139923" sldId="5098"/>
        </pc:sldMkLst>
      </pc:sldChg>
      <pc:sldChg chg="add del ord">
        <pc:chgData name="Gen Moore" userId="7344d1be-7da3-4dca-94bf-ce3e70949899" providerId="ADAL" clId="{787C69C9-5F3F-4C68-B381-FF6FBA5B5A7E}" dt="2024-01-04T01:29:12.659" v="14640" actId="2696"/>
        <pc:sldMkLst>
          <pc:docMk/>
          <pc:sldMk cId="3304369457" sldId="5099"/>
        </pc:sldMkLst>
      </pc:sldChg>
      <pc:sldChg chg="modSp add del mod ord replId">
        <pc:chgData name="Gen Moore" userId="7344d1be-7da3-4dca-94bf-ce3e70949899" providerId="ADAL" clId="{787C69C9-5F3F-4C68-B381-FF6FBA5B5A7E}" dt="2024-01-04T01:31:59.777" v="14665" actId="2696"/>
        <pc:sldMkLst>
          <pc:docMk/>
          <pc:sldMk cId="3895607505" sldId="5100"/>
        </pc:sldMkLst>
      </pc:sldChg>
      <pc:sldChg chg="addSp modSp add del mod ord">
        <pc:chgData name="Gen Moore" userId="7344d1be-7da3-4dca-94bf-ce3e70949899" providerId="ADAL" clId="{787C69C9-5F3F-4C68-B381-FF6FBA5B5A7E}" dt="2024-02-13T18:00:34.987" v="27677" actId="2696"/>
        <pc:sldMkLst>
          <pc:docMk/>
          <pc:sldMk cId="2446569045" sldId="5101"/>
        </pc:sldMkLst>
      </pc:sldChg>
      <pc:sldChg chg="addSp delSp modSp add del mod ord">
        <pc:chgData name="Gen Moore" userId="7344d1be-7da3-4dca-94bf-ce3e70949899" providerId="ADAL" clId="{787C69C9-5F3F-4C68-B381-FF6FBA5B5A7E}" dt="2024-02-09T19:57:39.976" v="24560"/>
        <pc:sldMkLst>
          <pc:docMk/>
          <pc:sldMk cId="404568948" sldId="5102"/>
        </pc:sldMkLst>
      </pc:sldChg>
      <pc:sldChg chg="modSp add del mod ord">
        <pc:chgData name="Gen Moore" userId="7344d1be-7da3-4dca-94bf-ce3e70949899" providerId="ADAL" clId="{787C69C9-5F3F-4C68-B381-FF6FBA5B5A7E}" dt="2024-01-04T17:47:37.100" v="14744" actId="2696"/>
        <pc:sldMkLst>
          <pc:docMk/>
          <pc:sldMk cId="57727751" sldId="5103"/>
        </pc:sldMkLst>
      </pc:sldChg>
      <pc:sldChg chg="add del ord">
        <pc:chgData name="Gen Moore" userId="7344d1be-7da3-4dca-94bf-ce3e70949899" providerId="ADAL" clId="{787C69C9-5F3F-4C68-B381-FF6FBA5B5A7E}" dt="2024-01-04T17:24:00.909" v="14696" actId="2696"/>
        <pc:sldMkLst>
          <pc:docMk/>
          <pc:sldMk cId="1259854533" sldId="5103"/>
        </pc:sldMkLst>
      </pc:sldChg>
      <pc:sldChg chg="addSp modSp add mod ord">
        <pc:chgData name="Gen Moore" userId="7344d1be-7da3-4dca-94bf-ce3e70949899" providerId="ADAL" clId="{787C69C9-5F3F-4C68-B381-FF6FBA5B5A7E}" dt="2024-01-30T17:37:01.901" v="23734"/>
        <pc:sldMkLst>
          <pc:docMk/>
          <pc:sldMk cId="2948663006" sldId="5104"/>
        </pc:sldMkLst>
      </pc:sldChg>
      <pc:sldChg chg="add del">
        <pc:chgData name="Gen Moore" userId="7344d1be-7da3-4dca-94bf-ce3e70949899" providerId="ADAL" clId="{787C69C9-5F3F-4C68-B381-FF6FBA5B5A7E}" dt="2024-01-04T17:56:12.294" v="14747" actId="2890"/>
        <pc:sldMkLst>
          <pc:docMk/>
          <pc:sldMk cId="474680150" sldId="5105"/>
        </pc:sldMkLst>
      </pc:sldChg>
      <pc:sldChg chg="modSp add del mod ord">
        <pc:chgData name="Gen Moore" userId="7344d1be-7da3-4dca-94bf-ce3e70949899" providerId="ADAL" clId="{787C69C9-5F3F-4C68-B381-FF6FBA5B5A7E}" dt="2024-01-04T18:06:21.720" v="14807" actId="2696"/>
        <pc:sldMkLst>
          <pc:docMk/>
          <pc:sldMk cId="1551482992" sldId="5105"/>
        </pc:sldMkLst>
      </pc:sldChg>
      <pc:sldChg chg="addSp delSp modSp add del mod ord">
        <pc:chgData name="Gen Moore" userId="7344d1be-7da3-4dca-94bf-ce3e70949899" providerId="ADAL" clId="{787C69C9-5F3F-4C68-B381-FF6FBA5B5A7E}" dt="2024-02-13T00:28:12.165" v="26493" actId="2696"/>
        <pc:sldMkLst>
          <pc:docMk/>
          <pc:sldMk cId="1892926523" sldId="5105"/>
        </pc:sldMkLst>
      </pc:sldChg>
      <pc:sldChg chg="add del ord">
        <pc:chgData name="Gen Moore" userId="7344d1be-7da3-4dca-94bf-ce3e70949899" providerId="ADAL" clId="{787C69C9-5F3F-4C68-B381-FF6FBA5B5A7E}" dt="2024-01-04T18:06:21.720" v="14807" actId="2696"/>
        <pc:sldMkLst>
          <pc:docMk/>
          <pc:sldMk cId="1243501695" sldId="5106"/>
        </pc:sldMkLst>
      </pc:sldChg>
      <pc:sldChg chg="add del replId">
        <pc:chgData name="Gen Moore" userId="7344d1be-7da3-4dca-94bf-ce3e70949899" providerId="ADAL" clId="{787C69C9-5F3F-4C68-B381-FF6FBA5B5A7E}" dt="2024-01-04T17:56:12.294" v="14747" actId="2890"/>
        <pc:sldMkLst>
          <pc:docMk/>
          <pc:sldMk cId="2824013663" sldId="5106"/>
        </pc:sldMkLst>
      </pc:sldChg>
      <pc:sldChg chg="modSp add del mod ord">
        <pc:chgData name="Gen Moore" userId="7344d1be-7da3-4dca-94bf-ce3e70949899" providerId="ADAL" clId="{787C69C9-5F3F-4C68-B381-FF6FBA5B5A7E}" dt="2024-02-09T16:53:12.761" v="24418" actId="2696"/>
        <pc:sldMkLst>
          <pc:docMk/>
          <pc:sldMk cId="2141897001" sldId="5107"/>
        </pc:sldMkLst>
      </pc:sldChg>
      <pc:sldChg chg="addSp delSp modSp add mod ord">
        <pc:chgData name="Gen Moore" userId="7344d1be-7da3-4dca-94bf-ce3e70949899" providerId="ADAL" clId="{787C69C9-5F3F-4C68-B381-FF6FBA5B5A7E}" dt="2024-05-08T16:45:31.076" v="32642" actId="20577"/>
        <pc:sldMkLst>
          <pc:docMk/>
          <pc:sldMk cId="1320731078" sldId="5108"/>
        </pc:sldMkLst>
      </pc:sldChg>
      <pc:sldChg chg="addSp delSp modSp add mod ord">
        <pc:chgData name="Gen Moore" userId="7344d1be-7da3-4dca-94bf-ce3e70949899" providerId="ADAL" clId="{787C69C9-5F3F-4C68-B381-FF6FBA5B5A7E}" dt="2024-02-13T18:02:21.120" v="27696" actId="403"/>
        <pc:sldMkLst>
          <pc:docMk/>
          <pc:sldMk cId="3438290859" sldId="5109"/>
        </pc:sldMkLst>
      </pc:sldChg>
      <pc:sldChg chg="add del ord">
        <pc:chgData name="Gen Moore" userId="7344d1be-7da3-4dca-94bf-ce3e70949899" providerId="ADAL" clId="{787C69C9-5F3F-4C68-B381-FF6FBA5B5A7E}" dt="2024-01-10T18:27:34.895" v="15278" actId="2696"/>
        <pc:sldMkLst>
          <pc:docMk/>
          <pc:sldMk cId="1423042167" sldId="5110"/>
        </pc:sldMkLst>
      </pc:sldChg>
      <pc:sldChg chg="addSp modSp add">
        <pc:chgData name="Gen Moore" userId="7344d1be-7da3-4dca-94bf-ce3e70949899" providerId="ADAL" clId="{787C69C9-5F3F-4C68-B381-FF6FBA5B5A7E}" dt="2024-03-12T19:52:20.051" v="30735" actId="14430"/>
        <pc:sldMkLst>
          <pc:docMk/>
          <pc:sldMk cId="3188147404" sldId="5110"/>
        </pc:sldMkLst>
      </pc:sldChg>
      <pc:sldChg chg="add">
        <pc:chgData name="Gen Moore" userId="7344d1be-7da3-4dca-94bf-ce3e70949899" providerId="ADAL" clId="{787C69C9-5F3F-4C68-B381-FF6FBA5B5A7E}" dt="2024-02-06T16:51:32.595" v="23995"/>
        <pc:sldMkLst>
          <pc:docMk/>
          <pc:sldMk cId="277665273" sldId="5111"/>
        </pc:sldMkLst>
      </pc:sldChg>
      <pc:sldChg chg="modSp add del mod ord">
        <pc:chgData name="Gen Moore" userId="7344d1be-7da3-4dca-94bf-ce3e70949899" providerId="ADAL" clId="{787C69C9-5F3F-4C68-B381-FF6FBA5B5A7E}" dt="2024-01-09T18:24:42.206" v="15244" actId="2696"/>
        <pc:sldMkLst>
          <pc:docMk/>
          <pc:sldMk cId="849669229" sldId="5111"/>
        </pc:sldMkLst>
      </pc:sldChg>
      <pc:sldChg chg="addSp delSp modSp add mod ord">
        <pc:chgData name="Gen Moore" userId="7344d1be-7da3-4dca-94bf-ce3e70949899" providerId="ADAL" clId="{787C69C9-5F3F-4C68-B381-FF6FBA5B5A7E}" dt="2024-04-04T20:27:14.797" v="32029"/>
        <pc:sldMkLst>
          <pc:docMk/>
          <pc:sldMk cId="831964006" sldId="5112"/>
        </pc:sldMkLst>
      </pc:sldChg>
      <pc:sldChg chg="modSp add mod ord">
        <pc:chgData name="Gen Moore" userId="7344d1be-7da3-4dca-94bf-ce3e70949899" providerId="ADAL" clId="{787C69C9-5F3F-4C68-B381-FF6FBA5B5A7E}" dt="2024-02-13T00:54:44.873" v="26709" actId="14100"/>
        <pc:sldMkLst>
          <pc:docMk/>
          <pc:sldMk cId="1664209792" sldId="5113"/>
        </pc:sldMkLst>
      </pc:sldChg>
      <pc:sldChg chg="modSp add mod ord">
        <pc:chgData name="Gen Moore" userId="7344d1be-7da3-4dca-94bf-ce3e70949899" providerId="ADAL" clId="{787C69C9-5F3F-4C68-B381-FF6FBA5B5A7E}" dt="2024-02-13T00:54:25.754" v="26708" actId="14100"/>
        <pc:sldMkLst>
          <pc:docMk/>
          <pc:sldMk cId="2845345122" sldId="5114"/>
        </pc:sldMkLst>
      </pc:sldChg>
      <pc:sldChg chg="addSp delSp modSp add mod ord chgLayout">
        <pc:chgData name="Gen Moore" userId="7344d1be-7da3-4dca-94bf-ce3e70949899" providerId="ADAL" clId="{787C69C9-5F3F-4C68-B381-FF6FBA5B5A7E}" dt="2024-02-13T18:42:08.715" v="27837"/>
        <pc:sldMkLst>
          <pc:docMk/>
          <pc:sldMk cId="1921147317" sldId="5115"/>
        </pc:sldMkLst>
      </pc:sldChg>
      <pc:sldChg chg="addSp delSp modSp add mod ord">
        <pc:chgData name="Gen Moore" userId="7344d1be-7da3-4dca-94bf-ce3e70949899" providerId="ADAL" clId="{787C69C9-5F3F-4C68-B381-FF6FBA5B5A7E}" dt="2024-01-30T17:33:34.212" v="23714"/>
        <pc:sldMkLst>
          <pc:docMk/>
          <pc:sldMk cId="4009784377" sldId="5120"/>
        </pc:sldMkLst>
      </pc:sldChg>
      <pc:sldChg chg="addSp delSp modSp add mod ord">
        <pc:chgData name="Gen Moore" userId="7344d1be-7da3-4dca-94bf-ce3e70949899" providerId="ADAL" clId="{787C69C9-5F3F-4C68-B381-FF6FBA5B5A7E}" dt="2024-01-30T17:33:34.212" v="23714"/>
        <pc:sldMkLst>
          <pc:docMk/>
          <pc:sldMk cId="2527401410" sldId="5121"/>
        </pc:sldMkLst>
      </pc:sldChg>
      <pc:sldChg chg="addSp modSp add mod ord">
        <pc:chgData name="Gen Moore" userId="7344d1be-7da3-4dca-94bf-ce3e70949899" providerId="ADAL" clId="{787C69C9-5F3F-4C68-B381-FF6FBA5B5A7E}" dt="2024-01-30T17:33:34.212" v="23714"/>
        <pc:sldMkLst>
          <pc:docMk/>
          <pc:sldMk cId="321369409" sldId="5122"/>
        </pc:sldMkLst>
      </pc:sldChg>
      <pc:sldChg chg="modSp add mod ord">
        <pc:chgData name="Gen Moore" userId="7344d1be-7da3-4dca-94bf-ce3e70949899" providerId="ADAL" clId="{787C69C9-5F3F-4C68-B381-FF6FBA5B5A7E}" dt="2024-02-12T18:00:29.382" v="25752" actId="403"/>
        <pc:sldMkLst>
          <pc:docMk/>
          <pc:sldMk cId="87086762" sldId="5123"/>
        </pc:sldMkLst>
      </pc:sldChg>
      <pc:sldChg chg="addSp delSp modSp add mod ord">
        <pc:chgData name="Gen Moore" userId="7344d1be-7da3-4dca-94bf-ce3e70949899" providerId="ADAL" clId="{787C69C9-5F3F-4C68-B381-FF6FBA5B5A7E}" dt="2024-01-30T17:33:34.212" v="23714"/>
        <pc:sldMkLst>
          <pc:docMk/>
          <pc:sldMk cId="2992246298" sldId="5124"/>
        </pc:sldMkLst>
      </pc:sldChg>
      <pc:sldChg chg="delSp modSp add del mod ord">
        <pc:chgData name="Gen Moore" userId="7344d1be-7da3-4dca-94bf-ce3e70949899" providerId="ADAL" clId="{787C69C9-5F3F-4C68-B381-FF6FBA5B5A7E}" dt="2024-01-18T23:24:52.522" v="16884" actId="2696"/>
        <pc:sldMkLst>
          <pc:docMk/>
          <pc:sldMk cId="773283288" sldId="5125"/>
        </pc:sldMkLst>
      </pc:sldChg>
      <pc:sldChg chg="addSp delSp modSp add del mod ord">
        <pc:chgData name="Gen Moore" userId="7344d1be-7da3-4dca-94bf-ce3e70949899" providerId="ADAL" clId="{787C69C9-5F3F-4C68-B381-FF6FBA5B5A7E}" dt="2024-01-18T23:25:40.444" v="16889" actId="2696"/>
        <pc:sldMkLst>
          <pc:docMk/>
          <pc:sldMk cId="698205291" sldId="5126"/>
        </pc:sldMkLst>
      </pc:sldChg>
      <pc:sldChg chg="addSp delSp modSp add del mod ord">
        <pc:chgData name="Gen Moore" userId="7344d1be-7da3-4dca-94bf-ce3e70949899" providerId="ADAL" clId="{787C69C9-5F3F-4C68-B381-FF6FBA5B5A7E}" dt="2024-01-18T23:26:49.474" v="16901" actId="2696"/>
        <pc:sldMkLst>
          <pc:docMk/>
          <pc:sldMk cId="1820443389" sldId="5127"/>
        </pc:sldMkLst>
      </pc:sldChg>
      <pc:sldChg chg="addSp delSp modSp add del mod ord">
        <pc:chgData name="Gen Moore" userId="7344d1be-7da3-4dca-94bf-ce3e70949899" providerId="ADAL" clId="{787C69C9-5F3F-4C68-B381-FF6FBA5B5A7E}" dt="2024-01-17T18:30:28.574" v="16119" actId="2696"/>
        <pc:sldMkLst>
          <pc:docMk/>
          <pc:sldMk cId="2871905780" sldId="5128"/>
        </pc:sldMkLst>
      </pc:sldChg>
      <pc:sldChg chg="addSp modSp add del mod ord">
        <pc:chgData name="Gen Moore" userId="7344d1be-7da3-4dca-94bf-ce3e70949899" providerId="ADAL" clId="{787C69C9-5F3F-4C68-B381-FF6FBA5B5A7E}" dt="2024-01-18T23:25:14.833" v="16886" actId="2696"/>
        <pc:sldMkLst>
          <pc:docMk/>
          <pc:sldMk cId="537470889" sldId="5129"/>
        </pc:sldMkLst>
      </pc:sldChg>
      <pc:sldChg chg="addSp delSp modSp add del mod ord">
        <pc:chgData name="Gen Moore" userId="7344d1be-7da3-4dca-94bf-ce3e70949899" providerId="ADAL" clId="{787C69C9-5F3F-4C68-B381-FF6FBA5B5A7E}" dt="2024-01-18T23:24:56.985" v="16885" actId="2696"/>
        <pc:sldMkLst>
          <pc:docMk/>
          <pc:sldMk cId="3429506311" sldId="5130"/>
        </pc:sldMkLst>
      </pc:sldChg>
      <pc:sldChg chg="addSp delSp modSp add del mod ord">
        <pc:chgData name="Gen Moore" userId="7344d1be-7da3-4dca-94bf-ce3e70949899" providerId="ADAL" clId="{787C69C9-5F3F-4C68-B381-FF6FBA5B5A7E}" dt="2024-01-18T23:25:19.503" v="16887" actId="2696"/>
        <pc:sldMkLst>
          <pc:docMk/>
          <pc:sldMk cId="819282309" sldId="5131"/>
        </pc:sldMkLst>
      </pc:sldChg>
      <pc:sldChg chg="addSp delSp modSp add del mod">
        <pc:chgData name="Gen Moore" userId="7344d1be-7da3-4dca-94bf-ce3e70949899" providerId="ADAL" clId="{787C69C9-5F3F-4C68-B381-FF6FBA5B5A7E}" dt="2024-01-18T23:25:25.093" v="16888" actId="2696"/>
        <pc:sldMkLst>
          <pc:docMk/>
          <pc:sldMk cId="1389369632" sldId="5132"/>
        </pc:sldMkLst>
      </pc:sldChg>
      <pc:sldChg chg="modSp add del mod">
        <pc:chgData name="Gen Moore" userId="7344d1be-7da3-4dca-94bf-ce3e70949899" providerId="ADAL" clId="{787C69C9-5F3F-4C68-B381-FF6FBA5B5A7E}" dt="2024-01-18T23:23:56.225" v="16875" actId="2696"/>
        <pc:sldMkLst>
          <pc:docMk/>
          <pc:sldMk cId="1014063172" sldId="5133"/>
        </pc:sldMkLst>
      </pc:sldChg>
      <pc:sldChg chg="modSp add del mod">
        <pc:chgData name="Gen Moore" userId="7344d1be-7da3-4dca-94bf-ce3e70949899" providerId="ADAL" clId="{787C69C9-5F3F-4C68-B381-FF6FBA5B5A7E}" dt="2024-01-18T23:24:01.003" v="16876" actId="2696"/>
        <pc:sldMkLst>
          <pc:docMk/>
          <pc:sldMk cId="2935701282" sldId="5134"/>
        </pc:sldMkLst>
      </pc:sldChg>
      <pc:sldChg chg="modSp add del mod">
        <pc:chgData name="Gen Moore" userId="7344d1be-7da3-4dca-94bf-ce3e70949899" providerId="ADAL" clId="{787C69C9-5F3F-4C68-B381-FF6FBA5B5A7E}" dt="2024-01-18T23:24:05.606" v="16877" actId="2696"/>
        <pc:sldMkLst>
          <pc:docMk/>
          <pc:sldMk cId="3729678816" sldId="5135"/>
        </pc:sldMkLst>
      </pc:sldChg>
      <pc:sldChg chg="add del">
        <pc:chgData name="Gen Moore" userId="7344d1be-7da3-4dca-94bf-ce3e70949899" providerId="ADAL" clId="{787C69C9-5F3F-4C68-B381-FF6FBA5B5A7E}" dt="2024-01-17T18:56:43.339" v="16800" actId="2696"/>
        <pc:sldMkLst>
          <pc:docMk/>
          <pc:sldMk cId="3487818306" sldId="5136"/>
        </pc:sldMkLst>
      </pc:sldChg>
      <pc:sldChg chg="modSp add del mod">
        <pc:chgData name="Gen Moore" userId="7344d1be-7da3-4dca-94bf-ce3e70949899" providerId="ADAL" clId="{787C69C9-5F3F-4C68-B381-FF6FBA5B5A7E}" dt="2024-01-18T23:24:12.930" v="16878" actId="2696"/>
        <pc:sldMkLst>
          <pc:docMk/>
          <pc:sldMk cId="2090722693" sldId="5137"/>
        </pc:sldMkLst>
      </pc:sldChg>
      <pc:sldChg chg="modSp add del mod ord">
        <pc:chgData name="Gen Moore" userId="7344d1be-7da3-4dca-94bf-ce3e70949899" providerId="ADAL" clId="{787C69C9-5F3F-4C68-B381-FF6FBA5B5A7E}" dt="2024-01-18T23:25:40.444" v="16889" actId="2696"/>
        <pc:sldMkLst>
          <pc:docMk/>
          <pc:sldMk cId="2086100943" sldId="5138"/>
        </pc:sldMkLst>
      </pc:sldChg>
      <pc:sldChg chg="addSp delSp modSp del mod ord">
        <pc:chgData name="Gen Moore" userId="7344d1be-7da3-4dca-94bf-ce3e70949899" providerId="ADAL" clId="{787C69C9-5F3F-4C68-B381-FF6FBA5B5A7E}" dt="2024-01-19T18:52:34.397" v="17172" actId="2696"/>
        <pc:sldMkLst>
          <pc:docMk/>
          <pc:sldMk cId="2436675208" sldId="5139"/>
        </pc:sldMkLst>
      </pc:sldChg>
      <pc:sldChg chg="delSp modSp del mod ord">
        <pc:chgData name="Gen Moore" userId="7344d1be-7da3-4dca-94bf-ce3e70949899" providerId="ADAL" clId="{787C69C9-5F3F-4C68-B381-FF6FBA5B5A7E}" dt="2024-01-19T18:52:26.590" v="17171" actId="2696"/>
        <pc:sldMkLst>
          <pc:docMk/>
          <pc:sldMk cId="4014387774" sldId="5140"/>
        </pc:sldMkLst>
      </pc:sldChg>
      <pc:sldChg chg="modSp add mod ord">
        <pc:chgData name="Gen Moore" userId="7344d1be-7da3-4dca-94bf-ce3e70949899" providerId="ADAL" clId="{787C69C9-5F3F-4C68-B381-FF6FBA5B5A7E}" dt="2024-04-17T20:49:15.174" v="32198" actId="14100"/>
        <pc:sldMkLst>
          <pc:docMk/>
          <pc:sldMk cId="2191203005" sldId="5141"/>
        </pc:sldMkLst>
      </pc:sldChg>
      <pc:sldChg chg="addSp delSp modSp add mod ord">
        <pc:chgData name="Gen Moore" userId="7344d1be-7da3-4dca-94bf-ce3e70949899" providerId="ADAL" clId="{787C69C9-5F3F-4C68-B381-FF6FBA5B5A7E}" dt="2024-02-12T16:45:55.472" v="24857" actId="21"/>
        <pc:sldMkLst>
          <pc:docMk/>
          <pc:sldMk cId="572331189" sldId="5142"/>
        </pc:sldMkLst>
      </pc:sldChg>
      <pc:sldChg chg="modSp add del mod">
        <pc:chgData name="Gen Moore" userId="7344d1be-7da3-4dca-94bf-ce3e70949899" providerId="ADAL" clId="{787C69C9-5F3F-4C68-B381-FF6FBA5B5A7E}" dt="2024-01-22T18:28:15.969" v="18061" actId="2696"/>
        <pc:sldMkLst>
          <pc:docMk/>
          <pc:sldMk cId="1041661465" sldId="5142"/>
        </pc:sldMkLst>
      </pc:sldChg>
      <pc:sldChg chg="add ord replId">
        <pc:chgData name="Gen Moore" userId="7344d1be-7da3-4dca-94bf-ce3e70949899" providerId="ADAL" clId="{787C69C9-5F3F-4C68-B381-FF6FBA5B5A7E}" dt="2024-01-22T19:31:25.441" v="18265"/>
        <pc:sldMkLst>
          <pc:docMk/>
          <pc:sldMk cId="2011604431" sldId="5143"/>
        </pc:sldMkLst>
      </pc:sldChg>
      <pc:sldChg chg="modSp add mod ord">
        <pc:chgData name="Gen Moore" userId="7344d1be-7da3-4dca-94bf-ce3e70949899" providerId="ADAL" clId="{787C69C9-5F3F-4C68-B381-FF6FBA5B5A7E}" dt="2024-04-04T20:48:37.082" v="32176" actId="20577"/>
        <pc:sldMkLst>
          <pc:docMk/>
          <pc:sldMk cId="1230131286" sldId="5144"/>
        </pc:sldMkLst>
      </pc:sldChg>
      <pc:sldChg chg="addSp delSp modSp add del mod ord">
        <pc:chgData name="Gen Moore" userId="7344d1be-7da3-4dca-94bf-ce3e70949899" providerId="ADAL" clId="{787C69C9-5F3F-4C68-B381-FF6FBA5B5A7E}" dt="2024-04-30T19:34:30.835" v="32421" actId="2696"/>
        <pc:sldMkLst>
          <pc:docMk/>
          <pc:sldMk cId="4131629750" sldId="5145"/>
        </pc:sldMkLst>
      </pc:sldChg>
      <pc:sldChg chg="addSp modSp add del mod ord">
        <pc:chgData name="Gen Moore" userId="7344d1be-7da3-4dca-94bf-ce3e70949899" providerId="ADAL" clId="{787C69C9-5F3F-4C68-B381-FF6FBA5B5A7E}" dt="2024-02-12T23:49:55.425" v="26335" actId="2696"/>
        <pc:sldMkLst>
          <pc:docMk/>
          <pc:sldMk cId="3880451852" sldId="5146"/>
        </pc:sldMkLst>
      </pc:sldChg>
      <pc:sldChg chg="addSp modSp add del mod">
        <pc:chgData name="Gen Moore" userId="7344d1be-7da3-4dca-94bf-ce3e70949899" providerId="ADAL" clId="{787C69C9-5F3F-4C68-B381-FF6FBA5B5A7E}" dt="2024-01-23T20:32:34.325" v="19755" actId="2696"/>
        <pc:sldMkLst>
          <pc:docMk/>
          <pc:sldMk cId="3605407016" sldId="5147"/>
        </pc:sldMkLst>
      </pc:sldChg>
      <pc:sldChg chg="addSp delSp modSp add del mod ord">
        <pc:chgData name="Gen Moore" userId="7344d1be-7da3-4dca-94bf-ce3e70949899" providerId="ADAL" clId="{787C69C9-5F3F-4C68-B381-FF6FBA5B5A7E}" dt="2024-01-23T23:43:25.890" v="21413" actId="2696"/>
        <pc:sldMkLst>
          <pc:docMk/>
          <pc:sldMk cId="67233267" sldId="5148"/>
        </pc:sldMkLst>
      </pc:sldChg>
      <pc:sldChg chg="modSp add del mod ord">
        <pc:chgData name="Gen Moore" userId="7344d1be-7da3-4dca-94bf-ce3e70949899" providerId="ADAL" clId="{787C69C9-5F3F-4C68-B381-FF6FBA5B5A7E}" dt="2024-01-23T23:09:27.423" v="21014" actId="2696"/>
        <pc:sldMkLst>
          <pc:docMk/>
          <pc:sldMk cId="1037093439" sldId="5149"/>
        </pc:sldMkLst>
      </pc:sldChg>
      <pc:sldChg chg="addSp delSp modSp add mod ord">
        <pc:chgData name="Gen Moore" userId="7344d1be-7da3-4dca-94bf-ce3e70949899" providerId="ADAL" clId="{787C69C9-5F3F-4C68-B381-FF6FBA5B5A7E}" dt="2024-03-13T20:54:11.880" v="30939" actId="14429"/>
        <pc:sldMkLst>
          <pc:docMk/>
          <pc:sldMk cId="2169148896" sldId="5149"/>
        </pc:sldMkLst>
      </pc:sldChg>
      <pc:sldChg chg="add ord">
        <pc:chgData name="Gen Moore" userId="7344d1be-7da3-4dca-94bf-ce3e70949899" providerId="ADAL" clId="{787C69C9-5F3F-4C68-B381-FF6FBA5B5A7E}" dt="2024-01-30T17:33:34.212" v="23714"/>
        <pc:sldMkLst>
          <pc:docMk/>
          <pc:sldMk cId="3216044456" sldId="5150"/>
        </pc:sldMkLst>
      </pc:sldChg>
      <pc:sldChg chg="modSp add mod ord">
        <pc:chgData name="Gen Moore" userId="7344d1be-7da3-4dca-94bf-ce3e70949899" providerId="ADAL" clId="{787C69C9-5F3F-4C68-B381-FF6FBA5B5A7E}" dt="2024-03-12T19:46:04.932" v="30557" actId="18131"/>
        <pc:sldMkLst>
          <pc:docMk/>
          <pc:sldMk cId="3721393919" sldId="5151"/>
        </pc:sldMkLst>
      </pc:sldChg>
      <pc:sldChg chg="modSp add mod ord">
        <pc:chgData name="Gen Moore" userId="7344d1be-7da3-4dca-94bf-ce3e70949899" providerId="ADAL" clId="{787C69C9-5F3F-4C68-B381-FF6FBA5B5A7E}" dt="2024-02-12T18:00:40.066" v="25753" actId="14430"/>
        <pc:sldMkLst>
          <pc:docMk/>
          <pc:sldMk cId="1022470334" sldId="5152"/>
        </pc:sldMkLst>
      </pc:sldChg>
      <pc:sldChg chg="add ord">
        <pc:chgData name="Gen Moore" userId="7344d1be-7da3-4dca-94bf-ce3e70949899" providerId="ADAL" clId="{787C69C9-5F3F-4C68-B381-FF6FBA5B5A7E}" dt="2024-01-24T21:13:01.349" v="21737"/>
        <pc:sldMkLst>
          <pc:docMk/>
          <pc:sldMk cId="1309611040" sldId="5153"/>
        </pc:sldMkLst>
      </pc:sldChg>
      <pc:sldChg chg="addSp delSp modSp add del mod ord">
        <pc:chgData name="Gen Moore" userId="7344d1be-7da3-4dca-94bf-ce3e70949899" providerId="ADAL" clId="{787C69C9-5F3F-4C68-B381-FF6FBA5B5A7E}" dt="2024-02-12T23:08:07.268" v="25897" actId="2696"/>
        <pc:sldMkLst>
          <pc:docMk/>
          <pc:sldMk cId="3078656748" sldId="5154"/>
        </pc:sldMkLst>
      </pc:sldChg>
      <pc:sldChg chg="add ord">
        <pc:chgData name="Gen Moore" userId="7344d1be-7da3-4dca-94bf-ce3e70949899" providerId="ADAL" clId="{787C69C9-5F3F-4C68-B381-FF6FBA5B5A7E}" dt="2024-04-09T20:39:32.073" v="32193"/>
        <pc:sldMkLst>
          <pc:docMk/>
          <pc:sldMk cId="1523179679" sldId="5155"/>
        </pc:sldMkLst>
      </pc:sldChg>
      <pc:sldChg chg="addSp modSp add del mod ord">
        <pc:chgData name="Gen Moore" userId="7344d1be-7da3-4dca-94bf-ce3e70949899" providerId="ADAL" clId="{787C69C9-5F3F-4C68-B381-FF6FBA5B5A7E}" dt="2024-02-09T19:54:00.057" v="24543" actId="2696"/>
        <pc:sldMkLst>
          <pc:docMk/>
          <pc:sldMk cId="4048630403" sldId="5155"/>
        </pc:sldMkLst>
      </pc:sldChg>
      <pc:sldChg chg="add">
        <pc:chgData name="Gen Moore" userId="7344d1be-7da3-4dca-94bf-ce3e70949899" providerId="ADAL" clId="{787C69C9-5F3F-4C68-B381-FF6FBA5B5A7E}" dt="2024-04-09T20:38:34.274" v="32183"/>
        <pc:sldMkLst>
          <pc:docMk/>
          <pc:sldMk cId="1015586715" sldId="5156"/>
        </pc:sldMkLst>
      </pc:sldChg>
      <pc:sldChg chg="add del ord">
        <pc:chgData name="Gen Moore" userId="7344d1be-7da3-4dca-94bf-ce3e70949899" providerId="ADAL" clId="{787C69C9-5F3F-4C68-B381-FF6FBA5B5A7E}" dt="2024-01-30T21:28:15.757" v="23953" actId="2696"/>
        <pc:sldMkLst>
          <pc:docMk/>
          <pc:sldMk cId="2264219547" sldId="5156"/>
        </pc:sldMkLst>
      </pc:sldChg>
      <pc:sldChg chg="add del ord">
        <pc:chgData name="Gen Moore" userId="7344d1be-7da3-4dca-94bf-ce3e70949899" providerId="ADAL" clId="{787C69C9-5F3F-4C68-B381-FF6FBA5B5A7E}" dt="2024-02-08T01:14:30.756" v="24112" actId="2696"/>
        <pc:sldMkLst>
          <pc:docMk/>
          <pc:sldMk cId="179602530" sldId="5157"/>
        </pc:sldMkLst>
      </pc:sldChg>
      <pc:sldChg chg="add">
        <pc:chgData name="Gen Moore" userId="7344d1be-7da3-4dca-94bf-ce3e70949899" providerId="ADAL" clId="{787C69C9-5F3F-4C68-B381-FF6FBA5B5A7E}" dt="2024-04-09T20:38:34.274" v="32183"/>
        <pc:sldMkLst>
          <pc:docMk/>
          <pc:sldMk cId="600157580" sldId="5157"/>
        </pc:sldMkLst>
      </pc:sldChg>
      <pc:sldChg chg="add del ord">
        <pc:chgData name="Gen Moore" userId="7344d1be-7da3-4dca-94bf-ce3e70949899" providerId="ADAL" clId="{787C69C9-5F3F-4C68-B381-FF6FBA5B5A7E}" dt="2024-02-08T01:15:08.975" v="24114" actId="2696"/>
        <pc:sldMkLst>
          <pc:docMk/>
          <pc:sldMk cId="778571150" sldId="5158"/>
        </pc:sldMkLst>
      </pc:sldChg>
      <pc:sldChg chg="add del">
        <pc:chgData name="Gen Moore" userId="7344d1be-7da3-4dca-94bf-ce3e70949899" providerId="ADAL" clId="{787C69C9-5F3F-4C68-B381-FF6FBA5B5A7E}" dt="2024-02-06T16:55:46.519" v="24067" actId="2696"/>
        <pc:sldMkLst>
          <pc:docMk/>
          <pc:sldMk cId="3007265001" sldId="5159"/>
        </pc:sldMkLst>
      </pc:sldChg>
      <pc:sldChg chg="add">
        <pc:chgData name="Gen Moore" userId="7344d1be-7da3-4dca-94bf-ce3e70949899" providerId="ADAL" clId="{787C69C9-5F3F-4C68-B381-FF6FBA5B5A7E}" dt="2024-02-06T16:51:32.595" v="23995"/>
        <pc:sldMkLst>
          <pc:docMk/>
          <pc:sldMk cId="2472978121" sldId="5160"/>
        </pc:sldMkLst>
      </pc:sldChg>
      <pc:sldChg chg="add">
        <pc:chgData name="Gen Moore" userId="7344d1be-7da3-4dca-94bf-ce3e70949899" providerId="ADAL" clId="{787C69C9-5F3F-4C68-B381-FF6FBA5B5A7E}" dt="2024-02-06T16:51:32.595" v="23995"/>
        <pc:sldMkLst>
          <pc:docMk/>
          <pc:sldMk cId="2146335293" sldId="5161"/>
        </pc:sldMkLst>
      </pc:sldChg>
      <pc:sldChg chg="addSp modSp add">
        <pc:chgData name="Gen Moore" userId="7344d1be-7da3-4dca-94bf-ce3e70949899" providerId="ADAL" clId="{787C69C9-5F3F-4C68-B381-FF6FBA5B5A7E}" dt="2024-03-12T19:52:35.254" v="30738" actId="14430"/>
        <pc:sldMkLst>
          <pc:docMk/>
          <pc:sldMk cId="1484334150" sldId="5162"/>
        </pc:sldMkLst>
      </pc:sldChg>
      <pc:sldChg chg="addSp modSp add ord">
        <pc:chgData name="Gen Moore" userId="7344d1be-7da3-4dca-94bf-ce3e70949899" providerId="ADAL" clId="{787C69C9-5F3F-4C68-B381-FF6FBA5B5A7E}" dt="2024-04-09T20:38:56.341" v="32188"/>
        <pc:sldMkLst>
          <pc:docMk/>
          <pc:sldMk cId="2425692733" sldId="5163"/>
        </pc:sldMkLst>
      </pc:sldChg>
      <pc:sldChg chg="addSp modSp add">
        <pc:chgData name="Gen Moore" userId="7344d1be-7da3-4dca-94bf-ce3e70949899" providerId="ADAL" clId="{787C69C9-5F3F-4C68-B381-FF6FBA5B5A7E}" dt="2024-03-12T19:52:25.062" v="30736" actId="14430"/>
        <pc:sldMkLst>
          <pc:docMk/>
          <pc:sldMk cId="1351458686" sldId="5164"/>
        </pc:sldMkLst>
      </pc:sldChg>
      <pc:sldChg chg="addSp modSp add">
        <pc:chgData name="Gen Moore" userId="7344d1be-7da3-4dca-94bf-ce3e70949899" providerId="ADAL" clId="{787C69C9-5F3F-4C68-B381-FF6FBA5B5A7E}" dt="2024-03-12T19:52:15.362" v="30734" actId="14430"/>
        <pc:sldMkLst>
          <pc:docMk/>
          <pc:sldMk cId="2964795013" sldId="5165"/>
        </pc:sldMkLst>
      </pc:sldChg>
      <pc:sldChg chg="add">
        <pc:chgData name="Gen Moore" userId="7344d1be-7da3-4dca-94bf-ce3e70949899" providerId="ADAL" clId="{787C69C9-5F3F-4C68-B381-FF6FBA5B5A7E}" dt="2024-02-06T16:51:32.595" v="23995"/>
        <pc:sldMkLst>
          <pc:docMk/>
          <pc:sldMk cId="1963363961" sldId="5166"/>
        </pc:sldMkLst>
      </pc:sldChg>
      <pc:sldChg chg="addSp modSp add">
        <pc:chgData name="Gen Moore" userId="7344d1be-7da3-4dca-94bf-ce3e70949899" providerId="ADAL" clId="{787C69C9-5F3F-4C68-B381-FF6FBA5B5A7E}" dt="2024-03-12T19:52:06.875" v="30733" actId="14430"/>
        <pc:sldMkLst>
          <pc:docMk/>
          <pc:sldMk cId="981252878" sldId="5167"/>
        </pc:sldMkLst>
      </pc:sldChg>
      <pc:sldChg chg="addSp modSp add">
        <pc:chgData name="Gen Moore" userId="7344d1be-7da3-4dca-94bf-ce3e70949899" providerId="ADAL" clId="{787C69C9-5F3F-4C68-B381-FF6FBA5B5A7E}" dt="2024-03-12T19:52:02.297" v="30732" actId="14430"/>
        <pc:sldMkLst>
          <pc:docMk/>
          <pc:sldMk cId="2552718051" sldId="5168"/>
        </pc:sldMkLst>
      </pc:sldChg>
      <pc:sldChg chg="addSp modSp add">
        <pc:chgData name="Gen Moore" userId="7344d1be-7da3-4dca-94bf-ce3e70949899" providerId="ADAL" clId="{787C69C9-5F3F-4C68-B381-FF6FBA5B5A7E}" dt="2024-03-12T19:51:56.117" v="30731" actId="14430"/>
        <pc:sldMkLst>
          <pc:docMk/>
          <pc:sldMk cId="2234129945" sldId="5169"/>
        </pc:sldMkLst>
      </pc:sldChg>
      <pc:sldChg chg="delSp modSp add del mod modClrScheme chgLayout">
        <pc:chgData name="Gen Moore" userId="7344d1be-7da3-4dca-94bf-ce3e70949899" providerId="ADAL" clId="{787C69C9-5F3F-4C68-B381-FF6FBA5B5A7E}" dt="2024-02-13T00:34:59.805" v="26581" actId="2696"/>
        <pc:sldMkLst>
          <pc:docMk/>
          <pc:sldMk cId="1310328888" sldId="5170"/>
        </pc:sldMkLst>
      </pc:sldChg>
      <pc:sldChg chg="add del">
        <pc:chgData name="Gen Moore" userId="7344d1be-7da3-4dca-94bf-ce3e70949899" providerId="ADAL" clId="{787C69C9-5F3F-4C68-B381-FF6FBA5B5A7E}" dt="2024-02-13T17:54:59.824" v="27530" actId="2696"/>
        <pc:sldMkLst>
          <pc:docMk/>
          <pc:sldMk cId="1704783633" sldId="5171"/>
        </pc:sldMkLst>
      </pc:sldChg>
      <pc:sldChg chg="add del">
        <pc:chgData name="Gen Moore" userId="7344d1be-7da3-4dca-94bf-ce3e70949899" providerId="ADAL" clId="{787C69C9-5F3F-4C68-B381-FF6FBA5B5A7E}" dt="2024-02-13T00:44:18.677" v="26627" actId="2696"/>
        <pc:sldMkLst>
          <pc:docMk/>
          <pc:sldMk cId="750110532" sldId="5172"/>
        </pc:sldMkLst>
      </pc:sldChg>
      <pc:sldChg chg="add del">
        <pc:chgData name="Gen Moore" userId="7344d1be-7da3-4dca-94bf-ce3e70949899" providerId="ADAL" clId="{787C69C9-5F3F-4C68-B381-FF6FBA5B5A7E}" dt="2024-02-13T17:58:55.022" v="27627" actId="2696"/>
        <pc:sldMkLst>
          <pc:docMk/>
          <pc:sldMk cId="942996258" sldId="5173"/>
        </pc:sldMkLst>
      </pc:sldChg>
      <pc:sldChg chg="add">
        <pc:chgData name="Gen Moore" userId="7344d1be-7da3-4dca-94bf-ce3e70949899" providerId="ADAL" clId="{787C69C9-5F3F-4C68-B381-FF6FBA5B5A7E}" dt="2024-02-08T01:14:27.263" v="24111"/>
        <pc:sldMkLst>
          <pc:docMk/>
          <pc:sldMk cId="3984869201" sldId="5174"/>
        </pc:sldMkLst>
      </pc:sldChg>
      <pc:sldChg chg="modSp add mod">
        <pc:chgData name="Gen Moore" userId="7344d1be-7da3-4dca-94bf-ce3e70949899" providerId="ADAL" clId="{787C69C9-5F3F-4C68-B381-FF6FBA5B5A7E}" dt="2024-02-08T01:16:47.907" v="24285" actId="29295"/>
        <pc:sldMkLst>
          <pc:docMk/>
          <pc:sldMk cId="2118636370" sldId="5175"/>
        </pc:sldMkLst>
      </pc:sldChg>
      <pc:sldChg chg="addSp delSp modSp add mod ord">
        <pc:chgData name="Gen Moore" userId="7344d1be-7da3-4dca-94bf-ce3e70949899" providerId="ADAL" clId="{787C69C9-5F3F-4C68-B381-FF6FBA5B5A7E}" dt="2024-02-09T16:49:52.487" v="24394"/>
        <pc:sldMkLst>
          <pc:docMk/>
          <pc:sldMk cId="180854681" sldId="5176"/>
        </pc:sldMkLst>
      </pc:sldChg>
      <pc:sldChg chg="add del">
        <pc:chgData name="Gen Moore" userId="7344d1be-7da3-4dca-94bf-ce3e70949899" providerId="ADAL" clId="{787C69C9-5F3F-4C68-B381-FF6FBA5B5A7E}" dt="2024-02-09T16:31:39.249" v="24287" actId="2890"/>
        <pc:sldMkLst>
          <pc:docMk/>
          <pc:sldMk cId="4164046708" sldId="5176"/>
        </pc:sldMkLst>
      </pc:sldChg>
      <pc:sldChg chg="addSp delSp modSp add mod ord">
        <pc:chgData name="Gen Moore" userId="7344d1be-7da3-4dca-94bf-ce3e70949899" providerId="ADAL" clId="{787C69C9-5F3F-4C68-B381-FF6FBA5B5A7E}" dt="2024-02-09T17:19:02.089" v="24539" actId="207"/>
        <pc:sldMkLst>
          <pc:docMk/>
          <pc:sldMk cId="222665793" sldId="5177"/>
        </pc:sldMkLst>
      </pc:sldChg>
      <pc:sldChg chg="addSp delSp modSp add mod ord">
        <pc:chgData name="Gen Moore" userId="7344d1be-7da3-4dca-94bf-ce3e70949899" providerId="ADAL" clId="{787C69C9-5F3F-4C68-B381-FF6FBA5B5A7E}" dt="2024-03-13T21:01:38.349" v="31066"/>
        <pc:sldMkLst>
          <pc:docMk/>
          <pc:sldMk cId="2601899456" sldId="5178"/>
        </pc:sldMkLst>
      </pc:sldChg>
      <pc:sldChg chg="add">
        <pc:chgData name="Gen Moore" userId="7344d1be-7da3-4dca-94bf-ce3e70949899" providerId="ADAL" clId="{787C69C9-5F3F-4C68-B381-FF6FBA5B5A7E}" dt="2024-02-09T19:53:52.979" v="24542"/>
        <pc:sldMkLst>
          <pc:docMk/>
          <pc:sldMk cId="3676405310" sldId="5179"/>
        </pc:sldMkLst>
      </pc:sldChg>
      <pc:sldChg chg="add ord">
        <pc:chgData name="Gen Moore" userId="7344d1be-7da3-4dca-94bf-ce3e70949899" providerId="ADAL" clId="{787C69C9-5F3F-4C68-B381-FF6FBA5B5A7E}" dt="2024-02-09T19:57:02.818" v="24554"/>
        <pc:sldMkLst>
          <pc:docMk/>
          <pc:sldMk cId="2214319225" sldId="5180"/>
        </pc:sldMkLst>
      </pc:sldChg>
      <pc:sldChg chg="modSp add del mod">
        <pc:chgData name="Gen Moore" userId="7344d1be-7da3-4dca-94bf-ce3e70949899" providerId="ADAL" clId="{787C69C9-5F3F-4C68-B381-FF6FBA5B5A7E}" dt="2024-02-13T00:11:07.460" v="26466" actId="2696"/>
        <pc:sldMkLst>
          <pc:docMk/>
          <pc:sldMk cId="131060902" sldId="5181"/>
        </pc:sldMkLst>
      </pc:sldChg>
      <pc:sldChg chg="addSp delSp modSp add mod modClrScheme chgLayout">
        <pc:chgData name="Gen Moore" userId="7344d1be-7da3-4dca-94bf-ce3e70949899" providerId="ADAL" clId="{787C69C9-5F3F-4C68-B381-FF6FBA5B5A7E}" dt="2024-03-27T16:40:36.297" v="31131" actId="20577"/>
        <pc:sldMkLst>
          <pc:docMk/>
          <pc:sldMk cId="1585126194" sldId="5182"/>
        </pc:sldMkLst>
      </pc:sldChg>
      <pc:sldChg chg="addSp delSp modSp add mod modClrScheme chgLayout">
        <pc:chgData name="Gen Moore" userId="7344d1be-7da3-4dca-94bf-ce3e70949899" providerId="ADAL" clId="{787C69C9-5F3F-4C68-B381-FF6FBA5B5A7E}" dt="2024-02-12T23:09:44.651" v="25909" actId="14429"/>
        <pc:sldMkLst>
          <pc:docMk/>
          <pc:sldMk cId="2624949585" sldId="5183"/>
        </pc:sldMkLst>
      </pc:sldChg>
      <pc:sldChg chg="addSp delSp modSp add mod modClrScheme chgLayout">
        <pc:chgData name="Gen Moore" userId="7344d1be-7da3-4dca-94bf-ce3e70949899" providerId="ADAL" clId="{787C69C9-5F3F-4C68-B381-FF6FBA5B5A7E}" dt="2024-02-12T23:36:25.362" v="26149" actId="255"/>
        <pc:sldMkLst>
          <pc:docMk/>
          <pc:sldMk cId="980116952" sldId="5184"/>
        </pc:sldMkLst>
      </pc:sldChg>
      <pc:sldChg chg="addSp delSp modSp add mod modClrScheme chgLayout">
        <pc:chgData name="Gen Moore" userId="7344d1be-7da3-4dca-94bf-ce3e70949899" providerId="ADAL" clId="{787C69C9-5F3F-4C68-B381-FF6FBA5B5A7E}" dt="2024-03-13T16:35:09.589" v="30922"/>
        <pc:sldMkLst>
          <pc:docMk/>
          <pc:sldMk cId="3970053537" sldId="5185"/>
        </pc:sldMkLst>
      </pc:sldChg>
      <pc:sldChg chg="modSp add mod chgLayout">
        <pc:chgData name="Gen Moore" userId="7344d1be-7da3-4dca-94bf-ce3e70949899" providerId="ADAL" clId="{787C69C9-5F3F-4C68-B381-FF6FBA5B5A7E}" dt="2024-02-12T23:34:41.058" v="26141" actId="14100"/>
        <pc:sldMkLst>
          <pc:docMk/>
          <pc:sldMk cId="3543230415" sldId="5186"/>
        </pc:sldMkLst>
      </pc:sldChg>
      <pc:sldChg chg="addSp delSp modSp add mod chgLayout">
        <pc:chgData name="Gen Moore" userId="7344d1be-7da3-4dca-94bf-ce3e70949899" providerId="ADAL" clId="{787C69C9-5F3F-4C68-B381-FF6FBA5B5A7E}" dt="2024-02-12T23:39:10.894" v="26205" actId="18131"/>
        <pc:sldMkLst>
          <pc:docMk/>
          <pc:sldMk cId="2723272425" sldId="5187"/>
        </pc:sldMkLst>
      </pc:sldChg>
      <pc:sldChg chg="addSp delSp modSp add mod modClrScheme chgLayout">
        <pc:chgData name="Gen Moore" userId="7344d1be-7da3-4dca-94bf-ce3e70949899" providerId="ADAL" clId="{787C69C9-5F3F-4C68-B381-FF6FBA5B5A7E}" dt="2024-02-12T23:41:37.428" v="26257" actId="18131"/>
        <pc:sldMkLst>
          <pc:docMk/>
          <pc:sldMk cId="3703917320" sldId="5188"/>
        </pc:sldMkLst>
      </pc:sldChg>
      <pc:sldChg chg="addSp delSp modSp add mod chgLayout">
        <pc:chgData name="Gen Moore" userId="7344d1be-7da3-4dca-94bf-ce3e70949899" providerId="ADAL" clId="{787C69C9-5F3F-4C68-B381-FF6FBA5B5A7E}" dt="2024-02-12T23:44:00.265" v="26270" actId="947"/>
        <pc:sldMkLst>
          <pc:docMk/>
          <pc:sldMk cId="418011807" sldId="5189"/>
        </pc:sldMkLst>
      </pc:sldChg>
      <pc:sldChg chg="delSp modSp add mod chgLayout">
        <pc:chgData name="Gen Moore" userId="7344d1be-7da3-4dca-94bf-ce3e70949899" providerId="ADAL" clId="{787C69C9-5F3F-4C68-B381-FF6FBA5B5A7E}" dt="2024-02-12T23:44:59.294" v="26278" actId="13244"/>
        <pc:sldMkLst>
          <pc:docMk/>
          <pc:sldMk cId="215436765" sldId="5190"/>
        </pc:sldMkLst>
      </pc:sldChg>
      <pc:sldChg chg="addSp delSp modSp add mod chgLayout">
        <pc:chgData name="Gen Moore" userId="7344d1be-7da3-4dca-94bf-ce3e70949899" providerId="ADAL" clId="{787C69C9-5F3F-4C68-B381-FF6FBA5B5A7E}" dt="2024-02-12T23:48:28.566" v="26325" actId="18131"/>
        <pc:sldMkLst>
          <pc:docMk/>
          <pc:sldMk cId="1141636903" sldId="5191"/>
        </pc:sldMkLst>
      </pc:sldChg>
      <pc:sldChg chg="delSp modSp add mod modClrScheme chgLayout">
        <pc:chgData name="Gen Moore" userId="7344d1be-7da3-4dca-94bf-ce3e70949899" providerId="ADAL" clId="{787C69C9-5F3F-4C68-B381-FF6FBA5B5A7E}" dt="2024-02-12T23:49:46.634" v="26334" actId="14100"/>
        <pc:sldMkLst>
          <pc:docMk/>
          <pc:sldMk cId="3558149838" sldId="5192"/>
        </pc:sldMkLst>
      </pc:sldChg>
      <pc:sldChg chg="addSp delSp modSp add mod modClrScheme chgLayout">
        <pc:chgData name="Gen Moore" userId="7344d1be-7da3-4dca-94bf-ce3e70949899" providerId="ADAL" clId="{787C69C9-5F3F-4C68-B381-FF6FBA5B5A7E}" dt="2024-02-13T00:07:03.044" v="26403" actId="207"/>
        <pc:sldMkLst>
          <pc:docMk/>
          <pc:sldMk cId="3372684147" sldId="5193"/>
        </pc:sldMkLst>
      </pc:sldChg>
      <pc:sldChg chg="addSp delSp modSp add mod modClrScheme chgLayout">
        <pc:chgData name="Gen Moore" userId="7344d1be-7da3-4dca-94bf-ce3e70949899" providerId="ADAL" clId="{787C69C9-5F3F-4C68-B381-FF6FBA5B5A7E}" dt="2024-02-13T00:10:47.635" v="26465" actId="1076"/>
        <pc:sldMkLst>
          <pc:docMk/>
          <pc:sldMk cId="3918517786" sldId="5194"/>
        </pc:sldMkLst>
      </pc:sldChg>
      <pc:sldChg chg="addSp delSp modSp add mod modClrScheme chgLayout">
        <pc:chgData name="Gen Moore" userId="7344d1be-7da3-4dca-94bf-ce3e70949899" providerId="ADAL" clId="{787C69C9-5F3F-4C68-B381-FF6FBA5B5A7E}" dt="2024-02-13T00:28:06.185" v="26492" actId="14100"/>
        <pc:sldMkLst>
          <pc:docMk/>
          <pc:sldMk cId="2555896143" sldId="5195"/>
        </pc:sldMkLst>
      </pc:sldChg>
      <pc:sldChg chg="addSp delSp modSp add mod modClrScheme chgLayout">
        <pc:chgData name="Gen Moore" userId="7344d1be-7da3-4dca-94bf-ce3e70949899" providerId="ADAL" clId="{787C69C9-5F3F-4C68-B381-FF6FBA5B5A7E}" dt="2024-02-13T00:32:43.929" v="26569" actId="478"/>
        <pc:sldMkLst>
          <pc:docMk/>
          <pc:sldMk cId="2804057747" sldId="5196"/>
        </pc:sldMkLst>
      </pc:sldChg>
      <pc:sldChg chg="delSp modSp add mod modClrScheme chgLayout">
        <pc:chgData name="Gen Moore" userId="7344d1be-7da3-4dca-94bf-ce3e70949899" providerId="ADAL" clId="{787C69C9-5F3F-4C68-B381-FF6FBA5B5A7E}" dt="2024-02-13T00:44:10.916" v="26626" actId="14429"/>
        <pc:sldMkLst>
          <pc:docMk/>
          <pc:sldMk cId="4286430387" sldId="5197"/>
        </pc:sldMkLst>
      </pc:sldChg>
      <pc:sldChg chg="addSp delSp modSp add del mod modClrScheme chgLayout">
        <pc:chgData name="Gen Moore" userId="7344d1be-7da3-4dca-94bf-ce3e70949899" providerId="ADAL" clId="{787C69C9-5F3F-4C68-B381-FF6FBA5B5A7E}" dt="2024-02-13T01:07:28.435" v="27016" actId="14429"/>
        <pc:sldMkLst>
          <pc:docMk/>
          <pc:sldMk cId="1063115642" sldId="5198"/>
        </pc:sldMkLst>
      </pc:sldChg>
      <pc:sldChg chg="modSp add mod">
        <pc:chgData name="Gen Moore" userId="7344d1be-7da3-4dca-94bf-ce3e70949899" providerId="ADAL" clId="{787C69C9-5F3F-4C68-B381-FF6FBA5B5A7E}" dt="2024-02-13T17:39:37.566" v="27156" actId="207"/>
        <pc:sldMkLst>
          <pc:docMk/>
          <pc:sldMk cId="2375955585" sldId="5199"/>
        </pc:sldMkLst>
      </pc:sldChg>
      <pc:sldChg chg="addSp modSp add mod ord">
        <pc:chgData name="Gen Moore" userId="7344d1be-7da3-4dca-94bf-ce3e70949899" providerId="ADAL" clId="{787C69C9-5F3F-4C68-B381-FF6FBA5B5A7E}" dt="2024-02-13T17:38:57.291" v="27155" actId="14429"/>
        <pc:sldMkLst>
          <pc:docMk/>
          <pc:sldMk cId="3816219173" sldId="5200"/>
        </pc:sldMkLst>
      </pc:sldChg>
      <pc:sldChg chg="addSp delSp modSp add mod chgLayout">
        <pc:chgData name="Gen Moore" userId="7344d1be-7da3-4dca-94bf-ce3e70949899" providerId="ADAL" clId="{787C69C9-5F3F-4C68-B381-FF6FBA5B5A7E}" dt="2024-02-13T17:41:52.326" v="27199" actId="14100"/>
        <pc:sldMkLst>
          <pc:docMk/>
          <pc:sldMk cId="3642292822" sldId="5201"/>
        </pc:sldMkLst>
      </pc:sldChg>
      <pc:sldChg chg="addSp delSp modSp add mod modClrScheme chgLayout">
        <pc:chgData name="Gen Moore" userId="7344d1be-7da3-4dca-94bf-ce3e70949899" providerId="ADAL" clId="{787C69C9-5F3F-4C68-B381-FF6FBA5B5A7E}" dt="2024-02-13T17:54:33.205" v="27529" actId="1076"/>
        <pc:sldMkLst>
          <pc:docMk/>
          <pc:sldMk cId="2696964742" sldId="5202"/>
        </pc:sldMkLst>
      </pc:sldChg>
      <pc:sldChg chg="addSp delSp modSp add mod chgLayout">
        <pc:chgData name="Gen Moore" userId="7344d1be-7da3-4dca-94bf-ce3e70949899" providerId="ADAL" clId="{787C69C9-5F3F-4C68-B381-FF6FBA5B5A7E}" dt="2024-02-13T17:57:30.120" v="27585" actId="14429"/>
        <pc:sldMkLst>
          <pc:docMk/>
          <pc:sldMk cId="2081173725" sldId="5203"/>
        </pc:sldMkLst>
      </pc:sldChg>
      <pc:sldChg chg="addSp delSp modSp add mod chgLayout">
        <pc:chgData name="Gen Moore" userId="7344d1be-7da3-4dca-94bf-ce3e70949899" providerId="ADAL" clId="{787C69C9-5F3F-4C68-B381-FF6FBA5B5A7E}" dt="2024-02-13T17:58:37.245" v="27626" actId="14429"/>
        <pc:sldMkLst>
          <pc:docMk/>
          <pc:sldMk cId="946543609" sldId="5204"/>
        </pc:sldMkLst>
      </pc:sldChg>
      <pc:sldChg chg="addSp delSp modSp add mod chgLayout">
        <pc:chgData name="Gen Moore" userId="7344d1be-7da3-4dca-94bf-ce3e70949899" providerId="ADAL" clId="{787C69C9-5F3F-4C68-B381-FF6FBA5B5A7E}" dt="2024-02-13T18:00:24.137" v="27676" actId="14429"/>
        <pc:sldMkLst>
          <pc:docMk/>
          <pc:sldMk cId="2745438431" sldId="5205"/>
        </pc:sldMkLst>
      </pc:sldChg>
      <pc:sldChg chg="delSp modSp add mod ord">
        <pc:chgData name="Gen Moore" userId="7344d1be-7da3-4dca-94bf-ce3e70949899" providerId="ADAL" clId="{787C69C9-5F3F-4C68-B381-FF6FBA5B5A7E}" dt="2024-02-16T23:25:19.490" v="29898" actId="20577"/>
        <pc:sldMkLst>
          <pc:docMk/>
          <pc:sldMk cId="1213733324" sldId="5206"/>
        </pc:sldMkLst>
      </pc:sldChg>
      <pc:sldChg chg="addSp modSp add del mod ord">
        <pc:chgData name="Gen Moore" userId="7344d1be-7da3-4dca-94bf-ce3e70949899" providerId="ADAL" clId="{787C69C9-5F3F-4C68-B381-FF6FBA5B5A7E}" dt="2024-02-16T00:12:49.447" v="29813" actId="2696"/>
        <pc:sldMkLst>
          <pc:docMk/>
          <pc:sldMk cId="3593147474" sldId="5206"/>
        </pc:sldMkLst>
      </pc:sldChg>
      <pc:sldChg chg="addSp delSp modSp add del mod">
        <pc:chgData name="Gen Moore" userId="7344d1be-7da3-4dca-94bf-ce3e70949899" providerId="ADAL" clId="{787C69C9-5F3F-4C68-B381-FF6FBA5B5A7E}" dt="2024-02-15T18:56:46.456" v="29715" actId="2696"/>
        <pc:sldMkLst>
          <pc:docMk/>
          <pc:sldMk cId="3785699559" sldId="5207"/>
        </pc:sldMkLst>
      </pc:sldChg>
      <pc:sldChg chg="addSp delSp modSp new del mod modClrScheme chgLayout">
        <pc:chgData name="Gen Moore" userId="7344d1be-7da3-4dca-94bf-ce3e70949899" providerId="ADAL" clId="{787C69C9-5F3F-4C68-B381-FF6FBA5B5A7E}" dt="2024-02-16T00:12:49.447" v="29813" actId="2696"/>
        <pc:sldMkLst>
          <pc:docMk/>
          <pc:sldMk cId="1593273156" sldId="5208"/>
        </pc:sldMkLst>
      </pc:sldChg>
      <pc:sldChg chg="addSp delSp modSp add mod ord">
        <pc:chgData name="Gen Moore" userId="7344d1be-7da3-4dca-94bf-ce3e70949899" providerId="ADAL" clId="{787C69C9-5F3F-4C68-B381-FF6FBA5B5A7E}" dt="2024-03-04T18:13:33.346" v="30095" actId="207"/>
        <pc:sldMkLst>
          <pc:docMk/>
          <pc:sldMk cId="1768566834" sldId="5208"/>
        </pc:sldMkLst>
      </pc:sldChg>
      <pc:sldChg chg="addSp delSp modSp add del mod modClrScheme chgLayout">
        <pc:chgData name="Gen Moore" userId="7344d1be-7da3-4dca-94bf-ce3e70949899" providerId="ADAL" clId="{787C69C9-5F3F-4C68-B381-FF6FBA5B5A7E}" dt="2024-02-29T18:27:24.619" v="29916" actId="2696"/>
        <pc:sldMkLst>
          <pc:docMk/>
          <pc:sldMk cId="2448422076" sldId="5208"/>
        </pc:sldMkLst>
      </pc:sldChg>
      <pc:sldChg chg="addSp modSp add mod">
        <pc:chgData name="Gen Moore" userId="7344d1be-7da3-4dca-94bf-ce3e70949899" providerId="ADAL" clId="{787C69C9-5F3F-4C68-B381-FF6FBA5B5A7E}" dt="2024-03-12T17:34:15.629" v="30231" actId="14100"/>
        <pc:sldMkLst>
          <pc:docMk/>
          <pc:sldMk cId="236701984" sldId="5210"/>
        </pc:sldMkLst>
      </pc:sldChg>
      <pc:sldChg chg="addSp modSp add mod ord">
        <pc:chgData name="Gen Moore" userId="7344d1be-7da3-4dca-94bf-ce3e70949899" providerId="ADAL" clId="{787C69C9-5F3F-4C68-B381-FF6FBA5B5A7E}" dt="2024-03-12T20:33:46.275" v="30915" actId="1076"/>
        <pc:sldMkLst>
          <pc:docMk/>
          <pc:sldMk cId="1761220142" sldId="5211"/>
        </pc:sldMkLst>
      </pc:sldChg>
      <pc:sldChg chg="modSp add mod">
        <pc:chgData name="Gen Moore" userId="7344d1be-7da3-4dca-94bf-ce3e70949899" providerId="ADAL" clId="{787C69C9-5F3F-4C68-B381-FF6FBA5B5A7E}" dt="2024-04-30T18:24:35.054" v="32219"/>
        <pc:sldMkLst>
          <pc:docMk/>
          <pc:sldMk cId="3192195187" sldId="5212"/>
        </pc:sldMkLst>
      </pc:sldChg>
      <pc:sldChg chg="delSp modSp add mod">
        <pc:chgData name="Gen Moore" userId="7344d1be-7da3-4dca-94bf-ce3e70949899" providerId="ADAL" clId="{787C69C9-5F3F-4C68-B381-FF6FBA5B5A7E}" dt="2024-04-30T18:24:23.798" v="32218" actId="20577"/>
        <pc:sldMkLst>
          <pc:docMk/>
          <pc:sldMk cId="2462937875" sldId="5213"/>
        </pc:sldMkLst>
      </pc:sldChg>
      <pc:sldChg chg="modSp mod ord">
        <pc:chgData name="Gen Moore" userId="7344d1be-7da3-4dca-94bf-ce3e70949899" providerId="ADAL" clId="{787C69C9-5F3F-4C68-B381-FF6FBA5B5A7E}" dt="2024-04-04T20:42:33.381" v="32151" actId="1076"/>
        <pc:sldMkLst>
          <pc:docMk/>
          <pc:sldMk cId="2547055739" sldId="5214"/>
        </pc:sldMkLst>
      </pc:sldChg>
      <pc:sldChg chg="addSp delSp modSp add mod">
        <pc:chgData name="Gen Moore" userId="7344d1be-7da3-4dca-94bf-ce3e70949899" providerId="ADAL" clId="{787C69C9-5F3F-4C68-B381-FF6FBA5B5A7E}" dt="2024-03-29T16:25:15.769" v="31772" actId="14100"/>
        <pc:sldMkLst>
          <pc:docMk/>
          <pc:sldMk cId="3109839396" sldId="5215"/>
        </pc:sldMkLst>
      </pc:sldChg>
      <pc:sldChg chg="modSp add mod ord">
        <pc:chgData name="Gen Moore" userId="7344d1be-7da3-4dca-94bf-ce3e70949899" providerId="ADAL" clId="{787C69C9-5F3F-4C68-B381-FF6FBA5B5A7E}" dt="2024-03-29T16:41:57.735" v="31940" actId="20577"/>
        <pc:sldMkLst>
          <pc:docMk/>
          <pc:sldMk cId="424269164" sldId="5216"/>
        </pc:sldMkLst>
      </pc:sldChg>
      <pc:sldChg chg="modSp add mod">
        <pc:chgData name="Gen Moore" userId="7344d1be-7da3-4dca-94bf-ce3e70949899" providerId="ADAL" clId="{787C69C9-5F3F-4C68-B381-FF6FBA5B5A7E}" dt="2024-03-29T16:45:28.951" v="31946" actId="20577"/>
        <pc:sldMkLst>
          <pc:docMk/>
          <pc:sldMk cId="2701822102" sldId="5217"/>
        </pc:sldMkLst>
      </pc:sldChg>
      <pc:sldChg chg="delSp modSp add mod ord">
        <pc:chgData name="Gen Moore" userId="7344d1be-7da3-4dca-94bf-ce3e70949899" providerId="ADAL" clId="{787C69C9-5F3F-4C68-B381-FF6FBA5B5A7E}" dt="2024-04-04T20:34:43.549" v="32093"/>
        <pc:sldMkLst>
          <pc:docMk/>
          <pc:sldMk cId="2452121274" sldId="5221"/>
        </pc:sldMkLst>
      </pc:sldChg>
      <pc:sldChg chg="add">
        <pc:chgData name="Gen Moore" userId="7344d1be-7da3-4dca-94bf-ce3e70949899" providerId="ADAL" clId="{787C69C9-5F3F-4C68-B381-FF6FBA5B5A7E}" dt="2024-04-09T18:02:36.508" v="32181"/>
        <pc:sldMkLst>
          <pc:docMk/>
          <pc:sldMk cId="4206474873" sldId="5223"/>
        </pc:sldMkLst>
      </pc:sldChg>
      <pc:sldChg chg="add">
        <pc:chgData name="Gen Moore" userId="7344d1be-7da3-4dca-94bf-ce3e70949899" providerId="ADAL" clId="{787C69C9-5F3F-4C68-B381-FF6FBA5B5A7E}" dt="2024-04-09T18:02:36.508" v="32181"/>
        <pc:sldMkLst>
          <pc:docMk/>
          <pc:sldMk cId="427960789" sldId="5224"/>
        </pc:sldMkLst>
      </pc:sldChg>
      <pc:sldChg chg="add ord">
        <pc:chgData name="Gen Moore" userId="7344d1be-7da3-4dca-94bf-ce3e70949899" providerId="ADAL" clId="{787C69C9-5F3F-4C68-B381-FF6FBA5B5A7E}" dt="2024-04-09T20:38:53.426" v="32186"/>
        <pc:sldMkLst>
          <pc:docMk/>
          <pc:sldMk cId="3803426982" sldId="5225"/>
        </pc:sldMkLst>
      </pc:sldChg>
      <pc:sldChg chg="add">
        <pc:chgData name="Gen Moore" userId="7344d1be-7da3-4dca-94bf-ce3e70949899" providerId="ADAL" clId="{787C69C9-5F3F-4C68-B381-FF6FBA5B5A7E}" dt="2024-04-09T20:40:06.922" v="32194"/>
        <pc:sldMkLst>
          <pc:docMk/>
          <pc:sldMk cId="3304180055" sldId="5226"/>
        </pc:sldMkLst>
      </pc:sldChg>
      <pc:sldChg chg="add">
        <pc:chgData name="Gen Moore" userId="7344d1be-7da3-4dca-94bf-ce3e70949899" providerId="ADAL" clId="{787C69C9-5F3F-4C68-B381-FF6FBA5B5A7E}" dt="2024-04-09T20:40:38.536" v="32195"/>
        <pc:sldMkLst>
          <pc:docMk/>
          <pc:sldMk cId="1392249462" sldId="5227"/>
        </pc:sldMkLst>
      </pc:sldChg>
      <pc:sldChg chg="addSp delSp modSp add mod">
        <pc:chgData name="Gen Moore" userId="7344d1be-7da3-4dca-94bf-ce3e70949899" providerId="ADAL" clId="{787C69C9-5F3F-4C68-B381-FF6FBA5B5A7E}" dt="2024-04-30T22:04:27.807" v="32620" actId="20577"/>
        <pc:sldMkLst>
          <pc:docMk/>
          <pc:sldMk cId="1235038550" sldId="5230"/>
        </pc:sldMkLst>
      </pc:sldChg>
      <pc:sldChg chg="add del">
        <pc:chgData name="Gen Moore" userId="7344d1be-7da3-4dca-94bf-ce3e70949899" providerId="ADAL" clId="{787C69C9-5F3F-4C68-B381-FF6FBA5B5A7E}" dt="2024-05-07T21:33:11.852" v="32622" actId="2696"/>
        <pc:sldMkLst>
          <pc:docMk/>
          <pc:sldMk cId="109355888" sldId="5231"/>
        </pc:sldMkLst>
      </pc:sldChg>
      <pc:sldMasterChg chg="del delSldLayout">
        <pc:chgData name="Gen Moore" userId="7344d1be-7da3-4dca-94bf-ce3e70949899" providerId="ADAL" clId="{787C69C9-5F3F-4C68-B381-FF6FBA5B5A7E}" dt="2023-12-28T17:30:17.765" v="10201" actId="2696"/>
        <pc:sldMasterMkLst>
          <pc:docMk/>
          <pc:sldMasterMk cId="489181505" sldId="2147483754"/>
        </pc:sldMasterMkLst>
        <pc:sldLayoutChg chg="del">
          <pc:chgData name="Gen Moore" userId="7344d1be-7da3-4dca-94bf-ce3e70949899" providerId="ADAL" clId="{787C69C9-5F3F-4C68-B381-FF6FBA5B5A7E}" dt="2023-12-28T17:30:17.749" v="10198" actId="2696"/>
          <pc:sldLayoutMkLst>
            <pc:docMk/>
            <pc:sldMasterMk cId="489181505" sldId="2147483754"/>
            <pc:sldLayoutMk cId="970042178" sldId="2147483756"/>
          </pc:sldLayoutMkLst>
        </pc:sldLayoutChg>
        <pc:sldLayoutChg chg="del">
          <pc:chgData name="Gen Moore" userId="7344d1be-7da3-4dca-94bf-ce3e70949899" providerId="ADAL" clId="{787C69C9-5F3F-4C68-B381-FF6FBA5B5A7E}" dt="2023-12-28T17:30:17.755" v="10199" actId="2696"/>
          <pc:sldLayoutMkLst>
            <pc:docMk/>
            <pc:sldMasterMk cId="489181505" sldId="2147483754"/>
            <pc:sldLayoutMk cId="2344471293" sldId="2147483757"/>
          </pc:sldLayoutMkLst>
        </pc:sldLayoutChg>
        <pc:sldLayoutChg chg="del">
          <pc:chgData name="Gen Moore" userId="7344d1be-7da3-4dca-94bf-ce3e70949899" providerId="ADAL" clId="{787C69C9-5F3F-4C68-B381-FF6FBA5B5A7E}" dt="2023-12-28T17:30:17.758" v="10200" actId="2696"/>
          <pc:sldLayoutMkLst>
            <pc:docMk/>
            <pc:sldMasterMk cId="489181505" sldId="2147483754"/>
            <pc:sldLayoutMk cId="2863694101" sldId="2147483799"/>
          </pc:sldLayoutMkLst>
        </pc:sldLayoutChg>
      </pc:sldMasterChg>
      <pc:sldMasterChg chg="addSp delSp modSp mod addSldLayout delSldLayout modSldLayout sldLayoutOrd">
        <pc:chgData name="Gen Moore" userId="7344d1be-7da3-4dca-94bf-ce3e70949899" providerId="ADAL" clId="{787C69C9-5F3F-4C68-B381-FF6FBA5B5A7E}" dt="2024-04-09T18:50:58.180" v="32182"/>
        <pc:sldMasterMkLst>
          <pc:docMk/>
          <pc:sldMasterMk cId="3405871311" sldId="2147483907"/>
        </pc:sldMasterMkLst>
        <pc:sldLayoutChg chg="del">
          <pc:chgData name="Gen Moore" userId="7344d1be-7da3-4dca-94bf-ce3e70949899" providerId="ADAL" clId="{787C69C9-5F3F-4C68-B381-FF6FBA5B5A7E}" dt="2023-12-14T22:07:38.477" v="9764" actId="2696"/>
          <pc:sldLayoutMkLst>
            <pc:docMk/>
            <pc:sldMasterMk cId="3405871311" sldId="2147483907"/>
            <pc:sldLayoutMk cId="81477220" sldId="2147483908"/>
          </pc:sldLayoutMkLst>
        </pc:sldLayoutChg>
        <pc:sldLayoutChg chg="addSp delSp modSp mod">
          <pc:chgData name="Gen Moore" userId="7344d1be-7da3-4dca-94bf-ce3e70949899" providerId="ADAL" clId="{787C69C9-5F3F-4C68-B381-FF6FBA5B5A7E}" dt="2023-12-14T22:56:51.521" v="9961" actId="6014"/>
          <pc:sldLayoutMkLst>
            <pc:docMk/>
            <pc:sldMasterMk cId="3405871311" sldId="2147483907"/>
            <pc:sldLayoutMk cId="1391213517" sldId="2147483909"/>
          </pc:sldLayoutMkLst>
        </pc:sldLayoutChg>
        <pc:sldLayoutChg chg="addSp delSp modSp mod ord">
          <pc:chgData name="Gen Moore" userId="7344d1be-7da3-4dca-94bf-ce3e70949899" providerId="ADAL" clId="{787C69C9-5F3F-4C68-B381-FF6FBA5B5A7E}" dt="2023-12-14T22:57:33.697" v="9962" actId="6014"/>
          <pc:sldLayoutMkLst>
            <pc:docMk/>
            <pc:sldMasterMk cId="3405871311" sldId="2147483907"/>
            <pc:sldLayoutMk cId="1366612300" sldId="2147483911"/>
          </pc:sldLayoutMkLst>
        </pc:sldLayoutChg>
        <pc:sldLayoutChg chg="del">
          <pc:chgData name="Gen Moore" userId="7344d1be-7da3-4dca-94bf-ce3e70949899" providerId="ADAL" clId="{787C69C9-5F3F-4C68-B381-FF6FBA5B5A7E}" dt="2023-12-29T16:54:15.782" v="12339" actId="2696"/>
          <pc:sldLayoutMkLst>
            <pc:docMk/>
            <pc:sldMasterMk cId="3405871311" sldId="2147483907"/>
            <pc:sldLayoutMk cId="631880095" sldId="2147483912"/>
          </pc:sldLayoutMkLst>
        </pc:sldLayoutChg>
        <pc:sldLayoutChg chg="addSp modSp mod">
          <pc:chgData name="Gen Moore" userId="7344d1be-7da3-4dca-94bf-ce3e70949899" providerId="ADAL" clId="{787C69C9-5F3F-4C68-B381-FF6FBA5B5A7E}" dt="2023-11-15T19:32:53.385" v="6438" actId="14430"/>
          <pc:sldLayoutMkLst>
            <pc:docMk/>
            <pc:sldMasterMk cId="3405871311" sldId="2147483907"/>
            <pc:sldLayoutMk cId="1122672646" sldId="2147483917"/>
          </pc:sldLayoutMkLst>
        </pc:sldLayoutChg>
        <pc:sldLayoutChg chg="addSp delSp modSp mod ord">
          <pc:chgData name="Gen Moore" userId="7344d1be-7da3-4dca-94bf-ce3e70949899" providerId="ADAL" clId="{787C69C9-5F3F-4C68-B381-FF6FBA5B5A7E}" dt="2024-02-12T23:03:16.173" v="25881" actId="3064"/>
          <pc:sldLayoutMkLst>
            <pc:docMk/>
            <pc:sldMasterMk cId="3405871311" sldId="2147483907"/>
            <pc:sldLayoutMk cId="171714994" sldId="2147483919"/>
          </pc:sldLayoutMkLst>
        </pc:sldLayoutChg>
        <pc:sldLayoutChg chg="addSp delSp modSp mod">
          <pc:chgData name="Gen Moore" userId="7344d1be-7da3-4dca-94bf-ce3e70949899" providerId="ADAL" clId="{787C69C9-5F3F-4C68-B381-FF6FBA5B5A7E}" dt="2024-01-04T21:57:37.022" v="14828" actId="14100"/>
          <pc:sldLayoutMkLst>
            <pc:docMk/>
            <pc:sldMasterMk cId="3405871311" sldId="2147483907"/>
            <pc:sldLayoutMk cId="1957665164" sldId="2147483921"/>
          </pc:sldLayoutMkLst>
        </pc:sldLayoutChg>
        <pc:sldLayoutChg chg="addSp delSp modSp del mod ord">
          <pc:chgData name="Gen Moore" userId="7344d1be-7da3-4dca-94bf-ce3e70949899" providerId="ADAL" clId="{787C69C9-5F3F-4C68-B381-FF6FBA5B5A7E}" dt="2023-12-29T17:05:56.015" v="12377" actId="2696"/>
          <pc:sldLayoutMkLst>
            <pc:docMk/>
            <pc:sldMasterMk cId="3405871311" sldId="2147483907"/>
            <pc:sldLayoutMk cId="387552496" sldId="2147483922"/>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2093235595" sldId="2147483923"/>
          </pc:sldLayoutMkLst>
        </pc:sldLayoutChg>
        <pc:sldLayoutChg chg="addSp delSp mod">
          <pc:chgData name="Gen Moore" userId="7344d1be-7da3-4dca-94bf-ce3e70949899" providerId="ADAL" clId="{787C69C9-5F3F-4C68-B381-FF6FBA5B5A7E}" dt="2023-12-14T22:33:20.198" v="9845" actId="11529"/>
          <pc:sldLayoutMkLst>
            <pc:docMk/>
            <pc:sldMasterMk cId="3405871311" sldId="2147483907"/>
            <pc:sldLayoutMk cId="3208818484" sldId="2147483927"/>
          </pc:sldLayoutMkLst>
        </pc:sldLayoutChg>
        <pc:sldLayoutChg chg="add del">
          <pc:chgData name="Gen Moore" userId="7344d1be-7da3-4dca-94bf-ce3e70949899" providerId="ADAL" clId="{787C69C9-5F3F-4C68-B381-FF6FBA5B5A7E}" dt="2023-11-10T18:03:43.660" v="5038" actId="2696"/>
          <pc:sldLayoutMkLst>
            <pc:docMk/>
            <pc:sldMasterMk cId="3405871311" sldId="2147483907"/>
            <pc:sldLayoutMk cId="525576531" sldId="2147483931"/>
          </pc:sldLayoutMkLst>
        </pc:sldLayoutChg>
        <pc:sldLayoutChg chg="del">
          <pc:chgData name="Gen Moore" userId="7344d1be-7da3-4dca-94bf-ce3e70949899" providerId="ADAL" clId="{787C69C9-5F3F-4C68-B381-FF6FBA5B5A7E}" dt="2024-01-04T17:57:31.745" v="14752" actId="2696"/>
          <pc:sldLayoutMkLst>
            <pc:docMk/>
            <pc:sldMasterMk cId="3405871311" sldId="2147483907"/>
            <pc:sldLayoutMk cId="36677272" sldId="2147483956"/>
          </pc:sldLayoutMkLst>
        </pc:sldLayoutChg>
        <pc:sldLayoutChg chg="del">
          <pc:chgData name="Gen Moore" userId="7344d1be-7da3-4dca-94bf-ce3e70949899" providerId="ADAL" clId="{787C69C9-5F3F-4C68-B381-FF6FBA5B5A7E}" dt="2024-01-04T17:57:31.745" v="14752" actId="2696"/>
          <pc:sldLayoutMkLst>
            <pc:docMk/>
            <pc:sldMasterMk cId="3405871311" sldId="2147483907"/>
            <pc:sldLayoutMk cId="1838156757" sldId="2147483957"/>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1518127191" sldId="2147483960"/>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3538641966" sldId="2147483970"/>
          </pc:sldLayoutMkLst>
        </pc:sldLayoutChg>
        <pc:sldLayoutChg chg="del">
          <pc:chgData name="Gen Moore" userId="7344d1be-7da3-4dca-94bf-ce3e70949899" providerId="ADAL" clId="{787C69C9-5F3F-4C68-B381-FF6FBA5B5A7E}" dt="2024-02-13T17:23:14.783" v="27042" actId="2696"/>
          <pc:sldLayoutMkLst>
            <pc:docMk/>
            <pc:sldMasterMk cId="3405871311" sldId="2147483907"/>
            <pc:sldLayoutMk cId="1086430827" sldId="2147484006"/>
          </pc:sldLayoutMkLst>
        </pc:sldLayoutChg>
        <pc:sldLayoutChg chg="del">
          <pc:chgData name="Gen Moore" userId="7344d1be-7da3-4dca-94bf-ce3e70949899" providerId="ADAL" clId="{787C69C9-5F3F-4C68-B381-FF6FBA5B5A7E}" dt="2024-02-13T17:36:05.193" v="27086" actId="2696"/>
          <pc:sldLayoutMkLst>
            <pc:docMk/>
            <pc:sldMasterMk cId="3405871311" sldId="2147483907"/>
            <pc:sldLayoutMk cId="521268386" sldId="2147484007"/>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2943360836" sldId="2147484008"/>
          </pc:sldLayoutMkLst>
        </pc:sldLayoutChg>
        <pc:sldLayoutChg chg="del">
          <pc:chgData name="Gen Moore" userId="7344d1be-7da3-4dca-94bf-ce3e70949899" providerId="ADAL" clId="{787C69C9-5F3F-4C68-B381-FF6FBA5B5A7E}" dt="2023-12-28T20:12:58.070" v="10769" actId="2696"/>
          <pc:sldLayoutMkLst>
            <pc:docMk/>
            <pc:sldMasterMk cId="3405871311" sldId="2147483907"/>
            <pc:sldLayoutMk cId="3325822183" sldId="2147484009"/>
          </pc:sldLayoutMkLst>
        </pc:sldLayoutChg>
        <pc:sldLayoutChg chg="del">
          <pc:chgData name="Gen Moore" userId="7344d1be-7da3-4dca-94bf-ce3e70949899" providerId="ADAL" clId="{787C69C9-5F3F-4C68-B381-FF6FBA5B5A7E}" dt="2023-12-28T20:12:58.070" v="10769" actId="2696"/>
          <pc:sldLayoutMkLst>
            <pc:docMk/>
            <pc:sldMasterMk cId="3405871311" sldId="2147483907"/>
            <pc:sldLayoutMk cId="4222208109" sldId="2147484010"/>
          </pc:sldLayoutMkLst>
        </pc:sldLayoutChg>
        <pc:sldLayoutChg chg="addSp delSp modSp del mod ord">
          <pc:chgData name="Gen Moore" userId="7344d1be-7da3-4dca-94bf-ce3e70949899" providerId="ADAL" clId="{787C69C9-5F3F-4C68-B381-FF6FBA5B5A7E}" dt="2023-12-14T22:49:38.014" v="9917" actId="2696"/>
          <pc:sldLayoutMkLst>
            <pc:docMk/>
            <pc:sldMasterMk cId="3405871311" sldId="2147483907"/>
            <pc:sldLayoutMk cId="2314795606" sldId="2147484011"/>
          </pc:sldLayoutMkLst>
        </pc:sldLayoutChg>
        <pc:sldLayoutChg chg="addSp delSp modSp add mod modTransition">
          <pc:chgData name="Gen Moore" userId="7344d1be-7da3-4dca-94bf-ce3e70949899" providerId="ADAL" clId="{787C69C9-5F3F-4C68-B381-FF6FBA5B5A7E}" dt="2024-02-12T23:02:51.444" v="25877" actId="3064"/>
          <pc:sldLayoutMkLst>
            <pc:docMk/>
            <pc:sldMasterMk cId="3405871311" sldId="2147483907"/>
            <pc:sldLayoutMk cId="3082115191" sldId="2147484011"/>
          </pc:sldLayoutMkLst>
        </pc:sldLayoutChg>
        <pc:sldLayoutChg chg="addSp delSp add del mod modTransition">
          <pc:chgData name="Gen Moore" userId="7344d1be-7da3-4dca-94bf-ce3e70949899" providerId="ADAL" clId="{787C69C9-5F3F-4C68-B381-FF6FBA5B5A7E}" dt="2023-12-14T22:36:57.565" v="9856" actId="2696"/>
          <pc:sldLayoutMkLst>
            <pc:docMk/>
            <pc:sldMasterMk cId="3405871311" sldId="2147483907"/>
            <pc:sldLayoutMk cId="1662968838" sldId="2147484012"/>
          </pc:sldLayoutMkLst>
        </pc:sldLayoutChg>
        <pc:sldLayoutChg chg="addSp modSp new mod setBg">
          <pc:chgData name="Gen Moore" userId="7344d1be-7da3-4dca-94bf-ce3e70949899" providerId="ADAL" clId="{787C69C9-5F3F-4C68-B381-FF6FBA5B5A7E}" dt="2024-04-09T18:50:58.180" v="32182"/>
          <pc:sldLayoutMkLst>
            <pc:docMk/>
            <pc:sldMasterMk cId="3405871311" sldId="2147483907"/>
            <pc:sldLayoutMk cId="3900141937" sldId="2147484012"/>
          </pc:sldLayoutMkLst>
        </pc:sldLayoutChg>
        <pc:sldLayoutChg chg="addSp modSp new del mod">
          <pc:chgData name="Gen Moore" userId="7344d1be-7da3-4dca-94bf-ce3e70949899" providerId="ADAL" clId="{787C69C9-5F3F-4C68-B381-FF6FBA5B5A7E}" dt="2023-12-29T16:52:56.039" v="12338" actId="2696"/>
          <pc:sldLayoutMkLst>
            <pc:docMk/>
            <pc:sldMasterMk cId="3405871311" sldId="2147483907"/>
            <pc:sldLayoutMk cId="3974542050" sldId="2147484012"/>
          </pc:sldLayoutMkLst>
        </pc:sldLayoutChg>
        <pc:sldLayoutChg chg="modSp add mod modTransition">
          <pc:chgData name="Gen Moore" userId="7344d1be-7da3-4dca-94bf-ce3e70949899" providerId="ADAL" clId="{787C69C9-5F3F-4C68-B381-FF6FBA5B5A7E}" dt="2024-02-12T23:17:06.065" v="25980" actId="403"/>
          <pc:sldLayoutMkLst>
            <pc:docMk/>
            <pc:sldMasterMk cId="3405871311" sldId="2147483907"/>
            <pc:sldLayoutMk cId="1922377806" sldId="2147484014"/>
          </pc:sldLayoutMkLst>
        </pc:sldLayoutChg>
        <pc:sldLayoutChg chg="modSp add mod modTransition">
          <pc:chgData name="Gen Moore" userId="7344d1be-7da3-4dca-94bf-ce3e70949899" providerId="ADAL" clId="{787C69C9-5F3F-4C68-B381-FF6FBA5B5A7E}" dt="2024-02-12T23:02:22.565" v="25875" actId="3064"/>
          <pc:sldLayoutMkLst>
            <pc:docMk/>
            <pc:sldMasterMk cId="3405871311" sldId="2147483907"/>
            <pc:sldLayoutMk cId="2136608989" sldId="2147484015"/>
          </pc:sldLayoutMkLst>
        </pc:sldLayoutChg>
        <pc:sldLayoutChg chg="del">
          <pc:chgData name="Gen Moore" userId="7344d1be-7da3-4dca-94bf-ce3e70949899" providerId="ADAL" clId="{787C69C9-5F3F-4C68-B381-FF6FBA5B5A7E}" dt="2024-02-16T00:12:49.447" v="29813" actId="2696"/>
          <pc:sldLayoutMkLst>
            <pc:docMk/>
            <pc:sldMasterMk cId="3405871311" sldId="2147483907"/>
            <pc:sldLayoutMk cId="3805152753" sldId="2147484016"/>
          </pc:sldLayoutMkLst>
        </pc:sldLayoutChg>
      </pc:sldMasterChg>
      <pc:sldMasterChg chg="new del mod addSldLayout delSldLayout">
        <pc:chgData name="Gen Moore" userId="7344d1be-7da3-4dca-94bf-ce3e70949899" providerId="ADAL" clId="{787C69C9-5F3F-4C68-B381-FF6FBA5B5A7E}" dt="2023-12-29T16:50:58.181" v="12331" actId="6938"/>
        <pc:sldMasterMkLst>
          <pc:docMk/>
          <pc:sldMasterMk cId="180430970" sldId="2147484012"/>
        </pc:sldMasterMkLst>
        <pc:sldLayoutChg chg="new del replId">
          <pc:chgData name="Gen Moore" userId="7344d1be-7da3-4dca-94bf-ce3e70949899" providerId="ADAL" clId="{787C69C9-5F3F-4C68-B381-FF6FBA5B5A7E}" dt="2023-12-29T16:50:58.181" v="12331" actId="6938"/>
          <pc:sldLayoutMkLst>
            <pc:docMk/>
            <pc:sldMasterMk cId="180430970" sldId="2147484012"/>
            <pc:sldLayoutMk cId="1103454550" sldId="2147484013"/>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800952896" sldId="2147484014"/>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965698820" sldId="2147484015"/>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4168033416" sldId="2147484016"/>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557963092" sldId="2147484017"/>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3681269540" sldId="2147484018"/>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4208122637" sldId="2147484019"/>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094425954" sldId="2147484020"/>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865454319" sldId="2147484021"/>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409912167" sldId="2147484022"/>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031789928" sldId="2147484023"/>
          </pc:sldLayoutMkLst>
        </pc:sldLayoutChg>
      </pc:sldMasterChg>
    </pc:docChg>
  </pc:docChgLst>
  <pc:docChgLst>
    <pc:chgData name="Gen Moore" userId="7344d1be-7da3-4dca-94bf-ce3e70949899" providerId="ADAL" clId="{21D49FAA-33BF-49F7-870B-F80967AFA515}"/>
    <pc:docChg chg="undo redo custSel mod addSld delSld modSld sldOrd modMainMaster addSection delSection modSection">
      <pc:chgData name="Gen Moore" userId="7344d1be-7da3-4dca-94bf-ce3e70949899" providerId="ADAL" clId="{21D49FAA-33BF-49F7-870B-F80967AFA515}" dt="2023-08-09T15:50:43.558" v="4788"/>
      <pc:docMkLst>
        <pc:docMk/>
      </pc:docMkLst>
      <pc:sldChg chg="add del">
        <pc:chgData name="Gen Moore" userId="7344d1be-7da3-4dca-94bf-ce3e70949899" providerId="ADAL" clId="{21D49FAA-33BF-49F7-870B-F80967AFA515}" dt="2023-07-20T19:59:31.247" v="3861" actId="2696"/>
        <pc:sldMkLst>
          <pc:docMk/>
          <pc:sldMk cId="4171582643" sldId="261"/>
        </pc:sldMkLst>
      </pc:sldChg>
      <pc:sldChg chg="add del">
        <pc:chgData name="Gen Moore" userId="7344d1be-7da3-4dca-94bf-ce3e70949899" providerId="ADAL" clId="{21D49FAA-33BF-49F7-870B-F80967AFA515}" dt="2023-07-18T16:47:09.507" v="3723" actId="2696"/>
        <pc:sldMkLst>
          <pc:docMk/>
          <pc:sldMk cId="3279661690" sldId="275"/>
        </pc:sldMkLst>
      </pc:sldChg>
      <pc:sldChg chg="add del">
        <pc:chgData name="Gen Moore" userId="7344d1be-7da3-4dca-94bf-ce3e70949899" providerId="ADAL" clId="{21D49FAA-33BF-49F7-870B-F80967AFA515}" dt="2023-07-18T16:47:35.598" v="3727" actId="2696"/>
        <pc:sldMkLst>
          <pc:docMk/>
          <pc:sldMk cId="2853307031" sldId="306"/>
        </pc:sldMkLst>
      </pc:sldChg>
      <pc:sldChg chg="add del">
        <pc:chgData name="Gen Moore" userId="7344d1be-7da3-4dca-94bf-ce3e70949899" providerId="ADAL" clId="{21D49FAA-33BF-49F7-870B-F80967AFA515}" dt="2023-07-18T16:47:23.005" v="3725" actId="2696"/>
        <pc:sldMkLst>
          <pc:docMk/>
          <pc:sldMk cId="2054161153" sldId="321"/>
        </pc:sldMkLst>
      </pc:sldChg>
      <pc:sldChg chg="add ord">
        <pc:chgData name="Gen Moore" userId="7344d1be-7da3-4dca-94bf-ce3e70949899" providerId="ADAL" clId="{21D49FAA-33BF-49F7-870B-F80967AFA515}" dt="2023-07-25T20:43:24.392" v="4534"/>
        <pc:sldMkLst>
          <pc:docMk/>
          <pc:sldMk cId="2571679863" sldId="1888"/>
        </pc:sldMkLst>
      </pc:sldChg>
      <pc:sldChg chg="addSp delSp modSp add mod">
        <pc:chgData name="Gen Moore" userId="7344d1be-7da3-4dca-94bf-ce3e70949899" providerId="ADAL" clId="{21D49FAA-33BF-49F7-870B-F80967AFA515}" dt="2023-07-24T23:21:55.685" v="4089" actId="14430"/>
        <pc:sldMkLst>
          <pc:docMk/>
          <pc:sldMk cId="2257919037" sldId="4056"/>
        </pc:sldMkLst>
      </pc:sldChg>
      <pc:sldChg chg="addSp delSp modSp add mod">
        <pc:chgData name="Gen Moore" userId="7344d1be-7da3-4dca-94bf-ce3e70949899" providerId="ADAL" clId="{21D49FAA-33BF-49F7-870B-F80967AFA515}" dt="2023-07-25T19:45:08.812" v="4341" actId="123"/>
        <pc:sldMkLst>
          <pc:docMk/>
          <pc:sldMk cId="1339084197" sldId="4060"/>
        </pc:sldMkLst>
      </pc:sldChg>
      <pc:sldChg chg="addSp delSp modSp add mod">
        <pc:chgData name="Gen Moore" userId="7344d1be-7da3-4dca-94bf-ce3e70949899" providerId="ADAL" clId="{21D49FAA-33BF-49F7-870B-F80967AFA515}" dt="2023-07-24T23:27:14.061" v="4133" actId="1076"/>
        <pc:sldMkLst>
          <pc:docMk/>
          <pc:sldMk cId="1902928745" sldId="4061"/>
        </pc:sldMkLst>
      </pc:sldChg>
      <pc:sldChg chg="add del ord">
        <pc:chgData name="Gen Moore" userId="7344d1be-7da3-4dca-94bf-ce3e70949899" providerId="ADAL" clId="{21D49FAA-33BF-49F7-870B-F80967AFA515}" dt="2023-07-12T17:42:30.121" v="1577" actId="2696"/>
        <pc:sldMkLst>
          <pc:docMk/>
          <pc:sldMk cId="3879080719" sldId="4357"/>
        </pc:sldMkLst>
      </pc:sldChg>
      <pc:sldChg chg="modSp add del mod ord">
        <pc:chgData name="Gen Moore" userId="7344d1be-7da3-4dca-94bf-ce3e70949899" providerId="ADAL" clId="{21D49FAA-33BF-49F7-870B-F80967AFA515}" dt="2023-07-12T19:03:12.505" v="1644" actId="2696"/>
        <pc:sldMkLst>
          <pc:docMk/>
          <pc:sldMk cId="2899742130" sldId="4358"/>
        </pc:sldMkLst>
      </pc:sldChg>
      <pc:sldChg chg="addSp delSp modSp add mod ord">
        <pc:chgData name="Gen Moore" userId="7344d1be-7da3-4dca-94bf-ce3e70949899" providerId="ADAL" clId="{21D49FAA-33BF-49F7-870B-F80967AFA515}" dt="2023-07-18T20:55:04.082" v="3735"/>
        <pc:sldMkLst>
          <pc:docMk/>
          <pc:sldMk cId="1783840817" sldId="4359"/>
        </pc:sldMkLst>
      </pc:sldChg>
      <pc:sldChg chg="addSp delSp modSp add del mod ord">
        <pc:chgData name="Gen Moore" userId="7344d1be-7da3-4dca-94bf-ce3e70949899" providerId="ADAL" clId="{21D49FAA-33BF-49F7-870B-F80967AFA515}" dt="2023-07-12T20:01:13.500" v="2026" actId="2696"/>
        <pc:sldMkLst>
          <pc:docMk/>
          <pc:sldMk cId="2246945377" sldId="4360"/>
        </pc:sldMkLst>
      </pc:sldChg>
      <pc:sldChg chg="modSp add del mod ord">
        <pc:chgData name="Gen Moore" userId="7344d1be-7da3-4dca-94bf-ce3e70949899" providerId="ADAL" clId="{21D49FAA-33BF-49F7-870B-F80967AFA515}" dt="2023-07-12T20:19:02.023" v="2163" actId="2696"/>
        <pc:sldMkLst>
          <pc:docMk/>
          <pc:sldMk cId="961390577" sldId="4361"/>
        </pc:sldMkLst>
      </pc:sldChg>
      <pc:sldChg chg="modSp add del mod ord">
        <pc:chgData name="Gen Moore" userId="7344d1be-7da3-4dca-94bf-ce3e70949899" providerId="ADAL" clId="{21D49FAA-33BF-49F7-870B-F80967AFA515}" dt="2023-07-12T20:22:39.014" v="2240" actId="2696"/>
        <pc:sldMkLst>
          <pc:docMk/>
          <pc:sldMk cId="2221687405" sldId="4362"/>
        </pc:sldMkLst>
      </pc:sldChg>
      <pc:sldChg chg="add del">
        <pc:chgData name="Gen Moore" userId="7344d1be-7da3-4dca-94bf-ce3e70949899" providerId="ADAL" clId="{21D49FAA-33BF-49F7-870B-F80967AFA515}" dt="2023-07-12T21:14:07.388" v="2975" actId="2696"/>
        <pc:sldMkLst>
          <pc:docMk/>
          <pc:sldMk cId="1658730915" sldId="4366"/>
        </pc:sldMkLst>
      </pc:sldChg>
      <pc:sldChg chg="modSp add mod">
        <pc:chgData name="Gen Moore" userId="7344d1be-7da3-4dca-94bf-ce3e70949899" providerId="ADAL" clId="{21D49FAA-33BF-49F7-870B-F80967AFA515}" dt="2023-07-18T20:55:04.082" v="3735"/>
        <pc:sldMkLst>
          <pc:docMk/>
          <pc:sldMk cId="149108637" sldId="4367"/>
        </pc:sldMkLst>
      </pc:sldChg>
      <pc:sldChg chg="addSp delSp modSp add mod">
        <pc:chgData name="Gen Moore" userId="7344d1be-7da3-4dca-94bf-ce3e70949899" providerId="ADAL" clId="{21D49FAA-33BF-49F7-870B-F80967AFA515}" dt="2023-07-24T22:17:56.346" v="3895" actId="14430"/>
        <pc:sldMkLst>
          <pc:docMk/>
          <pc:sldMk cId="514525816" sldId="4369"/>
        </pc:sldMkLst>
      </pc:sldChg>
      <pc:sldChg chg="addSp delSp modSp add mod">
        <pc:chgData name="Gen Moore" userId="7344d1be-7da3-4dca-94bf-ce3e70949899" providerId="ADAL" clId="{21D49FAA-33BF-49F7-870B-F80967AFA515}" dt="2023-07-24T23:26:32.639" v="4118" actId="1076"/>
        <pc:sldMkLst>
          <pc:docMk/>
          <pc:sldMk cId="1798068920" sldId="4371"/>
        </pc:sldMkLst>
      </pc:sldChg>
      <pc:sldChg chg="addSp delSp modSp add mod">
        <pc:chgData name="Gen Moore" userId="7344d1be-7da3-4dca-94bf-ce3e70949899" providerId="ADAL" clId="{21D49FAA-33BF-49F7-870B-F80967AFA515}" dt="2023-07-24T23:27:03.567" v="4129" actId="1076"/>
        <pc:sldMkLst>
          <pc:docMk/>
          <pc:sldMk cId="3554385734" sldId="4372"/>
        </pc:sldMkLst>
      </pc:sldChg>
      <pc:sldChg chg="addSp delSp modSp add mod">
        <pc:chgData name="Gen Moore" userId="7344d1be-7da3-4dca-94bf-ce3e70949899" providerId="ADAL" clId="{21D49FAA-33BF-49F7-870B-F80967AFA515}" dt="2023-07-24T23:26:48.508" v="4121" actId="1076"/>
        <pc:sldMkLst>
          <pc:docMk/>
          <pc:sldMk cId="1640952518" sldId="4373"/>
        </pc:sldMkLst>
      </pc:sldChg>
      <pc:sldChg chg="modSp add del mod ord">
        <pc:chgData name="Gen Moore" userId="7344d1be-7da3-4dca-94bf-ce3e70949899" providerId="ADAL" clId="{21D49FAA-33BF-49F7-870B-F80967AFA515}" dt="2023-07-12T20:28:03.416" v="2265" actId="2696"/>
        <pc:sldMkLst>
          <pc:docMk/>
          <pc:sldMk cId="1655007067" sldId="4374"/>
        </pc:sldMkLst>
      </pc:sldChg>
      <pc:sldChg chg="addSp delSp modSp add mod ord">
        <pc:chgData name="Gen Moore" userId="7344d1be-7da3-4dca-94bf-ce3e70949899" providerId="ADAL" clId="{21D49FAA-33BF-49F7-870B-F80967AFA515}" dt="2023-07-25T20:38:15.959" v="4522"/>
        <pc:sldMkLst>
          <pc:docMk/>
          <pc:sldMk cId="704524444" sldId="4375"/>
        </pc:sldMkLst>
      </pc:sldChg>
      <pc:sldChg chg="modSp add del mod ord">
        <pc:chgData name="Gen Moore" userId="7344d1be-7da3-4dca-94bf-ce3e70949899" providerId="ADAL" clId="{21D49FAA-33BF-49F7-870B-F80967AFA515}" dt="2023-07-12T20:34:16.620" v="2418" actId="2696"/>
        <pc:sldMkLst>
          <pc:docMk/>
          <pc:sldMk cId="2044404358" sldId="4376"/>
        </pc:sldMkLst>
      </pc:sldChg>
      <pc:sldChg chg="add ord">
        <pc:chgData name="Gen Moore" userId="7344d1be-7da3-4dca-94bf-ce3e70949899" providerId="ADAL" clId="{21D49FAA-33BF-49F7-870B-F80967AFA515}" dt="2023-07-25T20:27:26.982" v="4516"/>
        <pc:sldMkLst>
          <pc:docMk/>
          <pc:sldMk cId="810181846" sldId="4383"/>
        </pc:sldMkLst>
      </pc:sldChg>
      <pc:sldChg chg="delSp modSp mod">
        <pc:chgData name="Gen Moore" userId="7344d1be-7da3-4dca-94bf-ce3e70949899" providerId="ADAL" clId="{21D49FAA-33BF-49F7-870B-F80967AFA515}" dt="2023-06-28T22:37:40.049" v="1215" actId="207"/>
        <pc:sldMkLst>
          <pc:docMk/>
          <pc:sldMk cId="4116300481" sldId="4384"/>
        </pc:sldMkLst>
      </pc:sldChg>
      <pc:sldChg chg="addSp delSp modSp add mod">
        <pc:chgData name="Gen Moore" userId="7344d1be-7da3-4dca-94bf-ce3e70949899" providerId="ADAL" clId="{21D49FAA-33BF-49F7-870B-F80967AFA515}" dt="2023-07-24T23:25:38.971" v="4114" actId="1076"/>
        <pc:sldMkLst>
          <pc:docMk/>
          <pc:sldMk cId="684367448" sldId="4398"/>
        </pc:sldMkLst>
      </pc:sldChg>
      <pc:sldChg chg="addSp delSp modSp add mod">
        <pc:chgData name="Gen Moore" userId="7344d1be-7da3-4dca-94bf-ce3e70949899" providerId="ADAL" clId="{21D49FAA-33BF-49F7-870B-F80967AFA515}" dt="2023-07-24T23:26:21.595" v="4116" actId="1076"/>
        <pc:sldMkLst>
          <pc:docMk/>
          <pc:sldMk cId="3289834438" sldId="4399"/>
        </pc:sldMkLst>
      </pc:sldChg>
      <pc:sldChg chg="addSp delSp modSp mod">
        <pc:chgData name="Gen Moore" userId="7344d1be-7da3-4dca-94bf-ce3e70949899" providerId="ADAL" clId="{21D49FAA-33BF-49F7-870B-F80967AFA515}" dt="2023-06-28T18:26:20.715" v="379" actId="962"/>
        <pc:sldMkLst>
          <pc:docMk/>
          <pc:sldMk cId="797798536" sldId="4408"/>
        </pc:sldMkLst>
      </pc:sldChg>
      <pc:sldChg chg="modSp add del mod ord">
        <pc:chgData name="Gen Moore" userId="7344d1be-7da3-4dca-94bf-ce3e70949899" providerId="ADAL" clId="{21D49FAA-33BF-49F7-870B-F80967AFA515}" dt="2023-07-25T20:43:24.392" v="4534"/>
        <pc:sldMkLst>
          <pc:docMk/>
          <pc:sldMk cId="2367169000" sldId="4410"/>
        </pc:sldMkLst>
      </pc:sldChg>
      <pc:sldChg chg="addSp delSp modSp add mod ord">
        <pc:chgData name="Gen Moore" userId="7344d1be-7da3-4dca-94bf-ce3e70949899" providerId="ADAL" clId="{21D49FAA-33BF-49F7-870B-F80967AFA515}" dt="2023-07-25T20:38:15.959" v="4522"/>
        <pc:sldMkLst>
          <pc:docMk/>
          <pc:sldMk cId="4159390736" sldId="4574"/>
        </pc:sldMkLst>
      </pc:sldChg>
      <pc:sldChg chg="addSp delSp modSp add mod ord">
        <pc:chgData name="Gen Moore" userId="7344d1be-7da3-4dca-94bf-ce3e70949899" providerId="ADAL" clId="{21D49FAA-33BF-49F7-870B-F80967AFA515}" dt="2023-07-18T20:55:04.082" v="3735"/>
        <pc:sldMkLst>
          <pc:docMk/>
          <pc:sldMk cId="2785131435" sldId="4596"/>
        </pc:sldMkLst>
      </pc:sldChg>
      <pc:sldChg chg="modSp add del mod ord">
        <pc:chgData name="Gen Moore" userId="7344d1be-7da3-4dca-94bf-ce3e70949899" providerId="ADAL" clId="{21D49FAA-33BF-49F7-870B-F80967AFA515}" dt="2023-07-12T18:58:55.260" v="1613" actId="2696"/>
        <pc:sldMkLst>
          <pc:docMk/>
          <pc:sldMk cId="3176140269" sldId="4598"/>
        </pc:sldMkLst>
      </pc:sldChg>
      <pc:sldChg chg="add del">
        <pc:chgData name="Gen Moore" userId="7344d1be-7da3-4dca-94bf-ce3e70949899" providerId="ADAL" clId="{21D49FAA-33BF-49F7-870B-F80967AFA515}" dt="2023-07-25T20:34:13.461" v="4518" actId="2696"/>
        <pc:sldMkLst>
          <pc:docMk/>
          <pc:sldMk cId="2594059318" sldId="4611"/>
        </pc:sldMkLst>
      </pc:sldChg>
      <pc:sldChg chg="addSp delSp modSp add mod ord">
        <pc:chgData name="Gen Moore" userId="7344d1be-7da3-4dca-94bf-ce3e70949899" providerId="ADAL" clId="{21D49FAA-33BF-49F7-870B-F80967AFA515}" dt="2023-07-25T19:51:05.181" v="4356" actId="20577"/>
        <pc:sldMkLst>
          <pc:docMk/>
          <pc:sldMk cId="3458798283" sldId="4619"/>
        </pc:sldMkLst>
      </pc:sldChg>
      <pc:sldChg chg="add ord">
        <pc:chgData name="Gen Moore" userId="7344d1be-7da3-4dca-94bf-ce3e70949899" providerId="ADAL" clId="{21D49FAA-33BF-49F7-870B-F80967AFA515}" dt="2023-07-25T20:43:24.392" v="4534"/>
        <pc:sldMkLst>
          <pc:docMk/>
          <pc:sldMk cId="3495268441" sldId="4623"/>
        </pc:sldMkLst>
      </pc:sldChg>
      <pc:sldChg chg="delSp modSp add del mod ord">
        <pc:chgData name="Gen Moore" userId="7344d1be-7da3-4dca-94bf-ce3e70949899" providerId="ADAL" clId="{21D49FAA-33BF-49F7-870B-F80967AFA515}" dt="2023-07-20T17:44:10.586" v="3739" actId="2696"/>
        <pc:sldMkLst>
          <pc:docMk/>
          <pc:sldMk cId="677282305" sldId="4636"/>
        </pc:sldMkLst>
      </pc:sldChg>
      <pc:sldChg chg="addSp delSp modSp add del mod ord">
        <pc:chgData name="Gen Moore" userId="7344d1be-7da3-4dca-94bf-ce3e70949899" providerId="ADAL" clId="{21D49FAA-33BF-49F7-870B-F80967AFA515}" dt="2023-07-20T17:55:09.467" v="3846" actId="14429"/>
        <pc:sldMkLst>
          <pc:docMk/>
          <pc:sldMk cId="1797050935" sldId="4637"/>
        </pc:sldMkLst>
      </pc:sldChg>
      <pc:sldChg chg="modSp add del mod ord">
        <pc:chgData name="Gen Moore" userId="7344d1be-7da3-4dca-94bf-ce3e70949899" providerId="ADAL" clId="{21D49FAA-33BF-49F7-870B-F80967AFA515}" dt="2023-07-20T17:44:04.755" v="3738"/>
        <pc:sldMkLst>
          <pc:docMk/>
          <pc:sldMk cId="4100043696" sldId="4638"/>
        </pc:sldMkLst>
      </pc:sldChg>
      <pc:sldChg chg="modSp add del mod">
        <pc:chgData name="Gen Moore" userId="7344d1be-7da3-4dca-94bf-ce3e70949899" providerId="ADAL" clId="{21D49FAA-33BF-49F7-870B-F80967AFA515}" dt="2023-07-12T21:03:21.941" v="2822" actId="2696"/>
        <pc:sldMkLst>
          <pc:docMk/>
          <pc:sldMk cId="1675504309" sldId="4639"/>
        </pc:sldMkLst>
      </pc:sldChg>
      <pc:sldChg chg="delSp modSp add mod">
        <pc:chgData name="Gen Moore" userId="7344d1be-7da3-4dca-94bf-ce3e70949899" providerId="ADAL" clId="{21D49FAA-33BF-49F7-870B-F80967AFA515}" dt="2023-07-18T20:55:04.082" v="3735"/>
        <pc:sldMkLst>
          <pc:docMk/>
          <pc:sldMk cId="830809522" sldId="4681"/>
        </pc:sldMkLst>
      </pc:sldChg>
      <pc:sldChg chg="addSp modSp add del mod">
        <pc:chgData name="Gen Moore" userId="7344d1be-7da3-4dca-94bf-ce3e70949899" providerId="ADAL" clId="{21D49FAA-33BF-49F7-870B-F80967AFA515}" dt="2023-07-25T22:20:23.397" v="4540" actId="2696"/>
        <pc:sldMkLst>
          <pc:docMk/>
          <pc:sldMk cId="2564556961" sldId="4682"/>
        </pc:sldMkLst>
      </pc:sldChg>
      <pc:sldChg chg="add">
        <pc:chgData name="Gen Moore" userId="7344d1be-7da3-4dca-94bf-ce3e70949899" providerId="ADAL" clId="{21D49FAA-33BF-49F7-870B-F80967AFA515}" dt="2023-07-25T20:34:09.058" v="4517"/>
        <pc:sldMkLst>
          <pc:docMk/>
          <pc:sldMk cId="2488243473" sldId="4708"/>
        </pc:sldMkLst>
      </pc:sldChg>
      <pc:sldChg chg="addSp delSp modSp add mod ord">
        <pc:chgData name="Gen Moore" userId="7344d1be-7da3-4dca-94bf-ce3e70949899" providerId="ADAL" clId="{21D49FAA-33BF-49F7-870B-F80967AFA515}" dt="2023-07-18T20:55:04.082" v="3735"/>
        <pc:sldMkLst>
          <pc:docMk/>
          <pc:sldMk cId="1866099457" sldId="4712"/>
        </pc:sldMkLst>
      </pc:sldChg>
      <pc:sldChg chg="add">
        <pc:chgData name="Gen Moore" userId="7344d1be-7da3-4dca-94bf-ce3e70949899" providerId="ADAL" clId="{21D49FAA-33BF-49F7-870B-F80967AFA515}" dt="2023-08-04T19:12:12.265" v="4786"/>
        <pc:sldMkLst>
          <pc:docMk/>
          <pc:sldMk cId="1202775365" sldId="4713"/>
        </pc:sldMkLst>
      </pc:sldChg>
      <pc:sldChg chg="add">
        <pc:chgData name="Gen Moore" userId="7344d1be-7da3-4dca-94bf-ce3e70949899" providerId="ADAL" clId="{21D49FAA-33BF-49F7-870B-F80967AFA515}" dt="2023-08-04T19:12:12.265" v="4786"/>
        <pc:sldMkLst>
          <pc:docMk/>
          <pc:sldMk cId="1123834847" sldId="4714"/>
        </pc:sldMkLst>
      </pc:sldChg>
      <pc:sldChg chg="add del">
        <pc:chgData name="Gen Moore" userId="7344d1be-7da3-4dca-94bf-ce3e70949899" providerId="ADAL" clId="{21D49FAA-33BF-49F7-870B-F80967AFA515}" dt="2023-08-09T15:50:43.558" v="4788"/>
        <pc:sldMkLst>
          <pc:docMk/>
          <pc:sldMk cId="804066507" sldId="4722"/>
        </pc:sldMkLst>
      </pc:sldChg>
      <pc:sldChg chg="add del">
        <pc:chgData name="Gen Moore" userId="7344d1be-7da3-4dca-94bf-ce3e70949899" providerId="ADAL" clId="{21D49FAA-33BF-49F7-870B-F80967AFA515}" dt="2023-08-09T15:50:43.558" v="4788"/>
        <pc:sldMkLst>
          <pc:docMk/>
          <pc:sldMk cId="2631384599" sldId="4723"/>
        </pc:sldMkLst>
      </pc:sldChg>
      <pc:sldChg chg="addSp delSp modSp add mod ord">
        <pc:chgData name="Gen Moore" userId="7344d1be-7da3-4dca-94bf-ce3e70949899" providerId="ADAL" clId="{21D49FAA-33BF-49F7-870B-F80967AFA515}" dt="2023-07-25T20:38:15.959" v="4522"/>
        <pc:sldMkLst>
          <pc:docMk/>
          <pc:sldMk cId="1235705950" sldId="4733"/>
        </pc:sldMkLst>
      </pc:sldChg>
      <pc:sldChg chg="add ord">
        <pc:chgData name="Gen Moore" userId="7344d1be-7da3-4dca-94bf-ce3e70949899" providerId="ADAL" clId="{21D49FAA-33BF-49F7-870B-F80967AFA515}" dt="2023-07-25T20:27:26.982" v="4516"/>
        <pc:sldMkLst>
          <pc:docMk/>
          <pc:sldMk cId="2455161347" sldId="4736"/>
        </pc:sldMkLst>
      </pc:sldChg>
      <pc:sldChg chg="add del">
        <pc:chgData name="Gen Moore" userId="7344d1be-7da3-4dca-94bf-ce3e70949899" providerId="ADAL" clId="{21D49FAA-33BF-49F7-870B-F80967AFA515}" dt="2023-07-25T19:50:11.980" v="4346" actId="2696"/>
        <pc:sldMkLst>
          <pc:docMk/>
          <pc:sldMk cId="4232044898" sldId="4758"/>
        </pc:sldMkLst>
      </pc:sldChg>
      <pc:sldChg chg="add del setBg">
        <pc:chgData name="Gen Moore" userId="7344d1be-7da3-4dca-94bf-ce3e70949899" providerId="ADAL" clId="{21D49FAA-33BF-49F7-870B-F80967AFA515}" dt="2023-07-25T19:50:11.980" v="4346" actId="2696"/>
        <pc:sldMkLst>
          <pc:docMk/>
          <pc:sldMk cId="4014202023" sldId="4762"/>
        </pc:sldMkLst>
      </pc:sldChg>
      <pc:sldChg chg="addSp delSp modSp add del mod ord">
        <pc:chgData name="Gen Moore" userId="7344d1be-7da3-4dca-94bf-ce3e70949899" providerId="ADAL" clId="{21D49FAA-33BF-49F7-870B-F80967AFA515}" dt="2023-07-25T20:38:15.959" v="4522"/>
        <pc:sldMkLst>
          <pc:docMk/>
          <pc:sldMk cId="1962954905" sldId="4770"/>
        </pc:sldMkLst>
      </pc:sldChg>
      <pc:sldChg chg="modSp add mod ord">
        <pc:chgData name="Gen Moore" userId="7344d1be-7da3-4dca-94bf-ce3e70949899" providerId="ADAL" clId="{21D49FAA-33BF-49F7-870B-F80967AFA515}" dt="2023-07-25T20:27:26.982" v="4516"/>
        <pc:sldMkLst>
          <pc:docMk/>
          <pc:sldMk cId="3752812625" sldId="4783"/>
        </pc:sldMkLst>
      </pc:sldChg>
      <pc:sldChg chg="modSp del mod">
        <pc:chgData name="Gen Moore" userId="7344d1be-7da3-4dca-94bf-ce3e70949899" providerId="ADAL" clId="{21D49FAA-33BF-49F7-870B-F80967AFA515}" dt="2023-06-28T17:24:52.865" v="167" actId="2696"/>
        <pc:sldMkLst>
          <pc:docMk/>
          <pc:sldMk cId="2816073336" sldId="4798"/>
        </pc:sldMkLst>
      </pc:sldChg>
      <pc:sldChg chg="add ord">
        <pc:chgData name="Gen Moore" userId="7344d1be-7da3-4dca-94bf-ce3e70949899" providerId="ADAL" clId="{21D49FAA-33BF-49F7-870B-F80967AFA515}" dt="2023-07-25T20:43:24.392" v="4534"/>
        <pc:sldMkLst>
          <pc:docMk/>
          <pc:sldMk cId="558137700" sldId="4804"/>
        </pc:sldMkLst>
      </pc:sldChg>
      <pc:sldChg chg="addSp delSp modSp mod">
        <pc:chgData name="Gen Moore" userId="7344d1be-7da3-4dca-94bf-ce3e70949899" providerId="ADAL" clId="{21D49FAA-33BF-49F7-870B-F80967AFA515}" dt="2023-07-12T17:28:56.541" v="1432" actId="20577"/>
        <pc:sldMkLst>
          <pc:docMk/>
          <pc:sldMk cId="311237040" sldId="4812"/>
        </pc:sldMkLst>
      </pc:sldChg>
      <pc:sldChg chg="del">
        <pc:chgData name="Gen Moore" userId="7344d1be-7da3-4dca-94bf-ce3e70949899" providerId="ADAL" clId="{21D49FAA-33BF-49F7-870B-F80967AFA515}" dt="2023-06-28T18:27:11.966" v="380" actId="2696"/>
        <pc:sldMkLst>
          <pc:docMk/>
          <pc:sldMk cId="208064504" sldId="4815"/>
        </pc:sldMkLst>
      </pc:sldChg>
      <pc:sldChg chg="delSp modSp add mod">
        <pc:chgData name="Gen Moore" userId="7344d1be-7da3-4dca-94bf-ce3e70949899" providerId="ADAL" clId="{21D49FAA-33BF-49F7-870B-F80967AFA515}" dt="2023-07-12T19:12:42.781" v="1699" actId="207"/>
        <pc:sldMkLst>
          <pc:docMk/>
          <pc:sldMk cId="3543358275" sldId="4816"/>
        </pc:sldMkLst>
      </pc:sldChg>
      <pc:sldChg chg="addSp delSp modSp add mod">
        <pc:chgData name="Gen Moore" userId="7344d1be-7da3-4dca-94bf-ce3e70949899" providerId="ADAL" clId="{21D49FAA-33BF-49F7-870B-F80967AFA515}" dt="2023-07-12T17:33:51.969" v="1491" actId="179"/>
        <pc:sldMkLst>
          <pc:docMk/>
          <pc:sldMk cId="4068761841" sldId="4817"/>
        </pc:sldMkLst>
      </pc:sldChg>
      <pc:sldChg chg="modSp add del mod ord">
        <pc:chgData name="Gen Moore" userId="7344d1be-7da3-4dca-94bf-ce3e70949899" providerId="ADAL" clId="{21D49FAA-33BF-49F7-870B-F80967AFA515}" dt="2023-06-28T22:43:59.596" v="1282" actId="2696"/>
        <pc:sldMkLst>
          <pc:docMk/>
          <pc:sldMk cId="1850805594" sldId="4818"/>
        </pc:sldMkLst>
      </pc:sldChg>
      <pc:sldChg chg="addSp modSp add del mod ord">
        <pc:chgData name="Gen Moore" userId="7344d1be-7da3-4dca-94bf-ce3e70949899" providerId="ADAL" clId="{21D49FAA-33BF-49F7-870B-F80967AFA515}" dt="2023-06-28T18:50:33.820" v="928" actId="2696"/>
        <pc:sldMkLst>
          <pc:docMk/>
          <pc:sldMk cId="2103481928" sldId="4818"/>
        </pc:sldMkLst>
      </pc:sldChg>
      <pc:sldChg chg="addSp delSp modSp mod">
        <pc:chgData name="Gen Moore" userId="7344d1be-7da3-4dca-94bf-ce3e70949899" providerId="ADAL" clId="{21D49FAA-33BF-49F7-870B-F80967AFA515}" dt="2023-07-24T23:27:52.971" v="4139" actId="478"/>
        <pc:sldMkLst>
          <pc:docMk/>
          <pc:sldMk cId="3122443345" sldId="4818"/>
        </pc:sldMkLst>
      </pc:sldChg>
      <pc:sldChg chg="modSp add del mod">
        <pc:chgData name="Gen Moore" userId="7344d1be-7da3-4dca-94bf-ce3e70949899" providerId="ADAL" clId="{21D49FAA-33BF-49F7-870B-F80967AFA515}" dt="2023-07-12T21:09:50.848" v="2951" actId="2696"/>
        <pc:sldMkLst>
          <pc:docMk/>
          <pc:sldMk cId="766011931" sldId="4828"/>
        </pc:sldMkLst>
      </pc:sldChg>
      <pc:sldChg chg="addSp delSp modSp add mod">
        <pc:chgData name="Gen Moore" userId="7344d1be-7da3-4dca-94bf-ce3e70949899" providerId="ADAL" clId="{21D49FAA-33BF-49F7-870B-F80967AFA515}" dt="2023-07-12T19:14:16.083" v="1714" actId="1582"/>
        <pc:sldMkLst>
          <pc:docMk/>
          <pc:sldMk cId="2933510473" sldId="4829"/>
        </pc:sldMkLst>
      </pc:sldChg>
      <pc:sldChg chg="delSp modSp add mod ord">
        <pc:chgData name="Gen Moore" userId="7344d1be-7da3-4dca-94bf-ce3e70949899" providerId="ADAL" clId="{21D49FAA-33BF-49F7-870B-F80967AFA515}" dt="2023-07-18T20:55:04.082" v="3735"/>
        <pc:sldMkLst>
          <pc:docMk/>
          <pc:sldMk cId="3629608610" sldId="4830"/>
        </pc:sldMkLst>
      </pc:sldChg>
      <pc:sldChg chg="addSp modSp add mod ord">
        <pc:chgData name="Gen Moore" userId="7344d1be-7da3-4dca-94bf-ce3e70949899" providerId="ADAL" clId="{21D49FAA-33BF-49F7-870B-F80967AFA515}" dt="2023-07-12T18:59:53.984" v="1614" actId="1076"/>
        <pc:sldMkLst>
          <pc:docMk/>
          <pc:sldMk cId="2852650292" sldId="4831"/>
        </pc:sldMkLst>
      </pc:sldChg>
      <pc:sldChg chg="addSp delSp modSp add mod">
        <pc:chgData name="Gen Moore" userId="7344d1be-7da3-4dca-94bf-ce3e70949899" providerId="ADAL" clId="{21D49FAA-33BF-49F7-870B-F80967AFA515}" dt="2023-07-12T19:22:16.413" v="1745" actId="1076"/>
        <pc:sldMkLst>
          <pc:docMk/>
          <pc:sldMk cId="3903674709" sldId="4832"/>
        </pc:sldMkLst>
      </pc:sldChg>
      <pc:sldChg chg="addSp delSp modSp add mod ord">
        <pc:chgData name="Gen Moore" userId="7344d1be-7da3-4dca-94bf-ce3e70949899" providerId="ADAL" clId="{21D49FAA-33BF-49F7-870B-F80967AFA515}" dt="2023-07-27T03:06:36.840" v="4632" actId="20577"/>
        <pc:sldMkLst>
          <pc:docMk/>
          <pc:sldMk cId="1573355566" sldId="4833"/>
        </pc:sldMkLst>
      </pc:sldChg>
      <pc:sldChg chg="delSp modSp add mod">
        <pc:chgData name="Gen Moore" userId="7344d1be-7da3-4dca-94bf-ce3e70949899" providerId="ADAL" clId="{21D49FAA-33BF-49F7-870B-F80967AFA515}" dt="2023-07-27T03:08:50.466" v="4661" actId="20577"/>
        <pc:sldMkLst>
          <pc:docMk/>
          <pc:sldMk cId="3965791480" sldId="4834"/>
        </pc:sldMkLst>
      </pc:sldChg>
      <pc:sldChg chg="modSp add mod">
        <pc:chgData name="Gen Moore" userId="7344d1be-7da3-4dca-94bf-ce3e70949899" providerId="ADAL" clId="{21D49FAA-33BF-49F7-870B-F80967AFA515}" dt="2023-07-27T03:05:33.330" v="4597" actId="20577"/>
        <pc:sldMkLst>
          <pc:docMk/>
          <pc:sldMk cId="3376781343" sldId="4835"/>
        </pc:sldMkLst>
      </pc:sldChg>
      <pc:sldChg chg="addSp modSp add mod ord">
        <pc:chgData name="Gen Moore" userId="7344d1be-7da3-4dca-94bf-ce3e70949899" providerId="ADAL" clId="{21D49FAA-33BF-49F7-870B-F80967AFA515}" dt="2023-08-01T15:16:00.658" v="4785" actId="20577"/>
        <pc:sldMkLst>
          <pc:docMk/>
          <pc:sldMk cId="112925114" sldId="4836"/>
        </pc:sldMkLst>
      </pc:sldChg>
      <pc:sldChg chg="modSp add mod ord">
        <pc:chgData name="Gen Moore" userId="7344d1be-7da3-4dca-94bf-ce3e70949899" providerId="ADAL" clId="{21D49FAA-33BF-49F7-870B-F80967AFA515}" dt="2023-07-20T17:48:40.992" v="3791" actId="20577"/>
        <pc:sldMkLst>
          <pc:docMk/>
          <pc:sldMk cId="1105534891" sldId="4837"/>
        </pc:sldMkLst>
      </pc:sldChg>
      <pc:sldChg chg="addSp delSp modSp add del mod">
        <pc:chgData name="Gen Moore" userId="7344d1be-7da3-4dca-94bf-ce3e70949899" providerId="ADAL" clId="{21D49FAA-33BF-49F7-870B-F80967AFA515}" dt="2023-07-20T17:44:10.586" v="3739" actId="2696"/>
        <pc:sldMkLst>
          <pc:docMk/>
          <pc:sldMk cId="129833420" sldId="4838"/>
        </pc:sldMkLst>
      </pc:sldChg>
      <pc:sldChg chg="addSp modSp add del mod">
        <pc:chgData name="Gen Moore" userId="7344d1be-7da3-4dca-94bf-ce3e70949899" providerId="ADAL" clId="{21D49FAA-33BF-49F7-870B-F80967AFA515}" dt="2023-07-12T20:50:56.989" v="2496" actId="2696"/>
        <pc:sldMkLst>
          <pc:docMk/>
          <pc:sldMk cId="1802497039" sldId="4838"/>
        </pc:sldMkLst>
      </pc:sldChg>
      <pc:sldChg chg="addSp delSp modSp add del mod">
        <pc:chgData name="Gen Moore" userId="7344d1be-7da3-4dca-94bf-ce3e70949899" providerId="ADAL" clId="{21D49FAA-33BF-49F7-870B-F80967AFA515}" dt="2023-07-20T17:44:10.586" v="3739" actId="2696"/>
        <pc:sldMkLst>
          <pc:docMk/>
          <pc:sldMk cId="2022784789" sldId="4839"/>
        </pc:sldMkLst>
      </pc:sldChg>
      <pc:sldChg chg="addSp delSp add del mod">
        <pc:chgData name="Gen Moore" userId="7344d1be-7da3-4dca-94bf-ce3e70949899" providerId="ADAL" clId="{21D49FAA-33BF-49F7-870B-F80967AFA515}" dt="2023-07-12T21:09:56.067" v="2952" actId="2696"/>
        <pc:sldMkLst>
          <pc:docMk/>
          <pc:sldMk cId="1186511439" sldId="4840"/>
        </pc:sldMkLst>
      </pc:sldChg>
      <pc:sldChg chg="addSp delSp modSp add mod">
        <pc:chgData name="Gen Moore" userId="7344d1be-7da3-4dca-94bf-ce3e70949899" providerId="ADAL" clId="{21D49FAA-33BF-49F7-870B-F80967AFA515}" dt="2023-07-25T19:38:23.227" v="4230" actId="2711"/>
        <pc:sldMkLst>
          <pc:docMk/>
          <pc:sldMk cId="1289268487" sldId="4841"/>
        </pc:sldMkLst>
      </pc:sldChg>
      <pc:sldChg chg="modSp add mod ord">
        <pc:chgData name="Gen Moore" userId="7344d1be-7da3-4dca-94bf-ce3e70949899" providerId="ADAL" clId="{21D49FAA-33BF-49F7-870B-F80967AFA515}" dt="2023-07-25T20:10:02.898" v="4496" actId="404"/>
        <pc:sldMkLst>
          <pc:docMk/>
          <pc:sldMk cId="4071068278" sldId="4842"/>
        </pc:sldMkLst>
      </pc:sldChg>
      <pc:sldChg chg="addSp delSp modSp add mod ord">
        <pc:chgData name="Gen Moore" userId="7344d1be-7da3-4dca-94bf-ce3e70949899" providerId="ADAL" clId="{21D49FAA-33BF-49F7-870B-F80967AFA515}" dt="2023-07-24T23:24:37.744" v="4105" actId="478"/>
        <pc:sldMkLst>
          <pc:docMk/>
          <pc:sldMk cId="1389084033" sldId="4843"/>
        </pc:sldMkLst>
      </pc:sldChg>
      <pc:sldChg chg="modSp del">
        <pc:chgData name="Gen Moore" userId="7344d1be-7da3-4dca-94bf-ce3e70949899" providerId="ADAL" clId="{21D49FAA-33BF-49F7-870B-F80967AFA515}" dt="2023-07-20T17:49:06.032" v="3792" actId="2696"/>
        <pc:sldMkLst>
          <pc:docMk/>
          <pc:sldMk cId="2632209342" sldId="4844"/>
        </pc:sldMkLst>
      </pc:sldChg>
      <pc:sldChg chg="add">
        <pc:chgData name="Gen Moore" userId="7344d1be-7da3-4dca-94bf-ce3e70949899" providerId="ADAL" clId="{21D49FAA-33BF-49F7-870B-F80967AFA515}" dt="2023-08-04T19:12:58.914" v="4787"/>
        <pc:sldMkLst>
          <pc:docMk/>
          <pc:sldMk cId="3362229015" sldId="4844"/>
        </pc:sldMkLst>
      </pc:sldChg>
      <pc:sldChg chg="add ord">
        <pc:chgData name="Gen Moore" userId="7344d1be-7da3-4dca-94bf-ce3e70949899" providerId="ADAL" clId="{21D49FAA-33BF-49F7-870B-F80967AFA515}" dt="2023-07-20T17:44:04.755" v="3738"/>
        <pc:sldMkLst>
          <pc:docMk/>
          <pc:sldMk cId="1781282794" sldId="4845"/>
        </pc:sldMkLst>
      </pc:sldChg>
      <pc:sldChg chg="add del">
        <pc:chgData name="Gen Moore" userId="7344d1be-7da3-4dca-94bf-ce3e70949899" providerId="ADAL" clId="{21D49FAA-33BF-49F7-870B-F80967AFA515}" dt="2023-07-18T16:47:06.326" v="3722" actId="2696"/>
        <pc:sldMkLst>
          <pc:docMk/>
          <pc:sldMk cId="3440916192" sldId="4845"/>
        </pc:sldMkLst>
      </pc:sldChg>
      <pc:sldChg chg="modSp add mod ord">
        <pc:chgData name="Gen Moore" userId="7344d1be-7da3-4dca-94bf-ce3e70949899" providerId="ADAL" clId="{21D49FAA-33BF-49F7-870B-F80967AFA515}" dt="2023-07-25T19:51:40.075" v="4374" actId="14430"/>
        <pc:sldMkLst>
          <pc:docMk/>
          <pc:sldMk cId="1986360808" sldId="4846"/>
        </pc:sldMkLst>
      </pc:sldChg>
      <pc:sldChg chg="add">
        <pc:chgData name="Gen Moore" userId="7344d1be-7da3-4dca-94bf-ce3e70949899" providerId="ADAL" clId="{21D49FAA-33BF-49F7-870B-F80967AFA515}" dt="2023-08-04T19:12:58.914" v="4787"/>
        <pc:sldMkLst>
          <pc:docMk/>
          <pc:sldMk cId="1672654447" sldId="4847"/>
        </pc:sldMkLst>
      </pc:sldChg>
      <pc:sldChg chg="add ord">
        <pc:chgData name="Gen Moore" userId="7344d1be-7da3-4dca-94bf-ce3e70949899" providerId="ADAL" clId="{21D49FAA-33BF-49F7-870B-F80967AFA515}" dt="2023-07-25T20:43:24.392" v="4534"/>
        <pc:sldMkLst>
          <pc:docMk/>
          <pc:sldMk cId="3317160947" sldId="4852"/>
        </pc:sldMkLst>
      </pc:sldChg>
      <pc:sldChg chg="add ord">
        <pc:chgData name="Gen Moore" userId="7344d1be-7da3-4dca-94bf-ce3e70949899" providerId="ADAL" clId="{21D49FAA-33BF-49F7-870B-F80967AFA515}" dt="2023-07-25T20:43:24.392" v="4534"/>
        <pc:sldMkLst>
          <pc:docMk/>
          <pc:sldMk cId="1772553791" sldId="4860"/>
        </pc:sldMkLst>
      </pc:sldChg>
      <pc:sldChg chg="addSp delSp modSp add mod">
        <pc:chgData name="Gen Moore" userId="7344d1be-7da3-4dca-94bf-ce3e70949899" providerId="ADAL" clId="{21D49FAA-33BF-49F7-870B-F80967AFA515}" dt="2023-07-25T19:44:54.955" v="4340" actId="123"/>
        <pc:sldMkLst>
          <pc:docMk/>
          <pc:sldMk cId="481071041" sldId="4864"/>
        </pc:sldMkLst>
      </pc:sldChg>
      <pc:sldChg chg="addSp delSp modSp add mod">
        <pc:chgData name="Gen Moore" userId="7344d1be-7da3-4dca-94bf-ce3e70949899" providerId="ADAL" clId="{21D49FAA-33BF-49F7-870B-F80967AFA515}" dt="2023-07-25T19:44:49.824" v="4339" actId="123"/>
        <pc:sldMkLst>
          <pc:docMk/>
          <pc:sldMk cId="2733586641" sldId="4865"/>
        </pc:sldMkLst>
      </pc:sldChg>
      <pc:sldChg chg="add ord">
        <pc:chgData name="Gen Moore" userId="7344d1be-7da3-4dca-94bf-ce3e70949899" providerId="ADAL" clId="{21D49FAA-33BF-49F7-870B-F80967AFA515}" dt="2023-07-25T20:39:21.710" v="4527"/>
        <pc:sldMkLst>
          <pc:docMk/>
          <pc:sldMk cId="654085963" sldId="4866"/>
        </pc:sldMkLst>
      </pc:sldChg>
      <pc:sldChg chg="add del">
        <pc:chgData name="Gen Moore" userId="7344d1be-7da3-4dca-94bf-ce3e70949899" providerId="ADAL" clId="{21D49FAA-33BF-49F7-870B-F80967AFA515}" dt="2023-07-25T19:57:35.294" v="4391" actId="2696"/>
        <pc:sldMkLst>
          <pc:docMk/>
          <pc:sldMk cId="3994090871" sldId="4866"/>
        </pc:sldMkLst>
      </pc:sldChg>
      <pc:sldChg chg="add ord">
        <pc:chgData name="Gen Moore" userId="7344d1be-7da3-4dca-94bf-ce3e70949899" providerId="ADAL" clId="{21D49FAA-33BF-49F7-870B-F80967AFA515}" dt="2023-07-25T20:43:24.392" v="4534"/>
        <pc:sldMkLst>
          <pc:docMk/>
          <pc:sldMk cId="3928619425" sldId="4867"/>
        </pc:sldMkLst>
      </pc:sldChg>
      <pc:sldChg chg="add ord">
        <pc:chgData name="Gen Moore" userId="7344d1be-7da3-4dca-94bf-ce3e70949899" providerId="ADAL" clId="{21D49FAA-33BF-49F7-870B-F80967AFA515}" dt="2023-07-25T20:43:24.392" v="4534"/>
        <pc:sldMkLst>
          <pc:docMk/>
          <pc:sldMk cId="2118992525" sldId="4868"/>
        </pc:sldMkLst>
      </pc:sldChg>
      <pc:sldChg chg="add">
        <pc:chgData name="Gen Moore" userId="7344d1be-7da3-4dca-94bf-ce3e70949899" providerId="ADAL" clId="{21D49FAA-33BF-49F7-870B-F80967AFA515}" dt="2023-07-25T22:20:13.332" v="4539"/>
        <pc:sldMkLst>
          <pc:docMk/>
          <pc:sldMk cId="4276855895" sldId="4869"/>
        </pc:sldMkLst>
      </pc:sldChg>
      <pc:sldChg chg="add">
        <pc:chgData name="Gen Moore" userId="7344d1be-7da3-4dca-94bf-ce3e70949899" providerId="ADAL" clId="{21D49FAA-33BF-49F7-870B-F80967AFA515}" dt="2023-08-04T19:12:58.914" v="4787"/>
        <pc:sldMkLst>
          <pc:docMk/>
          <pc:sldMk cId="1963766384" sldId="4871"/>
        </pc:sldMkLst>
      </pc:sldChg>
      <pc:sldMasterChg chg="addSp delSp modSp mod">
        <pc:chgData name="Gen Moore" userId="7344d1be-7da3-4dca-94bf-ce3e70949899" providerId="ADAL" clId="{21D49FAA-33BF-49F7-870B-F80967AFA515}" dt="2023-07-18T16:55:00.885" v="3728" actId="2085"/>
        <pc:sldMasterMkLst>
          <pc:docMk/>
          <pc:sldMasterMk cId="1074847259" sldId="2147483704"/>
        </pc:sldMasterMkLst>
      </pc:sldMasterChg>
      <pc:sldMasterChg chg="delSldLayout">
        <pc:chgData name="Gen Moore" userId="7344d1be-7da3-4dca-94bf-ce3e70949899" providerId="ADAL" clId="{21D49FAA-33BF-49F7-870B-F80967AFA515}" dt="2023-07-12T21:14:07.388" v="2975" actId="2696"/>
        <pc:sldMasterMkLst>
          <pc:docMk/>
          <pc:sldMasterMk cId="3666902839" sldId="2147483889"/>
        </pc:sldMasterMkLst>
        <pc:sldLayoutChg chg="del">
          <pc:chgData name="Gen Moore" userId="7344d1be-7da3-4dca-94bf-ce3e70949899" providerId="ADAL" clId="{21D49FAA-33BF-49F7-870B-F80967AFA515}" dt="2023-07-12T21:14:07.388" v="2975" actId="2696"/>
          <pc:sldLayoutMkLst>
            <pc:docMk/>
            <pc:sldMasterMk cId="3666902839" sldId="2147483889"/>
            <pc:sldLayoutMk cId="2931900166" sldId="2147483903"/>
          </pc:sldLayoutMkLst>
        </pc:sldLayoutChg>
        <pc:sldLayoutChg chg="del">
          <pc:chgData name="Gen Moore" userId="7344d1be-7da3-4dca-94bf-ce3e70949899" providerId="ADAL" clId="{21D49FAA-33BF-49F7-870B-F80967AFA515}" dt="2023-07-12T19:03:12.505" v="1644" actId="2696"/>
          <pc:sldLayoutMkLst>
            <pc:docMk/>
            <pc:sldMasterMk cId="3666902839" sldId="2147483889"/>
            <pc:sldLayoutMk cId="727867642" sldId="2147483975"/>
          </pc:sldLayoutMkLst>
        </pc:sldLayoutChg>
      </pc:sldMasterChg>
      <pc:sldMasterChg chg="modSp mod delSldLayout modSldLayout">
        <pc:chgData name="Gen Moore" userId="7344d1be-7da3-4dca-94bf-ce3e70949899" providerId="ADAL" clId="{21D49FAA-33BF-49F7-870B-F80967AFA515}" dt="2023-07-25T19:16:13.105" v="4159" actId="14100"/>
        <pc:sldMasterMkLst>
          <pc:docMk/>
          <pc:sldMasterMk cId="3405871311" sldId="2147483907"/>
        </pc:sldMasterMkLst>
        <pc:sldLayoutChg chg="del">
          <pc:chgData name="Gen Moore" userId="7344d1be-7da3-4dca-94bf-ce3e70949899" providerId="ADAL" clId="{21D49FAA-33BF-49F7-870B-F80967AFA515}" dt="2023-07-20T19:59:31.247" v="3861" actId="2696"/>
          <pc:sldLayoutMkLst>
            <pc:docMk/>
            <pc:sldMasterMk cId="3405871311" sldId="2147483907"/>
            <pc:sldLayoutMk cId="1998362348" sldId="2147483924"/>
          </pc:sldLayoutMkLst>
        </pc:sldLayoutChg>
        <pc:sldLayoutChg chg="del">
          <pc:chgData name="Gen Moore" userId="7344d1be-7da3-4dca-94bf-ce3e70949899" providerId="ADAL" clId="{21D49FAA-33BF-49F7-870B-F80967AFA515}" dt="2023-07-18T16:47:09.507" v="3723" actId="2696"/>
          <pc:sldLayoutMkLst>
            <pc:docMk/>
            <pc:sldMasterMk cId="3405871311" sldId="2147483907"/>
            <pc:sldLayoutMk cId="1959279963" sldId="2147483926"/>
          </pc:sldLayoutMkLst>
        </pc:sldLayoutChg>
        <pc:sldLayoutChg chg="modSp mod">
          <pc:chgData name="Gen Moore" userId="7344d1be-7da3-4dca-94bf-ce3e70949899" providerId="ADAL" clId="{21D49FAA-33BF-49F7-870B-F80967AFA515}" dt="2023-07-25T19:15:08.334" v="4150" actId="14429"/>
          <pc:sldLayoutMkLst>
            <pc:docMk/>
            <pc:sldMasterMk cId="3405871311" sldId="2147483907"/>
            <pc:sldLayoutMk cId="596268765" sldId="2147483932"/>
          </pc:sldLayoutMkLst>
        </pc:sldLayoutChg>
        <pc:sldLayoutChg chg="del">
          <pc:chgData name="Gen Moore" userId="7344d1be-7da3-4dca-94bf-ce3e70949899" providerId="ADAL" clId="{21D49FAA-33BF-49F7-870B-F80967AFA515}" dt="2023-07-18T16:47:35.598" v="3727" actId="2696"/>
          <pc:sldLayoutMkLst>
            <pc:docMk/>
            <pc:sldMasterMk cId="3405871311" sldId="2147483907"/>
            <pc:sldLayoutMk cId="15097649" sldId="2147483955"/>
          </pc:sldLayoutMkLst>
        </pc:sldLayoutChg>
        <pc:sldLayoutChg chg="del">
          <pc:chgData name="Gen Moore" userId="7344d1be-7da3-4dca-94bf-ce3e70949899" providerId="ADAL" clId="{21D49FAA-33BF-49F7-870B-F80967AFA515}" dt="2023-07-18T16:47:23.005" v="3725" actId="2696"/>
          <pc:sldLayoutMkLst>
            <pc:docMk/>
            <pc:sldMasterMk cId="3405871311" sldId="2147483907"/>
            <pc:sldLayoutMk cId="771576668" sldId="2147483967"/>
          </pc:sldLayoutMkLst>
        </pc:sldLayoutChg>
      </pc:sldMasterChg>
    </pc:docChg>
  </pc:docChgLst>
  <pc:docChgLst>
    <pc:chgData name="Sara Golling" userId="5c194b56-a3ad-4ed5-aea4-b535be0c4b07" providerId="ADAL" clId="{238F09AF-C7A2-40E6-A277-928E3ED9FA8F}"/>
    <pc:docChg chg="addSld modSld">
      <pc:chgData name="Sara Golling" userId="5c194b56-a3ad-4ed5-aea4-b535be0c4b07" providerId="ADAL" clId="{238F09AF-C7A2-40E6-A277-928E3ED9FA8F}" dt="2024-07-17T19:33:36.793" v="3"/>
      <pc:docMkLst>
        <pc:docMk/>
      </pc:docMkLst>
      <pc:sldChg chg="addSp modSp add mod">
        <pc:chgData name="Sara Golling" userId="5c194b56-a3ad-4ed5-aea4-b535be0c4b07" providerId="ADAL" clId="{238F09AF-C7A2-40E6-A277-928E3ED9FA8F}" dt="2024-07-17T19:24:01.067" v="2" actId="1076"/>
        <pc:sldMkLst>
          <pc:docMk/>
          <pc:sldMk cId="270078315" sldId="5266"/>
        </pc:sldMkLst>
      </pc:sldChg>
      <pc:sldChg chg="add">
        <pc:chgData name="Sara Golling" userId="5c194b56-a3ad-4ed5-aea4-b535be0c4b07" providerId="ADAL" clId="{238F09AF-C7A2-40E6-A277-928E3ED9FA8F}" dt="2024-07-17T19:33:36.793" v="3"/>
        <pc:sldMkLst>
          <pc:docMk/>
          <pc:sldMk cId="2796420838" sldId="5268"/>
        </pc:sldMkLst>
      </pc:sldChg>
    </pc:docChg>
  </pc:docChgLst>
  <pc:docChgLst>
    <pc:chgData name="Adam Kane" userId="9a545e30-e843-45f7-82ff-2242d02e74e1" providerId="ADAL" clId="{D6D28A12-394E-46BA-9453-A86A44B3E3DD}"/>
    <pc:docChg chg="undo custSel addSld delSld modSld modSection">
      <pc:chgData name="Adam Kane" userId="9a545e30-e843-45f7-82ff-2242d02e74e1" providerId="ADAL" clId="{D6D28A12-394E-46BA-9453-A86A44B3E3DD}" dt="2024-05-20T21:00:54.165" v="44" actId="404"/>
      <pc:docMkLst>
        <pc:docMk/>
      </pc:docMkLst>
      <pc:sldChg chg="modSp mod">
        <pc:chgData name="Adam Kane" userId="9a545e30-e843-45f7-82ff-2242d02e74e1" providerId="ADAL" clId="{D6D28A12-394E-46BA-9453-A86A44B3E3DD}" dt="2024-04-23T00:56:54.496" v="39" actId="400"/>
        <pc:sldMkLst>
          <pc:docMk/>
          <pc:sldMk cId="3097220839" sldId="5073"/>
        </pc:sldMkLst>
      </pc:sldChg>
      <pc:sldChg chg="modSp mod">
        <pc:chgData name="Adam Kane" userId="9a545e30-e843-45f7-82ff-2242d02e74e1" providerId="ADAL" clId="{D6D28A12-394E-46BA-9453-A86A44B3E3DD}" dt="2024-05-20T21:00:54.165" v="44" actId="404"/>
        <pc:sldMkLst>
          <pc:docMk/>
          <pc:sldMk cId="2712324180" sldId="5075"/>
        </pc:sldMkLst>
      </pc:sldChg>
      <pc:sldChg chg="modSp mod">
        <pc:chgData name="Adam Kane" userId="9a545e30-e843-45f7-82ff-2242d02e74e1" providerId="ADAL" clId="{D6D28A12-394E-46BA-9453-A86A44B3E3DD}" dt="2024-04-16T01:02:50.536" v="8" actId="207"/>
        <pc:sldMkLst>
          <pc:docMk/>
          <pc:sldMk cId="3192195187" sldId="5212"/>
        </pc:sldMkLst>
      </pc:sldChg>
      <pc:sldChg chg="addSp delSp modSp mod">
        <pc:chgData name="Adam Kane" userId="9a545e30-e843-45f7-82ff-2242d02e74e1" providerId="ADAL" clId="{D6D28A12-394E-46BA-9453-A86A44B3E3DD}" dt="2024-04-16T01:07:28.498" v="13" actId="478"/>
        <pc:sldMkLst>
          <pc:docMk/>
          <pc:sldMk cId="2462937875" sldId="5213"/>
        </pc:sldMkLst>
      </pc:sldChg>
      <pc:sldChg chg="delSp mod">
        <pc:chgData name="Adam Kane" userId="9a545e30-e843-45f7-82ff-2242d02e74e1" providerId="ADAL" clId="{D6D28A12-394E-46BA-9453-A86A44B3E3DD}" dt="2024-04-15T19:16:16.328" v="7" actId="478"/>
        <pc:sldMkLst>
          <pc:docMk/>
          <pc:sldMk cId="427960789" sldId="5224"/>
        </pc:sldMkLst>
      </pc:sldChg>
      <pc:sldChg chg="addSp delSp modSp add mod">
        <pc:chgData name="Adam Kane" userId="9a545e30-e843-45f7-82ff-2242d02e74e1" providerId="ADAL" clId="{D6D28A12-394E-46BA-9453-A86A44B3E3DD}" dt="2024-04-15T15:10:07.537" v="2"/>
        <pc:sldMkLst>
          <pc:docMk/>
          <pc:sldMk cId="1153264626" sldId="5228"/>
        </pc:sldMkLst>
      </pc:sldChg>
      <pc:sldChg chg="add del">
        <pc:chgData name="Adam Kane" userId="9a545e30-e843-45f7-82ff-2242d02e74e1" providerId="ADAL" clId="{D6D28A12-394E-46BA-9453-A86A44B3E3DD}" dt="2024-04-15T19:16:04.588" v="6"/>
        <pc:sldMkLst>
          <pc:docMk/>
          <pc:sldMk cId="2329159498" sldId="5229"/>
        </pc:sldMkLst>
      </pc:sldChg>
      <pc:sldChg chg="add del">
        <pc:chgData name="Adam Kane" userId="9a545e30-e843-45f7-82ff-2242d02e74e1" providerId="ADAL" clId="{D6D28A12-394E-46BA-9453-A86A44B3E3DD}" dt="2024-04-15T19:15:20.392" v="4"/>
        <pc:sldMkLst>
          <pc:docMk/>
          <pc:sldMk cId="2576141250" sldId="5229"/>
        </pc:sldMkLst>
      </pc:sldChg>
      <pc:sldChg chg="add del">
        <pc:chgData name="Adam Kane" userId="9a545e30-e843-45f7-82ff-2242d02e74e1" providerId="ADAL" clId="{D6D28A12-394E-46BA-9453-A86A44B3E3DD}" dt="2024-04-15T19:15:20.392" v="4"/>
        <pc:sldMkLst>
          <pc:docMk/>
          <pc:sldMk cId="2659211288" sldId="5230"/>
        </pc:sldMkLst>
      </pc:sldChg>
      <pc:sldChg chg="add del">
        <pc:chgData name="Adam Kane" userId="9a545e30-e843-45f7-82ff-2242d02e74e1" providerId="ADAL" clId="{D6D28A12-394E-46BA-9453-A86A44B3E3DD}" dt="2024-04-15T19:16:04.588" v="6"/>
        <pc:sldMkLst>
          <pc:docMk/>
          <pc:sldMk cId="2981320053" sldId="5230"/>
        </pc:sldMkLst>
      </pc:sldChg>
    </pc:docChg>
  </pc:docChgLst>
  <pc:docChgLst>
    <pc:chgData name="Gen Moore" userId="7344d1be-7da3-4dca-94bf-ce3e70949899" providerId="ADAL" clId="{944645D7-F8E7-43CD-AA74-E69EDBF8B789}"/>
    <pc:docChg chg="undo custSel addSld delSld modSld sldOrd addSection delSection modSection">
      <pc:chgData name="Gen Moore" userId="7344d1be-7da3-4dca-94bf-ce3e70949899" providerId="ADAL" clId="{944645D7-F8E7-43CD-AA74-E69EDBF8B789}" dt="2024-10-07T23:31:51.639" v="6659" actId="14826"/>
      <pc:docMkLst>
        <pc:docMk/>
      </pc:docMkLst>
      <pc:sldChg chg="del">
        <pc:chgData name="Gen Moore" userId="7344d1be-7da3-4dca-94bf-ce3e70949899" providerId="ADAL" clId="{944645D7-F8E7-43CD-AA74-E69EDBF8B789}" dt="2024-09-11T20:28:43.527" v="6402" actId="2696"/>
        <pc:sldMkLst>
          <pc:docMk/>
          <pc:sldMk cId="3084811464" sldId="289"/>
        </pc:sldMkLst>
      </pc:sldChg>
      <pc:sldChg chg="del">
        <pc:chgData name="Gen Moore" userId="7344d1be-7da3-4dca-94bf-ce3e70949899" providerId="ADAL" clId="{944645D7-F8E7-43CD-AA74-E69EDBF8B789}" dt="2024-09-11T20:28:43.527" v="6402" actId="2696"/>
        <pc:sldMkLst>
          <pc:docMk/>
          <pc:sldMk cId="1448428812" sldId="302"/>
        </pc:sldMkLst>
      </pc:sldChg>
      <pc:sldChg chg="del">
        <pc:chgData name="Gen Moore" userId="7344d1be-7da3-4dca-94bf-ce3e70949899" providerId="ADAL" clId="{944645D7-F8E7-43CD-AA74-E69EDBF8B789}" dt="2024-09-11T20:28:43.527" v="6402" actId="2696"/>
        <pc:sldMkLst>
          <pc:docMk/>
          <pc:sldMk cId="37218504" sldId="303"/>
        </pc:sldMkLst>
      </pc:sldChg>
      <pc:sldChg chg="modSp mod">
        <pc:chgData name="Gen Moore" userId="7344d1be-7da3-4dca-94bf-ce3e70949899" providerId="ADAL" clId="{944645D7-F8E7-43CD-AA74-E69EDBF8B789}" dt="2024-09-10T21:59:53.801" v="6355" actId="1076"/>
        <pc:sldMkLst>
          <pc:docMk/>
          <pc:sldMk cId="915577339" sldId="796"/>
        </pc:sldMkLst>
      </pc:sldChg>
      <pc:sldChg chg="del">
        <pc:chgData name="Gen Moore" userId="7344d1be-7da3-4dca-94bf-ce3e70949899" providerId="ADAL" clId="{944645D7-F8E7-43CD-AA74-E69EDBF8B789}" dt="2024-09-11T20:28:43.527" v="6402" actId="2696"/>
        <pc:sldMkLst>
          <pc:docMk/>
          <pc:sldMk cId="2945160700" sldId="1249"/>
        </pc:sldMkLst>
      </pc:sldChg>
      <pc:sldChg chg="del">
        <pc:chgData name="Gen Moore" userId="7344d1be-7da3-4dca-94bf-ce3e70949899" providerId="ADAL" clId="{944645D7-F8E7-43CD-AA74-E69EDBF8B789}" dt="2024-09-11T20:28:43.527" v="6402" actId="2696"/>
        <pc:sldMkLst>
          <pc:docMk/>
          <pc:sldMk cId="729686540" sldId="1266"/>
        </pc:sldMkLst>
      </pc:sldChg>
      <pc:sldChg chg="del">
        <pc:chgData name="Gen Moore" userId="7344d1be-7da3-4dca-94bf-ce3e70949899" providerId="ADAL" clId="{944645D7-F8E7-43CD-AA74-E69EDBF8B789}" dt="2024-09-11T20:28:43.527" v="6402" actId="2696"/>
        <pc:sldMkLst>
          <pc:docMk/>
          <pc:sldMk cId="1885836388" sldId="1928"/>
        </pc:sldMkLst>
      </pc:sldChg>
      <pc:sldChg chg="del">
        <pc:chgData name="Gen Moore" userId="7344d1be-7da3-4dca-94bf-ce3e70949899" providerId="ADAL" clId="{944645D7-F8E7-43CD-AA74-E69EDBF8B789}" dt="2024-09-11T20:28:43.527" v="6402" actId="2696"/>
        <pc:sldMkLst>
          <pc:docMk/>
          <pc:sldMk cId="2916059320" sldId="4191"/>
        </pc:sldMkLst>
      </pc:sldChg>
      <pc:sldChg chg="del">
        <pc:chgData name="Gen Moore" userId="7344d1be-7da3-4dca-94bf-ce3e70949899" providerId="ADAL" clId="{944645D7-F8E7-43CD-AA74-E69EDBF8B789}" dt="2024-09-11T20:28:43.527" v="6402" actId="2696"/>
        <pc:sldMkLst>
          <pc:docMk/>
          <pc:sldMk cId="2073866875" sldId="4200"/>
        </pc:sldMkLst>
      </pc:sldChg>
      <pc:sldChg chg="del">
        <pc:chgData name="Gen Moore" userId="7344d1be-7da3-4dca-94bf-ce3e70949899" providerId="ADAL" clId="{944645D7-F8E7-43CD-AA74-E69EDBF8B789}" dt="2024-09-11T20:28:43.527" v="6402" actId="2696"/>
        <pc:sldMkLst>
          <pc:docMk/>
          <pc:sldMk cId="2933510473" sldId="4829"/>
        </pc:sldMkLst>
      </pc:sldChg>
      <pc:sldChg chg="del">
        <pc:chgData name="Gen Moore" userId="7344d1be-7da3-4dca-94bf-ce3e70949899" providerId="ADAL" clId="{944645D7-F8E7-43CD-AA74-E69EDBF8B789}" dt="2024-09-11T20:28:43.527" v="6402" actId="2696"/>
        <pc:sldMkLst>
          <pc:docMk/>
          <pc:sldMk cId="3158087528" sldId="4874"/>
        </pc:sldMkLst>
      </pc:sldChg>
      <pc:sldChg chg="del">
        <pc:chgData name="Gen Moore" userId="7344d1be-7da3-4dca-94bf-ce3e70949899" providerId="ADAL" clId="{944645D7-F8E7-43CD-AA74-E69EDBF8B789}" dt="2024-09-11T20:28:43.527" v="6402" actId="2696"/>
        <pc:sldMkLst>
          <pc:docMk/>
          <pc:sldMk cId="4060831157" sldId="4928"/>
        </pc:sldMkLst>
      </pc:sldChg>
      <pc:sldChg chg="del">
        <pc:chgData name="Gen Moore" userId="7344d1be-7da3-4dca-94bf-ce3e70949899" providerId="ADAL" clId="{944645D7-F8E7-43CD-AA74-E69EDBF8B789}" dt="2024-09-11T20:28:43.527" v="6402" actId="2696"/>
        <pc:sldMkLst>
          <pc:docMk/>
          <pc:sldMk cId="3895954253" sldId="4941"/>
        </pc:sldMkLst>
      </pc:sldChg>
      <pc:sldChg chg="del">
        <pc:chgData name="Gen Moore" userId="7344d1be-7da3-4dca-94bf-ce3e70949899" providerId="ADAL" clId="{944645D7-F8E7-43CD-AA74-E69EDBF8B789}" dt="2024-09-11T20:28:43.527" v="6402" actId="2696"/>
        <pc:sldMkLst>
          <pc:docMk/>
          <pc:sldMk cId="80031755" sldId="4970"/>
        </pc:sldMkLst>
      </pc:sldChg>
      <pc:sldChg chg="del">
        <pc:chgData name="Gen Moore" userId="7344d1be-7da3-4dca-94bf-ce3e70949899" providerId="ADAL" clId="{944645D7-F8E7-43CD-AA74-E69EDBF8B789}" dt="2024-09-11T20:28:43.527" v="6402" actId="2696"/>
        <pc:sldMkLst>
          <pc:docMk/>
          <pc:sldMk cId="253427651" sldId="4996"/>
        </pc:sldMkLst>
      </pc:sldChg>
      <pc:sldChg chg="del">
        <pc:chgData name="Gen Moore" userId="7344d1be-7da3-4dca-94bf-ce3e70949899" providerId="ADAL" clId="{944645D7-F8E7-43CD-AA74-E69EDBF8B789}" dt="2024-09-11T20:28:43.527" v="6402" actId="2696"/>
        <pc:sldMkLst>
          <pc:docMk/>
          <pc:sldMk cId="2610780230" sldId="5012"/>
        </pc:sldMkLst>
      </pc:sldChg>
      <pc:sldChg chg="del">
        <pc:chgData name="Gen Moore" userId="7344d1be-7da3-4dca-94bf-ce3e70949899" providerId="ADAL" clId="{944645D7-F8E7-43CD-AA74-E69EDBF8B789}" dt="2024-09-11T20:28:43.527" v="6402" actId="2696"/>
        <pc:sldMkLst>
          <pc:docMk/>
          <pc:sldMk cId="3334682668" sldId="5013"/>
        </pc:sldMkLst>
      </pc:sldChg>
      <pc:sldChg chg="del">
        <pc:chgData name="Gen Moore" userId="7344d1be-7da3-4dca-94bf-ce3e70949899" providerId="ADAL" clId="{944645D7-F8E7-43CD-AA74-E69EDBF8B789}" dt="2024-09-11T20:28:43.527" v="6402" actId="2696"/>
        <pc:sldMkLst>
          <pc:docMk/>
          <pc:sldMk cId="1606065361" sldId="5014"/>
        </pc:sldMkLst>
      </pc:sldChg>
      <pc:sldChg chg="del ord">
        <pc:chgData name="Gen Moore" userId="7344d1be-7da3-4dca-94bf-ce3e70949899" providerId="ADAL" clId="{944645D7-F8E7-43CD-AA74-E69EDBF8B789}" dt="2024-09-11T20:28:43.527" v="6402" actId="2696"/>
        <pc:sldMkLst>
          <pc:docMk/>
          <pc:sldMk cId="2089562369" sldId="5039"/>
        </pc:sldMkLst>
      </pc:sldChg>
      <pc:sldChg chg="ord">
        <pc:chgData name="Gen Moore" userId="7344d1be-7da3-4dca-94bf-ce3e70949899" providerId="ADAL" clId="{944645D7-F8E7-43CD-AA74-E69EDBF8B789}" dt="2024-07-17T19:15:13.489" v="4441"/>
        <pc:sldMkLst>
          <pc:docMk/>
          <pc:sldMk cId="2973312092" sldId="5063"/>
        </pc:sldMkLst>
      </pc:sldChg>
      <pc:sldChg chg="addSp modSp mod">
        <pc:chgData name="Gen Moore" userId="7344d1be-7da3-4dca-94bf-ce3e70949899" providerId="ADAL" clId="{944645D7-F8E7-43CD-AA74-E69EDBF8B789}" dt="2024-07-09T21:16:27.155" v="3308" actId="20577"/>
        <pc:sldMkLst>
          <pc:docMk/>
          <pc:sldMk cId="1247481145" sldId="5068"/>
        </pc:sldMkLst>
      </pc:sldChg>
      <pc:sldChg chg="addSp delSp modSp mod ord">
        <pc:chgData name="Gen Moore" userId="7344d1be-7da3-4dca-94bf-ce3e70949899" providerId="ADAL" clId="{944645D7-F8E7-43CD-AA74-E69EDBF8B789}" dt="2024-07-17T16:39:16.269" v="4407" actId="478"/>
        <pc:sldMkLst>
          <pc:docMk/>
          <pc:sldMk cId="2712324180" sldId="5075"/>
        </pc:sldMkLst>
      </pc:sldChg>
      <pc:sldChg chg="modSp mod">
        <pc:chgData name="Gen Moore" userId="7344d1be-7da3-4dca-94bf-ce3e70949899" providerId="ADAL" clId="{944645D7-F8E7-43CD-AA74-E69EDBF8B789}" dt="2024-08-26T20:30:13.613" v="5219" actId="203"/>
        <pc:sldMkLst>
          <pc:docMk/>
          <pc:sldMk cId="3739987219" sldId="5076"/>
        </pc:sldMkLst>
      </pc:sldChg>
      <pc:sldChg chg="modSp">
        <pc:chgData name="Gen Moore" userId="7344d1be-7da3-4dca-94bf-ce3e70949899" providerId="ADAL" clId="{944645D7-F8E7-43CD-AA74-E69EDBF8B789}" dt="2024-07-09T22:30:05.739" v="3931" actId="14826"/>
        <pc:sldMkLst>
          <pc:docMk/>
          <pc:sldMk cId="1320731078" sldId="5108"/>
        </pc:sldMkLst>
      </pc:sldChg>
      <pc:sldChg chg="addSp delSp modSp del mod">
        <pc:chgData name="Gen Moore" userId="7344d1be-7da3-4dca-94bf-ce3e70949899" providerId="ADAL" clId="{944645D7-F8E7-43CD-AA74-E69EDBF8B789}" dt="2024-07-09T17:12:55.078" v="323" actId="2696"/>
        <pc:sldMkLst>
          <pc:docMk/>
          <pc:sldMk cId="1664209792" sldId="5113"/>
        </pc:sldMkLst>
      </pc:sldChg>
      <pc:sldChg chg="addSp modSp del mod">
        <pc:chgData name="Gen Moore" userId="7344d1be-7da3-4dca-94bf-ce3e70949899" providerId="ADAL" clId="{944645D7-F8E7-43CD-AA74-E69EDBF8B789}" dt="2024-07-09T17:15:55.132" v="358" actId="2696"/>
        <pc:sldMkLst>
          <pc:docMk/>
          <pc:sldMk cId="2845345122" sldId="5114"/>
        </pc:sldMkLst>
      </pc:sldChg>
      <pc:sldChg chg="del">
        <pc:chgData name="Gen Moore" userId="7344d1be-7da3-4dca-94bf-ce3e70949899" providerId="ADAL" clId="{944645D7-F8E7-43CD-AA74-E69EDBF8B789}" dt="2024-09-11T20:28:43.527" v="6402" actId="2696"/>
        <pc:sldMkLst>
          <pc:docMk/>
          <pc:sldMk cId="1921147317" sldId="5115"/>
        </pc:sldMkLst>
      </pc:sldChg>
      <pc:sldChg chg="del">
        <pc:chgData name="Gen Moore" userId="7344d1be-7da3-4dca-94bf-ce3e70949899" providerId="ADAL" clId="{944645D7-F8E7-43CD-AA74-E69EDBF8B789}" dt="2024-09-11T20:28:43.527" v="6402" actId="2696"/>
        <pc:sldMkLst>
          <pc:docMk/>
          <pc:sldMk cId="3977775973" sldId="5116"/>
        </pc:sldMkLst>
      </pc:sldChg>
      <pc:sldChg chg="modSp mod ord">
        <pc:chgData name="Gen Moore" userId="7344d1be-7da3-4dca-94bf-ce3e70949899" providerId="ADAL" clId="{944645D7-F8E7-43CD-AA74-E69EDBF8B789}" dt="2024-08-28T22:58:24.400" v="5221"/>
        <pc:sldMkLst>
          <pc:docMk/>
          <pc:sldMk cId="87086762" sldId="5123"/>
        </pc:sldMkLst>
      </pc:sldChg>
      <pc:sldChg chg="del">
        <pc:chgData name="Gen Moore" userId="7344d1be-7da3-4dca-94bf-ce3e70949899" providerId="ADAL" clId="{944645D7-F8E7-43CD-AA74-E69EDBF8B789}" dt="2024-09-11T20:28:43.527" v="6402" actId="2696"/>
        <pc:sldMkLst>
          <pc:docMk/>
          <pc:sldMk cId="572331189" sldId="5142"/>
        </pc:sldMkLst>
      </pc:sldChg>
      <pc:sldChg chg="del">
        <pc:chgData name="Gen Moore" userId="7344d1be-7da3-4dca-94bf-ce3e70949899" providerId="ADAL" clId="{944645D7-F8E7-43CD-AA74-E69EDBF8B789}" dt="2024-09-11T20:28:43.527" v="6402" actId="2696"/>
        <pc:sldMkLst>
          <pc:docMk/>
          <pc:sldMk cId="2011604431" sldId="5143"/>
        </pc:sldMkLst>
      </pc:sldChg>
      <pc:sldChg chg="addSp delSp modSp mod">
        <pc:chgData name="Gen Moore" userId="7344d1be-7da3-4dca-94bf-ce3e70949899" providerId="ADAL" clId="{944645D7-F8E7-43CD-AA74-E69EDBF8B789}" dt="2024-07-17T19:02:11.325" v="4423" actId="14430"/>
        <pc:sldMkLst>
          <pc:docMk/>
          <pc:sldMk cId="1230131286" sldId="5144"/>
        </pc:sldMkLst>
      </pc:sldChg>
      <pc:sldChg chg="del">
        <pc:chgData name="Gen Moore" userId="7344d1be-7da3-4dca-94bf-ce3e70949899" providerId="ADAL" clId="{944645D7-F8E7-43CD-AA74-E69EDBF8B789}" dt="2024-09-11T20:28:43.527" v="6402" actId="2696"/>
        <pc:sldMkLst>
          <pc:docMk/>
          <pc:sldMk cId="2169148896" sldId="5149"/>
        </pc:sldMkLst>
      </pc:sldChg>
      <pc:sldChg chg="del">
        <pc:chgData name="Gen Moore" userId="7344d1be-7da3-4dca-94bf-ce3e70949899" providerId="ADAL" clId="{944645D7-F8E7-43CD-AA74-E69EDBF8B789}" dt="2024-09-11T20:28:43.527" v="6402" actId="2696"/>
        <pc:sldMkLst>
          <pc:docMk/>
          <pc:sldMk cId="1309611040" sldId="5153"/>
        </pc:sldMkLst>
      </pc:sldChg>
      <pc:sldChg chg="del">
        <pc:chgData name="Gen Moore" userId="7344d1be-7da3-4dca-94bf-ce3e70949899" providerId="ADAL" clId="{944645D7-F8E7-43CD-AA74-E69EDBF8B789}" dt="2024-09-11T20:28:43.527" v="6402" actId="2696"/>
        <pc:sldMkLst>
          <pc:docMk/>
          <pc:sldMk cId="999273787" sldId="5154"/>
        </pc:sldMkLst>
      </pc:sldChg>
      <pc:sldChg chg="modSp mod">
        <pc:chgData name="Gen Moore" userId="7344d1be-7da3-4dca-94bf-ce3e70949899" providerId="ADAL" clId="{944645D7-F8E7-43CD-AA74-E69EDBF8B789}" dt="2024-07-17T01:58:57.604" v="4398" actId="207"/>
        <pc:sldMkLst>
          <pc:docMk/>
          <pc:sldMk cId="1015586715" sldId="5156"/>
        </pc:sldMkLst>
      </pc:sldChg>
      <pc:sldChg chg="del ord">
        <pc:chgData name="Gen Moore" userId="7344d1be-7da3-4dca-94bf-ce3e70949899" providerId="ADAL" clId="{944645D7-F8E7-43CD-AA74-E69EDBF8B789}" dt="2024-09-11T20:28:43.527" v="6402" actId="2696"/>
        <pc:sldMkLst>
          <pc:docMk/>
          <pc:sldMk cId="2425692733" sldId="5163"/>
        </pc:sldMkLst>
      </pc:sldChg>
      <pc:sldChg chg="modSp">
        <pc:chgData name="Gen Moore" userId="7344d1be-7da3-4dca-94bf-ce3e70949899" providerId="ADAL" clId="{944645D7-F8E7-43CD-AA74-E69EDBF8B789}" dt="2024-07-17T18:58:43.655" v="4422" actId="14430"/>
        <pc:sldMkLst>
          <pc:docMk/>
          <pc:sldMk cId="1351458686" sldId="5164"/>
        </pc:sldMkLst>
      </pc:sldChg>
      <pc:sldChg chg="del ord">
        <pc:chgData name="Gen Moore" userId="7344d1be-7da3-4dca-94bf-ce3e70949899" providerId="ADAL" clId="{944645D7-F8E7-43CD-AA74-E69EDBF8B789}" dt="2024-09-11T20:28:43.527" v="6402" actId="2696"/>
        <pc:sldMkLst>
          <pc:docMk/>
          <pc:sldMk cId="981252878" sldId="5167"/>
        </pc:sldMkLst>
      </pc:sldChg>
      <pc:sldChg chg="del">
        <pc:chgData name="Gen Moore" userId="7344d1be-7da3-4dca-94bf-ce3e70949899" providerId="ADAL" clId="{944645D7-F8E7-43CD-AA74-E69EDBF8B789}" dt="2024-09-11T20:28:43.527" v="6402" actId="2696"/>
        <pc:sldMkLst>
          <pc:docMk/>
          <pc:sldMk cId="180854681" sldId="5176"/>
        </pc:sldMkLst>
      </pc:sldChg>
      <pc:sldChg chg="modSp mod">
        <pc:chgData name="Gen Moore" userId="7344d1be-7da3-4dca-94bf-ce3e70949899" providerId="ADAL" clId="{944645D7-F8E7-43CD-AA74-E69EDBF8B789}" dt="2024-08-20T18:22:15.264" v="5197" actId="554"/>
        <pc:sldMkLst>
          <pc:docMk/>
          <pc:sldMk cId="222665793" sldId="5177"/>
        </pc:sldMkLst>
      </pc:sldChg>
      <pc:sldChg chg="addSp delSp modSp mod ord modClrScheme chgLayout">
        <pc:chgData name="Gen Moore" userId="7344d1be-7da3-4dca-94bf-ce3e70949899" providerId="ADAL" clId="{944645D7-F8E7-43CD-AA74-E69EDBF8B789}" dt="2024-08-20T23:54:16.300" v="5215"/>
        <pc:sldMkLst>
          <pc:docMk/>
          <pc:sldMk cId="2601899456" sldId="5178"/>
        </pc:sldMkLst>
      </pc:sldChg>
      <pc:sldChg chg="addSp modSp mod ord">
        <pc:chgData name="Gen Moore" userId="7344d1be-7da3-4dca-94bf-ce3e70949899" providerId="ADAL" clId="{944645D7-F8E7-43CD-AA74-E69EDBF8B789}" dt="2024-07-17T19:14:51.271" v="4437"/>
        <pc:sldMkLst>
          <pc:docMk/>
          <pc:sldMk cId="3676405310" sldId="5179"/>
        </pc:sldMkLst>
      </pc:sldChg>
      <pc:sldChg chg="modSp mod">
        <pc:chgData name="Gen Moore" userId="7344d1be-7da3-4dca-94bf-ce3e70949899" providerId="ADAL" clId="{944645D7-F8E7-43CD-AA74-E69EDBF8B789}" dt="2024-10-07T23:31:51.639" v="6659" actId="14826"/>
        <pc:sldMkLst>
          <pc:docMk/>
          <pc:sldMk cId="2214319225" sldId="5180"/>
        </pc:sldMkLst>
      </pc:sldChg>
      <pc:sldChg chg="addSp modSp mod">
        <pc:chgData name="Gen Moore" userId="7344d1be-7da3-4dca-94bf-ce3e70949899" providerId="ADAL" clId="{944645D7-F8E7-43CD-AA74-E69EDBF8B789}" dt="2024-07-09T01:19:07.461" v="48" actId="18131"/>
        <pc:sldMkLst>
          <pc:docMk/>
          <pc:sldMk cId="1585126194" sldId="5182"/>
        </pc:sldMkLst>
      </pc:sldChg>
      <pc:sldChg chg="ord">
        <pc:chgData name="Gen Moore" userId="7344d1be-7da3-4dca-94bf-ce3e70949899" providerId="ADAL" clId="{944645D7-F8E7-43CD-AA74-E69EDBF8B789}" dt="2024-07-17T19:14:51.271" v="4437"/>
        <pc:sldMkLst>
          <pc:docMk/>
          <pc:sldMk cId="3558149838" sldId="5192"/>
        </pc:sldMkLst>
      </pc:sldChg>
      <pc:sldChg chg="addSp delSp modSp mod ord">
        <pc:chgData name="Gen Moore" userId="7344d1be-7da3-4dca-94bf-ce3e70949899" providerId="ADAL" clId="{944645D7-F8E7-43CD-AA74-E69EDBF8B789}" dt="2024-07-17T19:15:13.489" v="4441"/>
        <pc:sldMkLst>
          <pc:docMk/>
          <pc:sldMk cId="3372684147" sldId="5193"/>
        </pc:sldMkLst>
      </pc:sldChg>
      <pc:sldChg chg="modSp mod">
        <pc:chgData name="Gen Moore" userId="7344d1be-7da3-4dca-94bf-ce3e70949899" providerId="ADAL" clId="{944645D7-F8E7-43CD-AA74-E69EDBF8B789}" dt="2024-08-20T18:10:57.099" v="5174" actId="14100"/>
        <pc:sldMkLst>
          <pc:docMk/>
          <pc:sldMk cId="3918517786" sldId="5194"/>
        </pc:sldMkLst>
      </pc:sldChg>
      <pc:sldChg chg="delSp modSp mod">
        <pc:chgData name="Gen Moore" userId="7344d1be-7da3-4dca-94bf-ce3e70949899" providerId="ADAL" clId="{944645D7-F8E7-43CD-AA74-E69EDBF8B789}" dt="2024-08-01T21:17:08.936" v="5093" actId="207"/>
        <pc:sldMkLst>
          <pc:docMk/>
          <pc:sldMk cId="2804057747" sldId="5196"/>
        </pc:sldMkLst>
      </pc:sldChg>
      <pc:sldChg chg="modSp mod">
        <pc:chgData name="Gen Moore" userId="7344d1be-7da3-4dca-94bf-ce3e70949899" providerId="ADAL" clId="{944645D7-F8E7-43CD-AA74-E69EDBF8B789}" dt="2024-09-11T20:28:29.788" v="6401" actId="688"/>
        <pc:sldMkLst>
          <pc:docMk/>
          <pc:sldMk cId="2375955585" sldId="5199"/>
        </pc:sldMkLst>
      </pc:sldChg>
      <pc:sldChg chg="del">
        <pc:chgData name="Gen Moore" userId="7344d1be-7da3-4dca-94bf-ce3e70949899" providerId="ADAL" clId="{944645D7-F8E7-43CD-AA74-E69EDBF8B789}" dt="2024-09-11T20:28:43.527" v="6402" actId="2696"/>
        <pc:sldMkLst>
          <pc:docMk/>
          <pc:sldMk cId="3816219173" sldId="5200"/>
        </pc:sldMkLst>
      </pc:sldChg>
      <pc:sldChg chg="del">
        <pc:chgData name="Gen Moore" userId="7344d1be-7da3-4dca-94bf-ce3e70949899" providerId="ADAL" clId="{944645D7-F8E7-43CD-AA74-E69EDBF8B789}" dt="2024-09-11T20:28:43.527" v="6402" actId="2696"/>
        <pc:sldMkLst>
          <pc:docMk/>
          <pc:sldMk cId="1213733324" sldId="5206"/>
        </pc:sldMkLst>
      </pc:sldChg>
      <pc:sldChg chg="del">
        <pc:chgData name="Gen Moore" userId="7344d1be-7da3-4dca-94bf-ce3e70949899" providerId="ADAL" clId="{944645D7-F8E7-43CD-AA74-E69EDBF8B789}" dt="2024-09-11T20:28:43.527" v="6402" actId="2696"/>
        <pc:sldMkLst>
          <pc:docMk/>
          <pc:sldMk cId="1768566834" sldId="5208"/>
        </pc:sldMkLst>
      </pc:sldChg>
      <pc:sldChg chg="ord">
        <pc:chgData name="Gen Moore" userId="7344d1be-7da3-4dca-94bf-ce3e70949899" providerId="ADAL" clId="{944645D7-F8E7-43CD-AA74-E69EDBF8B789}" dt="2024-07-09T16:46:34.010" v="79"/>
        <pc:sldMkLst>
          <pc:docMk/>
          <pc:sldMk cId="236701984" sldId="5210"/>
        </pc:sldMkLst>
      </pc:sldChg>
      <pc:sldChg chg="del">
        <pc:chgData name="Gen Moore" userId="7344d1be-7da3-4dca-94bf-ce3e70949899" providerId="ADAL" clId="{944645D7-F8E7-43CD-AA74-E69EDBF8B789}" dt="2024-09-11T20:28:43.527" v="6402" actId="2696"/>
        <pc:sldMkLst>
          <pc:docMk/>
          <pc:sldMk cId="1761220142" sldId="5211"/>
        </pc:sldMkLst>
      </pc:sldChg>
      <pc:sldChg chg="del">
        <pc:chgData name="Gen Moore" userId="7344d1be-7da3-4dca-94bf-ce3e70949899" providerId="ADAL" clId="{944645D7-F8E7-43CD-AA74-E69EDBF8B789}" dt="2024-09-11T20:28:43.527" v="6402" actId="2696"/>
        <pc:sldMkLst>
          <pc:docMk/>
          <pc:sldMk cId="3852518246" sldId="5218"/>
        </pc:sldMkLst>
      </pc:sldChg>
      <pc:sldChg chg="del">
        <pc:chgData name="Gen Moore" userId="7344d1be-7da3-4dca-94bf-ce3e70949899" providerId="ADAL" clId="{944645D7-F8E7-43CD-AA74-E69EDBF8B789}" dt="2024-10-07T21:28:37.444" v="6417" actId="2696"/>
        <pc:sldMkLst>
          <pc:docMk/>
          <pc:sldMk cId="2842814353" sldId="5220"/>
        </pc:sldMkLst>
      </pc:sldChg>
      <pc:sldChg chg="addSp modSp del mod">
        <pc:chgData name="Gen Moore" userId="7344d1be-7da3-4dca-94bf-ce3e70949899" providerId="ADAL" clId="{944645D7-F8E7-43CD-AA74-E69EDBF8B789}" dt="2024-07-09T17:18:36.663" v="391" actId="2696"/>
        <pc:sldMkLst>
          <pc:docMk/>
          <pc:sldMk cId="2452121274" sldId="5221"/>
        </pc:sldMkLst>
      </pc:sldChg>
      <pc:sldChg chg="addSp modSp mod">
        <pc:chgData name="Gen Moore" userId="7344d1be-7da3-4dca-94bf-ce3e70949899" providerId="ADAL" clId="{944645D7-F8E7-43CD-AA74-E69EDBF8B789}" dt="2024-07-09T16:55:42.954" v="128" actId="14430"/>
        <pc:sldMkLst>
          <pc:docMk/>
          <pc:sldMk cId="3803426982" sldId="5225"/>
        </pc:sldMkLst>
      </pc:sldChg>
      <pc:sldChg chg="del ord">
        <pc:chgData name="Gen Moore" userId="7344d1be-7da3-4dca-94bf-ce3e70949899" providerId="ADAL" clId="{944645D7-F8E7-43CD-AA74-E69EDBF8B789}" dt="2024-09-11T20:28:43.527" v="6402" actId="2696"/>
        <pc:sldMkLst>
          <pc:docMk/>
          <pc:sldMk cId="3304180055" sldId="5226"/>
        </pc:sldMkLst>
      </pc:sldChg>
      <pc:sldChg chg="addSp modSp mod ord">
        <pc:chgData name="Gen Moore" userId="7344d1be-7da3-4dca-94bf-ce3e70949899" providerId="ADAL" clId="{944645D7-F8E7-43CD-AA74-E69EDBF8B789}" dt="2024-07-09T16:55:35.095" v="127" actId="14430"/>
        <pc:sldMkLst>
          <pc:docMk/>
          <pc:sldMk cId="1392249462" sldId="5227"/>
        </pc:sldMkLst>
      </pc:sldChg>
      <pc:sldChg chg="del">
        <pc:chgData name="Gen Moore" userId="7344d1be-7da3-4dca-94bf-ce3e70949899" providerId="ADAL" clId="{944645D7-F8E7-43CD-AA74-E69EDBF8B789}" dt="2024-09-11T20:28:43.527" v="6402" actId="2696"/>
        <pc:sldMkLst>
          <pc:docMk/>
          <pc:sldMk cId="1153264626" sldId="5228"/>
        </pc:sldMkLst>
      </pc:sldChg>
      <pc:sldChg chg="addSp delSp modSp mod">
        <pc:chgData name="Gen Moore" userId="7344d1be-7da3-4dca-94bf-ce3e70949899" providerId="ADAL" clId="{944645D7-F8E7-43CD-AA74-E69EDBF8B789}" dt="2024-08-20T18:13:29.479" v="5192" actId="962"/>
        <pc:sldMkLst>
          <pc:docMk/>
          <pc:sldMk cId="1235038550" sldId="5230"/>
        </pc:sldMkLst>
      </pc:sldChg>
      <pc:sldChg chg="del">
        <pc:chgData name="Gen Moore" userId="7344d1be-7da3-4dca-94bf-ce3e70949899" providerId="ADAL" clId="{944645D7-F8E7-43CD-AA74-E69EDBF8B789}" dt="2024-09-11T20:28:43.527" v="6402" actId="2696"/>
        <pc:sldMkLst>
          <pc:docMk/>
          <pc:sldMk cId="1660900122" sldId="5231"/>
        </pc:sldMkLst>
      </pc:sldChg>
      <pc:sldChg chg="addSp delSp modSp del mod ord">
        <pc:chgData name="Gen Moore" userId="7344d1be-7da3-4dca-94bf-ce3e70949899" providerId="ADAL" clId="{944645D7-F8E7-43CD-AA74-E69EDBF8B789}" dt="2024-09-11T20:28:43.527" v="6402" actId="2696"/>
        <pc:sldMkLst>
          <pc:docMk/>
          <pc:sldMk cId="2648587528" sldId="5239"/>
        </pc:sldMkLst>
      </pc:sldChg>
      <pc:sldChg chg="addSp delSp modSp mod ord">
        <pc:chgData name="Gen Moore" userId="7344d1be-7da3-4dca-94bf-ce3e70949899" providerId="ADAL" clId="{944645D7-F8E7-43CD-AA74-E69EDBF8B789}" dt="2024-07-17T22:19:23.339" v="4474" actId="14429"/>
        <pc:sldMkLst>
          <pc:docMk/>
          <pc:sldMk cId="1514405324" sldId="5240"/>
        </pc:sldMkLst>
      </pc:sldChg>
      <pc:sldChg chg="addSp delSp modSp mod ord">
        <pc:chgData name="Gen Moore" userId="7344d1be-7da3-4dca-94bf-ce3e70949899" providerId="ADAL" clId="{944645D7-F8E7-43CD-AA74-E69EDBF8B789}" dt="2024-07-17T22:19:40.999" v="4475" actId="14429"/>
        <pc:sldMkLst>
          <pc:docMk/>
          <pc:sldMk cId="2046799744" sldId="5250"/>
        </pc:sldMkLst>
      </pc:sldChg>
      <pc:sldChg chg="modSp add mod ord">
        <pc:chgData name="Gen Moore" userId="7344d1be-7da3-4dca-94bf-ce3e70949899" providerId="ADAL" clId="{944645D7-F8E7-43CD-AA74-E69EDBF8B789}" dt="2024-07-09T16:45:40.015" v="77" actId="1076"/>
        <pc:sldMkLst>
          <pc:docMk/>
          <pc:sldMk cId="1562048286" sldId="5251"/>
        </pc:sldMkLst>
      </pc:sldChg>
      <pc:sldChg chg="add ord">
        <pc:chgData name="Gen Moore" userId="7344d1be-7da3-4dca-94bf-ce3e70949899" providerId="ADAL" clId="{944645D7-F8E7-43CD-AA74-E69EDBF8B789}" dt="2024-07-17T19:15:06.387" v="4439"/>
        <pc:sldMkLst>
          <pc:docMk/>
          <pc:sldMk cId="58365622" sldId="5252"/>
        </pc:sldMkLst>
      </pc:sldChg>
      <pc:sldChg chg="add ord">
        <pc:chgData name="Gen Moore" userId="7344d1be-7da3-4dca-94bf-ce3e70949899" providerId="ADAL" clId="{944645D7-F8E7-43CD-AA74-E69EDBF8B789}" dt="2024-07-17T19:15:06.387" v="4439"/>
        <pc:sldMkLst>
          <pc:docMk/>
          <pc:sldMk cId="1144849803" sldId="5253"/>
        </pc:sldMkLst>
      </pc:sldChg>
      <pc:sldChg chg="addSp delSp modSp add mod">
        <pc:chgData name="Gen Moore" userId="7344d1be-7da3-4dca-94bf-ce3e70949899" providerId="ADAL" clId="{944645D7-F8E7-43CD-AA74-E69EDBF8B789}" dt="2024-07-09T17:12:16.162" v="320"/>
        <pc:sldMkLst>
          <pc:docMk/>
          <pc:sldMk cId="4225128080" sldId="5254"/>
        </pc:sldMkLst>
      </pc:sldChg>
      <pc:sldChg chg="addSp delSp modSp add mod">
        <pc:chgData name="Gen Moore" userId="7344d1be-7da3-4dca-94bf-ce3e70949899" providerId="ADAL" clId="{944645D7-F8E7-43CD-AA74-E69EDBF8B789}" dt="2024-07-09T17:15:32.022" v="357" actId="478"/>
        <pc:sldMkLst>
          <pc:docMk/>
          <pc:sldMk cId="2847373066" sldId="5255"/>
        </pc:sldMkLst>
      </pc:sldChg>
      <pc:sldChg chg="addSp delSp modSp add mod ord">
        <pc:chgData name="Gen Moore" userId="7344d1be-7da3-4dca-94bf-ce3e70949899" providerId="ADAL" clId="{944645D7-F8E7-43CD-AA74-E69EDBF8B789}" dt="2024-07-09T17:18:26.676" v="390"/>
        <pc:sldMkLst>
          <pc:docMk/>
          <pc:sldMk cId="3528479026" sldId="5256"/>
        </pc:sldMkLst>
      </pc:sldChg>
      <pc:sldChg chg="addSp delSp modSp add mod ord">
        <pc:chgData name="Gen Moore" userId="7344d1be-7da3-4dca-94bf-ce3e70949899" providerId="ADAL" clId="{944645D7-F8E7-43CD-AA74-E69EDBF8B789}" dt="2024-07-24T17:14:12.282" v="4609" actId="478"/>
        <pc:sldMkLst>
          <pc:docMk/>
          <pc:sldMk cId="895855656" sldId="5257"/>
        </pc:sldMkLst>
      </pc:sldChg>
      <pc:sldChg chg="add del">
        <pc:chgData name="Gen Moore" userId="7344d1be-7da3-4dca-94bf-ce3e70949899" providerId="ADAL" clId="{944645D7-F8E7-43CD-AA74-E69EDBF8B789}" dt="2024-07-09T17:23:30.325" v="393" actId="2696"/>
        <pc:sldMkLst>
          <pc:docMk/>
          <pc:sldMk cId="3945706834" sldId="5257"/>
        </pc:sldMkLst>
      </pc:sldChg>
      <pc:sldChg chg="addSp delSp modSp add mod ord">
        <pc:chgData name="Gen Moore" userId="7344d1be-7da3-4dca-94bf-ce3e70949899" providerId="ADAL" clId="{944645D7-F8E7-43CD-AA74-E69EDBF8B789}" dt="2024-07-17T22:18:03.810" v="4460" actId="14429"/>
        <pc:sldMkLst>
          <pc:docMk/>
          <pc:sldMk cId="3635529042" sldId="5258"/>
        </pc:sldMkLst>
      </pc:sldChg>
      <pc:sldChg chg="delSp modSp add mod ord">
        <pc:chgData name="Gen Moore" userId="7344d1be-7da3-4dca-94bf-ce3e70949899" providerId="ADAL" clId="{944645D7-F8E7-43CD-AA74-E69EDBF8B789}" dt="2024-07-17T16:38:59.470" v="4402"/>
        <pc:sldMkLst>
          <pc:docMk/>
          <pc:sldMk cId="254572535" sldId="5259"/>
        </pc:sldMkLst>
      </pc:sldChg>
      <pc:sldChg chg="modSp add mod ord">
        <pc:chgData name="Gen Moore" userId="7344d1be-7da3-4dca-94bf-ce3e70949899" providerId="ADAL" clId="{944645D7-F8E7-43CD-AA74-E69EDBF8B789}" dt="2024-07-17T16:38:59.470" v="4402"/>
        <pc:sldMkLst>
          <pc:docMk/>
          <pc:sldMk cId="3274187820" sldId="5260"/>
        </pc:sldMkLst>
      </pc:sldChg>
      <pc:sldChg chg="modSp add mod ord">
        <pc:chgData name="Gen Moore" userId="7344d1be-7da3-4dca-94bf-ce3e70949899" providerId="ADAL" clId="{944645D7-F8E7-43CD-AA74-E69EDBF8B789}" dt="2024-07-17T16:38:59.470" v="4402"/>
        <pc:sldMkLst>
          <pc:docMk/>
          <pc:sldMk cId="4251283965" sldId="5261"/>
        </pc:sldMkLst>
      </pc:sldChg>
      <pc:sldChg chg="addSp delSp modSp add mod ord">
        <pc:chgData name="Gen Moore" userId="7344d1be-7da3-4dca-94bf-ce3e70949899" providerId="ADAL" clId="{944645D7-F8E7-43CD-AA74-E69EDBF8B789}" dt="2024-10-07T21:34:22.305" v="6558" actId="14826"/>
        <pc:sldMkLst>
          <pc:docMk/>
          <pc:sldMk cId="129512099" sldId="5262"/>
        </pc:sldMkLst>
      </pc:sldChg>
      <pc:sldChg chg="modSp add mod">
        <pc:chgData name="Gen Moore" userId="7344d1be-7da3-4dca-94bf-ce3e70949899" providerId="ADAL" clId="{944645D7-F8E7-43CD-AA74-E69EDBF8B789}" dt="2024-07-09T21:09:19.668" v="3218" actId="207"/>
        <pc:sldMkLst>
          <pc:docMk/>
          <pc:sldMk cId="4234345383" sldId="5263"/>
        </pc:sldMkLst>
      </pc:sldChg>
      <pc:sldChg chg="add">
        <pc:chgData name="Gen Moore" userId="7344d1be-7da3-4dca-94bf-ce3e70949899" providerId="ADAL" clId="{944645D7-F8E7-43CD-AA74-E69EDBF8B789}" dt="2024-07-09T20:58:07.660" v="3184"/>
        <pc:sldMkLst>
          <pc:docMk/>
          <pc:sldMk cId="1543463112" sldId="5264"/>
        </pc:sldMkLst>
      </pc:sldChg>
      <pc:sldChg chg="modSp mod">
        <pc:chgData name="Gen Moore" userId="7344d1be-7da3-4dca-94bf-ce3e70949899" providerId="ADAL" clId="{944645D7-F8E7-43CD-AA74-E69EDBF8B789}" dt="2024-08-13T21:01:55.880" v="5097" actId="1076"/>
        <pc:sldMkLst>
          <pc:docMk/>
          <pc:sldMk cId="270078315" sldId="5266"/>
        </pc:sldMkLst>
      </pc:sldChg>
      <pc:sldChg chg="addSp delSp modSp mod modClrScheme chgLayout">
        <pc:chgData name="Gen Moore" userId="7344d1be-7da3-4dca-94bf-ce3e70949899" providerId="ADAL" clId="{944645D7-F8E7-43CD-AA74-E69EDBF8B789}" dt="2024-07-17T22:19:12.809" v="4473" actId="478"/>
        <pc:sldMkLst>
          <pc:docMk/>
          <pc:sldMk cId="2796420838" sldId="5268"/>
        </pc:sldMkLst>
      </pc:sldChg>
      <pc:sldChg chg="addSp delSp modSp add mod ord">
        <pc:chgData name="Gen Moore" userId="7344d1be-7da3-4dca-94bf-ce3e70949899" providerId="ADAL" clId="{944645D7-F8E7-43CD-AA74-E69EDBF8B789}" dt="2024-08-28T22:58:42.124" v="5223"/>
        <pc:sldMkLst>
          <pc:docMk/>
          <pc:sldMk cId="2303294594" sldId="5269"/>
        </pc:sldMkLst>
      </pc:sldChg>
      <pc:sldChg chg="modSp add mod ord">
        <pc:chgData name="Gen Moore" userId="7344d1be-7da3-4dca-94bf-ce3e70949899" providerId="ADAL" clId="{944645D7-F8E7-43CD-AA74-E69EDBF8B789}" dt="2024-08-28T22:58:42.124" v="5223"/>
        <pc:sldMkLst>
          <pc:docMk/>
          <pc:sldMk cId="1746184237" sldId="5270"/>
        </pc:sldMkLst>
      </pc:sldChg>
      <pc:sldChg chg="delSp modSp add mod">
        <pc:chgData name="Gen Moore" userId="7344d1be-7da3-4dca-94bf-ce3e70949899" providerId="ADAL" clId="{944645D7-F8E7-43CD-AA74-E69EDBF8B789}" dt="2024-10-07T21:36:17.924" v="6658" actId="1076"/>
        <pc:sldMkLst>
          <pc:docMk/>
          <pc:sldMk cId="3679780067" sldId="5271"/>
        </pc:sldMkLst>
      </pc:sldChg>
      <pc:sldChg chg="addSp modSp add mod ord">
        <pc:chgData name="Gen Moore" userId="7344d1be-7da3-4dca-94bf-ce3e70949899" providerId="ADAL" clId="{944645D7-F8E7-43CD-AA74-E69EDBF8B789}" dt="2024-07-26T16:43:32.803" v="4701" actId="13244"/>
        <pc:sldMkLst>
          <pc:docMk/>
          <pc:sldMk cId="1826698158" sldId="5272"/>
        </pc:sldMkLst>
      </pc:sldChg>
      <pc:sldChg chg="modSp add mod ord replId">
        <pc:chgData name="Gen Moore" userId="7344d1be-7da3-4dca-94bf-ce3e70949899" providerId="ADAL" clId="{944645D7-F8E7-43CD-AA74-E69EDBF8B789}" dt="2024-07-26T17:20:26.300" v="5092" actId="20577"/>
        <pc:sldMkLst>
          <pc:docMk/>
          <pc:sldMk cId="4244855925" sldId="5273"/>
        </pc:sldMkLst>
      </pc:sldChg>
      <pc:sldChg chg="addSp delSp modSp add mod">
        <pc:chgData name="Gen Moore" userId="7344d1be-7da3-4dca-94bf-ce3e70949899" providerId="ADAL" clId="{944645D7-F8E7-43CD-AA74-E69EDBF8B789}" dt="2024-08-29T00:09:11.598" v="6351" actId="14430"/>
        <pc:sldMkLst>
          <pc:docMk/>
          <pc:sldMk cId="3324929566" sldId="5274"/>
        </pc:sldMkLst>
      </pc:sldChg>
      <pc:sldChg chg="del">
        <pc:chgData name="Gen Moore" userId="7344d1be-7da3-4dca-94bf-ce3e70949899" providerId="ADAL" clId="{944645D7-F8E7-43CD-AA74-E69EDBF8B789}" dt="2024-09-11T20:28:43.527" v="6402" actId="2696"/>
        <pc:sldMkLst>
          <pc:docMk/>
          <pc:sldMk cId="1248817444" sldId="5275"/>
        </pc:sldMkLst>
      </pc:sldChg>
      <pc:sldChg chg="del">
        <pc:chgData name="Gen Moore" userId="7344d1be-7da3-4dca-94bf-ce3e70949899" providerId="ADAL" clId="{944645D7-F8E7-43CD-AA74-E69EDBF8B789}" dt="2024-10-07T21:28:47.466" v="6418" actId="2696"/>
        <pc:sldMkLst>
          <pc:docMk/>
          <pc:sldMk cId="3140957064" sldId="5277"/>
        </pc:sldMkLst>
      </pc:sldChg>
      <pc:sldChg chg="del">
        <pc:chgData name="Gen Moore" userId="7344d1be-7da3-4dca-94bf-ce3e70949899" providerId="ADAL" clId="{944645D7-F8E7-43CD-AA74-E69EDBF8B789}" dt="2024-09-11T20:28:43.527" v="6402" actId="2696"/>
        <pc:sldMkLst>
          <pc:docMk/>
          <pc:sldMk cId="1038906341" sldId="5283"/>
        </pc:sldMkLst>
      </pc:sldChg>
      <pc:sldChg chg="addSp modSp new mod">
        <pc:chgData name="Gen Moore" userId="7344d1be-7da3-4dca-94bf-ce3e70949899" providerId="ADAL" clId="{944645D7-F8E7-43CD-AA74-E69EDBF8B789}" dt="2024-09-11T20:27:29.507" v="6400" actId="403"/>
        <pc:sldMkLst>
          <pc:docMk/>
          <pc:sldMk cId="2860587734" sldId="5284"/>
        </pc:sldMkLst>
      </pc:sldChg>
      <pc:sldChg chg="add">
        <pc:chgData name="Gen Moore" userId="7344d1be-7da3-4dca-94bf-ce3e70949899" providerId="ADAL" clId="{944645D7-F8E7-43CD-AA74-E69EDBF8B789}" dt="2024-10-07T21:27:21.252" v="6412"/>
        <pc:sldMkLst>
          <pc:docMk/>
          <pc:sldMk cId="3255082389" sldId="5314"/>
        </pc:sldMkLst>
      </pc:sldChg>
      <pc:sldChg chg="add">
        <pc:chgData name="Gen Moore" userId="7344d1be-7da3-4dca-94bf-ce3e70949899" providerId="ADAL" clId="{944645D7-F8E7-43CD-AA74-E69EDBF8B789}" dt="2024-10-07T21:27:21.252" v="6412"/>
        <pc:sldMkLst>
          <pc:docMk/>
          <pc:sldMk cId="1548777819" sldId="5317"/>
        </pc:sldMkLst>
      </pc:sldChg>
      <pc:sldMasterChg chg="delSldLayout">
        <pc:chgData name="Gen Moore" userId="7344d1be-7da3-4dca-94bf-ce3e70949899" providerId="ADAL" clId="{944645D7-F8E7-43CD-AA74-E69EDBF8B789}" dt="2024-09-11T20:28:43.527" v="6402" actId="2696"/>
        <pc:sldMasterMkLst>
          <pc:docMk/>
          <pc:sldMasterMk cId="3405871311" sldId="2147483907"/>
        </pc:sldMasterMkLst>
        <pc:sldLayoutChg chg="del">
          <pc:chgData name="Gen Moore" userId="7344d1be-7da3-4dca-94bf-ce3e70949899" providerId="ADAL" clId="{944645D7-F8E7-43CD-AA74-E69EDBF8B789}" dt="2024-09-11T20:28:43.527" v="6402" actId="2696"/>
          <pc:sldLayoutMkLst>
            <pc:docMk/>
            <pc:sldMasterMk cId="3405871311" sldId="2147483907"/>
            <pc:sldLayoutMk cId="1693011116" sldId="2147483925"/>
          </pc:sldLayoutMkLst>
        </pc:sldLayoutChg>
        <pc:sldLayoutChg chg="del">
          <pc:chgData name="Gen Moore" userId="7344d1be-7da3-4dca-94bf-ce3e70949899" providerId="ADAL" clId="{944645D7-F8E7-43CD-AA74-E69EDBF8B789}" dt="2024-09-11T20:28:43.527" v="6402" actId="2696"/>
          <pc:sldLayoutMkLst>
            <pc:docMk/>
            <pc:sldMasterMk cId="3405871311" sldId="2147483907"/>
            <pc:sldLayoutMk cId="3585308608" sldId="2147483930"/>
          </pc:sldLayoutMkLst>
        </pc:sldLayoutChg>
        <pc:sldLayoutChg chg="del">
          <pc:chgData name="Gen Moore" userId="7344d1be-7da3-4dca-94bf-ce3e70949899" providerId="ADAL" clId="{944645D7-F8E7-43CD-AA74-E69EDBF8B789}" dt="2024-09-11T20:28:43.527" v="6402" actId="2696"/>
          <pc:sldLayoutMkLst>
            <pc:docMk/>
            <pc:sldMasterMk cId="3405871311" sldId="2147483907"/>
            <pc:sldLayoutMk cId="3490186141" sldId="2147483953"/>
          </pc:sldLayoutMkLst>
        </pc:sldLayoutChg>
        <pc:sldLayoutChg chg="del">
          <pc:chgData name="Gen Moore" userId="7344d1be-7da3-4dca-94bf-ce3e70949899" providerId="ADAL" clId="{944645D7-F8E7-43CD-AA74-E69EDBF8B789}" dt="2024-09-11T20:28:43.527" v="6402" actId="2696"/>
          <pc:sldLayoutMkLst>
            <pc:docMk/>
            <pc:sldMasterMk cId="3405871311" sldId="2147483907"/>
            <pc:sldLayoutMk cId="807487230" sldId="2147483958"/>
          </pc:sldLayoutMkLst>
        </pc:sldLayoutChg>
        <pc:sldLayoutChg chg="del">
          <pc:chgData name="Gen Moore" userId="7344d1be-7da3-4dca-94bf-ce3e70949899" providerId="ADAL" clId="{944645D7-F8E7-43CD-AA74-E69EDBF8B789}" dt="2024-09-11T20:28:43.527" v="6402" actId="2696"/>
          <pc:sldLayoutMkLst>
            <pc:docMk/>
            <pc:sldMasterMk cId="3405871311" sldId="2147483907"/>
            <pc:sldLayoutMk cId="28109403" sldId="2147484017"/>
          </pc:sldLayoutMkLst>
        </pc:sldLayoutChg>
      </pc:sldMasterChg>
    </pc:docChg>
  </pc:docChgLst>
  <pc:docChgLst>
    <pc:chgData name="Sara Golling" userId="5c194b56-a3ad-4ed5-aea4-b535be0c4b07" providerId="ADAL" clId="{CF1BB38F-AB72-4D6C-BA6D-0C514DA13214}"/>
    <pc:docChg chg="undo custSel modSld">
      <pc:chgData name="Sara Golling" userId="5c194b56-a3ad-4ed5-aea4-b535be0c4b07" providerId="ADAL" clId="{CF1BB38F-AB72-4D6C-BA6D-0C514DA13214}" dt="2024-05-21T02:14:43.561" v="75" actId="20577"/>
      <pc:docMkLst>
        <pc:docMk/>
      </pc:docMkLst>
      <pc:sldChg chg="addSp modSp mod">
        <pc:chgData name="Sara Golling" userId="5c194b56-a3ad-4ed5-aea4-b535be0c4b07" providerId="ADAL" clId="{CF1BB38F-AB72-4D6C-BA6D-0C514DA13214}" dt="2024-05-21T02:14:43.561" v="75" actId="20577"/>
        <pc:sldMkLst>
          <pc:docMk/>
          <pc:sldMk cId="3097220839" sldId="5073"/>
        </pc:sldMkLst>
      </pc:sldChg>
      <pc:sldChg chg="modSp mod">
        <pc:chgData name="Sara Golling" userId="5c194b56-a3ad-4ed5-aea4-b535be0c4b07" providerId="ADAL" clId="{CF1BB38F-AB72-4D6C-BA6D-0C514DA13214}" dt="2024-03-27T23:45:58.769" v="10" actId="20577"/>
        <pc:sldMkLst>
          <pc:docMk/>
          <pc:sldMk cId="87086762" sldId="5123"/>
        </pc:sldMkLst>
      </pc:sldChg>
      <pc:sldChg chg="addSp delSp mod">
        <pc:chgData name="Sara Golling" userId="5c194b56-a3ad-4ed5-aea4-b535be0c4b07" providerId="ADAL" clId="{CF1BB38F-AB72-4D6C-BA6D-0C514DA13214}" dt="2024-04-16T01:07:19.259" v="14" actId="22"/>
        <pc:sldMkLst>
          <pc:docMk/>
          <pc:sldMk cId="2462937875" sldId="5213"/>
        </pc:sldMkLst>
      </pc:sldChg>
    </pc:docChg>
  </pc:docChgLst>
  <pc:docChgLst>
    <pc:chgData name="Rachel Calgaro" userId="S::rachel.calgaro@forgefx.com::6e313189-d90b-4956-9c82-8ad65782f8d9" providerId="AD" clId="Web-{34ACEE97-AD7E-2C4E-B233-3C942A289F5D}"/>
    <pc:docChg chg="modSld">
      <pc:chgData name="Rachel Calgaro" userId="S::rachel.calgaro@forgefx.com::6e313189-d90b-4956-9c82-8ad65782f8d9" providerId="AD" clId="Web-{34ACEE97-AD7E-2C4E-B233-3C942A289F5D}" dt="2023-07-31T23:40:07.321" v="51" actId="20577"/>
      <pc:docMkLst>
        <pc:docMk/>
      </pc:docMkLst>
      <pc:sldChg chg="modSp">
        <pc:chgData name="Rachel Calgaro" userId="S::rachel.calgaro@forgefx.com::6e313189-d90b-4956-9c82-8ad65782f8d9" providerId="AD" clId="Web-{34ACEE97-AD7E-2C4E-B233-3C942A289F5D}" dt="2023-07-31T23:40:07.321" v="51" actId="20577"/>
        <pc:sldMkLst>
          <pc:docMk/>
          <pc:sldMk cId="3376781343" sldId="4835"/>
        </pc:sldMkLst>
      </pc:sldChg>
    </pc:docChg>
  </pc:docChgLst>
  <pc:docChgLst>
    <pc:chgData name="Gen Moore" userId="7344d1be-7da3-4dca-94bf-ce3e70949899" providerId="ADAL" clId="{1208D1D1-BC46-4918-A737-60A2F35A41D4}"/>
    <pc:docChg chg="custSel modSld">
      <pc:chgData name="Gen Moore" userId="7344d1be-7da3-4dca-94bf-ce3e70949899" providerId="ADAL" clId="{1208D1D1-BC46-4918-A737-60A2F35A41D4}" dt="2024-12-02T21:38:42.740" v="11" actId="14430"/>
      <pc:docMkLst>
        <pc:docMk/>
      </pc:docMkLst>
      <pc:sldChg chg="addSp delSp modSp mod modClrScheme chgLayout">
        <pc:chgData name="Gen Moore" userId="7344d1be-7da3-4dca-94bf-ce3e70949899" providerId="ADAL" clId="{1208D1D1-BC46-4918-A737-60A2F35A41D4}" dt="2024-12-02T21:38:42.740" v="11" actId="14430"/>
        <pc:sldMkLst>
          <pc:docMk/>
          <pc:sldMk cId="2692695437" sldId="5321"/>
        </pc:sldMkLst>
      </pc:sldChg>
    </pc:docChg>
  </pc:docChgLst>
  <pc:docChgLst>
    <pc:chgData name="Mary Pierce" userId="S::mary.pierce@forgefx.com::b5ea70a5-0033-44de-b2aa-771bba254844" providerId="AD" clId="Web-{D1293A5F-5D82-F1F8-3078-02659B716A94}"/>
    <pc:docChg chg="addSld delSld modSld sldOrd modSection">
      <pc:chgData name="Mary Pierce" userId="S::mary.pierce@forgefx.com::b5ea70a5-0033-44de-b2aa-771bba254844" providerId="AD" clId="Web-{D1293A5F-5D82-F1F8-3078-02659B716A94}" dt="2025-08-08T03:39:54.443" v="50"/>
      <pc:docMkLst>
        <pc:docMk/>
      </pc:docMkLst>
      <pc:sldChg chg="modSp">
        <pc:chgData name="Mary Pierce" userId="S::mary.pierce@forgefx.com::b5ea70a5-0033-44de-b2aa-771bba254844" providerId="AD" clId="Web-{D1293A5F-5D82-F1F8-3078-02659B716A94}" dt="2025-08-08T03:39:54.443" v="50"/>
        <pc:sldMkLst>
          <pc:docMk/>
          <pc:sldMk cId="3578038544" sldId="5302"/>
        </pc:sldMkLst>
        <pc:spChg chg="mod">
          <ac:chgData name="Mary Pierce" userId="S::mary.pierce@forgefx.com::b5ea70a5-0033-44de-b2aa-771bba254844" providerId="AD" clId="Web-{D1293A5F-5D82-F1F8-3078-02659B716A94}" dt="2025-08-08T03:38:59.189" v="10" actId="20577"/>
          <ac:spMkLst>
            <pc:docMk/>
            <pc:sldMk cId="3578038544" sldId="5302"/>
            <ac:spMk id="6" creationId="{85FBDA1D-84D0-279A-6925-72EF0EED13FF}"/>
          </ac:spMkLst>
        </pc:spChg>
        <pc:graphicFrameChg chg="mod modGraphic">
          <ac:chgData name="Mary Pierce" userId="S::mary.pierce@forgefx.com::b5ea70a5-0033-44de-b2aa-771bba254844" providerId="AD" clId="Web-{D1293A5F-5D82-F1F8-3078-02659B716A94}" dt="2025-08-08T03:39:54.443" v="50"/>
          <ac:graphicFrameMkLst>
            <pc:docMk/>
            <pc:sldMk cId="3578038544" sldId="5302"/>
            <ac:graphicFrameMk id="3" creationId="{46DDE037-6BC0-E32D-A6A7-9381EA68D807}"/>
          </ac:graphicFrameMkLst>
        </pc:graphicFrameChg>
      </pc:sldChg>
      <pc:sldChg chg="modSp">
        <pc:chgData name="Mary Pierce" userId="S::mary.pierce@forgefx.com::b5ea70a5-0033-44de-b2aa-771bba254844" providerId="AD" clId="Web-{D1293A5F-5D82-F1F8-3078-02659B716A94}" dt="2025-08-08T03:37:46.828" v="2" actId="20577"/>
        <pc:sldMkLst>
          <pc:docMk/>
          <pc:sldMk cId="3096336332" sldId="5335"/>
        </pc:sldMkLst>
        <pc:spChg chg="mod">
          <ac:chgData name="Mary Pierce" userId="S::mary.pierce@forgefx.com::b5ea70a5-0033-44de-b2aa-771bba254844" providerId="AD" clId="Web-{D1293A5F-5D82-F1F8-3078-02659B716A94}" dt="2025-08-08T03:37:46.828" v="2" actId="20577"/>
          <ac:spMkLst>
            <pc:docMk/>
            <pc:sldMk cId="3096336332" sldId="5335"/>
            <ac:spMk id="4" creationId="{3F93D1BF-2694-5168-BE19-F8EA63664385}"/>
          </ac:spMkLst>
        </pc:spChg>
      </pc:sldChg>
      <pc:sldChg chg="modSp">
        <pc:chgData name="Mary Pierce" userId="S::mary.pierce@forgefx.com::b5ea70a5-0033-44de-b2aa-771bba254844" providerId="AD" clId="Web-{D1293A5F-5D82-F1F8-3078-02659B716A94}" dt="2025-08-08T03:38:08.407" v="4" actId="20577"/>
        <pc:sldMkLst>
          <pc:docMk/>
          <pc:sldMk cId="1345472818" sldId="5906"/>
        </pc:sldMkLst>
        <pc:spChg chg="mod">
          <ac:chgData name="Mary Pierce" userId="S::mary.pierce@forgefx.com::b5ea70a5-0033-44de-b2aa-771bba254844" providerId="AD" clId="Web-{D1293A5F-5D82-F1F8-3078-02659B716A94}" dt="2025-08-08T03:38:08.407" v="4" actId="20577"/>
          <ac:spMkLst>
            <pc:docMk/>
            <pc:sldMk cId="1345472818" sldId="5906"/>
            <ac:spMk id="4" creationId="{4E7106FC-3DA1-EC86-828F-DAF8A4F7F158}"/>
          </ac:spMkLst>
        </pc:spChg>
      </pc:sldChg>
      <pc:sldChg chg="add del ord">
        <pc:chgData name="Mary Pierce" userId="S::mary.pierce@forgefx.com::b5ea70a5-0033-44de-b2aa-771bba254844" providerId="AD" clId="Web-{D1293A5F-5D82-F1F8-3078-02659B716A94}" dt="2025-08-08T03:38:45.360" v="8"/>
        <pc:sldMkLst>
          <pc:docMk/>
          <pc:sldMk cId="1803259543" sldId="5908"/>
        </pc:sldMkLst>
      </pc:sldChg>
    </pc:docChg>
  </pc:docChgLst>
  <pc:docChgLst>
    <pc:chgData name="Gen Moore" userId="7344d1be-7da3-4dca-94bf-ce3e70949899" providerId="ADAL" clId="{944C6FAB-4EE9-4EC5-B12A-66FD3CAA7E23}"/>
    <pc:docChg chg="undo custSel addSld modSld sldOrd modMainMaster modSection">
      <pc:chgData name="Gen Moore" userId="7344d1be-7da3-4dca-94bf-ce3e70949899" providerId="ADAL" clId="{944C6FAB-4EE9-4EC5-B12A-66FD3CAA7E23}" dt="2024-06-11T23:19:47.264" v="616" actId="14826"/>
      <pc:docMkLst>
        <pc:docMk/>
      </pc:docMkLst>
      <pc:sldChg chg="modSp mod">
        <pc:chgData name="Gen Moore" userId="7344d1be-7da3-4dca-94bf-ce3e70949899" providerId="ADAL" clId="{944C6FAB-4EE9-4EC5-B12A-66FD3CAA7E23}" dt="2024-06-04T21:20:54.092" v="250" actId="1076"/>
        <pc:sldMkLst>
          <pc:docMk/>
          <pc:sldMk cId="2191203005" sldId="5141"/>
        </pc:sldMkLst>
      </pc:sldChg>
      <pc:sldChg chg="addSp delSp modSp add mod ord setBg chgLayout">
        <pc:chgData name="Gen Moore" userId="7344d1be-7da3-4dca-94bf-ce3e70949899" providerId="ADAL" clId="{944C6FAB-4EE9-4EC5-B12A-66FD3CAA7E23}" dt="2024-05-29T17:46:14.991" v="241"/>
        <pc:sldMkLst>
          <pc:docMk/>
          <pc:sldMk cId="999273787" sldId="5154"/>
        </pc:sldMkLst>
      </pc:sldChg>
      <pc:sldChg chg="modSp mod">
        <pc:chgData name="Gen Moore" userId="7344d1be-7da3-4dca-94bf-ce3e70949899" providerId="ADAL" clId="{944C6FAB-4EE9-4EC5-B12A-66FD3CAA7E23}" dt="2024-06-04T21:21:59.528" v="252" actId="18131"/>
        <pc:sldMkLst>
          <pc:docMk/>
          <pc:sldMk cId="222665793" sldId="5177"/>
        </pc:sldMkLst>
      </pc:sldChg>
      <pc:sldChg chg="modSp mod">
        <pc:chgData name="Gen Moore" userId="7344d1be-7da3-4dca-94bf-ce3e70949899" providerId="ADAL" clId="{944C6FAB-4EE9-4EC5-B12A-66FD3CAA7E23}" dt="2024-06-04T21:29:53.181" v="438" actId="207"/>
        <pc:sldMkLst>
          <pc:docMk/>
          <pc:sldMk cId="980116952" sldId="5184"/>
        </pc:sldMkLst>
      </pc:sldChg>
      <pc:sldChg chg="modSp mod">
        <pc:chgData name="Gen Moore" userId="7344d1be-7da3-4dca-94bf-ce3e70949899" providerId="ADAL" clId="{944C6FAB-4EE9-4EC5-B12A-66FD3CAA7E23}" dt="2024-06-04T21:31:04.900" v="586" actId="207"/>
        <pc:sldMkLst>
          <pc:docMk/>
          <pc:sldMk cId="3970053537" sldId="5185"/>
        </pc:sldMkLst>
      </pc:sldChg>
      <pc:sldChg chg="modSp mod">
        <pc:chgData name="Gen Moore" userId="7344d1be-7da3-4dca-94bf-ce3e70949899" providerId="ADAL" clId="{944C6FAB-4EE9-4EC5-B12A-66FD3CAA7E23}" dt="2024-06-04T21:31:30.081" v="588" actId="14100"/>
        <pc:sldMkLst>
          <pc:docMk/>
          <pc:sldMk cId="3543230415" sldId="5186"/>
        </pc:sldMkLst>
      </pc:sldChg>
      <pc:sldChg chg="modSp mod">
        <pc:chgData name="Gen Moore" userId="7344d1be-7da3-4dca-94bf-ce3e70949899" providerId="ADAL" clId="{944C6FAB-4EE9-4EC5-B12A-66FD3CAA7E23}" dt="2024-06-04T21:31:45.243" v="601" actId="207"/>
        <pc:sldMkLst>
          <pc:docMk/>
          <pc:sldMk cId="2723272425" sldId="5187"/>
        </pc:sldMkLst>
      </pc:sldChg>
      <pc:sldChg chg="modSp">
        <pc:chgData name="Gen Moore" userId="7344d1be-7da3-4dca-94bf-ce3e70949899" providerId="ADAL" clId="{944C6FAB-4EE9-4EC5-B12A-66FD3CAA7E23}" dt="2024-06-04T21:22:34.154" v="253" actId="14826"/>
        <pc:sldMkLst>
          <pc:docMk/>
          <pc:sldMk cId="236701984" sldId="5210"/>
        </pc:sldMkLst>
      </pc:sldChg>
      <pc:sldChg chg="addSp delSp modSp mod">
        <pc:chgData name="Gen Moore" userId="7344d1be-7da3-4dca-94bf-ce3e70949899" providerId="ADAL" clId="{944C6FAB-4EE9-4EC5-B12A-66FD3CAA7E23}" dt="2024-06-11T23:19:47.264" v="616" actId="14826"/>
        <pc:sldMkLst>
          <pc:docMk/>
          <pc:sldMk cId="1153264626" sldId="5228"/>
        </pc:sldMkLst>
      </pc:sldChg>
      <pc:sldChg chg="addSp modSp mod">
        <pc:chgData name="Gen Moore" userId="7344d1be-7da3-4dca-94bf-ce3e70949899" providerId="ADAL" clId="{944C6FAB-4EE9-4EC5-B12A-66FD3CAA7E23}" dt="2024-05-30T21:05:55.029" v="247" actId="1076"/>
        <pc:sldMkLst>
          <pc:docMk/>
          <pc:sldMk cId="1235038550" sldId="5230"/>
        </pc:sldMkLst>
      </pc:sldChg>
      <pc:sldChg chg="addSp modSp add mod ord setBg chgLayout">
        <pc:chgData name="Gen Moore" userId="7344d1be-7da3-4dca-94bf-ce3e70949899" providerId="ADAL" clId="{944C6FAB-4EE9-4EC5-B12A-66FD3CAA7E23}" dt="2024-05-29T17:46:14.991" v="241"/>
        <pc:sldMkLst>
          <pc:docMk/>
          <pc:sldMk cId="1660900122" sldId="5231"/>
        </pc:sldMkLst>
      </pc:sldChg>
      <pc:sldMasterChg chg="addSldLayout modSldLayout">
        <pc:chgData name="Gen Moore" userId="7344d1be-7da3-4dca-94bf-ce3e70949899" providerId="ADAL" clId="{944C6FAB-4EE9-4EC5-B12A-66FD3CAA7E23}" dt="2024-05-29T16:13:09.795" v="20"/>
        <pc:sldMasterMkLst>
          <pc:docMk/>
          <pc:sldMasterMk cId="3405871311" sldId="2147483907"/>
        </pc:sldMasterMkLst>
        <pc:sldLayoutChg chg="addSp modSp add mod modTransition setBg">
          <pc:chgData name="Gen Moore" userId="7344d1be-7da3-4dca-94bf-ce3e70949899" providerId="ADAL" clId="{944C6FAB-4EE9-4EC5-B12A-66FD3CAA7E23}" dt="2024-05-29T16:13:09.795" v="20"/>
          <pc:sldLayoutMkLst>
            <pc:docMk/>
            <pc:sldMasterMk cId="3405871311" sldId="2147483907"/>
            <pc:sldLayoutMk cId="1925449794" sldId="2147484019"/>
          </pc:sldLayoutMkLst>
        </pc:sldLayoutChg>
      </pc:sldMaster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8/8/2025</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8/8/2025</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9</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6687B-7E61-684C-CE92-AA4763142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46B02-B69B-5DD7-D39F-74EEFD99C5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D9C680-E6C0-5366-4CDC-BD4BABC680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AF2C32-C8E7-8CFC-0126-C188F06099BC}"/>
              </a:ext>
            </a:extLst>
          </p:cNvPr>
          <p:cNvSpPr>
            <a:spLocks noGrp="1"/>
          </p:cNvSpPr>
          <p:nvPr>
            <p:ph type="sldNum" sz="quarter" idx="5"/>
          </p:nvPr>
        </p:nvSpPr>
        <p:spPr/>
        <p:txBody>
          <a:bodyPr/>
          <a:lstStyle/>
          <a:p>
            <a:fld id="{3E857AE5-060F-4B8C-B1A1-A3B3E167AAFA}" type="slidenum">
              <a:rPr lang="en-US" smtClean="0"/>
              <a:t>10</a:t>
            </a:fld>
            <a:endParaRPr lang="en-US"/>
          </a:p>
        </p:txBody>
      </p:sp>
    </p:spTree>
    <p:extLst>
      <p:ext uri="{BB962C8B-B14F-4D97-AF65-F5344CB8AC3E}">
        <p14:creationId xmlns:p14="http://schemas.microsoft.com/office/powerpoint/2010/main" val="218976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51</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59</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66</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69</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70</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80</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82</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99</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100</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104</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106</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157</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8/8/2025</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8/8/2025</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8/8/2025</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4.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slide" Target="slide75.xml"/><Relationship Id="rId3" Type="http://schemas.openxmlformats.org/officeDocument/2006/relationships/image" Target="../media/image17.jpeg"/><Relationship Id="rId21" Type="http://schemas.openxmlformats.org/officeDocument/2006/relationships/slide" Target="slide16.xml"/><Relationship Id="rId7" Type="http://schemas.openxmlformats.org/officeDocument/2006/relationships/image" Target="../media/image21.png"/><Relationship Id="rId12" Type="http://schemas.openxmlformats.org/officeDocument/2006/relationships/image" Target="../media/image26.jpeg"/><Relationship Id="rId17" Type="http://schemas.openxmlformats.org/officeDocument/2006/relationships/slide" Target="slide84.xml"/><Relationship Id="rId2" Type="http://schemas.openxmlformats.org/officeDocument/2006/relationships/notesSlide" Target="../notesSlides/notesSlide1.xml"/><Relationship Id="rId16" Type="http://schemas.openxmlformats.org/officeDocument/2006/relationships/slide" Target="slide86.xml"/><Relationship Id="rId20" Type="http://schemas.openxmlformats.org/officeDocument/2006/relationships/slide" Target="slide54.xml"/><Relationship Id="rId1" Type="http://schemas.openxmlformats.org/officeDocument/2006/relationships/slideLayout" Target="../slideLayouts/slideLayout55.xml"/><Relationship Id="rId6" Type="http://schemas.openxmlformats.org/officeDocument/2006/relationships/image" Target="../media/image20.jpeg"/><Relationship Id="rId11" Type="http://schemas.openxmlformats.org/officeDocument/2006/relationships/image" Target="../media/image25.jpeg"/><Relationship Id="rId24" Type="http://schemas.openxmlformats.org/officeDocument/2006/relationships/image" Target="../media/image29.png"/><Relationship Id="rId5" Type="http://schemas.openxmlformats.org/officeDocument/2006/relationships/image" Target="../media/image19.png"/><Relationship Id="rId15" Type="http://schemas.openxmlformats.org/officeDocument/2006/relationships/slide" Target="slide92.xml"/><Relationship Id="rId23" Type="http://schemas.openxmlformats.org/officeDocument/2006/relationships/slide" Target="slide2.xml"/><Relationship Id="rId10" Type="http://schemas.openxmlformats.org/officeDocument/2006/relationships/image" Target="../media/image24.jpeg"/><Relationship Id="rId19" Type="http://schemas.openxmlformats.org/officeDocument/2006/relationships/slide" Target="slide65.xml"/><Relationship Id="rId4" Type="http://schemas.openxmlformats.org/officeDocument/2006/relationships/image" Target="../media/image18.jpeg"/><Relationship Id="rId9" Type="http://schemas.openxmlformats.org/officeDocument/2006/relationships/image" Target="../media/image23.jpeg"/><Relationship Id="rId14" Type="http://schemas.openxmlformats.org/officeDocument/2006/relationships/image" Target="../media/image28.jpeg"/><Relationship Id="rId22" Type="http://schemas.openxmlformats.org/officeDocument/2006/relationships/slide" Target="slide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jpeg"/><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3.png"/><Relationship Id="rId18" Type="http://schemas.openxmlformats.org/officeDocument/2006/relationships/slide" Target="slide118.xml"/><Relationship Id="rId3" Type="http://schemas.openxmlformats.org/officeDocument/2006/relationships/image" Target="../media/image53.svg"/><Relationship Id="rId7" Type="http://schemas.openxmlformats.org/officeDocument/2006/relationships/image" Target="../media/image57.png"/><Relationship Id="rId12" Type="http://schemas.openxmlformats.org/officeDocument/2006/relationships/image" Target="../media/image62.svg"/><Relationship Id="rId17" Type="http://schemas.openxmlformats.org/officeDocument/2006/relationships/image" Target="../media/image67.png"/><Relationship Id="rId2" Type="http://schemas.openxmlformats.org/officeDocument/2006/relationships/image" Target="../media/image52.png"/><Relationship Id="rId16" Type="http://schemas.openxmlformats.org/officeDocument/2006/relationships/image" Target="../media/image66.svg"/><Relationship Id="rId1" Type="http://schemas.openxmlformats.org/officeDocument/2006/relationships/slideLayout" Target="../slideLayouts/slideLayout11.xml"/><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65.png"/><Relationship Id="rId10" Type="http://schemas.openxmlformats.org/officeDocument/2006/relationships/image" Target="../media/image60.sv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svg"/></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svg"/><Relationship Id="rId2" Type="http://schemas.openxmlformats.org/officeDocument/2006/relationships/image" Target="../media/image68.jpeg"/><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svg"/></Relationships>
</file>

<file path=ppt/slides/_rels/slide19.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4.svg"/><Relationship Id="rId2" Type="http://schemas.openxmlformats.org/officeDocument/2006/relationships/image" Target="../media/image74.jpeg"/><Relationship Id="rId1" Type="http://schemas.openxmlformats.org/officeDocument/2006/relationships/slideLayout" Target="../slideLayouts/slideLayout5.xml"/><Relationship Id="rId6" Type="http://schemas.openxmlformats.org/officeDocument/2006/relationships/image" Target="../media/image78.sv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svg"/><Relationship Id="rId4" Type="http://schemas.openxmlformats.org/officeDocument/2006/relationships/image" Target="../media/image76.svg"/><Relationship Id="rId9" Type="http://schemas.openxmlformats.org/officeDocument/2006/relationships/image" Target="../media/image81.png"/></Relationships>
</file>

<file path=ppt/slides/_rels/slide2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85.jpeg"/><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86.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jpeg"/><Relationship Id="rId1" Type="http://schemas.openxmlformats.org/officeDocument/2006/relationships/slideLayout" Target="../slideLayouts/slideLayout1.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svg"/><Relationship Id="rId9" Type="http://schemas.openxmlformats.org/officeDocument/2006/relationships/slide" Target="slide125.xml"/></Relationships>
</file>

<file path=ppt/slides/_rels/slide2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6.jpeg"/><Relationship Id="rId1" Type="http://schemas.openxmlformats.org/officeDocument/2006/relationships/slideLayout" Target="../slideLayouts/slideLayout5.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png"/></Relationships>
</file>

<file path=ppt/slides/_rels/slide25.xml.rels><?xml version="1.0" encoding="UTF-8" standalone="yes"?>
<Relationships xmlns="http://schemas.openxmlformats.org/package/2006/relationships"><Relationship Id="rId8" Type="http://schemas.openxmlformats.org/officeDocument/2006/relationships/image" Target="../media/image106.sv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100.jpeg"/><Relationship Id="rId1" Type="http://schemas.openxmlformats.org/officeDocument/2006/relationships/slideLayout" Target="../slideLayouts/slideLayout1.xml"/><Relationship Id="rId6" Type="http://schemas.openxmlformats.org/officeDocument/2006/relationships/image" Target="../media/image104.svg"/><Relationship Id="rId5" Type="http://schemas.openxmlformats.org/officeDocument/2006/relationships/image" Target="../media/image103.png"/><Relationship Id="rId4" Type="http://schemas.openxmlformats.org/officeDocument/2006/relationships/image" Target="../media/image102.svg"/></Relationships>
</file>

<file path=ppt/slides/_rels/slide2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1.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113.svg"/></Relationships>
</file>

<file path=ppt/slides/_rels/slide2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eg"/><Relationship Id="rId1" Type="http://schemas.openxmlformats.org/officeDocument/2006/relationships/slideLayout" Target="../slideLayouts/slideLayout1.xml"/><Relationship Id="rId6" Type="http://schemas.openxmlformats.org/officeDocument/2006/relationships/image" Target="../media/image124.svg"/><Relationship Id="rId5" Type="http://schemas.openxmlformats.org/officeDocument/2006/relationships/image" Target="../media/image123.png"/><Relationship Id="rId4" Type="http://schemas.openxmlformats.org/officeDocument/2006/relationships/image" Target="../media/image122.svg"/></Relationships>
</file>

<file path=ppt/slides/_rels/slide3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25.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jpeg"/><Relationship Id="rId1" Type="http://schemas.openxmlformats.org/officeDocument/2006/relationships/slideLayout" Target="../slideLayouts/slideLayout1.xml"/><Relationship Id="rId6" Type="http://schemas.openxmlformats.org/officeDocument/2006/relationships/image" Target="../media/image130.svg"/><Relationship Id="rId5" Type="http://schemas.openxmlformats.org/officeDocument/2006/relationships/image" Target="../media/image129.png"/><Relationship Id="rId4" Type="http://schemas.openxmlformats.org/officeDocument/2006/relationships/image" Target="../media/image128.svg"/></Relationships>
</file>

<file path=ppt/slides/_rels/slide3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141.sv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image" Target="../media/image135.jpeg"/><Relationship Id="rId1" Type="http://schemas.openxmlformats.org/officeDocument/2006/relationships/slideLayout" Target="../slideLayouts/slideLayout1.xml"/><Relationship Id="rId6" Type="http://schemas.openxmlformats.org/officeDocument/2006/relationships/image" Target="../media/image139.svg"/><Relationship Id="rId5" Type="http://schemas.openxmlformats.org/officeDocument/2006/relationships/image" Target="../media/image138.png"/><Relationship Id="rId4" Type="http://schemas.openxmlformats.org/officeDocument/2006/relationships/image" Target="../media/image137.svg"/></Relationships>
</file>

<file path=ppt/slides/_rels/slide3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5.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eg"/><Relationship Id="rId1" Type="http://schemas.openxmlformats.org/officeDocument/2006/relationships/slideLayout" Target="../slideLayouts/slideLayout1.xml"/><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svg"/></Relationships>
</file>

<file path=ppt/slides/_rels/slide37.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154.svg"/><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image" Target="../media/image148.jpeg"/><Relationship Id="rId1" Type="http://schemas.openxmlformats.org/officeDocument/2006/relationships/slideLayout" Target="../slideLayouts/slideLayout1.xml"/><Relationship Id="rId6" Type="http://schemas.openxmlformats.org/officeDocument/2006/relationships/image" Target="../media/image152.svg"/><Relationship Id="rId5" Type="http://schemas.openxmlformats.org/officeDocument/2006/relationships/image" Target="../media/image151.png"/><Relationship Id="rId4" Type="http://schemas.openxmlformats.org/officeDocument/2006/relationships/image" Target="../media/image150.svg"/></Relationships>
</file>

<file path=ppt/slides/_rels/slide39.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image" Target="../media/image162.svg"/><Relationship Id="rId3" Type="http://schemas.openxmlformats.org/officeDocument/2006/relationships/image" Target="../media/image157.png"/><Relationship Id="rId7" Type="http://schemas.openxmlformats.org/officeDocument/2006/relationships/image" Target="../media/image161.png"/><Relationship Id="rId2" Type="http://schemas.openxmlformats.org/officeDocument/2006/relationships/image" Target="../media/image156.jpeg"/><Relationship Id="rId1" Type="http://schemas.openxmlformats.org/officeDocument/2006/relationships/slideLayout" Target="../slideLayouts/slideLayout1.xml"/><Relationship Id="rId6" Type="http://schemas.openxmlformats.org/officeDocument/2006/relationships/image" Target="../media/image160.svg"/><Relationship Id="rId5" Type="http://schemas.openxmlformats.org/officeDocument/2006/relationships/image" Target="../media/image159.png"/><Relationship Id="rId4" Type="http://schemas.openxmlformats.org/officeDocument/2006/relationships/image" Target="../media/image158.svg"/></Relationships>
</file>

<file path=ppt/slides/_rels/slide41.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png"/><Relationship Id="rId1" Type="http://schemas.openxmlformats.org/officeDocument/2006/relationships/slideLayout" Target="../slideLayouts/slideLayout2.xml"/><Relationship Id="rId4" Type="http://schemas.openxmlformats.org/officeDocument/2006/relationships/image" Target="../media/image165.jpeg"/></Relationships>
</file>

<file path=ppt/slides/_rels/slide42.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jpeg"/><Relationship Id="rId1" Type="http://schemas.openxmlformats.org/officeDocument/2006/relationships/slideLayout" Target="../slideLayouts/slideLayout1.xml"/><Relationship Id="rId5" Type="http://schemas.openxmlformats.org/officeDocument/2006/relationships/image" Target="../media/image169.png"/><Relationship Id="rId4" Type="http://schemas.openxmlformats.org/officeDocument/2006/relationships/image" Target="../media/image168.svg"/></Relationships>
</file>

<file path=ppt/slides/_rels/slide43.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png"/><Relationship Id="rId1" Type="http://schemas.openxmlformats.org/officeDocument/2006/relationships/slideLayout" Target="../slideLayouts/slideLayout3.xml"/><Relationship Id="rId4" Type="http://schemas.openxmlformats.org/officeDocument/2006/relationships/image" Target="../media/image172.jpeg"/></Relationships>
</file>

<file path=ppt/slides/_rels/slide44.xml.rels><?xml version="1.0" encoding="UTF-8" standalone="yes"?>
<Relationships xmlns="http://schemas.openxmlformats.org/package/2006/relationships"><Relationship Id="rId8" Type="http://schemas.openxmlformats.org/officeDocument/2006/relationships/image" Target="../media/image179.svg"/><Relationship Id="rId3" Type="http://schemas.openxmlformats.org/officeDocument/2006/relationships/image" Target="../media/image174.png"/><Relationship Id="rId7" Type="http://schemas.openxmlformats.org/officeDocument/2006/relationships/image" Target="../media/image178.png"/><Relationship Id="rId2" Type="http://schemas.openxmlformats.org/officeDocument/2006/relationships/image" Target="../media/image173.jpeg"/><Relationship Id="rId1" Type="http://schemas.openxmlformats.org/officeDocument/2006/relationships/slideLayout" Target="../slideLayouts/slideLayout1.xml"/><Relationship Id="rId6" Type="http://schemas.openxmlformats.org/officeDocument/2006/relationships/image" Target="../media/image177.svg"/><Relationship Id="rId5" Type="http://schemas.openxmlformats.org/officeDocument/2006/relationships/image" Target="../media/image176.png"/><Relationship Id="rId4" Type="http://schemas.openxmlformats.org/officeDocument/2006/relationships/image" Target="../media/image175.svg"/></Relationships>
</file>

<file path=ppt/slides/_rels/slide45.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8" Type="http://schemas.openxmlformats.org/officeDocument/2006/relationships/image" Target="../media/image188.svg"/><Relationship Id="rId3" Type="http://schemas.openxmlformats.org/officeDocument/2006/relationships/image" Target="../media/image183.png"/><Relationship Id="rId7" Type="http://schemas.openxmlformats.org/officeDocument/2006/relationships/image" Target="../media/image187.png"/><Relationship Id="rId2" Type="http://schemas.openxmlformats.org/officeDocument/2006/relationships/image" Target="../media/image182.jpeg"/><Relationship Id="rId1" Type="http://schemas.openxmlformats.org/officeDocument/2006/relationships/slideLayout" Target="../slideLayouts/slideLayout1.xml"/><Relationship Id="rId6" Type="http://schemas.openxmlformats.org/officeDocument/2006/relationships/image" Target="../media/image186.svg"/><Relationship Id="rId5" Type="http://schemas.openxmlformats.org/officeDocument/2006/relationships/image" Target="../media/image185.png"/><Relationship Id="rId4" Type="http://schemas.openxmlformats.org/officeDocument/2006/relationships/image" Target="../media/image184.svg"/></Relationships>
</file>

<file path=ppt/slides/_rels/slide47.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94.jpeg"/><Relationship Id="rId1" Type="http://schemas.openxmlformats.org/officeDocument/2006/relationships/slideLayout" Target="../slideLayouts/slideLayout1.xml"/><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svg"/></Relationships>
</file>

<file path=ppt/slides/_rels/slide51.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196.jpeg"/><Relationship Id="rId7" Type="http://schemas.openxmlformats.org/officeDocument/2006/relationships/image" Target="../media/image199.svg"/><Relationship Id="rId2" Type="http://schemas.openxmlformats.org/officeDocument/2006/relationships/image" Target="../media/image87.jpeg"/><Relationship Id="rId1" Type="http://schemas.openxmlformats.org/officeDocument/2006/relationships/slideLayout" Target="../slideLayouts/slideLayout1.xml"/><Relationship Id="rId6" Type="http://schemas.openxmlformats.org/officeDocument/2006/relationships/image" Target="../media/image198.png"/><Relationship Id="rId5" Type="http://schemas.openxmlformats.org/officeDocument/2006/relationships/image" Target="../media/image197.svg"/><Relationship Id="rId4" Type="http://schemas.openxmlformats.org/officeDocument/2006/relationships/image" Target="../media/image140.png"/><Relationship Id="rId9" Type="http://schemas.openxmlformats.org/officeDocument/2006/relationships/image" Target="../media/image201.svg"/></Relationships>
</file>

<file path=ppt/slides/_rels/slide5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202.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08.jpeg"/></Relationships>
</file>

<file path=ppt/slides/_rels/slide60.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9.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jpe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11.xml"/><Relationship Id="rId6" Type="http://schemas.openxmlformats.org/officeDocument/2006/relationships/image" Target="../media/image216.svg"/><Relationship Id="rId5" Type="http://schemas.openxmlformats.org/officeDocument/2006/relationships/image" Target="../media/image215.png"/><Relationship Id="rId4" Type="http://schemas.openxmlformats.org/officeDocument/2006/relationships/image" Target="../media/image214.svg"/></Relationships>
</file>

<file path=ppt/slides/_rels/slide65.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66.xml.rels><?xml version="1.0" encoding="UTF-8" standalone="yes"?>
<Relationships xmlns="http://schemas.openxmlformats.org/package/2006/relationships"><Relationship Id="rId8" Type="http://schemas.openxmlformats.org/officeDocument/2006/relationships/image" Target="../media/image223.svg"/><Relationship Id="rId3" Type="http://schemas.openxmlformats.org/officeDocument/2006/relationships/image" Target="../media/image218.jpeg"/><Relationship Id="rId7" Type="http://schemas.openxmlformats.org/officeDocument/2006/relationships/image" Target="../media/image22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21.svg"/><Relationship Id="rId5" Type="http://schemas.openxmlformats.org/officeDocument/2006/relationships/image" Target="../media/image220.png"/><Relationship Id="rId4" Type="http://schemas.openxmlformats.org/officeDocument/2006/relationships/image" Target="../media/image219.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8" Type="http://schemas.openxmlformats.org/officeDocument/2006/relationships/image" Target="../media/image230.png"/><Relationship Id="rId13" Type="http://schemas.openxmlformats.org/officeDocument/2006/relationships/image" Target="../media/image235.svg"/><Relationship Id="rId18" Type="http://schemas.openxmlformats.org/officeDocument/2006/relationships/image" Target="../media/image240.png"/><Relationship Id="rId3" Type="http://schemas.openxmlformats.org/officeDocument/2006/relationships/image" Target="../media/image225.svg"/><Relationship Id="rId7" Type="http://schemas.openxmlformats.org/officeDocument/2006/relationships/image" Target="../media/image229.svg"/><Relationship Id="rId12" Type="http://schemas.openxmlformats.org/officeDocument/2006/relationships/image" Target="../media/image234.png"/><Relationship Id="rId17" Type="http://schemas.openxmlformats.org/officeDocument/2006/relationships/image" Target="../media/image239.svg"/><Relationship Id="rId2" Type="http://schemas.openxmlformats.org/officeDocument/2006/relationships/image" Target="../media/image224.png"/><Relationship Id="rId16" Type="http://schemas.openxmlformats.org/officeDocument/2006/relationships/image" Target="../media/image238.png"/><Relationship Id="rId1" Type="http://schemas.openxmlformats.org/officeDocument/2006/relationships/slideLayout" Target="../slideLayouts/slideLayout59.xml"/><Relationship Id="rId6" Type="http://schemas.openxmlformats.org/officeDocument/2006/relationships/image" Target="../media/image228.png"/><Relationship Id="rId11" Type="http://schemas.openxmlformats.org/officeDocument/2006/relationships/image" Target="../media/image233.svg"/><Relationship Id="rId5" Type="http://schemas.openxmlformats.org/officeDocument/2006/relationships/image" Target="../media/image227.svg"/><Relationship Id="rId15" Type="http://schemas.openxmlformats.org/officeDocument/2006/relationships/image" Target="../media/image237.svg"/><Relationship Id="rId10" Type="http://schemas.openxmlformats.org/officeDocument/2006/relationships/image" Target="../media/image232.png"/><Relationship Id="rId19" Type="http://schemas.openxmlformats.org/officeDocument/2006/relationships/image" Target="../media/image241.svg"/><Relationship Id="rId4" Type="http://schemas.openxmlformats.org/officeDocument/2006/relationships/image" Target="../media/image226.png"/><Relationship Id="rId9" Type="http://schemas.openxmlformats.org/officeDocument/2006/relationships/image" Target="../media/image231.svg"/><Relationship Id="rId14" Type="http://schemas.openxmlformats.org/officeDocument/2006/relationships/image" Target="../media/image236.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8" Type="http://schemas.openxmlformats.org/officeDocument/2006/relationships/image" Target="../media/image201.svg"/><Relationship Id="rId13" Type="http://schemas.openxmlformats.org/officeDocument/2006/relationships/image" Target="../media/image248.png"/><Relationship Id="rId3" Type="http://schemas.openxmlformats.org/officeDocument/2006/relationships/image" Target="../media/image140.png"/><Relationship Id="rId7" Type="http://schemas.openxmlformats.org/officeDocument/2006/relationships/image" Target="../media/image200.png"/><Relationship Id="rId12" Type="http://schemas.openxmlformats.org/officeDocument/2006/relationships/image" Target="../media/image247.svg"/><Relationship Id="rId2" Type="http://schemas.openxmlformats.org/officeDocument/2006/relationships/image" Target="../media/image243.jpeg"/><Relationship Id="rId1" Type="http://schemas.openxmlformats.org/officeDocument/2006/relationships/slideLayout" Target="../slideLayouts/slideLayout1.xml"/><Relationship Id="rId6" Type="http://schemas.openxmlformats.org/officeDocument/2006/relationships/image" Target="../media/image199.svg"/><Relationship Id="rId11" Type="http://schemas.openxmlformats.org/officeDocument/2006/relationships/image" Target="../media/image246.png"/><Relationship Id="rId5" Type="http://schemas.openxmlformats.org/officeDocument/2006/relationships/image" Target="../media/image198.png"/><Relationship Id="rId10" Type="http://schemas.openxmlformats.org/officeDocument/2006/relationships/image" Target="../media/image245.svg"/><Relationship Id="rId4" Type="http://schemas.openxmlformats.org/officeDocument/2006/relationships/image" Target="../media/image197.svg"/><Relationship Id="rId9" Type="http://schemas.openxmlformats.org/officeDocument/2006/relationships/image" Target="../media/image244.png"/><Relationship Id="rId14" Type="http://schemas.openxmlformats.org/officeDocument/2006/relationships/image" Target="../media/image249.svg"/></Relationships>
</file>

<file path=ppt/slides/_rels/slide73.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252.png"/><Relationship Id="rId4" Type="http://schemas.openxmlformats.org/officeDocument/2006/relationships/image" Target="../media/image25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image" Target="../media/image50.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254.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image" Target="../media/image255.jpeg"/><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image" Target="../media/image256.jpeg"/><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image" Target="../media/image74.jpeg"/><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6.sv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svg"/></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7.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9.jpeg"/></Relationships>
</file>

<file path=ppt/slides/_rels/slide83.xml.rels><?xml version="1.0" encoding="UTF-8" standalone="yes"?>
<Relationships xmlns="http://schemas.openxmlformats.org/package/2006/relationships"><Relationship Id="rId2" Type="http://schemas.openxmlformats.org/officeDocument/2006/relationships/image" Target="../media/image260.jpe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image" Target="../media/image26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5.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7.xml.rels><?xml version="1.0" encoding="UTF-8" standalone="yes"?>
<Relationships xmlns="http://schemas.openxmlformats.org/package/2006/relationships"><Relationship Id="rId2" Type="http://schemas.openxmlformats.org/officeDocument/2006/relationships/image" Target="../media/image265.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image" Target="../media/image266.jpeg"/><Relationship Id="rId1" Type="http://schemas.openxmlformats.org/officeDocument/2006/relationships/slideLayout" Target="../slideLayouts/slideLayout16.xml"/><Relationship Id="rId4" Type="http://schemas.openxmlformats.org/officeDocument/2006/relationships/image" Target="../media/image268.jpeg"/></Relationships>
</file>

<file path=ppt/slides/_rels/slide89.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269.jpeg"/><Relationship Id="rId1" Type="http://schemas.openxmlformats.org/officeDocument/2006/relationships/slideLayout" Target="../slideLayouts/slideLayout16.xml"/><Relationship Id="rId4" Type="http://schemas.openxmlformats.org/officeDocument/2006/relationships/image" Target="../media/image271.jpeg"/></Relationships>
</file>

<file path=ppt/slides/_rels/slide90.xml.rels><?xml version="1.0" encoding="UTF-8" standalone="yes"?>
<Relationships xmlns="http://schemas.openxmlformats.org/package/2006/relationships"><Relationship Id="rId3" Type="http://schemas.openxmlformats.org/officeDocument/2006/relationships/image" Target="../media/image273.jpeg"/><Relationship Id="rId2" Type="http://schemas.openxmlformats.org/officeDocument/2006/relationships/image" Target="../media/image272.png"/><Relationship Id="rId1" Type="http://schemas.openxmlformats.org/officeDocument/2006/relationships/slideLayout" Target="../slideLayouts/slideLayout16.xml"/><Relationship Id="rId4" Type="http://schemas.openxmlformats.org/officeDocument/2006/relationships/image" Target="../media/image274.png"/></Relationships>
</file>

<file path=ppt/slides/_rels/slide91.xml.rels><?xml version="1.0" encoding="UTF-8" standalone="yes"?>
<Relationships xmlns="http://schemas.openxmlformats.org/package/2006/relationships"><Relationship Id="rId8" Type="http://schemas.openxmlformats.org/officeDocument/2006/relationships/image" Target="../media/image281.png"/><Relationship Id="rId13" Type="http://schemas.openxmlformats.org/officeDocument/2006/relationships/image" Target="../media/image286.png"/><Relationship Id="rId18" Type="http://schemas.openxmlformats.org/officeDocument/2006/relationships/image" Target="../media/image291.svg"/><Relationship Id="rId3" Type="http://schemas.openxmlformats.org/officeDocument/2006/relationships/image" Target="../media/image276.jpeg"/><Relationship Id="rId7" Type="http://schemas.openxmlformats.org/officeDocument/2006/relationships/image" Target="../media/image280.png"/><Relationship Id="rId12" Type="http://schemas.openxmlformats.org/officeDocument/2006/relationships/image" Target="../media/image285.svg"/><Relationship Id="rId17" Type="http://schemas.openxmlformats.org/officeDocument/2006/relationships/image" Target="../media/image290.png"/><Relationship Id="rId2" Type="http://schemas.openxmlformats.org/officeDocument/2006/relationships/image" Target="../media/image275.jpeg"/><Relationship Id="rId16" Type="http://schemas.openxmlformats.org/officeDocument/2006/relationships/image" Target="../media/image289.svg"/><Relationship Id="rId1" Type="http://schemas.openxmlformats.org/officeDocument/2006/relationships/slideLayout" Target="../slideLayouts/slideLayout16.xml"/><Relationship Id="rId6" Type="http://schemas.openxmlformats.org/officeDocument/2006/relationships/image" Target="../media/image279.jpeg"/><Relationship Id="rId11" Type="http://schemas.openxmlformats.org/officeDocument/2006/relationships/image" Target="../media/image284.png"/><Relationship Id="rId5" Type="http://schemas.openxmlformats.org/officeDocument/2006/relationships/image" Target="../media/image278.svg"/><Relationship Id="rId15" Type="http://schemas.openxmlformats.org/officeDocument/2006/relationships/image" Target="../media/image288.png"/><Relationship Id="rId10" Type="http://schemas.openxmlformats.org/officeDocument/2006/relationships/image" Target="../media/image283.png"/><Relationship Id="rId4" Type="http://schemas.openxmlformats.org/officeDocument/2006/relationships/image" Target="../media/image277.png"/><Relationship Id="rId9" Type="http://schemas.openxmlformats.org/officeDocument/2006/relationships/image" Target="../media/image282.jpeg"/><Relationship Id="rId14" Type="http://schemas.openxmlformats.org/officeDocument/2006/relationships/image" Target="../media/image287.svg"/></Relationships>
</file>

<file path=ppt/slides/_rels/slide92.xml.rels><?xml version="1.0" encoding="UTF-8" standalone="yes"?>
<Relationships xmlns="http://schemas.openxmlformats.org/package/2006/relationships"><Relationship Id="rId3" Type="http://schemas.openxmlformats.org/officeDocument/2006/relationships/image" Target="../media/image292.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93.xml.rels><?xml version="1.0" encoding="UTF-8" standalone="yes"?>
<Relationships xmlns="http://schemas.openxmlformats.org/package/2006/relationships"><Relationship Id="rId8" Type="http://schemas.openxmlformats.org/officeDocument/2006/relationships/image" Target="../media/image299.jpeg"/><Relationship Id="rId3" Type="http://schemas.openxmlformats.org/officeDocument/2006/relationships/image" Target="../media/image294.png"/><Relationship Id="rId7" Type="http://schemas.openxmlformats.org/officeDocument/2006/relationships/image" Target="../media/image298.png"/><Relationship Id="rId2" Type="http://schemas.openxmlformats.org/officeDocument/2006/relationships/image" Target="../media/image293.png"/><Relationship Id="rId1" Type="http://schemas.openxmlformats.org/officeDocument/2006/relationships/slideLayout" Target="../slideLayouts/slideLayout13.xml"/><Relationship Id="rId6" Type="http://schemas.openxmlformats.org/officeDocument/2006/relationships/image" Target="../media/image297.png"/><Relationship Id="rId5" Type="http://schemas.openxmlformats.org/officeDocument/2006/relationships/image" Target="../media/image296.png"/><Relationship Id="rId10" Type="http://schemas.openxmlformats.org/officeDocument/2006/relationships/image" Target="../media/image301.png"/><Relationship Id="rId4" Type="http://schemas.openxmlformats.org/officeDocument/2006/relationships/image" Target="../media/image295.png"/><Relationship Id="rId9" Type="http://schemas.openxmlformats.org/officeDocument/2006/relationships/image" Target="../media/image300.png"/></Relationships>
</file>

<file path=ppt/slides/_rels/slide94.xml.rels><?xml version="1.0" encoding="UTF-8" standalone="yes"?>
<Relationships xmlns="http://schemas.openxmlformats.org/package/2006/relationships"><Relationship Id="rId8" Type="http://schemas.openxmlformats.org/officeDocument/2006/relationships/image" Target="../media/image306.jpeg"/><Relationship Id="rId3" Type="http://schemas.openxmlformats.org/officeDocument/2006/relationships/image" Target="../media/image302.png"/><Relationship Id="rId7" Type="http://schemas.openxmlformats.org/officeDocument/2006/relationships/image" Target="../media/image305.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304.png"/><Relationship Id="rId11" Type="http://schemas.openxmlformats.org/officeDocument/2006/relationships/image" Target="../media/image308.png"/><Relationship Id="rId5" Type="http://schemas.openxmlformats.org/officeDocument/2006/relationships/image" Target="../media/image303.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307.jpeg"/></Relationships>
</file>

<file path=ppt/slides/_rels/slide95.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302.png"/><Relationship Id="rId7" Type="http://schemas.openxmlformats.org/officeDocument/2006/relationships/image" Target="../media/image311.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310.png"/><Relationship Id="rId5" Type="http://schemas.openxmlformats.org/officeDocument/2006/relationships/image" Target="../media/image309.png"/><Relationship Id="rId4" Type="http://schemas.openxmlformats.org/officeDocument/2006/relationships/hyperlink" Target="https://www.trumpf.com/en_US/" TargetMode="External"/><Relationship Id="rId9" Type="http://schemas.openxmlformats.org/officeDocument/2006/relationships/image" Target="../media/image308.png"/></Relationships>
</file>

<file path=ppt/slides/_rels/slide96.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308.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312.jpeg"/></Relationships>
</file>

<file path=ppt/slides/_rels/slide97.xml.rels><?xml version="1.0" encoding="UTF-8" standalone="yes"?>
<Relationships xmlns="http://schemas.openxmlformats.org/package/2006/relationships"><Relationship Id="rId8" Type="http://schemas.openxmlformats.org/officeDocument/2006/relationships/image" Target="../media/image314.jpeg"/><Relationship Id="rId13" Type="http://schemas.openxmlformats.org/officeDocument/2006/relationships/image" Target="../media/image308.png"/><Relationship Id="rId3" Type="http://schemas.openxmlformats.org/officeDocument/2006/relationships/image" Target="../media/image302.png"/><Relationship Id="rId7" Type="http://schemas.openxmlformats.org/officeDocument/2006/relationships/image" Target="../media/image304.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313.jpeg"/><Relationship Id="rId11" Type="http://schemas.openxmlformats.org/officeDocument/2006/relationships/image" Target="../media/image299.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315.jpeg"/></Relationships>
</file>

<file path=ppt/slides/_rels/slide98.xml.rels><?xml version="1.0" encoding="UTF-8" standalone="yes"?>
<Relationships xmlns="http://schemas.openxmlformats.org/package/2006/relationships"><Relationship Id="rId8" Type="http://schemas.openxmlformats.org/officeDocument/2006/relationships/image" Target="../media/image296.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318.jpeg"/><Relationship Id="rId5" Type="http://schemas.openxmlformats.org/officeDocument/2006/relationships/image" Target="../media/image317.jpeg"/><Relationship Id="rId10" Type="http://schemas.openxmlformats.org/officeDocument/2006/relationships/image" Target="../media/image308.png"/><Relationship Id="rId4" Type="http://schemas.openxmlformats.org/officeDocument/2006/relationships/image" Target="../media/image316.jpeg"/><Relationship Id="rId9" Type="http://schemas.openxmlformats.org/officeDocument/2006/relationships/hyperlink" Target="https://forgefx.com/simulation-projects/augmented-reality-device-training-simulators/" TargetMode="External"/></Relationships>
</file>

<file path=ppt/slides/_rels/slide99.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98.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321.png"/><Relationship Id="rId5" Type="http://schemas.openxmlformats.org/officeDocument/2006/relationships/image" Target="../media/image320.jpeg"/><Relationship Id="rId4" Type="http://schemas.openxmlformats.org/officeDocument/2006/relationships/image" Target="../media/image319.jpeg"/><Relationship Id="rId9" Type="http://schemas.openxmlformats.org/officeDocument/2006/relationships/image" Target="../media/image308.png"/></Relationships>
</file>

<file path=ppt/slides/_rels/slide100.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300.png"/><Relationship Id="rId12" Type="http://schemas.openxmlformats.org/officeDocument/2006/relationships/image" Target="../media/image326.jpe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191.jpeg"/><Relationship Id="rId11" Type="http://schemas.openxmlformats.org/officeDocument/2006/relationships/image" Target="../media/image325.svg"/><Relationship Id="rId5" Type="http://schemas.openxmlformats.org/officeDocument/2006/relationships/image" Target="../media/image323.jpeg"/><Relationship Id="rId10" Type="http://schemas.openxmlformats.org/officeDocument/2006/relationships/image" Target="../media/image324.png"/><Relationship Id="rId4" Type="http://schemas.openxmlformats.org/officeDocument/2006/relationships/image" Target="../media/image322.jpeg"/><Relationship Id="rId9" Type="http://schemas.openxmlformats.org/officeDocument/2006/relationships/image" Target="../media/image308.png"/></Relationships>
</file>

<file path=ppt/slides/_rels/slide101.xml.rels><?xml version="1.0" encoding="UTF-8" standalone="yes"?>
<Relationships xmlns="http://schemas.openxmlformats.org/package/2006/relationships"><Relationship Id="rId8" Type="http://schemas.openxmlformats.org/officeDocument/2006/relationships/image" Target="../media/image308.png"/><Relationship Id="rId3" Type="http://schemas.openxmlformats.org/officeDocument/2006/relationships/image" Target="../media/image327.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312.jpeg"/><Relationship Id="rId5" Type="http://schemas.openxmlformats.org/officeDocument/2006/relationships/image" Target="../media/image329.jpeg"/><Relationship Id="rId4" Type="http://schemas.openxmlformats.org/officeDocument/2006/relationships/image" Target="../media/image328.jpeg"/></Relationships>
</file>

<file path=ppt/slides/_rels/slide102.xml.rels><?xml version="1.0" encoding="UTF-8" standalone="yes"?>
<Relationships xmlns="http://schemas.openxmlformats.org/package/2006/relationships"><Relationship Id="rId8" Type="http://schemas.openxmlformats.org/officeDocument/2006/relationships/image" Target="../media/image333.jpeg"/><Relationship Id="rId3" Type="http://schemas.openxmlformats.org/officeDocument/2006/relationships/hyperlink" Target="http://www.piercemfg.com/" TargetMode="External"/><Relationship Id="rId7" Type="http://schemas.openxmlformats.org/officeDocument/2006/relationships/image" Target="../media/image332.jpeg"/><Relationship Id="rId12" Type="http://schemas.openxmlformats.org/officeDocument/2006/relationships/image" Target="../media/image308.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331.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330.jpeg"/><Relationship Id="rId10" Type="http://schemas.openxmlformats.org/officeDocument/2006/relationships/image" Target="../media/image334.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103.xml.rels><?xml version="1.0" encoding="UTF-8" standalone="yes"?>
<Relationships xmlns="http://schemas.openxmlformats.org/package/2006/relationships"><Relationship Id="rId8" Type="http://schemas.openxmlformats.org/officeDocument/2006/relationships/image" Target="../media/image308.png"/><Relationship Id="rId3" Type="http://schemas.openxmlformats.org/officeDocument/2006/relationships/hyperlink" Target="https://www.fedex.com/en-us/home.html" TargetMode="External"/><Relationship Id="rId7" Type="http://schemas.openxmlformats.org/officeDocument/2006/relationships/image" Target="../media/image338.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337.jpeg"/><Relationship Id="rId5" Type="http://schemas.openxmlformats.org/officeDocument/2006/relationships/image" Target="../media/image336.jpeg"/><Relationship Id="rId4" Type="http://schemas.openxmlformats.org/officeDocument/2006/relationships/image" Target="../media/image335.jpeg"/></Relationships>
</file>

<file path=ppt/slides/_rels/slide104.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339.jpeg"/><Relationship Id="rId7" Type="http://schemas.openxmlformats.org/officeDocument/2006/relationships/image" Target="../media/image301.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341.jpeg"/><Relationship Id="rId4" Type="http://schemas.openxmlformats.org/officeDocument/2006/relationships/image" Target="../media/image340.jpeg"/><Relationship Id="rId9" Type="http://schemas.openxmlformats.org/officeDocument/2006/relationships/image" Target="../media/image308.png"/></Relationships>
</file>

<file path=ppt/slides/_rels/slide105.xml.rels><?xml version="1.0" encoding="UTF-8" standalone="yes"?>
<Relationships xmlns="http://schemas.openxmlformats.org/package/2006/relationships"><Relationship Id="rId8" Type="http://schemas.openxmlformats.org/officeDocument/2006/relationships/image" Target="../media/image345.jpeg"/><Relationship Id="rId3" Type="http://schemas.openxmlformats.org/officeDocument/2006/relationships/hyperlink" Target="https://www.mriglobal.org/" TargetMode="External"/><Relationship Id="rId7" Type="http://schemas.openxmlformats.org/officeDocument/2006/relationships/image" Target="../media/image344.jpe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343.jpeg"/><Relationship Id="rId11" Type="http://schemas.openxmlformats.org/officeDocument/2006/relationships/image" Target="../media/image308.png"/><Relationship Id="rId5" Type="http://schemas.openxmlformats.org/officeDocument/2006/relationships/image" Target="../media/image342.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96.png"/></Relationships>
</file>

<file path=ppt/slides/_rels/slide106.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hyperlink" Target="https://www.gehealthcare.com/" TargetMode="External"/><Relationship Id="rId7" Type="http://schemas.openxmlformats.org/officeDocument/2006/relationships/image" Target="../media/image349.jpeg"/><Relationship Id="rId12" Type="http://schemas.openxmlformats.org/officeDocument/2006/relationships/image" Target="../media/image308.pn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348.jpeg"/><Relationship Id="rId11" Type="http://schemas.openxmlformats.org/officeDocument/2006/relationships/hyperlink" Target="https://forgefx.com/medical-diagnostic-imaging-field-engineer-simulation-based-training/" TargetMode="External"/><Relationship Id="rId5" Type="http://schemas.openxmlformats.org/officeDocument/2006/relationships/image" Target="../media/image347.jpeg"/><Relationship Id="rId10" Type="http://schemas.openxmlformats.org/officeDocument/2006/relationships/image" Target="../media/image352.svg"/><Relationship Id="rId4" Type="http://schemas.openxmlformats.org/officeDocument/2006/relationships/image" Target="../media/image346.jpeg"/><Relationship Id="rId9" Type="http://schemas.openxmlformats.org/officeDocument/2006/relationships/image" Target="../media/image351.png"/></Relationships>
</file>

<file path=ppt/slides/_rels/slide107.xml.rels><?xml version="1.0" encoding="UTF-8" standalone="yes"?>
<Relationships xmlns="http://schemas.openxmlformats.org/package/2006/relationships"><Relationship Id="rId8" Type="http://schemas.openxmlformats.org/officeDocument/2006/relationships/image" Target="../media/image357.jpeg"/><Relationship Id="rId3" Type="http://schemas.openxmlformats.org/officeDocument/2006/relationships/hyperlink" Target="https://globalgroundsupport.com/" TargetMode="External"/><Relationship Id="rId7" Type="http://schemas.openxmlformats.org/officeDocument/2006/relationships/image" Target="../media/image356.jpe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355.jpeg"/><Relationship Id="rId5" Type="http://schemas.openxmlformats.org/officeDocument/2006/relationships/image" Target="../media/image354.jpeg"/><Relationship Id="rId10" Type="http://schemas.openxmlformats.org/officeDocument/2006/relationships/image" Target="../media/image308.png"/><Relationship Id="rId4" Type="http://schemas.openxmlformats.org/officeDocument/2006/relationships/image" Target="../media/image353.jpeg"/><Relationship Id="rId9" Type="http://schemas.openxmlformats.org/officeDocument/2006/relationships/hyperlink" Target="https://forgefx.com/simulation-projects/aircraft-ground-support/deicing-training-simulator/" TargetMode="External"/></Relationships>
</file>

<file path=ppt/slides/_rels/slide108.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93.pn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360.jpeg"/><Relationship Id="rId5" Type="http://schemas.openxmlformats.org/officeDocument/2006/relationships/image" Target="../media/image359.jpeg"/><Relationship Id="rId4" Type="http://schemas.openxmlformats.org/officeDocument/2006/relationships/image" Target="../media/image358.jpeg"/><Relationship Id="rId9" Type="http://schemas.openxmlformats.org/officeDocument/2006/relationships/image" Target="../media/image308.png"/></Relationships>
</file>

<file path=ppt/slides/_rels/slide109.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2" Type="http://schemas.openxmlformats.org/officeDocument/2006/relationships/image" Target="../media/image362.jpe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362.jpe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14.xml.rels><?xml version="1.0" encoding="UTF-8" standalone="yes"?>
<Relationships xmlns="http://schemas.openxmlformats.org/package/2006/relationships"><Relationship Id="rId3" Type="http://schemas.openxmlformats.org/officeDocument/2006/relationships/image" Target="../media/image364.svg"/><Relationship Id="rId2" Type="http://schemas.openxmlformats.org/officeDocument/2006/relationships/image" Target="../media/image363.png"/><Relationship Id="rId1" Type="http://schemas.openxmlformats.org/officeDocument/2006/relationships/slideLayout" Target="../slideLayouts/slideLayout53.xml"/></Relationships>
</file>

<file path=ppt/slides/_rels/slide115.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365.jpeg"/><Relationship Id="rId1" Type="http://schemas.openxmlformats.org/officeDocument/2006/relationships/slideLayout" Target="../slideLayouts/slideLayout53.xml"/></Relationships>
</file>

<file path=ppt/slides/_rels/slide116.xml.rels><?xml version="1.0" encoding="UTF-8" standalone="yes"?>
<Relationships xmlns="http://schemas.openxmlformats.org/package/2006/relationships"><Relationship Id="rId3" Type="http://schemas.openxmlformats.org/officeDocument/2006/relationships/image" Target="../media/image367.svg"/><Relationship Id="rId2" Type="http://schemas.openxmlformats.org/officeDocument/2006/relationships/image" Target="../media/image366.png"/><Relationship Id="rId1" Type="http://schemas.openxmlformats.org/officeDocument/2006/relationships/slideLayout" Target="../slideLayouts/slideLayout5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8.xml.rels><?xml version="1.0" encoding="UTF-8" standalone="yes"?>
<Relationships xmlns="http://schemas.openxmlformats.org/package/2006/relationships"><Relationship Id="rId8" Type="http://schemas.openxmlformats.org/officeDocument/2006/relationships/image" Target="../media/image373.png"/><Relationship Id="rId13" Type="http://schemas.openxmlformats.org/officeDocument/2006/relationships/image" Target="../media/image378.png"/><Relationship Id="rId3" Type="http://schemas.openxmlformats.org/officeDocument/2006/relationships/image" Target="../media/image369.svg"/><Relationship Id="rId7" Type="http://schemas.openxmlformats.org/officeDocument/2006/relationships/image" Target="../media/image372.svg"/><Relationship Id="rId12" Type="http://schemas.openxmlformats.org/officeDocument/2006/relationships/image" Target="../media/image377.png"/><Relationship Id="rId2" Type="http://schemas.openxmlformats.org/officeDocument/2006/relationships/image" Target="../media/image368.png"/><Relationship Id="rId16" Type="http://schemas.openxmlformats.org/officeDocument/2006/relationships/image" Target="../media/image381.svg"/><Relationship Id="rId1" Type="http://schemas.openxmlformats.org/officeDocument/2006/relationships/slideLayout" Target="../slideLayouts/slideLayout11.xml"/><Relationship Id="rId6" Type="http://schemas.openxmlformats.org/officeDocument/2006/relationships/image" Target="../media/image371.png"/><Relationship Id="rId11" Type="http://schemas.openxmlformats.org/officeDocument/2006/relationships/image" Target="../media/image376.svg"/><Relationship Id="rId5" Type="http://schemas.openxmlformats.org/officeDocument/2006/relationships/image" Target="../media/image370.svg"/><Relationship Id="rId15" Type="http://schemas.openxmlformats.org/officeDocument/2006/relationships/image" Target="../media/image380.png"/><Relationship Id="rId10" Type="http://schemas.openxmlformats.org/officeDocument/2006/relationships/image" Target="../media/image375.png"/><Relationship Id="rId4" Type="http://schemas.openxmlformats.org/officeDocument/2006/relationships/image" Target="../media/image57.png"/><Relationship Id="rId9" Type="http://schemas.openxmlformats.org/officeDocument/2006/relationships/image" Target="../media/image374.svg"/><Relationship Id="rId14" Type="http://schemas.openxmlformats.org/officeDocument/2006/relationships/image" Target="../media/image379.svg"/></Relationships>
</file>

<file path=ppt/slides/_rels/slide119.xml.rels><?xml version="1.0" encoding="UTF-8" standalone="yes"?>
<Relationships xmlns="http://schemas.openxmlformats.org/package/2006/relationships"><Relationship Id="rId2" Type="http://schemas.openxmlformats.org/officeDocument/2006/relationships/image" Target="../media/image382.jpe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383.jpeg"/><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 Id="rId9" Type="http://schemas.openxmlformats.org/officeDocument/2006/relationships/slide" Target="slide20.xml"/></Relationships>
</file>

<file path=ppt/slides/_rels/slide1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86.jpe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8" Type="http://schemas.openxmlformats.org/officeDocument/2006/relationships/image" Target="../media/image106.sv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384.jpeg"/><Relationship Id="rId1" Type="http://schemas.openxmlformats.org/officeDocument/2006/relationships/slideLayout" Target="../slideLayouts/slideLayout1.xml"/><Relationship Id="rId6" Type="http://schemas.openxmlformats.org/officeDocument/2006/relationships/image" Target="../media/image104.svg"/><Relationship Id="rId5" Type="http://schemas.openxmlformats.org/officeDocument/2006/relationships/image" Target="../media/image103.png"/><Relationship Id="rId4" Type="http://schemas.openxmlformats.org/officeDocument/2006/relationships/image" Target="../media/image102.svg"/></Relationships>
</file>

<file path=ppt/slides/_rels/slide123.xml.rels><?xml version="1.0" encoding="UTF-8" standalone="yes"?>
<Relationships xmlns="http://schemas.openxmlformats.org/package/2006/relationships"><Relationship Id="rId3" Type="http://schemas.openxmlformats.org/officeDocument/2006/relationships/image" Target="../media/image386.png"/><Relationship Id="rId2" Type="http://schemas.openxmlformats.org/officeDocument/2006/relationships/image" Target="../media/image385.jpeg"/><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387.jpeg"/><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389.png"/><Relationship Id="rId7" Type="http://schemas.openxmlformats.org/officeDocument/2006/relationships/image" Target="../media/image92.png"/><Relationship Id="rId2" Type="http://schemas.openxmlformats.org/officeDocument/2006/relationships/image" Target="../media/image388.jpeg"/><Relationship Id="rId1" Type="http://schemas.openxmlformats.org/officeDocument/2006/relationships/slideLayout" Target="../slideLayouts/slideLayout1.xml"/><Relationship Id="rId6" Type="http://schemas.openxmlformats.org/officeDocument/2006/relationships/image" Target="../media/image392.svg"/><Relationship Id="rId5" Type="http://schemas.openxmlformats.org/officeDocument/2006/relationships/image" Target="../media/image391.png"/><Relationship Id="rId4" Type="http://schemas.openxmlformats.org/officeDocument/2006/relationships/image" Target="../media/image390.svg"/></Relationships>
</file>

<file path=ppt/slides/_rels/slide126.xml.rels><?xml version="1.0" encoding="UTF-8" standalone="yes"?>
<Relationships xmlns="http://schemas.openxmlformats.org/package/2006/relationships"><Relationship Id="rId3" Type="http://schemas.openxmlformats.org/officeDocument/2006/relationships/image" Target="../media/image393.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95.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2" Type="http://schemas.openxmlformats.org/officeDocument/2006/relationships/image" Target="../media/image394.pn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image" Target="../media/image394.pn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image" Target="../media/image394.pn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3" Type="http://schemas.openxmlformats.org/officeDocument/2006/relationships/image" Target="../media/image396.svg"/><Relationship Id="rId2" Type="http://schemas.openxmlformats.org/officeDocument/2006/relationships/image" Target="../media/image395.png"/><Relationship Id="rId1" Type="http://schemas.openxmlformats.org/officeDocument/2006/relationships/slideLayout" Target="../slideLayouts/slideLayout53.xml"/></Relationships>
</file>

<file path=ppt/slides/_rels/slide135.xml.rels><?xml version="1.0" encoding="UTF-8" standalone="yes"?>
<Relationships xmlns="http://schemas.openxmlformats.org/package/2006/relationships"><Relationship Id="rId3" Type="http://schemas.openxmlformats.org/officeDocument/2006/relationships/image" Target="../media/image398.jpeg"/><Relationship Id="rId2" Type="http://schemas.openxmlformats.org/officeDocument/2006/relationships/image" Target="../media/image397.png"/><Relationship Id="rId1" Type="http://schemas.openxmlformats.org/officeDocument/2006/relationships/slideLayout" Target="../slideLayouts/slideLayout30.xml"/><Relationship Id="rId6" Type="http://schemas.openxmlformats.org/officeDocument/2006/relationships/image" Target="../media/image401.svg"/><Relationship Id="rId5" Type="http://schemas.openxmlformats.org/officeDocument/2006/relationships/image" Target="../media/image400.png"/><Relationship Id="rId4" Type="http://schemas.openxmlformats.org/officeDocument/2006/relationships/image" Target="../media/image399.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6.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7.xml"/></Relationships>
</file>

<file path=ppt/slides/_rels/slide147.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7.xml"/></Relationships>
</file>

<file path=ppt/slides/_rels/slide148.xml.rels><?xml version="1.0" encoding="UTF-8" standalone="yes"?>
<Relationships xmlns="http://schemas.openxmlformats.org/package/2006/relationships"><Relationship Id="rId3" Type="http://schemas.openxmlformats.org/officeDocument/2006/relationships/image" Target="../media/image403.svg"/><Relationship Id="rId2" Type="http://schemas.openxmlformats.org/officeDocument/2006/relationships/image" Target="../media/image402.png"/><Relationship Id="rId1" Type="http://schemas.openxmlformats.org/officeDocument/2006/relationships/slideLayout" Target="../slideLayouts/slideLayout53.xml"/></Relationships>
</file>

<file path=ppt/slides/_rels/slide149.xml.rels><?xml version="1.0" encoding="UTF-8" standalone="yes"?>
<Relationships xmlns="http://schemas.openxmlformats.org/package/2006/relationships"><Relationship Id="rId3" Type="http://schemas.openxmlformats.org/officeDocument/2006/relationships/image" Target="../media/image404.jpeg"/><Relationship Id="rId2" Type="http://schemas.openxmlformats.org/officeDocument/2006/relationships/slideLayout" Target="../slideLayouts/slideLayout11.xml"/><Relationship Id="rId1" Type="http://schemas.openxmlformats.org/officeDocument/2006/relationships/video" Target="https://www.youtube.com/embed/dQw4w9WgXcQ?feature=oembed" TargetMode="External"/><Relationship Id="rId4" Type="http://schemas.openxmlformats.org/officeDocument/2006/relationships/image" Target="../media/image405.png"/></Relationships>
</file>

<file path=ppt/slides/_rels/slide150.xml.rels><?xml version="1.0" encoding="UTF-8" standalone="yes"?>
<Relationships xmlns="http://schemas.openxmlformats.org/package/2006/relationships"><Relationship Id="rId3" Type="http://schemas.openxmlformats.org/officeDocument/2006/relationships/image" Target="../media/image396.svg"/><Relationship Id="rId2" Type="http://schemas.openxmlformats.org/officeDocument/2006/relationships/image" Target="../media/image395.png"/><Relationship Id="rId1" Type="http://schemas.openxmlformats.org/officeDocument/2006/relationships/slideLayout" Target="../slideLayouts/slideLayout53.xml"/></Relationships>
</file>

<file path=ppt/slides/_rels/slide151.xml.rels><?xml version="1.0" encoding="UTF-8" standalone="yes"?>
<Relationships xmlns="http://schemas.openxmlformats.org/package/2006/relationships"><Relationship Id="rId8" Type="http://schemas.openxmlformats.org/officeDocument/2006/relationships/image" Target="../media/image412.png"/><Relationship Id="rId3" Type="http://schemas.openxmlformats.org/officeDocument/2006/relationships/image" Target="../media/image407.png"/><Relationship Id="rId7" Type="http://schemas.openxmlformats.org/officeDocument/2006/relationships/image" Target="../media/image411.png"/><Relationship Id="rId2" Type="http://schemas.openxmlformats.org/officeDocument/2006/relationships/image" Target="../media/image406.png"/><Relationship Id="rId1" Type="http://schemas.openxmlformats.org/officeDocument/2006/relationships/slideLayout" Target="../slideLayouts/slideLayout11.xml"/><Relationship Id="rId6" Type="http://schemas.openxmlformats.org/officeDocument/2006/relationships/image" Target="../media/image410.png"/><Relationship Id="rId5" Type="http://schemas.openxmlformats.org/officeDocument/2006/relationships/image" Target="../media/image409.png"/><Relationship Id="rId10" Type="http://schemas.openxmlformats.org/officeDocument/2006/relationships/image" Target="../media/image414.png"/><Relationship Id="rId4" Type="http://schemas.openxmlformats.org/officeDocument/2006/relationships/image" Target="../media/image408.png"/><Relationship Id="rId9" Type="http://schemas.openxmlformats.org/officeDocument/2006/relationships/image" Target="../media/image413.png"/></Relationships>
</file>

<file path=ppt/slides/_rels/slide152.xml.rels><?xml version="1.0" encoding="UTF-8" standalone="yes"?>
<Relationships xmlns="http://schemas.openxmlformats.org/package/2006/relationships"><Relationship Id="rId2" Type="http://schemas.openxmlformats.org/officeDocument/2006/relationships/image" Target="../media/image415.jpe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3" Type="http://schemas.openxmlformats.org/officeDocument/2006/relationships/image" Target="../media/image417.svg"/><Relationship Id="rId2" Type="http://schemas.openxmlformats.org/officeDocument/2006/relationships/image" Target="../media/image416.png"/><Relationship Id="rId1" Type="http://schemas.openxmlformats.org/officeDocument/2006/relationships/slideLayout" Target="../slideLayouts/slideLayout53.xml"/></Relationships>
</file>

<file path=ppt/slides/_rels/slide155.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365.jpeg"/><Relationship Id="rId1" Type="http://schemas.openxmlformats.org/officeDocument/2006/relationships/slideLayout" Target="../slideLayouts/slideLayout5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7.xml.rels><?xml version="1.0" encoding="UTF-8" standalone="yes"?>
<Relationships xmlns="http://schemas.openxmlformats.org/package/2006/relationships"><Relationship Id="rId3" Type="http://schemas.openxmlformats.org/officeDocument/2006/relationships/package" Target="../embeddings/Microsoft_Excel_Worksheet_19FE90E4.xlsx"/><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419.png"/><Relationship Id="rId4" Type="http://schemas.openxmlformats.org/officeDocument/2006/relationships/image" Target="../media/image41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414201"/>
            <a:ext cx="6138152" cy="1956369"/>
          </a:xfrm>
        </p:spPr>
        <p:txBody>
          <a:bodyPr/>
          <a:lstStyle/>
          <a:p>
            <a:pPr>
              <a:lnSpc>
                <a:spcPts val="4000"/>
              </a:lnSpc>
            </a:pPr>
            <a:r>
              <a:rPr lang="en-US" sz="2800" b="0" cap="all">
                <a:solidFill>
                  <a:schemeClr val="tx1">
                    <a:lumMod val="75000"/>
                    <a:lumOff val="25000"/>
                  </a:schemeClr>
                </a:solidFill>
                <a:effectLst/>
              </a:rPr>
              <a:t>S 22-EZ Laser Screed Simulator </a:t>
            </a:r>
            <a:br>
              <a:rPr lang="en-US" sz="3200" b="0" cap="all">
                <a:effectLst/>
              </a:rPr>
            </a:br>
            <a:r>
              <a:rPr lang="en-US" sz="3200" b="0" cap="all">
                <a:gradFill>
                  <a:gsLst>
                    <a:gs pos="34000">
                      <a:schemeClr val="accent1">
                        <a:lumMod val="60000"/>
                        <a:lumOff val="40000"/>
                      </a:schemeClr>
                    </a:gs>
                    <a:gs pos="100000">
                      <a:schemeClr val="accent1"/>
                    </a:gs>
                  </a:gsLst>
                  <a:lin ang="2700000" scaled="1"/>
                </a:gradFill>
                <a:effectLst/>
              </a:rPr>
              <a:t>Challenge Mode</a:t>
            </a:r>
            <a:br>
              <a:rPr lang="en-US" b="0">
                <a:effectLst/>
              </a:rPr>
            </a:br>
            <a:r>
              <a:rPr lang="en-US" sz="1200" b="0" spc="50">
                <a:solidFill>
                  <a:schemeClr val="tx1">
                    <a:lumMod val="65000"/>
                    <a:lumOff val="35000"/>
                  </a:schemeClr>
                </a:solidFill>
                <a:effectLst/>
                <a:latin typeface="Lato" panose="020F0502020204030203" pitchFamily="34" charset="0"/>
                <a:cs typeface="Lato" panose="020F0502020204030203" pitchFamily="34" charset="0"/>
              </a:rPr>
              <a:t>Virtual Reality Simulator Sales and Training Expansion</a:t>
            </a:r>
            <a:endParaRPr lang="en-US" sz="1400" b="0" spc="50">
              <a:solidFill>
                <a:schemeClr val="tx1">
                  <a:lumMod val="65000"/>
                  <a:lumOff val="35000"/>
                </a:schemeClr>
              </a:solidFill>
              <a:effectLst/>
              <a:latin typeface="Lato" panose="020F0502020204030203" pitchFamily="34" charset="0"/>
              <a:cs typeface="Lato" panose="020F0502020204030203" pitchFamily="34" charset="0"/>
            </a:endParaRP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3"/>
          <a:srcRect t="13" b="13"/>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2" name="Picture Placeholder 7">
            <a:extLst>
              <a:ext uri="{FF2B5EF4-FFF2-40B4-BE49-F238E27FC236}">
                <a16:creationId xmlns:a16="http://schemas.microsoft.com/office/drawing/2014/main" id="{F77C92B2-645C-5805-038A-E50DFE1E6177}"/>
              </a:ext>
            </a:extLst>
          </p:cNvPr>
          <p:cNvPicPr>
            <a:picLocks noChangeAspect="1"/>
          </p:cNvPicPr>
          <p:nvPr/>
        </p:nvPicPr>
        <p:blipFill>
          <a:blip r:embed="rId4"/>
          <a:srcRect l="7357" t="2974" r="6699" b="137"/>
          <a:stretch/>
        </p:blipFill>
        <p:spPr>
          <a:xfrm>
            <a:off x="178697" y="114918"/>
            <a:ext cx="6679303" cy="6492240"/>
          </a:xfrm>
          <a:prstGeom prst="rect">
            <a:avLst/>
          </a:prstGeom>
        </p:spPr>
      </p:pic>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5"/>
          <a:srcRect/>
          <a:stretch/>
        </p:blipFill>
        <p:spPr>
          <a:xfrm>
            <a:off x="269265" y="5374980"/>
            <a:ext cx="3018683" cy="980689"/>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9" r="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811009"/>
          </a:xfrm>
          <a:prstGeom prst="rect">
            <a:avLst/>
          </a:prstGeom>
        </p:spPr>
        <p:txBody>
          <a:bodyPr wrap="square" lIns="0" rIns="0" anchor="t">
            <a:spAutoFit/>
          </a:bodyPr>
          <a:lstStyle/>
          <a:p>
            <a:pPr lvl="0">
              <a:lnSpc>
                <a:spcPts val="1500"/>
              </a:lnSpc>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t>proposes to integrate a custom Challenge Mode into the existing Somero VR Training Simulator, delivering a flagship pour scenario scored on accuracy, efficiency, and floor quality. With integrated VR and web-based leaderboards, event-specific lobbies, and real-time scoring, this upgrade will engage audiences, generate qualified leads, and showcase Somero’s leadership in innovation</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6288"/>
          </a:xfrm>
          <a:prstGeom prst="rect">
            <a:avLst/>
          </a:prstGeom>
        </p:spPr>
        <p:txBody>
          <a:bodyPr wrap="square" lIns="0" rIns="0" anchor="t">
            <a:spAutoFit/>
          </a:bodyPr>
          <a:lstStyle/>
          <a:p>
            <a:pPr lvl="0">
              <a:lnSpc>
                <a:spcPts val="1500"/>
              </a:lnSpc>
              <a:defRPr/>
            </a:pPr>
            <a:r>
              <a:rPr lang="en-US" sz="1400" b="1">
                <a:solidFill>
                  <a:schemeClr val="tx1">
                    <a:lumMod val="65000"/>
                    <a:lumOff val="35000"/>
                  </a:schemeClr>
                </a:solidFill>
                <a:latin typeface="Lato"/>
                <a:cs typeface="Calibri"/>
              </a:rPr>
              <a:t>Somero Enterprises </a:t>
            </a:r>
            <a:r>
              <a:rPr lang="en-US" sz="1050"/>
              <a:t>seeks to expand its VR Simulator into a high-energy Challenge Mode that blends training precision with competitive excitement. The goal is to create an interactive feature that draws crowds, tests operator skill, and reinforces Somero’s best practices in a fast-paced, event-ready format</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AFAC2-CAAD-9999-4E15-8050778EAE4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D1F42DEE-A9B3-47B5-797A-79B0DA662A5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F8E34D26-3295-1CFB-9F40-061B3C136847}"/>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Real skill</a:t>
            </a:r>
            <a:br>
              <a:rPr lang="en-US"/>
            </a:br>
            <a:r>
              <a:rPr lang="en-US"/>
              <a:t>real scores</a:t>
            </a:r>
            <a:br>
              <a:rPr lang="en-US"/>
            </a:br>
            <a:r>
              <a:rPr lang="en-US"/>
              <a:t>Real sales</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3F93D1BF-2694-5168-BE19-F8EA63664385}"/>
              </a:ext>
            </a:extLst>
          </p:cNvPr>
          <p:cNvSpPr>
            <a:spLocks noGrp="1"/>
          </p:cNvSpPr>
          <p:nvPr>
            <p:ph type="body" sz="quarter" idx="16"/>
          </p:nvPr>
        </p:nvSpPr>
        <p:spPr>
          <a:xfrm>
            <a:off x="2468879" y="2194560"/>
            <a:ext cx="4024069" cy="6621780"/>
          </a:xfrm>
        </p:spPr>
        <p:txBody>
          <a:bodyPr lIns="0" tIns="0" rIns="0" bIns="0" anchor="t"/>
          <a:lstStyle/>
          <a:p>
            <a:pPr lvl="0">
              <a:lnSpc>
                <a:spcPct val="100000"/>
              </a:lnSpc>
              <a:spcBef>
                <a:spcPts val="0"/>
              </a:spcBef>
              <a:spcAft>
                <a:spcPts val="0"/>
              </a:spcAft>
              <a:defRPr/>
            </a:pPr>
            <a:r>
              <a:rPr lang="en-US" sz="1100"/>
              <a:t>ForgeFX Simulations proposes to expand the current Somero VR Training Simulator with a competitive “Challenge Mode” to drive engagement at events, support brand marketing, and showcase operator skill. Three different options are provided for Somero’s consideration.</a:t>
            </a:r>
          </a:p>
          <a:p>
            <a:pPr lvl="0">
              <a:lnSpc>
                <a:spcPct val="100000"/>
              </a:lnSpc>
              <a:spcBef>
                <a:spcPts val="0"/>
              </a:spcBef>
              <a:spcAft>
                <a:spcPts val="0"/>
              </a:spcAft>
              <a:defRPr/>
            </a:pPr>
            <a:br>
              <a:rPr lang="en-US" sz="1100"/>
            </a:br>
            <a:r>
              <a:rPr lang="en-US" sz="1100" b="1">
                <a:latin typeface="Calibri"/>
                <a:ea typeface="Calibri"/>
                <a:cs typeface="Calibri"/>
              </a:rPr>
              <a:t> Scope Inclusions for Base Challenge Mode</a:t>
            </a:r>
            <a:endParaRPr lang="en-US" sz="1100" b="1">
              <a:solidFill>
                <a:schemeClr val="tx1">
                  <a:lumMod val="65000"/>
                  <a:lumOff val="35000"/>
                </a:schemeClr>
              </a:solidFill>
              <a:latin typeface="Calibri"/>
              <a:ea typeface="Calibri"/>
              <a:cs typeface="Calibri"/>
            </a:endParaRP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Simulation &amp; Gameplay </a:t>
            </a:r>
            <a:endParaRPr lang="en-US" sz="1000" b="1">
              <a:solidFill>
                <a:schemeClr val="tx1">
                  <a:lumMod val="65000"/>
                  <a:lumOff val="35000"/>
                </a:schemeClr>
              </a:solidFill>
              <a:latin typeface="Calibri"/>
              <a:ea typeface="Calibri"/>
              <a:cs typeface="Calibri"/>
            </a:endParaRPr>
          </a:p>
          <a:p>
            <a:pPr marL="400050" lvl="1" indent="-228600">
              <a:lnSpc>
                <a:spcPct val="100000"/>
              </a:lnSpc>
              <a:spcAft>
                <a:spcPts val="0"/>
              </a:spcAft>
              <a:defRPr/>
            </a:pPr>
            <a:r>
              <a:rPr lang="en-US" sz="1000">
                <a:latin typeface="Calibri"/>
                <a:ea typeface="Calibri"/>
                <a:cs typeface="Calibri"/>
              </a:rPr>
              <a:t>One flagship challenge scenario with Somero-defined parameters.</a:t>
            </a:r>
          </a:p>
          <a:p>
            <a:pPr marL="400050" lvl="1" indent="-228600">
              <a:lnSpc>
                <a:spcPct val="100000"/>
              </a:lnSpc>
              <a:spcAft>
                <a:spcPts val="0"/>
              </a:spcAft>
              <a:defRPr/>
            </a:pPr>
            <a:r>
              <a:rPr lang="en-US" sz="1000">
                <a:latin typeface="Calibri"/>
                <a:ea typeface="Calibri"/>
                <a:cs typeface="Calibri"/>
              </a:rPr>
              <a:t>Player setup and operation phases with performance affected by real-time user actions.</a:t>
            </a:r>
          </a:p>
          <a:p>
            <a:pPr marL="400050" lvl="1" indent="-228600">
              <a:lnSpc>
                <a:spcPct val="100000"/>
              </a:lnSpc>
              <a:spcAft>
                <a:spcPts val="0"/>
              </a:spcAft>
              <a:defRPr/>
            </a:pPr>
            <a:r>
              <a:rPr lang="en-US" sz="1000">
                <a:latin typeface="Calibri"/>
                <a:ea typeface="Calibri"/>
                <a:cs typeface="Calibri"/>
              </a:rPr>
              <a:t>End-of-session scorecard with weighted metrics (setup accuracy, operation quality, time, faults, FL number. </a:t>
            </a:r>
          </a:p>
          <a:p>
            <a:pPr marL="400050" lvl="1" indent="-228600">
              <a:lnSpc>
                <a:spcPct val="100000"/>
              </a:lnSpc>
              <a:spcAft>
                <a:spcPts val="0"/>
              </a:spcAft>
              <a:defRPr/>
            </a:pPr>
            <a:r>
              <a:rPr lang="en-US" sz="1000">
                <a:latin typeface="Calibri"/>
                <a:ea typeface="Calibri"/>
                <a:cs typeface="Calibri"/>
              </a:rPr>
              <a:t>Scoring logic using Somero-provided variables (slump, mix design, wind, temperature, fiber type, etc.).</a:t>
            </a: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Leaderboard &amp; Data </a:t>
            </a:r>
          </a:p>
          <a:p>
            <a:pPr marL="400050" lvl="1" indent="-228600">
              <a:lnSpc>
                <a:spcPct val="100000"/>
              </a:lnSpc>
              <a:spcAft>
                <a:spcPts val="0"/>
              </a:spcAft>
              <a:defRPr/>
            </a:pPr>
            <a:r>
              <a:rPr lang="en-US" sz="1000">
                <a:latin typeface="Calibri"/>
                <a:ea typeface="Calibri"/>
                <a:cs typeface="Calibri"/>
              </a:rPr>
              <a:t>Local-Only Leaderboard where scores are stored in headset being used. There is no internet/cloud connection, and all data remains stored locally on the device.</a:t>
            </a:r>
          </a:p>
          <a:p>
            <a:pPr marL="400050" lvl="1" indent="-228600">
              <a:lnSpc>
                <a:spcPct val="100000"/>
              </a:lnSpc>
              <a:spcAft>
                <a:spcPts val="0"/>
              </a:spcAft>
              <a:defRPr/>
            </a:pPr>
            <a:r>
              <a:rPr lang="en-US" sz="1000">
                <a:latin typeface="Calibri"/>
                <a:ea typeface="Calibri"/>
                <a:cs typeface="Calibri"/>
              </a:rPr>
              <a:t>Retrieve score data via USB cable from the VR headset to a connected laptop to mirror or export the leaderboard display in real time. </a:t>
            </a:r>
          </a:p>
          <a:p>
            <a:pPr marL="400050" lvl="1" indent="-228600">
              <a:lnSpc>
                <a:spcPct val="100000"/>
              </a:lnSpc>
              <a:spcAft>
                <a:spcPts val="0"/>
              </a:spcAft>
              <a:defRPr/>
            </a:pPr>
            <a:r>
              <a:rPr lang="en-US" sz="1000">
                <a:latin typeface="Calibri"/>
                <a:ea typeface="Calibri"/>
                <a:cs typeface="Calibri"/>
              </a:rPr>
              <a:t>Single Session Display that shows results for the current headset power session. Once the headset is turned off, all leaderboard data not exported is cleared.</a:t>
            </a:r>
          </a:p>
          <a:p>
            <a:pPr marL="400050" lvl="1" indent="-228600">
              <a:lnSpc>
                <a:spcPct val="100000"/>
              </a:lnSpc>
              <a:spcAft>
                <a:spcPts val="0"/>
              </a:spcAft>
              <a:defRPr/>
            </a:pPr>
            <a:r>
              <a:rPr lang="en-US" sz="1000">
                <a:latin typeface="Calibri"/>
                <a:ea typeface="Calibri"/>
                <a:cs typeface="Calibri"/>
              </a:rPr>
              <a:t>No User Profile – Players enter name/initials quickly in VR before the challenge</a:t>
            </a:r>
          </a:p>
          <a:p>
            <a:pPr marL="400050" lvl="1" indent="-228600">
              <a:lnSpc>
                <a:spcPct val="100000"/>
              </a:lnSpc>
              <a:spcAft>
                <a:spcPts val="0"/>
              </a:spcAft>
              <a:defRPr/>
            </a:pPr>
            <a:r>
              <a:rPr lang="en-US" sz="1000">
                <a:latin typeface="Calibri"/>
                <a:ea typeface="Calibri"/>
                <a:cs typeface="Calibri"/>
              </a:rPr>
              <a:t>Manual Score Reset Option- Event staff can </a:t>
            </a:r>
            <a:r>
              <a:rPr lang="en-US" sz="1000"/>
              <a:t>clear all stored scores without restarting the headset</a:t>
            </a:r>
            <a:endParaRPr lang="en-US" sz="1000">
              <a:latin typeface="Calibri"/>
              <a:ea typeface="Calibri"/>
              <a:cs typeface="Calibri"/>
            </a:endParaRP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Platform &amp; Delivery </a:t>
            </a:r>
          </a:p>
          <a:p>
            <a:pPr marL="400050" lvl="1" indent="-228600">
              <a:lnSpc>
                <a:spcPct val="100000"/>
              </a:lnSpc>
              <a:spcAft>
                <a:spcPts val="0"/>
              </a:spcAft>
              <a:defRPr/>
            </a:pPr>
            <a:r>
              <a:rPr lang="en-US" sz="1000">
                <a:latin typeface="Calibri"/>
                <a:ea typeface="Calibri"/>
                <a:cs typeface="Calibri"/>
              </a:rPr>
              <a:t>Integrated into existing Meta Quest build.</a:t>
            </a:r>
          </a:p>
          <a:p>
            <a:pPr marL="400050" lvl="1" indent="-228600">
              <a:lnSpc>
                <a:spcPct val="100000"/>
              </a:lnSpc>
              <a:spcAft>
                <a:spcPts val="0"/>
              </a:spcAft>
              <a:defRPr/>
            </a:pPr>
            <a:r>
              <a:rPr lang="en-US" sz="1000">
                <a:latin typeface="Calibri"/>
                <a:ea typeface="Calibri"/>
                <a:cs typeface="Calibri"/>
              </a:rPr>
              <a:t>Delivered as an updated build of the current simulator.</a:t>
            </a:r>
          </a:p>
          <a:p>
            <a:pPr marL="400050" lvl="1" indent="-228600">
              <a:lnSpc>
                <a:spcPct val="100000"/>
              </a:lnSpc>
              <a:spcAft>
                <a:spcPts val="0"/>
              </a:spcAft>
              <a:defRPr/>
            </a:pPr>
            <a:r>
              <a:rPr lang="en-US" sz="1000">
                <a:latin typeface="Calibri"/>
                <a:ea typeface="Calibri"/>
                <a:cs typeface="Calibri"/>
              </a:rPr>
              <a:t>Includes Basic Somero Branding </a:t>
            </a:r>
          </a:p>
          <a:p>
            <a:pPr marL="400050" lvl="1" indent="-228600">
              <a:lnSpc>
                <a:spcPct val="100000"/>
              </a:lnSpc>
              <a:spcAft>
                <a:spcPts val="0"/>
              </a:spcAft>
              <a:defRPr/>
            </a:pPr>
            <a:r>
              <a:rPr lang="en-US" sz="1000">
                <a:latin typeface="Calibri"/>
                <a:ea typeface="Calibri"/>
                <a:cs typeface="Calibri"/>
              </a:rPr>
              <a:t>Includes live casting on dedicated screen </a:t>
            </a:r>
          </a:p>
          <a:p>
            <a:pPr marL="400050" lvl="1" indent="-228600">
              <a:lnSpc>
                <a:spcPct val="100000"/>
              </a:lnSpc>
              <a:spcAft>
                <a:spcPts val="0"/>
              </a:spcAft>
              <a:defRPr/>
            </a:pPr>
            <a:endParaRPr lang="en-US">
              <a:latin typeface="Calibri"/>
              <a:ea typeface="Calibri"/>
              <a:cs typeface="Calibri"/>
            </a:endParaRPr>
          </a:p>
          <a:p>
            <a:pPr lvl="1" indent="0">
              <a:spcAft>
                <a:spcPts val="0"/>
              </a:spcAft>
              <a:buNone/>
              <a:defRPr/>
            </a:pPr>
            <a:endParaRPr lang="en-US" sz="1100"/>
          </a:p>
        </p:txBody>
      </p:sp>
      <p:sp>
        <p:nvSpPr>
          <p:cNvPr id="11" name="HeaderGradient">
            <a:extLst>
              <a:ext uri="{FF2B5EF4-FFF2-40B4-BE49-F238E27FC236}">
                <a16:creationId xmlns:a16="http://schemas.microsoft.com/office/drawing/2014/main" id="{CE802D53-F470-FEB3-0845-312E910CD06C}"/>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8632FC8-4C89-BADD-A3C8-F11144050A0E}"/>
              </a:ext>
            </a:extLst>
          </p:cNvPr>
          <p:cNvSpPr>
            <a:spLocks noGrp="1"/>
          </p:cNvSpPr>
          <p:nvPr>
            <p:ph type="title"/>
          </p:nvPr>
        </p:nvSpPr>
        <p:spPr/>
        <p:txBody>
          <a:bodyPr/>
          <a:lstStyle/>
          <a:p>
            <a:r>
              <a:rPr lang="en-US">
                <a:solidFill>
                  <a:schemeClr val="bg1"/>
                </a:solidFill>
              </a:rPr>
              <a:t>BASE Challenge Mode</a:t>
            </a:r>
            <a:r>
              <a:rPr lang="en-US"/>
              <a:t> Features</a:t>
            </a:r>
          </a:p>
        </p:txBody>
      </p:sp>
      <p:sp>
        <p:nvSpPr>
          <p:cNvPr id="5" name="Text Placeholder 11" hidden="1">
            <a:extLst>
              <a:ext uri="{FF2B5EF4-FFF2-40B4-BE49-F238E27FC236}">
                <a16:creationId xmlns:a16="http://schemas.microsoft.com/office/drawing/2014/main" id="{DAED3F18-BB42-5686-197A-B5D851DAAC28}"/>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096336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3614B-1554-3D03-1469-DB3A8157AB3C}"/>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FFFB579F-D837-F577-5964-FE4CDF3654CA}"/>
              </a:ext>
            </a:extLst>
          </p:cNvPr>
          <p:cNvPicPr>
            <a:picLocks noGrp="1" noChangeAspect="1"/>
          </p:cNvPicPr>
          <p:nvPr>
            <p:ph type="pic" sz="quarter" idx="10"/>
          </p:nvPr>
        </p:nvPicPr>
        <p:blipFill rotWithShape="1">
          <a:blip r:embed="rId2"/>
          <a:srcRect/>
          <a:stretch/>
        </p:blipFill>
        <p:spPr/>
      </p:pic>
      <p:sp>
        <p:nvSpPr>
          <p:cNvPr id="4" name="Text Placeholder 3">
            <a:extLst>
              <a:ext uri="{FF2B5EF4-FFF2-40B4-BE49-F238E27FC236}">
                <a16:creationId xmlns:a16="http://schemas.microsoft.com/office/drawing/2014/main" id="{F4F430E2-EF22-094A-F409-060C1BAE261B}"/>
              </a:ext>
            </a:extLst>
          </p:cNvPr>
          <p:cNvSpPr>
            <a:spLocks noGrp="1"/>
          </p:cNvSpPr>
          <p:nvPr>
            <p:ph type="body" sz="quarter" idx="16"/>
          </p:nvPr>
        </p:nvSpPr>
        <p:spPr>
          <a:xfrm>
            <a:off x="2468879" y="2194560"/>
            <a:ext cx="4024069" cy="6858000"/>
          </a:xfrm>
        </p:spPr>
        <p:txBody>
          <a:bodyPr lIns="0" tIns="0" rIns="0" bIns="0" anchor="t"/>
          <a:lstStyle/>
          <a:p>
            <a:pPr lvl="0">
              <a:lnSpc>
                <a:spcPct val="100000"/>
              </a:lnSpc>
              <a:spcBef>
                <a:spcPts val="0"/>
              </a:spcBef>
              <a:spcAft>
                <a:spcPts val="0"/>
              </a:spcAft>
              <a:defRPr/>
            </a:pPr>
            <a:r>
              <a:rPr lang="en-US" sz="1100"/>
              <a:t>As a second option, ForgeFX is offering the Advanced Challenge mode with the goal to deliver a persistent, multi-headset competition system for more immersive and sustained engagement during an event.</a:t>
            </a:r>
          </a:p>
          <a:p>
            <a:pPr lvl="0">
              <a:lnSpc>
                <a:spcPct val="100000"/>
              </a:lnSpc>
              <a:spcBef>
                <a:spcPts val="0"/>
              </a:spcBef>
              <a:spcAft>
                <a:spcPts val="0"/>
              </a:spcAft>
              <a:defRPr/>
            </a:pPr>
            <a:br>
              <a:rPr lang="en-US" sz="1100"/>
            </a:br>
            <a:r>
              <a:rPr lang="en-US" sz="1100" b="1">
                <a:latin typeface="Calibri"/>
                <a:ea typeface="Calibri"/>
                <a:cs typeface="Calibri"/>
              </a:rPr>
              <a:t> Scope Inclusions for Advanced Challenge Mode</a:t>
            </a:r>
            <a:endParaRPr lang="en-US" sz="1100" b="1">
              <a:solidFill>
                <a:schemeClr val="tx1">
                  <a:lumMod val="65000"/>
                  <a:lumOff val="35000"/>
                </a:schemeClr>
              </a:solidFill>
              <a:latin typeface="Calibri"/>
              <a:ea typeface="Calibri"/>
              <a:cs typeface="Calibri"/>
            </a:endParaRP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Simulation &amp; Gameplay </a:t>
            </a:r>
            <a:endParaRPr lang="en-US" sz="1000" b="1">
              <a:solidFill>
                <a:schemeClr val="tx1">
                  <a:lumMod val="65000"/>
                  <a:lumOff val="35000"/>
                </a:schemeClr>
              </a:solidFill>
              <a:latin typeface="Calibri"/>
              <a:ea typeface="Calibri"/>
              <a:cs typeface="Calibri"/>
            </a:endParaRPr>
          </a:p>
          <a:p>
            <a:pPr marL="400050" lvl="1" indent="-228600">
              <a:lnSpc>
                <a:spcPct val="100000"/>
              </a:lnSpc>
              <a:spcAft>
                <a:spcPts val="0"/>
              </a:spcAft>
              <a:defRPr/>
            </a:pPr>
            <a:r>
              <a:rPr lang="en-US" sz="1000">
                <a:latin typeface="Calibri"/>
                <a:ea typeface="Calibri"/>
                <a:cs typeface="Calibri"/>
              </a:rPr>
              <a:t>One flagship challenge scenario with Somero-defined parameters.</a:t>
            </a:r>
          </a:p>
          <a:p>
            <a:pPr marL="400050" lvl="1" indent="-228600">
              <a:lnSpc>
                <a:spcPct val="100000"/>
              </a:lnSpc>
              <a:spcAft>
                <a:spcPts val="0"/>
              </a:spcAft>
              <a:defRPr/>
            </a:pPr>
            <a:r>
              <a:rPr lang="en-US" sz="1000">
                <a:latin typeface="Calibri"/>
                <a:ea typeface="Calibri"/>
                <a:cs typeface="Calibri"/>
              </a:rPr>
              <a:t>Player setup and operation phases with performance affected by real-time user actions.</a:t>
            </a:r>
          </a:p>
          <a:p>
            <a:pPr marL="400050" lvl="1" indent="-228600">
              <a:lnSpc>
                <a:spcPct val="100000"/>
              </a:lnSpc>
              <a:spcAft>
                <a:spcPts val="0"/>
              </a:spcAft>
              <a:defRPr/>
            </a:pPr>
            <a:r>
              <a:rPr lang="en-US" sz="1000">
                <a:latin typeface="Calibri"/>
                <a:ea typeface="Calibri"/>
                <a:cs typeface="Calibri"/>
              </a:rPr>
              <a:t>End-of-session scorecard with weighted metrics (setup accuracy, operation quality, time, faults, FL number. </a:t>
            </a:r>
          </a:p>
          <a:p>
            <a:pPr marL="400050" lvl="1" indent="-228600">
              <a:lnSpc>
                <a:spcPct val="100000"/>
              </a:lnSpc>
              <a:spcAft>
                <a:spcPts val="0"/>
              </a:spcAft>
              <a:defRPr/>
            </a:pPr>
            <a:r>
              <a:rPr lang="en-US" sz="1000">
                <a:latin typeface="Calibri"/>
                <a:ea typeface="Calibri"/>
                <a:cs typeface="Calibri"/>
              </a:rPr>
              <a:t>Scoring logic using Somero-provided variables (slump, mix design, wind, temperature, fiber type, etc.).</a:t>
            </a: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Leaderboard &amp; Data </a:t>
            </a:r>
          </a:p>
          <a:p>
            <a:pPr marL="400050" lvl="1" indent="-228600">
              <a:lnSpc>
                <a:spcPct val="100000"/>
              </a:lnSpc>
              <a:spcAft>
                <a:spcPts val="0"/>
              </a:spcAft>
              <a:defRPr/>
            </a:pPr>
            <a:r>
              <a:rPr lang="en-US" sz="1000">
                <a:latin typeface="Calibri"/>
                <a:ea typeface="Calibri"/>
                <a:cs typeface="Calibri"/>
              </a:rPr>
              <a:t>Local Network Leaderboard where multiple VR headsets send scores to a local Wi-Fi- router provided at the booth.  The leaderboard is displayed on a large monitor which is updated in real time without internet dependency.</a:t>
            </a:r>
          </a:p>
          <a:p>
            <a:pPr marL="400050" lvl="1" indent="-228600">
              <a:lnSpc>
                <a:spcPct val="100000"/>
              </a:lnSpc>
              <a:spcAft>
                <a:spcPts val="0"/>
              </a:spcAft>
              <a:defRPr/>
            </a:pPr>
            <a:r>
              <a:rPr lang="en-US" sz="1000">
                <a:latin typeface="Calibri"/>
                <a:ea typeface="Calibri"/>
                <a:cs typeface="Calibri"/>
              </a:rPr>
              <a:t>Persistent Event Storage – Scores are retained for the duration of the event and survive headset power cycles to support multi-day trade shows or training events without loss of history. </a:t>
            </a:r>
          </a:p>
          <a:p>
            <a:pPr marL="400050" lvl="1" indent="-228600">
              <a:lnSpc>
                <a:spcPct val="100000"/>
              </a:lnSpc>
              <a:spcAft>
                <a:spcPts val="0"/>
              </a:spcAft>
              <a:defRPr/>
            </a:pPr>
            <a:r>
              <a:rPr lang="en-US" sz="1000">
                <a:latin typeface="Calibri"/>
                <a:ea typeface="Calibri"/>
                <a:cs typeface="Calibri"/>
              </a:rPr>
              <a:t>Multiple Categories include separate leaderboards for “fastest time” or “highest accuracy” which can be customized through an administrator interface. </a:t>
            </a:r>
          </a:p>
          <a:p>
            <a:pPr marL="400050" lvl="1" indent="-228600">
              <a:lnSpc>
                <a:spcPct val="100000"/>
              </a:lnSpc>
              <a:spcAft>
                <a:spcPts val="0"/>
              </a:spcAft>
              <a:defRPr/>
            </a:pPr>
            <a:r>
              <a:rPr lang="en-US" sz="1000">
                <a:latin typeface="Calibri"/>
                <a:ea typeface="Calibri"/>
                <a:cs typeface="Calibri"/>
              </a:rPr>
              <a:t>Player Nicknames are permitted in VR keyboard for quick name entry with a character limit to maintain clean leaderboard appearance.</a:t>
            </a:r>
          </a:p>
          <a:p>
            <a:pPr marL="400050" lvl="1" indent="-228600">
              <a:lnSpc>
                <a:spcPct val="100000"/>
              </a:lnSpc>
              <a:spcAft>
                <a:spcPts val="0"/>
              </a:spcAft>
              <a:defRPr/>
            </a:pPr>
            <a:r>
              <a:rPr lang="en-US" sz="1000">
                <a:latin typeface="Calibri"/>
                <a:ea typeface="Calibri"/>
                <a:cs typeface="Calibri"/>
              </a:rPr>
              <a:t>Manual Reset Option- Event staff can clear scores at anytime</a:t>
            </a:r>
          </a:p>
          <a:p>
            <a:pPr marL="400050" lvl="1" indent="-228600">
              <a:lnSpc>
                <a:spcPct val="100000"/>
              </a:lnSpc>
              <a:spcAft>
                <a:spcPts val="0"/>
              </a:spcAft>
              <a:defRPr/>
            </a:pPr>
            <a:r>
              <a:rPr lang="en-US" sz="1000"/>
              <a:t>If internet or network access is unavailable, the system will automatically revert to local-only leaderboard functionality until connectivity is restored.</a:t>
            </a:r>
            <a:endParaRPr lang="en-US" sz="1000">
              <a:latin typeface="Calibri"/>
              <a:ea typeface="Calibri"/>
              <a:cs typeface="Calibri"/>
            </a:endParaRP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Platform &amp; Delivery </a:t>
            </a:r>
          </a:p>
          <a:p>
            <a:pPr marL="400050" lvl="1" indent="-228600">
              <a:lnSpc>
                <a:spcPct val="100000"/>
              </a:lnSpc>
              <a:spcAft>
                <a:spcPts val="0"/>
              </a:spcAft>
              <a:defRPr/>
            </a:pPr>
            <a:r>
              <a:rPr lang="en-US" sz="1000">
                <a:latin typeface="Calibri"/>
                <a:ea typeface="Calibri"/>
                <a:cs typeface="Calibri"/>
              </a:rPr>
              <a:t>Integrated into existing Meta Quest build.</a:t>
            </a:r>
          </a:p>
          <a:p>
            <a:pPr marL="400050" lvl="1" indent="-228600">
              <a:lnSpc>
                <a:spcPct val="100000"/>
              </a:lnSpc>
              <a:spcAft>
                <a:spcPts val="0"/>
              </a:spcAft>
              <a:defRPr/>
            </a:pPr>
            <a:r>
              <a:rPr lang="en-US" sz="1000">
                <a:latin typeface="Calibri"/>
                <a:ea typeface="Calibri"/>
                <a:cs typeface="Calibri"/>
              </a:rPr>
              <a:t>Delivered as an updated build of the current simulator.</a:t>
            </a:r>
          </a:p>
          <a:p>
            <a:pPr marL="400050" lvl="1" indent="-228600">
              <a:lnSpc>
                <a:spcPct val="100000"/>
              </a:lnSpc>
              <a:spcAft>
                <a:spcPts val="0"/>
              </a:spcAft>
              <a:defRPr/>
            </a:pPr>
            <a:r>
              <a:rPr lang="en-US" sz="1000">
                <a:latin typeface="Calibri"/>
                <a:ea typeface="Calibri"/>
                <a:cs typeface="Calibri"/>
              </a:rPr>
              <a:t>Includes Basic Branding </a:t>
            </a:r>
          </a:p>
          <a:p>
            <a:pPr marL="400050" lvl="1" indent="-228600">
              <a:lnSpc>
                <a:spcPct val="100000"/>
              </a:lnSpc>
              <a:spcAft>
                <a:spcPts val="0"/>
              </a:spcAft>
              <a:defRPr/>
            </a:pPr>
            <a:r>
              <a:rPr lang="en-US" sz="1000">
                <a:latin typeface="Calibri"/>
                <a:ea typeface="Calibri"/>
                <a:cs typeface="Calibri"/>
              </a:rPr>
              <a:t>Includes live casting on dedicated screen </a:t>
            </a:r>
          </a:p>
          <a:p>
            <a:pPr lvl="1" indent="0">
              <a:spcAft>
                <a:spcPts val="0"/>
              </a:spcAft>
              <a:buNone/>
              <a:defRPr/>
            </a:pPr>
            <a:endParaRPr lang="en-US" sz="1100"/>
          </a:p>
        </p:txBody>
      </p:sp>
      <p:sp>
        <p:nvSpPr>
          <p:cNvPr id="11" name="HeaderGradient">
            <a:extLst>
              <a:ext uri="{FF2B5EF4-FFF2-40B4-BE49-F238E27FC236}">
                <a16:creationId xmlns:a16="http://schemas.microsoft.com/office/drawing/2014/main" id="{75394AD5-0B70-44DF-5DB1-A38A0A1B6B4B}"/>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8544E306-EDAA-4FF3-15C6-ACE23360D8CC}"/>
              </a:ext>
            </a:extLst>
          </p:cNvPr>
          <p:cNvSpPr>
            <a:spLocks noGrp="1"/>
          </p:cNvSpPr>
          <p:nvPr>
            <p:ph type="title"/>
          </p:nvPr>
        </p:nvSpPr>
        <p:spPr>
          <a:xfrm>
            <a:off x="457200" y="1600201"/>
            <a:ext cx="6400799" cy="411480"/>
          </a:xfrm>
        </p:spPr>
        <p:txBody>
          <a:bodyPr/>
          <a:lstStyle/>
          <a:p>
            <a:r>
              <a:rPr lang="en-US">
                <a:solidFill>
                  <a:schemeClr val="bg1"/>
                </a:solidFill>
              </a:rPr>
              <a:t>Advanced Challenge Mode</a:t>
            </a:r>
            <a:r>
              <a:rPr lang="en-US"/>
              <a:t> Features</a:t>
            </a:r>
          </a:p>
        </p:txBody>
      </p:sp>
      <p:sp>
        <p:nvSpPr>
          <p:cNvPr id="5" name="Text Placeholder 11" hidden="1">
            <a:extLst>
              <a:ext uri="{FF2B5EF4-FFF2-40B4-BE49-F238E27FC236}">
                <a16:creationId xmlns:a16="http://schemas.microsoft.com/office/drawing/2014/main" id="{0EFF98A1-7779-A13D-0EC7-5DB92403AEF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75399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F420B-1ACF-BFA7-8FB9-4DC15174A866}"/>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D335E64-CF40-37EA-8233-70EFE14D0457}"/>
              </a:ext>
            </a:extLst>
          </p:cNvPr>
          <p:cNvPicPr>
            <a:picLocks noGrp="1" noChangeAspect="1"/>
          </p:cNvPicPr>
          <p:nvPr>
            <p:ph type="pic" sz="quarter" idx="10"/>
          </p:nvPr>
        </p:nvPicPr>
        <p:blipFill rotWithShape="1">
          <a:blip r:embed="rId2"/>
          <a:srcRect/>
          <a:stretch/>
        </p:blipFill>
        <p:spPr/>
      </p:pic>
      <p:sp>
        <p:nvSpPr>
          <p:cNvPr id="4" name="Text Placeholder 3">
            <a:extLst>
              <a:ext uri="{FF2B5EF4-FFF2-40B4-BE49-F238E27FC236}">
                <a16:creationId xmlns:a16="http://schemas.microsoft.com/office/drawing/2014/main" id="{77D182A4-3516-0790-62DC-10FA749B4B68}"/>
              </a:ext>
            </a:extLst>
          </p:cNvPr>
          <p:cNvSpPr>
            <a:spLocks noGrp="1"/>
          </p:cNvSpPr>
          <p:nvPr>
            <p:ph type="body" sz="quarter" idx="16"/>
          </p:nvPr>
        </p:nvSpPr>
        <p:spPr>
          <a:xfrm>
            <a:off x="2453639" y="2202180"/>
            <a:ext cx="4137661" cy="6332220"/>
          </a:xfrm>
        </p:spPr>
        <p:txBody>
          <a:bodyPr lIns="0" tIns="0" rIns="0" bIns="0" anchor="t"/>
          <a:lstStyle/>
          <a:p>
            <a:pPr lvl="0">
              <a:lnSpc>
                <a:spcPct val="100000"/>
              </a:lnSpc>
              <a:spcBef>
                <a:spcPts val="0"/>
              </a:spcBef>
              <a:spcAft>
                <a:spcPts val="0"/>
              </a:spcAft>
              <a:defRPr/>
            </a:pPr>
            <a:r>
              <a:rPr lang="en-US" sz="1100"/>
              <a:t>As a final option, ForgeFX is offering the Pro Challenge mode with the goal to provide a cloud-connected competition platform for year-round engagement and global reach. This option will allow for multi-event tracking during major trade shows, sponsorship activities, and ongoing marketing initiatives. </a:t>
            </a:r>
          </a:p>
          <a:p>
            <a:pPr lvl="0">
              <a:lnSpc>
                <a:spcPct val="100000"/>
              </a:lnSpc>
              <a:spcBef>
                <a:spcPts val="0"/>
              </a:spcBef>
              <a:spcAft>
                <a:spcPts val="0"/>
              </a:spcAft>
              <a:defRPr/>
            </a:pPr>
            <a:br>
              <a:rPr lang="en-US" sz="1100"/>
            </a:br>
            <a:r>
              <a:rPr lang="en-US" sz="1100" b="1">
                <a:latin typeface="Calibri"/>
                <a:ea typeface="Calibri"/>
                <a:cs typeface="Calibri"/>
              </a:rPr>
              <a:t> Scope Inclusions for Pro Challenge Mode</a:t>
            </a:r>
            <a:endParaRPr lang="en-US" sz="1100" b="1">
              <a:solidFill>
                <a:schemeClr val="tx1">
                  <a:lumMod val="65000"/>
                  <a:lumOff val="35000"/>
                </a:schemeClr>
              </a:solidFill>
              <a:latin typeface="Calibri"/>
              <a:ea typeface="Calibri"/>
              <a:cs typeface="Calibri"/>
            </a:endParaRP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Simulation &amp; Gameplay </a:t>
            </a:r>
            <a:endParaRPr lang="en-US" sz="1000" b="1">
              <a:solidFill>
                <a:schemeClr val="tx1">
                  <a:lumMod val="65000"/>
                  <a:lumOff val="35000"/>
                </a:schemeClr>
              </a:solidFill>
              <a:latin typeface="Calibri"/>
              <a:ea typeface="Calibri"/>
              <a:cs typeface="Calibri"/>
            </a:endParaRPr>
          </a:p>
          <a:p>
            <a:pPr marL="400050" lvl="1" indent="-228600">
              <a:lnSpc>
                <a:spcPct val="100000"/>
              </a:lnSpc>
              <a:spcAft>
                <a:spcPts val="0"/>
              </a:spcAft>
              <a:defRPr/>
            </a:pPr>
            <a:r>
              <a:rPr lang="en-US" sz="1000">
                <a:latin typeface="Calibri"/>
                <a:ea typeface="Calibri"/>
                <a:cs typeface="Calibri"/>
              </a:rPr>
              <a:t>One flagship challenge scenario with Somero-defined parameters.</a:t>
            </a:r>
          </a:p>
          <a:p>
            <a:pPr marL="400050" lvl="1" indent="-228600">
              <a:lnSpc>
                <a:spcPct val="100000"/>
              </a:lnSpc>
              <a:spcAft>
                <a:spcPts val="0"/>
              </a:spcAft>
              <a:defRPr/>
            </a:pPr>
            <a:r>
              <a:rPr lang="en-US" sz="1000">
                <a:latin typeface="Calibri"/>
                <a:ea typeface="Calibri"/>
                <a:cs typeface="Calibri"/>
              </a:rPr>
              <a:t>Player setup and operation phases with performance affected by real-time user actions.</a:t>
            </a:r>
          </a:p>
          <a:p>
            <a:pPr marL="400050" lvl="1" indent="-228600">
              <a:lnSpc>
                <a:spcPct val="100000"/>
              </a:lnSpc>
              <a:spcAft>
                <a:spcPts val="0"/>
              </a:spcAft>
              <a:defRPr/>
            </a:pPr>
            <a:r>
              <a:rPr lang="en-US" sz="1000">
                <a:latin typeface="Calibri"/>
                <a:ea typeface="Calibri"/>
                <a:cs typeface="Calibri"/>
              </a:rPr>
              <a:t>End-of-session scorecard with weighted metrics (setup accuracy, operation quality, time, faults, FL number. </a:t>
            </a:r>
          </a:p>
          <a:p>
            <a:pPr marL="400050" lvl="1" indent="-228600">
              <a:lnSpc>
                <a:spcPct val="100000"/>
              </a:lnSpc>
              <a:spcAft>
                <a:spcPts val="0"/>
              </a:spcAft>
              <a:defRPr/>
            </a:pPr>
            <a:r>
              <a:rPr lang="en-US" sz="1000">
                <a:latin typeface="Calibri"/>
                <a:ea typeface="Calibri"/>
                <a:cs typeface="Calibri"/>
              </a:rPr>
              <a:t>Scoring logic using Somero-provided variables (slump, mix design, wind, temperature, fiber type, etc.).</a:t>
            </a: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Leaderboard &amp; Data </a:t>
            </a:r>
          </a:p>
          <a:p>
            <a:pPr marL="400050" lvl="1" indent="-228600">
              <a:lnSpc>
                <a:spcPct val="100000"/>
              </a:lnSpc>
              <a:spcAft>
                <a:spcPts val="0"/>
              </a:spcAft>
              <a:defRPr/>
            </a:pPr>
            <a:r>
              <a:rPr lang="en-US" sz="1000">
                <a:latin typeface="Calibri"/>
                <a:ea typeface="Calibri"/>
                <a:cs typeface="Calibri"/>
              </a:rPr>
              <a:t>Cloud-connected Leaderboard where scores from multiple VR headsets are automatically uploaded to a secure server hosted in a reliable cloud environment (AWS, Azure, or equivalent).</a:t>
            </a:r>
          </a:p>
          <a:p>
            <a:pPr marL="400050" lvl="1" indent="-228600">
              <a:lnSpc>
                <a:spcPct val="100000"/>
              </a:lnSpc>
              <a:spcAft>
                <a:spcPts val="0"/>
              </a:spcAft>
              <a:defRPr/>
            </a:pPr>
            <a:r>
              <a:rPr lang="en-US" sz="1000">
                <a:latin typeface="Calibri"/>
                <a:ea typeface="Calibri"/>
                <a:cs typeface="Calibri"/>
              </a:rPr>
              <a:t>Cross-event competition will allow players to compete across events, customer sites, and locations worldwide</a:t>
            </a:r>
          </a:p>
          <a:p>
            <a:pPr marL="400050" lvl="1" indent="-228600">
              <a:lnSpc>
                <a:spcPct val="100000"/>
              </a:lnSpc>
              <a:spcAft>
                <a:spcPts val="0"/>
              </a:spcAft>
              <a:defRPr/>
            </a:pPr>
            <a:r>
              <a:rPr lang="en-US" sz="1000">
                <a:latin typeface="Calibri"/>
                <a:ea typeface="Calibri"/>
                <a:cs typeface="Calibri"/>
              </a:rPr>
              <a:t>Multiple Categories include separate leaderboards for “fastest time” or “highest accuracy” which can be customized through an administrator interface. </a:t>
            </a:r>
          </a:p>
          <a:p>
            <a:pPr marL="400050" lvl="1" indent="-228600">
              <a:lnSpc>
                <a:spcPct val="100000"/>
              </a:lnSpc>
              <a:spcAft>
                <a:spcPts val="0"/>
              </a:spcAft>
              <a:defRPr/>
            </a:pPr>
            <a:r>
              <a:rPr lang="en-US" sz="1000">
                <a:latin typeface="Calibri"/>
                <a:ea typeface="Calibri"/>
                <a:cs typeface="Calibri"/>
              </a:rPr>
              <a:t>Player Nicknames are permitted in VR keyboard for quick name entry with a character limit to maintain clean leaderboard appearance.</a:t>
            </a:r>
          </a:p>
          <a:p>
            <a:pPr marL="400050" lvl="1" indent="-228600">
              <a:lnSpc>
                <a:spcPct val="100000"/>
              </a:lnSpc>
              <a:spcAft>
                <a:spcPts val="0"/>
              </a:spcAft>
              <a:defRPr/>
            </a:pPr>
            <a:r>
              <a:rPr lang="en-US" sz="1000">
                <a:latin typeface="Calibri"/>
                <a:ea typeface="Calibri"/>
                <a:cs typeface="Calibri"/>
              </a:rPr>
              <a:t>Manual Reset Option- Event staff can clear scores at anytime.</a:t>
            </a:r>
          </a:p>
          <a:p>
            <a:pPr marL="400050" lvl="1" indent="-228600">
              <a:lnSpc>
                <a:spcPct val="100000"/>
              </a:lnSpc>
              <a:spcAft>
                <a:spcPts val="0"/>
              </a:spcAft>
              <a:defRPr/>
            </a:pPr>
            <a:r>
              <a:rPr lang="en-US" sz="1000"/>
              <a:t>If internet or network access is unavailable, the system will automatically revert to local-only leaderboard functionality until connectivity is restored.</a:t>
            </a:r>
            <a:endParaRPr lang="en-US" sz="1000">
              <a:latin typeface="Calibri"/>
              <a:ea typeface="Calibri"/>
              <a:cs typeface="Calibri"/>
            </a:endParaRPr>
          </a:p>
          <a:p>
            <a:pPr marL="228600" indent="-228600">
              <a:lnSpc>
                <a:spcPct val="100000"/>
              </a:lnSpc>
              <a:spcAft>
                <a:spcPts val="0"/>
              </a:spcAft>
              <a:buClr>
                <a:schemeClr val="accent1"/>
              </a:buClr>
              <a:buFont typeface="+mj-lt"/>
              <a:buAutoNum type="arabicPeriod"/>
              <a:defRPr/>
            </a:pPr>
            <a:r>
              <a:rPr lang="en-US" sz="1000" b="1">
                <a:latin typeface="Calibri"/>
                <a:ea typeface="Calibri"/>
                <a:cs typeface="Calibri"/>
              </a:rPr>
              <a:t>Platform &amp; Delivery </a:t>
            </a:r>
          </a:p>
          <a:p>
            <a:pPr marL="400050" lvl="1" indent="-228600">
              <a:lnSpc>
                <a:spcPct val="100000"/>
              </a:lnSpc>
              <a:spcAft>
                <a:spcPts val="0"/>
              </a:spcAft>
              <a:defRPr/>
            </a:pPr>
            <a:r>
              <a:rPr lang="en-US" sz="1000">
                <a:latin typeface="Calibri"/>
                <a:ea typeface="Calibri"/>
                <a:cs typeface="Calibri"/>
              </a:rPr>
              <a:t>Integrated into existing Meta Quest build.</a:t>
            </a:r>
          </a:p>
          <a:p>
            <a:pPr marL="400050" lvl="1" indent="-228600">
              <a:lnSpc>
                <a:spcPct val="100000"/>
              </a:lnSpc>
              <a:spcAft>
                <a:spcPts val="0"/>
              </a:spcAft>
              <a:defRPr/>
            </a:pPr>
            <a:r>
              <a:rPr lang="en-US" sz="1000">
                <a:latin typeface="Calibri"/>
                <a:ea typeface="Calibri"/>
                <a:cs typeface="Calibri"/>
              </a:rPr>
              <a:t>Delivered as an updated build of the current simulator.</a:t>
            </a:r>
          </a:p>
          <a:p>
            <a:pPr marL="400050" lvl="1" indent="-228600">
              <a:lnSpc>
                <a:spcPct val="100000"/>
              </a:lnSpc>
              <a:spcAft>
                <a:spcPts val="0"/>
              </a:spcAft>
              <a:defRPr/>
            </a:pPr>
            <a:r>
              <a:rPr lang="en-US" sz="1000">
                <a:latin typeface="Calibri"/>
                <a:ea typeface="Calibri"/>
                <a:cs typeface="Calibri"/>
              </a:rPr>
              <a:t>Includes Basic Branding </a:t>
            </a:r>
          </a:p>
          <a:p>
            <a:pPr marL="400050" lvl="1" indent="-228600">
              <a:lnSpc>
                <a:spcPct val="100000"/>
              </a:lnSpc>
              <a:spcAft>
                <a:spcPts val="0"/>
              </a:spcAft>
              <a:defRPr/>
            </a:pPr>
            <a:r>
              <a:rPr lang="en-US" sz="1000">
                <a:latin typeface="Calibri"/>
                <a:ea typeface="Calibri"/>
                <a:cs typeface="Calibri"/>
              </a:rPr>
              <a:t>Includes live casting on dedicated screen </a:t>
            </a:r>
          </a:p>
          <a:p>
            <a:pPr lvl="1" indent="0">
              <a:spcAft>
                <a:spcPts val="0"/>
              </a:spcAft>
              <a:buNone/>
              <a:defRPr/>
            </a:pPr>
            <a:endParaRPr lang="en-US" sz="1100"/>
          </a:p>
        </p:txBody>
      </p:sp>
      <p:sp>
        <p:nvSpPr>
          <p:cNvPr id="11" name="HeaderGradient">
            <a:extLst>
              <a:ext uri="{FF2B5EF4-FFF2-40B4-BE49-F238E27FC236}">
                <a16:creationId xmlns:a16="http://schemas.microsoft.com/office/drawing/2014/main" id="{D0252F5A-2DE2-7348-426C-96709E21ECE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903E8862-F230-37DF-A2D1-250B74BE2150}"/>
              </a:ext>
            </a:extLst>
          </p:cNvPr>
          <p:cNvSpPr>
            <a:spLocks noGrp="1"/>
          </p:cNvSpPr>
          <p:nvPr>
            <p:ph type="title"/>
          </p:nvPr>
        </p:nvSpPr>
        <p:spPr>
          <a:xfrm>
            <a:off x="457200" y="1600201"/>
            <a:ext cx="6400799" cy="411480"/>
          </a:xfrm>
        </p:spPr>
        <p:txBody>
          <a:bodyPr/>
          <a:lstStyle/>
          <a:p>
            <a:r>
              <a:rPr lang="en-US">
                <a:solidFill>
                  <a:schemeClr val="bg1"/>
                </a:solidFill>
              </a:rPr>
              <a:t>PRO Challenge Mode</a:t>
            </a:r>
            <a:r>
              <a:rPr lang="en-US"/>
              <a:t> Features</a:t>
            </a:r>
          </a:p>
        </p:txBody>
      </p:sp>
      <p:sp>
        <p:nvSpPr>
          <p:cNvPr id="5" name="Text Placeholder 11" hidden="1">
            <a:extLst>
              <a:ext uri="{FF2B5EF4-FFF2-40B4-BE49-F238E27FC236}">
                <a16:creationId xmlns:a16="http://schemas.microsoft.com/office/drawing/2014/main" id="{0EFFA708-F20D-DBC5-2F22-02E288B1C249}"/>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405630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81C6F-B67C-820D-84ED-36525776FD75}"/>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1D89724-1135-BFF1-DA51-208C634D200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B9FA6DCD-1753-6154-004B-E5E423AD8ABB}"/>
              </a:ext>
            </a:extLst>
          </p:cNvPr>
          <p:cNvSpPr>
            <a:spLocks noGrp="1"/>
          </p:cNvSpPr>
          <p:nvPr>
            <p:ph type="body" sz="quarter" idx="15"/>
          </p:nvPr>
        </p:nvSpPr>
        <p:spPr>
          <a:xfrm>
            <a:off x="0" y="2221992"/>
            <a:ext cx="2286000" cy="1442696"/>
          </a:xfrm>
          <a:prstGeom prst="rect">
            <a:avLst/>
          </a:prstGeom>
        </p:spPr>
        <p:txBody>
          <a:bodyPr/>
          <a:lstStyle/>
          <a:p>
            <a:pPr defTabSz="457200"/>
            <a:r>
              <a:rPr lang="en-US"/>
              <a:t>Real skill</a:t>
            </a:r>
            <a:br>
              <a:rPr lang="en-US"/>
            </a:br>
            <a:r>
              <a:rPr lang="en-US"/>
              <a:t>real scores</a:t>
            </a:r>
            <a:br>
              <a:rPr lang="en-US"/>
            </a:br>
            <a:r>
              <a:rPr lang="en-US"/>
              <a:t>Real sales</a:t>
            </a:r>
          </a:p>
        </p:txBody>
      </p:sp>
      <p:sp>
        <p:nvSpPr>
          <p:cNvPr id="4" name="Text Placeholder 3">
            <a:extLst>
              <a:ext uri="{FF2B5EF4-FFF2-40B4-BE49-F238E27FC236}">
                <a16:creationId xmlns:a16="http://schemas.microsoft.com/office/drawing/2014/main" id="{4E7106FC-3DA1-EC86-828F-DAF8A4F7F158}"/>
              </a:ext>
            </a:extLst>
          </p:cNvPr>
          <p:cNvSpPr>
            <a:spLocks noGrp="1"/>
          </p:cNvSpPr>
          <p:nvPr>
            <p:ph type="body" sz="quarter" idx="16"/>
          </p:nvPr>
        </p:nvSpPr>
        <p:spPr>
          <a:xfrm>
            <a:off x="2468879" y="2194560"/>
            <a:ext cx="4024069" cy="6278107"/>
          </a:xfrm>
        </p:spPr>
        <p:txBody>
          <a:bodyPr lIns="0" tIns="0" rIns="0" bIns="0" anchor="t"/>
          <a:lstStyle/>
          <a:p>
            <a:pPr lvl="0">
              <a:lnSpc>
                <a:spcPct val="100000"/>
              </a:lnSpc>
              <a:spcAft>
                <a:spcPts val="0"/>
              </a:spcAft>
              <a:defRPr/>
            </a:pPr>
            <a:r>
              <a:rPr lang="en-US">
                <a:latin typeface="Calibri"/>
                <a:ea typeface="Calibri"/>
                <a:cs typeface="Calibri"/>
              </a:rPr>
              <a:t>In addition to the Challenge Mode options presented, the following add-on features can be incorporated to extend functionality, support broader marketing campaigns, and increase replay value. Pricing is available upon request</a:t>
            </a:r>
            <a:br>
              <a:rPr lang="en-US"/>
            </a:br>
            <a:r>
              <a:rPr lang="en-US" b="1">
                <a:latin typeface="Calibri"/>
                <a:ea typeface="Calibri"/>
                <a:cs typeface="Calibri"/>
              </a:rPr>
              <a:t> </a:t>
            </a:r>
            <a:endParaRPr lang="en-US" b="1">
              <a:solidFill>
                <a:schemeClr val="tx1">
                  <a:lumMod val="65000"/>
                  <a:lumOff val="35000"/>
                </a:schemeClr>
              </a:solidFill>
              <a:latin typeface="Calibri"/>
              <a:ea typeface="Calibri"/>
              <a:cs typeface="Calibri"/>
            </a:endParaRPr>
          </a:p>
          <a:p>
            <a:pPr marL="400050" lvl="1" indent="-228600">
              <a:lnSpc>
                <a:spcPct val="100000"/>
              </a:lnSpc>
              <a:spcAft>
                <a:spcPts val="0"/>
              </a:spcAft>
              <a:defRPr/>
            </a:pPr>
            <a:r>
              <a:rPr lang="en-US" b="1">
                <a:latin typeface="Calibri"/>
                <a:ea typeface="Calibri"/>
                <a:cs typeface="Calibri"/>
              </a:rPr>
              <a:t>Multiple Challenge Types:</a:t>
            </a:r>
            <a:r>
              <a:rPr lang="en-US">
                <a:latin typeface="Calibri"/>
                <a:ea typeface="Calibri"/>
                <a:cs typeface="Calibri"/>
              </a:rPr>
              <a:t> Additional pour scenarios with unique parameters.</a:t>
            </a:r>
          </a:p>
          <a:p>
            <a:pPr marL="400050" lvl="1" indent="-228600">
              <a:lnSpc>
                <a:spcPct val="100000"/>
              </a:lnSpc>
              <a:spcAft>
                <a:spcPts val="0"/>
              </a:spcAft>
              <a:defRPr/>
            </a:pPr>
            <a:r>
              <a:rPr lang="en-US" b="1">
                <a:latin typeface="Calibri"/>
                <a:ea typeface="Calibri"/>
                <a:cs typeface="Calibri"/>
              </a:rPr>
              <a:t>Badge/Business Card Scanning:</a:t>
            </a:r>
            <a:r>
              <a:rPr lang="en-US">
                <a:latin typeface="Calibri"/>
                <a:ea typeface="Calibri"/>
                <a:cs typeface="Calibri"/>
              </a:rPr>
              <a:t> Automated participant identification for events.</a:t>
            </a:r>
          </a:p>
          <a:p>
            <a:pPr marL="400050" lvl="1" indent="-228600">
              <a:lnSpc>
                <a:spcPct val="100000"/>
              </a:lnSpc>
              <a:spcAft>
                <a:spcPts val="0"/>
              </a:spcAft>
              <a:defRPr/>
            </a:pPr>
            <a:r>
              <a:rPr lang="en-US" b="1">
                <a:latin typeface="Calibri"/>
                <a:ea typeface="Calibri"/>
                <a:cs typeface="Calibri"/>
              </a:rPr>
              <a:t>Advanced Analytics Dashboard:</a:t>
            </a:r>
            <a:r>
              <a:rPr lang="en-US">
                <a:latin typeface="Calibri"/>
                <a:ea typeface="Calibri"/>
                <a:cs typeface="Calibri"/>
              </a:rPr>
              <a:t> Expanded scoring breakdown and performance reporting.</a:t>
            </a:r>
          </a:p>
          <a:p>
            <a:pPr>
              <a:lnSpc>
                <a:spcPct val="100000"/>
              </a:lnSpc>
              <a:spcAft>
                <a:spcPts val="0"/>
              </a:spcAft>
              <a:buClr>
                <a:schemeClr val="accent1"/>
              </a:buClr>
              <a:defRPr/>
            </a:pPr>
            <a:r>
              <a:rPr lang="en-US" b="1">
                <a:latin typeface="Calibri"/>
                <a:ea typeface="Calibri"/>
                <a:cs typeface="Calibri"/>
              </a:rPr>
              <a:t>Project Parameters</a:t>
            </a:r>
          </a:p>
          <a:p>
            <a:pPr>
              <a:lnSpc>
                <a:spcPct val="100000"/>
              </a:lnSpc>
              <a:spcAft>
                <a:spcPts val="0"/>
              </a:spcAft>
              <a:buClr>
                <a:schemeClr val="accent1"/>
              </a:buClr>
              <a:defRPr/>
            </a:pPr>
            <a:r>
              <a:rPr lang="en-US">
                <a:latin typeface="Calibri"/>
                <a:ea typeface="Calibri"/>
                <a:cs typeface="Calibri"/>
              </a:rPr>
              <a:t>The following assumptions and dependencies will guide scheduling, resource allocation, and technical integration:</a:t>
            </a:r>
          </a:p>
          <a:p>
            <a:pPr marL="400050" lvl="1" indent="-228600">
              <a:lnSpc>
                <a:spcPct val="100000"/>
              </a:lnSpc>
              <a:spcAft>
                <a:spcPts val="0"/>
              </a:spcAft>
              <a:defRPr/>
            </a:pPr>
            <a:r>
              <a:rPr lang="en-US">
                <a:latin typeface="Calibri"/>
                <a:ea typeface="Calibri"/>
                <a:cs typeface="Calibri"/>
              </a:rPr>
              <a:t>Existing simulator source files and assets will be provided for integration Score submission form for name/email entry.</a:t>
            </a:r>
          </a:p>
          <a:p>
            <a:pPr marL="400050" lvl="1" indent="-228600">
              <a:lnSpc>
                <a:spcPct val="100000"/>
              </a:lnSpc>
              <a:spcAft>
                <a:spcPts val="0"/>
              </a:spcAft>
              <a:defRPr/>
            </a:pPr>
            <a:r>
              <a:rPr lang="en-US">
                <a:latin typeface="Calibri"/>
                <a:ea typeface="Calibri"/>
                <a:cs typeface="Calibri"/>
              </a:rPr>
              <a:t>Somero will supply all scoring variables and FL calculation methodology).</a:t>
            </a:r>
          </a:p>
          <a:p>
            <a:pPr marL="400050" lvl="1" indent="-228600">
              <a:lnSpc>
                <a:spcPct val="100000"/>
              </a:lnSpc>
              <a:spcAft>
                <a:spcPts val="0"/>
              </a:spcAft>
              <a:defRPr/>
            </a:pPr>
            <a:r>
              <a:rPr lang="en-US">
                <a:latin typeface="Calibri"/>
                <a:ea typeface="Calibri"/>
                <a:cs typeface="Calibri"/>
              </a:rPr>
              <a:t>Project kickoff is targeted for early September to enable January delivery ahead of World of Concrete 2025.</a:t>
            </a:r>
          </a:p>
          <a:p>
            <a:pPr marL="400050" lvl="1" indent="-228600">
              <a:lnSpc>
                <a:spcPct val="100000"/>
              </a:lnSpc>
              <a:spcAft>
                <a:spcPts val="0"/>
              </a:spcAft>
              <a:defRPr/>
            </a:pPr>
            <a:r>
              <a:rPr lang="en-US">
                <a:latin typeface="Calibri"/>
                <a:ea typeface="Calibri"/>
                <a:cs typeface="Calibri"/>
              </a:rPr>
              <a:t>Leaderboard and backend systems will be adapted from ForgeFX’s existing framework without major redesign.</a:t>
            </a:r>
          </a:p>
          <a:p>
            <a:pPr lvl="1" indent="0">
              <a:spcAft>
                <a:spcPts val="0"/>
              </a:spcAft>
              <a:buNone/>
              <a:defRPr/>
            </a:pPr>
            <a:endParaRPr lang="en-US" sz="1100"/>
          </a:p>
        </p:txBody>
      </p:sp>
      <p:sp>
        <p:nvSpPr>
          <p:cNvPr id="11" name="HeaderGradient">
            <a:extLst>
              <a:ext uri="{FF2B5EF4-FFF2-40B4-BE49-F238E27FC236}">
                <a16:creationId xmlns:a16="http://schemas.microsoft.com/office/drawing/2014/main" id="{7C3235D8-AB29-E2A7-5F8B-6A23AAA3510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19E87B2B-3934-2BC2-406B-6BECA14EE7C9}"/>
              </a:ext>
            </a:extLst>
          </p:cNvPr>
          <p:cNvSpPr>
            <a:spLocks noGrp="1"/>
          </p:cNvSpPr>
          <p:nvPr>
            <p:ph type="title"/>
          </p:nvPr>
        </p:nvSpPr>
        <p:spPr>
          <a:xfrm>
            <a:off x="340822" y="1677924"/>
            <a:ext cx="5787655" cy="411480"/>
          </a:xfrm>
        </p:spPr>
        <p:txBody>
          <a:bodyPr/>
          <a:lstStyle/>
          <a:p>
            <a:r>
              <a:rPr lang="en-US" sz="2000">
                <a:solidFill>
                  <a:schemeClr val="bg1"/>
                </a:solidFill>
              </a:rPr>
              <a:t>Optional enhancements </a:t>
            </a:r>
            <a:r>
              <a:rPr lang="en-US" sz="1400">
                <a:solidFill>
                  <a:schemeClr val="bg1"/>
                </a:solidFill>
              </a:rPr>
              <a:t>and</a:t>
            </a:r>
            <a:r>
              <a:rPr lang="en-US" sz="2000"/>
              <a:t> Parameters </a:t>
            </a:r>
          </a:p>
        </p:txBody>
      </p:sp>
      <p:sp>
        <p:nvSpPr>
          <p:cNvPr id="5" name="Text Placeholder 11" hidden="1">
            <a:extLst>
              <a:ext uri="{FF2B5EF4-FFF2-40B4-BE49-F238E27FC236}">
                <a16:creationId xmlns:a16="http://schemas.microsoft.com/office/drawing/2014/main" id="{9263DE05-AE5F-FD52-1CCF-5D9C200AD720}"/>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1345472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Somero Challenge Mode Expansion</a:t>
            </a:r>
          </a:p>
        </p:txBody>
      </p:sp>
      <p:sp>
        <p:nvSpPr>
          <p:cNvPr id="6" name="BodyText1">
            <a:extLst>
              <a:ext uri="{FF2B5EF4-FFF2-40B4-BE49-F238E27FC236}">
                <a16:creationId xmlns:a16="http://schemas.microsoft.com/office/drawing/2014/main" id="{85FBDA1D-84D0-279A-6925-72EF0EED13FF}"/>
              </a:ext>
            </a:extLst>
          </p:cNvPr>
          <p:cNvSpPr txBox="1"/>
          <p:nvPr/>
        </p:nvSpPr>
        <p:spPr>
          <a:xfrm>
            <a:off x="457200" y="1318437"/>
            <a:ext cx="6025376" cy="645433"/>
          </a:xfrm>
          <a:prstGeom prst="rect">
            <a:avLst/>
          </a:prstGeom>
          <a:noFill/>
        </p:spPr>
        <p:txBody>
          <a:bodyPr wrap="square" lIns="0" tIns="0" rIns="0" bIns="45720" anchor="t">
            <a:spAutoFit/>
          </a:bodyPr>
          <a:lstStyle/>
          <a:p>
            <a:pPr>
              <a:lnSpc>
                <a:spcPct val="110000"/>
              </a:lnSpc>
              <a:spcAft>
                <a:spcPts val="600"/>
              </a:spcAft>
            </a:pPr>
            <a:r>
              <a:rPr lang="en-US" sz="1200"/>
              <a:t>The following section outlines the proposed cost structure for this project to successfully deliver the agreed-upon scope of work. Our pricing reflects the resources, expertise, and materials necessary to meet project objectives while ensuring quality, timeliness, and requirements/</a:t>
            </a:r>
            <a:endParaRPr lang="en-US" sz="1200" b="0" i="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46DDE037-6BC0-E32D-A6A7-9381EA68D807}"/>
              </a:ext>
            </a:extLst>
          </p:cNvPr>
          <p:cNvGraphicFramePr>
            <a:graphicFrameLocks noGrp="1"/>
          </p:cNvGraphicFramePr>
          <p:nvPr>
            <p:extLst>
              <p:ext uri="{D42A27DB-BD31-4B8C-83A1-F6EECF244321}">
                <p14:modId xmlns:p14="http://schemas.microsoft.com/office/powerpoint/2010/main" val="3977604380"/>
              </p:ext>
            </p:extLst>
          </p:nvPr>
        </p:nvGraphicFramePr>
        <p:xfrm>
          <a:off x="457200" y="2114514"/>
          <a:ext cx="6126087" cy="5391741"/>
        </p:xfrm>
        <a:graphic>
          <a:graphicData uri="http://schemas.openxmlformats.org/drawingml/2006/table">
            <a:tbl>
              <a:tblPr firstRow="1">
                <a:tableStyleId>{5C22544A-7EE6-4342-B048-85BDC9FD1C3A}</a:tableStyleId>
              </a:tblPr>
              <a:tblGrid>
                <a:gridCol w="306063">
                  <a:extLst>
                    <a:ext uri="{9D8B030D-6E8A-4147-A177-3AD203B41FA5}">
                      <a16:colId xmlns:a16="http://schemas.microsoft.com/office/drawing/2014/main" val="2371150337"/>
                    </a:ext>
                  </a:extLst>
                </a:gridCol>
                <a:gridCol w="4227837">
                  <a:extLst>
                    <a:ext uri="{9D8B030D-6E8A-4147-A177-3AD203B41FA5}">
                      <a16:colId xmlns:a16="http://schemas.microsoft.com/office/drawing/2014/main" val="3556106853"/>
                    </a:ext>
                  </a:extLst>
                </a:gridCol>
                <a:gridCol w="731520">
                  <a:extLst>
                    <a:ext uri="{9D8B030D-6E8A-4147-A177-3AD203B41FA5}">
                      <a16:colId xmlns:a16="http://schemas.microsoft.com/office/drawing/2014/main" val="3859660030"/>
                    </a:ext>
                  </a:extLst>
                </a:gridCol>
                <a:gridCol w="860667">
                  <a:extLst>
                    <a:ext uri="{9D8B030D-6E8A-4147-A177-3AD203B41FA5}">
                      <a16:colId xmlns:a16="http://schemas.microsoft.com/office/drawing/2014/main" val="208808159"/>
                    </a:ext>
                  </a:extLst>
                </a:gridCol>
              </a:tblGrid>
              <a:tr h="354921">
                <a:tc>
                  <a:txBody>
                    <a:bodyPr/>
                    <a:lstStyle/>
                    <a:p>
                      <a:pPr algn="ctr"/>
                      <a:r>
                        <a:rPr lang="en-US">
                          <a:solidFill>
                            <a:schemeClr val="tx1">
                              <a:lumMod val="85000"/>
                              <a:lumOff val="15000"/>
                            </a:schemeClr>
                          </a:solidFill>
                        </a:rPr>
                        <a:t>#</a:t>
                      </a:r>
                    </a:p>
                  </a:txBody>
                  <a:tcPr>
                    <a:solidFill>
                      <a:schemeClr val="accent2"/>
                    </a:solidFill>
                  </a:tcPr>
                </a:tc>
                <a:tc>
                  <a:txBody>
                    <a:bodyPr/>
                    <a:lstStyle/>
                    <a:p>
                      <a:r>
                        <a:rPr lang="en-US">
                          <a:solidFill>
                            <a:schemeClr val="tx1">
                              <a:lumMod val="85000"/>
                              <a:lumOff val="15000"/>
                            </a:schemeClr>
                          </a:solidFill>
                        </a:rPr>
                        <a:t>Scope Item / Feature</a:t>
                      </a:r>
                    </a:p>
                  </a:txBody>
                  <a:tcPr>
                    <a:solidFill>
                      <a:schemeClr val="accent2"/>
                    </a:solidFill>
                  </a:tcPr>
                </a:tc>
                <a:tc>
                  <a:txBody>
                    <a:bodyPr/>
                    <a:lstStyle/>
                    <a:p>
                      <a:pPr algn="ctr"/>
                      <a:r>
                        <a:rPr lang="en-US">
                          <a:solidFill>
                            <a:schemeClr val="tx1">
                              <a:lumMod val="85000"/>
                              <a:lumOff val="15000"/>
                            </a:schemeClr>
                          </a:solidFill>
                        </a:rPr>
                        <a:t>Cost</a:t>
                      </a:r>
                    </a:p>
                  </a:txBody>
                  <a:tcPr>
                    <a:solidFill>
                      <a:schemeClr val="accent2"/>
                    </a:solidFill>
                  </a:tcPr>
                </a:tc>
                <a:tc>
                  <a:txBody>
                    <a:bodyPr/>
                    <a:lstStyle/>
                    <a:p>
                      <a:pPr lvl="0" algn="ctr">
                        <a:buNone/>
                      </a:pPr>
                      <a:r>
                        <a:rPr lang="en-US">
                          <a:solidFill>
                            <a:schemeClr val="tx1">
                              <a:lumMod val="85000"/>
                              <a:lumOff val="15000"/>
                            </a:schemeClr>
                          </a:solidFill>
                        </a:rPr>
                        <a:t>Duration</a:t>
                      </a:r>
                    </a:p>
                  </a:txBody>
                  <a:tcPr>
                    <a:solidFill>
                      <a:schemeClr val="accent2"/>
                    </a:solidFill>
                  </a:tcPr>
                </a:tc>
                <a:extLst>
                  <a:ext uri="{0D108BD9-81ED-4DB2-BD59-A6C34878D82A}">
                    <a16:rowId xmlns:a16="http://schemas.microsoft.com/office/drawing/2014/main" val="4166956231"/>
                  </a:ext>
                </a:extLst>
              </a:tr>
              <a:tr h="897027">
                <a:tc>
                  <a:txBody>
                    <a:bodyPr/>
                    <a:lstStyle/>
                    <a:p>
                      <a:pPr algn="ctr"/>
                      <a:r>
                        <a:rPr lang="en-US"/>
                        <a:t>1</a:t>
                      </a:r>
                    </a:p>
                  </a:txBody>
                  <a:tcPr marT="91440" marB="91440">
                    <a:solidFill>
                      <a:schemeClr val="accent5">
                        <a:lumMod val="20000"/>
                        <a:lumOff val="80000"/>
                      </a:schemeClr>
                    </a:solidFill>
                  </a:tcPr>
                </a:tc>
                <a:tc>
                  <a:txBody>
                    <a:bodyPr/>
                    <a:lstStyle/>
                    <a:p>
                      <a:r>
                        <a:rPr lang="en-US" b="1"/>
                        <a:t>Base Challenge Mode</a:t>
                      </a:r>
                    </a:p>
                    <a:p>
                      <a:pPr marL="174625" indent="0">
                        <a:buFont typeface="Arial" panose="020B0604020202020204" pitchFamily="34" charset="0"/>
                        <a:buNone/>
                      </a:pPr>
                      <a:r>
                        <a:rPr lang="en-US" sz="1100"/>
                        <a:t>• Local-only leaderboard (stored on headset) </a:t>
                      </a:r>
                      <a:br>
                        <a:rPr lang="en-US" sz="1100"/>
                      </a:br>
                      <a:r>
                        <a:rPr lang="en-US" sz="1100"/>
                        <a:t>• USB connection to a laptop or local TV display </a:t>
                      </a:r>
                      <a:br>
                        <a:rPr lang="en-US" sz="1100"/>
                      </a:br>
                      <a:r>
                        <a:rPr lang="en-US" sz="1100"/>
                        <a:t>• Single-session display; resets when headset restarts </a:t>
                      </a:r>
                      <a:br>
                        <a:rPr lang="en-US" sz="1100"/>
                      </a:br>
                      <a:r>
                        <a:rPr lang="en-US" sz="1100"/>
                        <a:t>• Somero/event branding </a:t>
                      </a:r>
                      <a:br>
                        <a:rPr lang="en-US" sz="1100"/>
                      </a:br>
                      <a:r>
                        <a:rPr lang="en-US" sz="1100"/>
                        <a:t>• Manual score reset </a:t>
                      </a:r>
                      <a:br>
                        <a:rPr lang="en-US" sz="1100"/>
                      </a:br>
                      <a:r>
                        <a:rPr lang="en-US" sz="1100"/>
                        <a:t>• Quick name/initials entry</a:t>
                      </a:r>
                      <a:endParaRPr lang="en-US" sz="1100" b="0"/>
                    </a:p>
                  </a:txBody>
                  <a:tcPr marT="91440" marB="9144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$185k</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3 months</a:t>
                      </a:r>
                    </a:p>
                  </a:txBody>
                  <a:tcPr anchor="ctr">
                    <a:solidFill>
                      <a:schemeClr val="accent5">
                        <a:lumMod val="20000"/>
                        <a:lumOff val="80000"/>
                      </a:schemeClr>
                    </a:solidFill>
                  </a:tcPr>
                </a:tc>
                <a:extLst>
                  <a:ext uri="{0D108BD9-81ED-4DB2-BD59-A6C34878D82A}">
                    <a16:rowId xmlns:a16="http://schemas.microsoft.com/office/drawing/2014/main" val="884456707"/>
                  </a:ext>
                </a:extLst>
              </a:tr>
              <a:tr h="1413941">
                <a:tc>
                  <a:txBody>
                    <a:bodyPr/>
                    <a:lstStyle/>
                    <a:p>
                      <a:pPr algn="ctr"/>
                      <a:r>
                        <a:rPr lang="en-US"/>
                        <a:t>2</a:t>
                      </a:r>
                    </a:p>
                  </a:txBody>
                  <a:tcPr marT="91440" marB="91440">
                    <a:solidFill>
                      <a:schemeClr val="accent5">
                        <a:lumMod val="20000"/>
                        <a:lumOff val="80000"/>
                      </a:schemeClr>
                    </a:solidFill>
                  </a:tcPr>
                </a:tc>
                <a:tc>
                  <a:txBody>
                    <a:bodyPr/>
                    <a:lstStyle/>
                    <a:p>
                      <a:r>
                        <a:rPr lang="en-US" b="1"/>
                        <a:t>Advanced Challenge Mode</a:t>
                      </a:r>
                    </a:p>
                    <a:p>
                      <a:pPr marL="174625" indent="0"/>
                      <a:r>
                        <a:rPr lang="en-US" sz="1100" kern="1200">
                          <a:solidFill>
                            <a:schemeClr val="dk1"/>
                          </a:solidFill>
                          <a:latin typeface="+mn-lt"/>
                          <a:ea typeface="+mn-ea"/>
                          <a:cs typeface="+mn-cs"/>
                        </a:rPr>
                        <a:t>• Local Wi-Fi network connects multiple headsets to one leaderboard </a:t>
                      </a:r>
                      <a:br>
                        <a:rPr lang="en-US" sz="1100" kern="1200">
                          <a:solidFill>
                            <a:schemeClr val="dk1"/>
                          </a:solidFill>
                          <a:latin typeface="+mn-lt"/>
                          <a:ea typeface="+mn-ea"/>
                          <a:cs typeface="+mn-cs"/>
                        </a:rPr>
                      </a:br>
                      <a:r>
                        <a:rPr lang="en-US" sz="1100" kern="1200">
                          <a:solidFill>
                            <a:schemeClr val="dk1"/>
                          </a:solidFill>
                          <a:latin typeface="+mn-lt"/>
                          <a:ea typeface="+mn-ea"/>
                          <a:cs typeface="+mn-cs"/>
                        </a:rPr>
                        <a:t>• Real-time updates to one or more large displays </a:t>
                      </a:r>
                      <a:br>
                        <a:rPr lang="en-US" sz="1100" kern="1200">
                          <a:solidFill>
                            <a:schemeClr val="dk1"/>
                          </a:solidFill>
                          <a:latin typeface="+mn-lt"/>
                          <a:ea typeface="+mn-ea"/>
                          <a:cs typeface="+mn-cs"/>
                        </a:rPr>
                      </a:br>
                      <a:r>
                        <a:rPr lang="en-US" sz="1100" kern="1200">
                          <a:solidFill>
                            <a:schemeClr val="dk1"/>
                          </a:solidFill>
                          <a:latin typeface="+mn-lt"/>
                          <a:ea typeface="+mn-ea"/>
                          <a:cs typeface="+mn-cs"/>
                        </a:rPr>
                        <a:t>• Persistent event storage (multi-day, survives power cycles) </a:t>
                      </a:r>
                      <a:br>
                        <a:rPr lang="en-US" sz="1100" kern="1200">
                          <a:solidFill>
                            <a:schemeClr val="dk1"/>
                          </a:solidFill>
                          <a:latin typeface="+mn-lt"/>
                          <a:ea typeface="+mn-ea"/>
                          <a:cs typeface="+mn-cs"/>
                        </a:rPr>
                      </a:br>
                      <a:r>
                        <a:rPr lang="en-US" sz="1100" kern="1200">
                          <a:solidFill>
                            <a:schemeClr val="dk1"/>
                          </a:solidFill>
                          <a:latin typeface="+mn-lt"/>
                          <a:ea typeface="+mn-ea"/>
                          <a:cs typeface="+mn-cs"/>
                        </a:rPr>
                        <a:t>• Leaderboards Categories</a:t>
                      </a:r>
                    </a:p>
                    <a:p>
                      <a:pPr marL="174625" indent="0"/>
                      <a:r>
                        <a:rPr lang="en-US" sz="1100"/>
                        <a:t>• Somero/event branding </a:t>
                      </a:r>
                      <a:br>
                        <a:rPr lang="en-US" sz="1100" kern="1200">
                          <a:solidFill>
                            <a:schemeClr val="dk1"/>
                          </a:solidFill>
                          <a:latin typeface="+mn-lt"/>
                          <a:ea typeface="+mn-ea"/>
                          <a:cs typeface="+mn-cs"/>
                        </a:rPr>
                      </a:br>
                      <a:r>
                        <a:rPr lang="en-US" sz="1100" kern="1200">
                          <a:solidFill>
                            <a:schemeClr val="dk1"/>
                          </a:solidFill>
                          <a:latin typeface="+mn-lt"/>
                          <a:ea typeface="+mn-ea"/>
                          <a:cs typeface="+mn-cs"/>
                        </a:rPr>
                        <a:t>• Admin control panel for score management </a:t>
                      </a:r>
                      <a:br>
                        <a:rPr lang="en-US" sz="1100" kern="1200">
                          <a:solidFill>
                            <a:schemeClr val="dk1"/>
                          </a:solidFill>
                          <a:latin typeface="+mn-lt"/>
                          <a:ea typeface="+mn-ea"/>
                          <a:cs typeface="+mn-cs"/>
                        </a:rPr>
                      </a:br>
                      <a:r>
                        <a:rPr lang="en-US" sz="1100" kern="1200">
                          <a:solidFill>
                            <a:schemeClr val="dk1"/>
                          </a:solidFill>
                          <a:latin typeface="+mn-lt"/>
                          <a:ea typeface="+mn-ea"/>
                          <a:cs typeface="+mn-cs"/>
                        </a:rPr>
                        <a:t>• Player nicknames entered in VR </a:t>
                      </a:r>
                    </a:p>
                  </a:txBody>
                  <a:tcPr marT="91440" marB="9144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$275k</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3 months</a:t>
                      </a:r>
                    </a:p>
                  </a:txBody>
                  <a:tcPr anchor="ctr">
                    <a:solidFill>
                      <a:schemeClr val="accent5">
                        <a:lumMod val="20000"/>
                        <a:lumOff val="80000"/>
                      </a:schemeClr>
                    </a:solidFill>
                  </a:tcPr>
                </a:tc>
                <a:extLst>
                  <a:ext uri="{0D108BD9-81ED-4DB2-BD59-A6C34878D82A}">
                    <a16:rowId xmlns:a16="http://schemas.microsoft.com/office/drawing/2014/main" val="1937408968"/>
                  </a:ext>
                </a:extLst>
              </a:tr>
              <a:tr h="1413941">
                <a:tc>
                  <a:txBody>
                    <a:bodyPr/>
                    <a:lstStyle/>
                    <a:p>
                      <a:pPr algn="ctr"/>
                      <a:r>
                        <a:rPr lang="en-US"/>
                        <a:t>3</a:t>
                      </a:r>
                    </a:p>
                  </a:txBody>
                  <a:tcPr marT="91440" marB="91440">
                    <a:solidFill>
                      <a:schemeClr val="accent5">
                        <a:lumMod val="20000"/>
                        <a:lumOff val="80000"/>
                      </a:schemeClr>
                    </a:solidFill>
                  </a:tcPr>
                </a:tc>
                <a:tc>
                  <a:txBody>
                    <a:bodyPr/>
                    <a:lstStyle/>
                    <a:p>
                      <a:pPr marL="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350" b="1" kern="1200">
                          <a:solidFill>
                            <a:schemeClr val="dk1"/>
                          </a:solidFill>
                          <a:latin typeface="+mn-lt"/>
                          <a:ea typeface="+mn-ea"/>
                          <a:cs typeface="+mn-cs"/>
                        </a:rPr>
                        <a:t>Pro Challenge Mode</a:t>
                      </a:r>
                      <a:endParaRPr lang="en-US" sz="1100" kern="1200">
                        <a:solidFill>
                          <a:schemeClr val="dk1"/>
                        </a:solidFill>
                        <a:latin typeface="+mn-lt"/>
                        <a:ea typeface="+mn-ea"/>
                        <a:cs typeface="+mn-cs"/>
                      </a:endParaRPr>
                    </a:p>
                    <a:p>
                      <a:pPr marL="174625" lvl="1" indent="0">
                        <a:lnSpc>
                          <a:spcPct val="100000"/>
                        </a:lnSpc>
                        <a:spcAft>
                          <a:spcPts val="0"/>
                        </a:spcAft>
                        <a:buFont typeface="Arial" panose="020B0604020202020204" pitchFamily="34" charset="0"/>
                        <a:buNone/>
                        <a:defRPr/>
                      </a:pPr>
                      <a:r>
                        <a:rPr lang="en-US" sz="1100" kern="1200">
                          <a:solidFill>
                            <a:schemeClr val="dk1"/>
                          </a:solidFill>
                          <a:latin typeface="+mn-lt"/>
                          <a:ea typeface="+mn-ea"/>
                          <a:cs typeface="+mn-cs"/>
                        </a:rPr>
                        <a:t>• Cloud-connected secure leaderboard (AWS/Azure hosting) </a:t>
                      </a:r>
                      <a:br>
                        <a:rPr lang="en-US" sz="1100" kern="1200">
                          <a:solidFill>
                            <a:schemeClr val="dk1"/>
                          </a:solidFill>
                          <a:latin typeface="+mn-lt"/>
                          <a:ea typeface="+mn-ea"/>
                          <a:cs typeface="+mn-cs"/>
                        </a:rPr>
                      </a:br>
                      <a:r>
                        <a:rPr lang="en-US" sz="1100" kern="1200">
                          <a:solidFill>
                            <a:schemeClr val="dk1"/>
                          </a:solidFill>
                          <a:latin typeface="+mn-lt"/>
                          <a:ea typeface="+mn-ea"/>
                          <a:cs typeface="+mn-cs"/>
                        </a:rPr>
                        <a:t>• Global, cross-event competition tracking</a:t>
                      </a:r>
                    </a:p>
                    <a:p>
                      <a:pPr marL="174625" lvl="1" indent="0">
                        <a:lnSpc>
                          <a:spcPct val="100000"/>
                        </a:lnSpc>
                        <a:spcAft>
                          <a:spcPts val="0"/>
                        </a:spcAft>
                        <a:buFont typeface="Arial" panose="020B0604020202020204" pitchFamily="34" charset="0"/>
                        <a:buNone/>
                        <a:defRPr/>
                      </a:pPr>
                      <a:r>
                        <a:rPr lang="en-US" sz="1100" kern="1200">
                          <a:solidFill>
                            <a:schemeClr val="dk1"/>
                          </a:solidFill>
                          <a:latin typeface="+mn-lt"/>
                          <a:ea typeface="+mn-ea"/>
                          <a:cs typeface="+mn-cs"/>
                        </a:rPr>
                        <a:t>• Real-time updates to one or more large displays</a:t>
                      </a:r>
                    </a:p>
                    <a:p>
                      <a:pPr marL="174625" lvl="1" indent="0">
                        <a:lnSpc>
                          <a:spcPct val="100000"/>
                        </a:lnSpc>
                        <a:spcAft>
                          <a:spcPts val="0"/>
                        </a:spcAft>
                        <a:buFont typeface="Arial" panose="020B0604020202020204" pitchFamily="34" charset="0"/>
                        <a:buNone/>
                        <a:defRPr/>
                      </a:pPr>
                      <a:r>
                        <a:rPr lang="en-US" sz="1100" kern="1200">
                          <a:solidFill>
                            <a:schemeClr val="dk1"/>
                          </a:solidFill>
                          <a:latin typeface="+mn-lt"/>
                          <a:ea typeface="+mn-ea"/>
                          <a:cs typeface="+mn-cs"/>
                        </a:rPr>
                        <a:t>• Persistent event storage (multi-day)  </a:t>
                      </a:r>
                      <a:br>
                        <a:rPr lang="en-US" sz="1100" kern="1200">
                          <a:solidFill>
                            <a:schemeClr val="dk1"/>
                          </a:solidFill>
                          <a:latin typeface="+mn-lt"/>
                          <a:ea typeface="+mn-ea"/>
                          <a:cs typeface="+mn-cs"/>
                        </a:rPr>
                      </a:br>
                      <a:r>
                        <a:rPr lang="en-US" sz="1100" kern="1200">
                          <a:solidFill>
                            <a:schemeClr val="dk1"/>
                          </a:solidFill>
                          <a:latin typeface="+mn-lt"/>
                          <a:ea typeface="+mn-ea"/>
                          <a:cs typeface="+mn-cs"/>
                        </a:rPr>
                        <a:t>• Leaderboards Categories</a:t>
                      </a:r>
                    </a:p>
                    <a:p>
                      <a:pPr marL="174625" lvl="1" indent="0">
                        <a:lnSpc>
                          <a:spcPct val="100000"/>
                        </a:lnSpc>
                        <a:spcAft>
                          <a:spcPts val="0"/>
                        </a:spcAft>
                        <a:buFont typeface="Arial" panose="020B0604020202020204" pitchFamily="34" charset="0"/>
                        <a:buNone/>
                        <a:defRPr/>
                      </a:pPr>
                      <a:r>
                        <a:rPr lang="en-US" sz="1100"/>
                        <a:t>• Somero/event branding </a:t>
                      </a:r>
                      <a:br>
                        <a:rPr lang="en-US" sz="1100" kern="1200">
                          <a:solidFill>
                            <a:schemeClr val="dk1"/>
                          </a:solidFill>
                          <a:latin typeface="+mn-lt"/>
                          <a:ea typeface="+mn-ea"/>
                          <a:cs typeface="+mn-cs"/>
                        </a:rPr>
                      </a:br>
                      <a:r>
                        <a:rPr lang="en-US" sz="1100" kern="1200">
                          <a:solidFill>
                            <a:schemeClr val="dk1"/>
                          </a:solidFill>
                          <a:latin typeface="+mn-lt"/>
                          <a:ea typeface="+mn-ea"/>
                          <a:cs typeface="+mn-cs"/>
                        </a:rPr>
                        <a:t>• Admin control panel for score management </a:t>
                      </a:r>
                      <a:br>
                        <a:rPr lang="en-US" sz="1100" kern="1200">
                          <a:solidFill>
                            <a:schemeClr val="dk1"/>
                          </a:solidFill>
                          <a:latin typeface="+mn-lt"/>
                          <a:ea typeface="+mn-ea"/>
                          <a:cs typeface="+mn-cs"/>
                        </a:rPr>
                      </a:br>
                      <a:r>
                        <a:rPr lang="en-US" sz="1100" kern="1200">
                          <a:solidFill>
                            <a:schemeClr val="dk1"/>
                          </a:solidFill>
                          <a:latin typeface="+mn-lt"/>
                          <a:ea typeface="+mn-ea"/>
                          <a:cs typeface="+mn-cs"/>
                        </a:rPr>
                        <a:t>• Player nicknames entered in VR </a:t>
                      </a:r>
                    </a:p>
                  </a:txBody>
                  <a:tcPr marT="91440" marB="9144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$355k</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4 months</a:t>
                      </a:r>
                    </a:p>
                  </a:txBody>
                  <a:tcPr anchor="ctr">
                    <a:solidFill>
                      <a:schemeClr val="accent5">
                        <a:lumMod val="20000"/>
                        <a:lumOff val="80000"/>
                      </a:schemeClr>
                    </a:solidFill>
                  </a:tcPr>
                </a:tc>
                <a:extLst>
                  <a:ext uri="{0D108BD9-81ED-4DB2-BD59-A6C34878D82A}">
                    <a16:rowId xmlns:a16="http://schemas.microsoft.com/office/drawing/2014/main" val="810078312"/>
                  </a:ext>
                </a:extLst>
              </a:tr>
              <a:tr h="128985">
                <a:tc>
                  <a:txBody>
                    <a:bodyPr/>
                    <a:lstStyle/>
                    <a:p>
                      <a:pPr algn="ctr"/>
                      <a:endParaRPr lang="en-US" sz="600"/>
                    </a:p>
                  </a:txBody>
                  <a:tcPr anchor="ctr">
                    <a:solidFill>
                      <a:schemeClr val="tx2">
                        <a:lumMod val="60000"/>
                        <a:lumOff val="40000"/>
                      </a:schemeClr>
                    </a:solidFill>
                  </a:tcPr>
                </a:tc>
                <a:tc>
                  <a:txBody>
                    <a:bodyPr/>
                    <a:lstStyle/>
                    <a:p>
                      <a:pPr algn="r"/>
                      <a:endParaRPr lang="en-US" sz="600" b="1">
                        <a:solidFill>
                          <a:schemeClr val="bg1"/>
                        </a:solidFill>
                      </a:endParaRPr>
                    </a:p>
                  </a:txBody>
                  <a:tcPr anchor="ctr">
                    <a:solidFill>
                      <a:schemeClr val="tx2">
                        <a:lumMod val="60000"/>
                        <a:lumOff val="40000"/>
                      </a:schemeClr>
                    </a:solidFill>
                  </a:tcPr>
                </a:tc>
                <a:tc>
                  <a:txBody>
                    <a:bodyPr/>
                    <a:lstStyle/>
                    <a:p>
                      <a:pPr algn="r"/>
                      <a:endParaRPr lang="en-US" sz="600" b="1">
                        <a:solidFill>
                          <a:schemeClr val="bg1"/>
                        </a:solidFill>
                      </a:endParaRPr>
                    </a:p>
                  </a:txBody>
                  <a:tcPr anchor="ctr">
                    <a:solidFill>
                      <a:schemeClr val="tx2">
                        <a:lumMod val="60000"/>
                        <a:lumOff val="4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lang="en-US" sz="600" b="1">
                        <a:solidFill>
                          <a:schemeClr val="bg1"/>
                        </a:solidFill>
                      </a:endParaRPr>
                    </a:p>
                  </a:txBody>
                  <a:tcPr anchor="ctr">
                    <a:solidFill>
                      <a:schemeClr val="tx2">
                        <a:lumMod val="60000"/>
                        <a:lumOff val="40000"/>
                      </a:schemeClr>
                    </a:solidFill>
                  </a:tcPr>
                </a:tc>
                <a:extLst>
                  <a:ext uri="{0D108BD9-81ED-4DB2-BD59-A6C34878D82A}">
                    <a16:rowId xmlns:a16="http://schemas.microsoft.com/office/drawing/2014/main" val="4291939319"/>
                  </a:ext>
                </a:extLst>
              </a:tr>
            </a:tbl>
          </a:graphicData>
        </a:graphic>
      </p:graphicFrame>
    </p:spTree>
    <p:extLst>
      <p:ext uri="{BB962C8B-B14F-4D97-AF65-F5344CB8AC3E}">
        <p14:creationId xmlns:p14="http://schemas.microsoft.com/office/powerpoint/2010/main" val="3578038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B109E-44E8-04B8-CBA2-BB4E9A4E510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E10DAE9-643F-5BEB-E7E9-2565A0C48C5C}"/>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5F3054A-B20F-5700-2EE1-D522B07002B4}"/>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2221716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31D5C-7F5E-E798-D85D-3B8463C5B28F}"/>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694111A2-AA6A-8610-9498-C81E9FD602FC}"/>
              </a:ext>
            </a:extLst>
          </p:cNvPr>
          <p:cNvGraphicFramePr>
            <a:graphicFrameLocks noGrp="1"/>
          </p:cNvGraphicFramePr>
          <p:nvPr/>
        </p:nvGraphicFramePr>
        <p:xfrm>
          <a:off x="278128" y="2373237"/>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Marketing Video</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1F8EA4C5-6A1A-6C0B-753C-73228A5CA0B6}"/>
              </a:ext>
            </a:extLst>
          </p:cNvPr>
          <p:cNvSpPr txBox="1"/>
          <p:nvPr/>
        </p:nvSpPr>
        <p:spPr>
          <a:xfrm>
            <a:off x="155318" y="381289"/>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CBB341EC-DE9C-7B10-A45B-1B2CF48AFD5C}"/>
              </a:ext>
            </a:extLst>
          </p:cNvPr>
          <p:cNvSpPr txBox="1"/>
          <p:nvPr/>
        </p:nvSpPr>
        <p:spPr>
          <a:xfrm>
            <a:off x="155318" y="872387"/>
            <a:ext cx="4353193"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D28C9F06-468E-756C-4B10-73E8553F73D7}"/>
              </a:ext>
            </a:extLst>
          </p:cNvPr>
          <p:cNvSpPr txBox="1"/>
          <p:nvPr/>
        </p:nvSpPr>
        <p:spPr>
          <a:xfrm>
            <a:off x="217583" y="14666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Tree>
    <p:extLst>
      <p:ext uri="{BB962C8B-B14F-4D97-AF65-F5344CB8AC3E}">
        <p14:creationId xmlns:p14="http://schemas.microsoft.com/office/powerpoint/2010/main" val="1803259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pc="-10"/>
              <a:t>ForgeFX Simulations is excited to propose the development of the (</a:t>
            </a:r>
            <a:r>
              <a:rPr lang="en-US" spc="-10">
                <a:highlight>
                  <a:srgbClr val="FFFF00"/>
                </a:highlight>
              </a:rPr>
              <a:t>company name Operator and Maintenance) </a:t>
            </a:r>
            <a:r>
              <a:rPr lang="en-US" spc="-10"/>
              <a:t>Training Simulator. This simulator will transform MVTA’s approach to workforce development by providing a safe, scalable, and engaging training solution that supports recruitment and long-term skill growth.</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a:t>Immersive simulation of </a:t>
            </a:r>
            <a:r>
              <a:rPr lang="en-US">
                <a:highlight>
                  <a:srgbClr val="FFFF00"/>
                </a:highlight>
              </a:rPr>
              <a:t>(equipment) </a:t>
            </a:r>
            <a:r>
              <a:rPr lang="en-US"/>
              <a:t>operation and servicing within lifelike VR environments, delivering engaging hands-on interaction, intuitive controls, and enhanced spatial awareness</a:t>
            </a: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Scenario-based learning experiences that reflect specific job requirements, paired with built-in performance tracking to provide meaningful feedback and measurable progress.</a:t>
            </a:r>
          </a:p>
          <a:p>
            <a:pPr marL="171450" indent="-171450">
              <a:spcBef>
                <a:spcPts val="0"/>
              </a:spcBef>
              <a:spcAft>
                <a:spcPts val="400"/>
              </a:spcAft>
              <a:buClr>
                <a:srgbClr val="F6B104"/>
              </a:buClr>
              <a:buSzPct val="96000"/>
              <a:buFont typeface="Wingdings" panose="05000000000000000000" pitchFamily="2" charset="2"/>
              <a:buChar char="§"/>
              <a:defRPr/>
            </a:pPr>
            <a:r>
              <a:rPr lang="en-US"/>
              <a:t>Optional support for real-world control hardware and wireless headset-only deployments to suit different use cases.</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Scalable content architecture, enabling future growth through new scenarios, diagnostics modules, and lesson authoring tools.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Implementation and Results</a:t>
            </a:r>
          </a:p>
          <a:p>
            <a:pPr>
              <a:lnSpc>
                <a:spcPct val="100000"/>
              </a:lnSpc>
              <a:spcBef>
                <a:spcPts val="400"/>
              </a:spcBef>
              <a:spcAft>
                <a:spcPts val="400"/>
              </a:spcAft>
            </a:pPr>
            <a:r>
              <a:rPr lang="en-US"/>
              <a:t>ForgeFX will collaborate closely with </a:t>
            </a:r>
            <a:r>
              <a:rPr lang="en-US">
                <a:highlight>
                  <a:srgbClr val="FFFF00"/>
                </a:highlight>
              </a:rPr>
              <a:t>(Company) </a:t>
            </a:r>
            <a:r>
              <a:rPr lang="en-US"/>
              <a:t>to define key training objectives and identify the most relevant tasks for their operator and maintenance personnel. Built upon our trusted ForgeSIM™ framework and established development process, we will deliver a targeted prototype that supports </a:t>
            </a:r>
            <a:r>
              <a:rPr lang="en-US">
                <a:highlight>
                  <a:srgbClr val="FFFF00"/>
                </a:highlight>
              </a:rPr>
              <a:t>(Company) ‘s </a:t>
            </a:r>
            <a:r>
              <a:rPr lang="en-US"/>
              <a:t>training goals.</a:t>
            </a:r>
          </a:p>
          <a:p>
            <a:pPr>
              <a:lnSpc>
                <a:spcPct val="100000"/>
              </a:lnSpc>
              <a:spcBef>
                <a:spcPts val="400"/>
              </a:spcBef>
              <a:spcAft>
                <a:spcPts val="400"/>
              </a:spcAft>
            </a:pPr>
            <a:r>
              <a:rPr lang="en-US"/>
              <a:t>The result will be a flexible, future-oriented platform that strengthens </a:t>
            </a:r>
            <a:r>
              <a:rPr lang="en-US">
                <a:highlight>
                  <a:srgbClr val="FFFF00"/>
                </a:highlight>
              </a:rPr>
              <a:t>(company) </a:t>
            </a:r>
            <a:r>
              <a:rPr lang="en-US"/>
              <a:t>training infrastructure, improves safety, enhances workforce readiness, and lays a strong foundation for sustained operational excellence</a:t>
            </a:r>
            <a:r>
              <a:rPr kumimoji="0" lang="en-US" sz="115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t>
            </a:r>
            <a:endParaRPr kumimoji="0" lang="en-US" sz="1150" b="0" i="0" u="none" strike="noStrike" kern="1200" cap="none" spc="0" normalizeH="0" baseline="0" noProof="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a:t> for training, gaming, and virtual tours, such as pilots simulating flights, soldiers training in virtual combat, and medical professionals practicing surgeries.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a:t> for scenarios requiring seamless interaction between real and virtual elements, such as engineers manipulating virtual prototypes and educators creating interactive learning experiences.</a:t>
            </a:r>
            <a:endPar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a:t> </a:t>
            </a:r>
            <a:r>
              <a:rPr lang="en-US" sz="1150"/>
              <a:t>overlays digital information onto the real world, enhancing the user's perception. It is often used in medical training with anatomical overlays and industrial settings where assembly instructions are displayed on machinery.</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t>Extended Reality (XR) </a:t>
            </a:r>
            <a:r>
              <a:rPr lang="en-US" sz="1150"/>
              <a:t>is an umbrella term for VR, AR, and MR, representing technologies that extend the user’s experience of reality. It encompasses comprehensive training programs and simulation solutions for all.</a:t>
            </a:r>
            <a:endParaRPr lang="en-US" sz="11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4"/>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7"/>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8"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5"/>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9"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a:t>The simulator will immerse users in a visually rich, fully rendered 3D </a:t>
            </a:r>
            <a:r>
              <a:rPr lang="en-US">
                <a:highlight>
                  <a:srgbClr val="FFFF00"/>
                </a:highlight>
              </a:rPr>
              <a:t>warehouse</a:t>
            </a:r>
            <a:r>
              <a:rPr lang="en-US"/>
              <a:t> environment that mirrors the everyday spaces where forklift operations occur. Every structure, surface, and object will be purposefully modeled to heighten realism and create a sense of presence that supports meaningful, task-based learning</a:t>
            </a:r>
            <a:r>
              <a:rPr lang="en-US" sz="1200" spc="-10"/>
              <a:t>.</a:t>
            </a:r>
          </a:p>
          <a:p>
            <a:pPr lvl="1"/>
            <a:r>
              <a:rPr lang="en-US" sz="1200" b="1"/>
              <a:t>Authentic </a:t>
            </a:r>
            <a:r>
              <a:rPr lang="en-US" sz="1200" b="1">
                <a:highlight>
                  <a:srgbClr val="FFFF00"/>
                </a:highlight>
              </a:rPr>
              <a:t>Warehouse </a:t>
            </a:r>
            <a:r>
              <a:rPr lang="en-US" sz="1200" b="1"/>
              <a:t>Layout: </a:t>
            </a:r>
            <a:r>
              <a:rPr lang="en-US"/>
              <a:t>From </a:t>
            </a:r>
            <a:r>
              <a:rPr lang="en-US">
                <a:highlight>
                  <a:srgbClr val="FFFF00"/>
                </a:highlight>
              </a:rPr>
              <a:t>pallet zones </a:t>
            </a:r>
            <a:r>
              <a:rPr lang="en-US"/>
              <a:t>to staging areas and industrial structures, the environment will reflect the flow and scale of (</a:t>
            </a:r>
            <a:r>
              <a:rPr lang="en-US">
                <a:highlight>
                  <a:srgbClr val="FFFF00"/>
                </a:highlight>
              </a:rPr>
              <a:t>company’s) </a:t>
            </a:r>
            <a:r>
              <a:rPr lang="en-US"/>
              <a:t>facilities, providing a practical layout that reinforces spatial logic and operational flow</a:t>
            </a:r>
            <a:r>
              <a:rPr lang="en-US" sz="1200"/>
              <a:t>.</a:t>
            </a:r>
          </a:p>
          <a:p>
            <a:pPr lvl="1"/>
            <a:r>
              <a:rPr lang="en-US" sz="1200" b="1"/>
              <a:t>Visual and Spatial Immersion:</a:t>
            </a:r>
            <a:r>
              <a:rPr lang="en-US" sz="1200"/>
              <a:t> Proportions, lighting, and texture details will enhance depth perception and spatial awareness, helping users orient themselves naturally while remaining focused on the task at hand.</a:t>
            </a:r>
          </a:p>
          <a:p>
            <a:r>
              <a:rPr lang="en-US"/>
              <a:t>In collaboration with</a:t>
            </a:r>
            <a:r>
              <a:rPr lang="en-US">
                <a:highlight>
                  <a:srgbClr val="FFFF00"/>
                </a:highlight>
              </a:rPr>
              <a:t> (Company’s) </a:t>
            </a:r>
            <a:r>
              <a:rPr lang="en-US"/>
              <a:t>training team, we’ll ensure the environment includes key features and visual markers that reflect real-world training conditions, reinforcing safety, awareness, and operational readiness from day one</a:t>
            </a:r>
            <a:r>
              <a:rPr lang="en-US" sz="1200"/>
              <a:t>.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a:latin typeface="Roboto Condensed" panose="02000000000000000000" pitchFamily="2" charset="0"/>
                <a:ea typeface="Roboto Condensed" panose="02000000000000000000" pitchFamily="2" charset="0"/>
              </a:rPr>
              <a:t>Warehouse S</a:t>
            </a: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a:latin typeface="Roboto Condensed" panose="02000000000000000000" pitchFamily="2" charset="0"/>
                <a:ea typeface="Roboto Condensed" panose="02000000000000000000" pitchFamily="2"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a:t>.</a:t>
            </a:r>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Virtual </a:t>
            </a:r>
            <a:r>
              <a:rPr lang="en-US">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a:t>The proposed simulator’s centerpiece will be a fully interactive 3D </a:t>
            </a:r>
            <a:r>
              <a:rPr lang="en-US">
                <a:solidFill>
                  <a:srgbClr val="FF0000"/>
                </a:solidFill>
              </a:rPr>
              <a:t>(equipment/ machine). </a:t>
            </a:r>
            <a:r>
              <a:rPr lang="en-US"/>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True-to-Scale Layout and Visibility</a:t>
            </a:r>
            <a:b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a:t>Built at full scale, the </a:t>
            </a:r>
            <a:r>
              <a:rPr lang="en-US">
                <a:solidFill>
                  <a:srgbClr val="FF0000"/>
                </a:solidFill>
              </a:rPr>
              <a:t>(machine) </a:t>
            </a:r>
            <a:r>
              <a:rPr lang="en-US"/>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a:solidFill>
                  <a:srgbClr val="FF0000"/>
                </a:solidFill>
              </a:rPr>
              <a:t>(machine)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Operationally Responsive Features</a:t>
            </a:r>
            <a:br>
              <a:rPr lang="en-US"/>
            </a:br>
            <a:r>
              <a:rPr lang="en-US"/>
              <a:t>All primary control elements </a:t>
            </a:r>
            <a:r>
              <a:rPr lang="en-US">
                <a:solidFill>
                  <a:srgbClr val="FF0000"/>
                </a:solidFill>
              </a:rPr>
              <a:t>(machine components</a:t>
            </a:r>
            <a:r>
              <a:rPr lang="en-US"/>
              <a:t>) will be rigged for animation and interaction, allowing users to interact directly with the machine to support inspection routines, basic maneuvering, and safety-related actions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a: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a:highlight>
                  <a:srgbClr val="FFFF00"/>
                </a:highlight>
              </a:rPr>
              <a:t>Harness Safety Routine (VR Scaffold)</a:t>
            </a:r>
            <a:r>
              <a:rPr lang="en-US" b="1">
                <a:highlight>
                  <a:srgbClr val="FFFF00"/>
                </a:highlight>
              </a:rPr>
              <a:t>:</a:t>
            </a:r>
            <a:r>
              <a:rPr lang="en-US">
                <a:highlight>
                  <a:srgbClr val="FFFF00"/>
                </a:highlight>
              </a:rPr>
              <a:t> </a:t>
            </a:r>
            <a:r>
              <a:rPr lang="en-US"/>
              <a:t>Using natural hand‑tracking, learners clip a virtual carabiner to a scaffold anchor, watch the lanyard tighten, and step forward only when the system confirms full tie‑off, building instinctive compliance at height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a:t> and proceed to follow the instructions to safely lift the selected box or choose an approved virtual tool to assist with moving the box</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a:t>the virtual</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a:t>, and are prompted with the same precautions as one would using the physical drill.</a:t>
            </a:r>
            <a:endPar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a:t>interactions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41763" y="210312"/>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5"/>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a:p>
          <a:p>
            <a:pPr marL="228600" marR="0" lvl="0" indent="-228600" fontAlgn="auto">
              <a:spcAft>
                <a:spcPts val="0"/>
              </a:spcAft>
              <a:buClr>
                <a:schemeClr val="accent1"/>
              </a:buClr>
              <a:buSzTx/>
              <a:buFont typeface="Wingdings" panose="05000000000000000000" pitchFamily="2" charset="2"/>
              <a:buChar char="§"/>
              <a:tabLst/>
              <a:defRPr/>
            </a:pPr>
            <a:r>
              <a:rPr lang="en-US" sz="1100" b="1"/>
              <a:t>Familiarization Lessons: </a:t>
            </a:r>
            <a:r>
              <a:rPr lang="en-US" sz="110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a:t>Operational and Procedural Lessons: </a:t>
            </a:r>
            <a:r>
              <a:rPr lang="en-US" sz="110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a:t>Guided Troubleshooting Lessons: </a:t>
            </a:r>
            <a:r>
              <a:rPr lang="en-US" sz="110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a:t> Pre-Programmed Fault Simulations: </a:t>
            </a:r>
            <a:r>
              <a:rPr lang="en-US" sz="110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Lesson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a:t>Lesson builder…?</a:t>
            </a:r>
          </a:p>
        </p:txBody>
      </p:sp>
    </p:spTree>
    <p:extLst>
      <p:ext uri="{BB962C8B-B14F-4D97-AF65-F5344CB8AC3E}">
        <p14:creationId xmlns:p14="http://schemas.microsoft.com/office/powerpoint/2010/main" val="31497128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a:t>The </a:t>
            </a:r>
            <a:r>
              <a:rPr lang="en-US">
                <a:highlight>
                  <a:srgbClr val="FFFF00"/>
                </a:highlight>
              </a:rPr>
              <a:t>(</a:t>
            </a:r>
            <a:r>
              <a:rPr lang="en-US" err="1">
                <a:highlight>
                  <a:srgbClr val="FFFF00"/>
                </a:highlight>
              </a:rPr>
              <a:t>xxxxx</a:t>
            </a:r>
            <a:r>
              <a:rPr lang="en-US">
                <a:highlight>
                  <a:srgbClr val="FFFF00"/>
                </a:highlight>
              </a:rPr>
              <a:t>)</a:t>
            </a:r>
            <a:r>
              <a:rPr lang="en-US"/>
              <a:t>trainin</a:t>
            </a:r>
            <a:r>
              <a:rPr lang="en-US" sz="1200"/>
              <a:t>g simulator curriculum will be designed to capture the critical details and nuanced features of the </a:t>
            </a:r>
            <a:r>
              <a:rPr lang="en-US" sz="1200">
                <a:highlight>
                  <a:srgbClr val="FFFF00"/>
                </a:highlight>
              </a:rPr>
              <a:t>(</a:t>
            </a:r>
            <a:r>
              <a:rPr lang="en-US" sz="1200" err="1">
                <a:highlight>
                  <a:srgbClr val="FFFF00"/>
                </a:highlight>
              </a:rPr>
              <a:t>xxxxxxxx</a:t>
            </a:r>
            <a:r>
              <a:rPr lang="en-US" sz="1200">
                <a:highlight>
                  <a:srgbClr val="FFFF00"/>
                </a:highlight>
              </a:rPr>
              <a:t>) </a:t>
            </a:r>
            <a:r>
              <a:rPr lang="en-US" sz="1200"/>
              <a:t>machine. B</a:t>
            </a:r>
            <a:r>
              <a:rPr lang="en-US"/>
              <a:t>ased on the training goals shared by the </a:t>
            </a:r>
            <a:r>
              <a:rPr lang="en-US">
                <a:highlight>
                  <a:srgbClr val="FFFF00"/>
                </a:highlight>
              </a:rPr>
              <a:t>(Company) </a:t>
            </a:r>
            <a:r>
              <a:rPr lang="en-US"/>
              <a:t>training team, h</a:t>
            </a:r>
            <a:r>
              <a:rPr lang="en-US" sz="1200"/>
              <a:t>ere is a </a:t>
            </a:r>
            <a:r>
              <a:rPr lang="en-US"/>
              <a:t>revisable, partial </a:t>
            </a:r>
            <a:r>
              <a:rPr lang="en-US" sz="1200"/>
              <a:t>list of potential </a:t>
            </a:r>
            <a:r>
              <a:rPr lang="en-US"/>
              <a:t>lessons:</a:t>
            </a:r>
            <a:endParaRPr lang="en-US" sz="1200"/>
          </a:p>
          <a:p>
            <a:pPr marL="228600" lvl="1" indent="-228600">
              <a:spcBef>
                <a:spcPts val="0"/>
              </a:spcBef>
              <a:buFont typeface="+mj-lt"/>
              <a:buAutoNum type="arabicPeriod"/>
            </a:pPr>
            <a:r>
              <a:rPr lang="en-US" b="1"/>
              <a:t>Lesson One: </a:t>
            </a:r>
            <a:r>
              <a:rPr lang="en-US"/>
              <a:t>This lesson comprehensively overviews the main components and their functions within the </a:t>
            </a:r>
            <a:r>
              <a:rPr lang="en-US">
                <a:highlight>
                  <a:srgbClr val="FFFF00"/>
                </a:highlight>
              </a:rPr>
              <a:t>(Model/ process</a:t>
            </a:r>
            <a:r>
              <a:rPr lang="en-US"/>
              <a:t>).</a:t>
            </a:r>
            <a:endParaRPr lang="en-US" sz="1200">
              <a:highlight>
                <a:srgbClr val="FFFF00"/>
              </a:highlight>
            </a:endParaRPr>
          </a:p>
          <a:p>
            <a:pPr marL="228600" lvl="1" indent="-228600">
              <a:spcBef>
                <a:spcPts val="0"/>
              </a:spcBef>
              <a:buFont typeface="+mj-lt"/>
              <a:buAutoNum type="arabicPeriod"/>
            </a:pPr>
            <a:r>
              <a:rPr lang="en-US" b="1"/>
              <a:t>Lesson Two</a:t>
            </a:r>
            <a:r>
              <a:rPr lang="en-US" sz="1200" b="1"/>
              <a:t>: </a:t>
            </a:r>
            <a:r>
              <a:rPr lang="en-US" sz="1200"/>
              <a:t>This lesson guides trainees through the various features and controls of the machine's control panel and interface</a:t>
            </a:r>
            <a:r>
              <a:rPr lang="en-US"/>
              <a:t>.</a:t>
            </a:r>
            <a:endParaRPr lang="en-US" sz="1200"/>
          </a:p>
          <a:p>
            <a:pPr marL="228600" lvl="1" indent="-228600">
              <a:spcBef>
                <a:spcPts val="0"/>
              </a:spcBef>
              <a:buFont typeface="+mj-lt"/>
              <a:buAutoNum type="arabicPeriod"/>
            </a:pPr>
            <a:r>
              <a:rPr lang="en-US" b="1"/>
              <a:t>Lesson Three</a:t>
            </a:r>
            <a:r>
              <a:rPr lang="en-US" sz="1200" b="1"/>
              <a:t>: </a:t>
            </a:r>
            <a:r>
              <a:rPr lang="en-US" sz="1200"/>
              <a:t>This lesson helps trainees identify and understand the different tooling parts used in the machine and their specific functions</a:t>
            </a:r>
            <a:r>
              <a:rPr lang="en-US"/>
              <a:t>.</a:t>
            </a:r>
            <a:endParaRPr lang="en-US" sz="1200"/>
          </a:p>
          <a:p>
            <a:pPr marL="228600" lvl="1" indent="-228600">
              <a:spcBef>
                <a:spcPts val="0"/>
              </a:spcBef>
              <a:buFont typeface="+mj-lt"/>
              <a:buAutoNum type="arabicPeriod"/>
            </a:pPr>
            <a:r>
              <a:rPr lang="en-US" b="1"/>
              <a:t>Lesson Four</a:t>
            </a:r>
            <a:r>
              <a:rPr lang="en-US" sz="1200" b="1"/>
              <a:t>:</a:t>
            </a:r>
            <a:r>
              <a:rPr lang="en-US" sz="120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a:t>Lesson Five</a:t>
            </a:r>
            <a:r>
              <a:rPr lang="en-US" sz="1200" b="1"/>
              <a:t>:</a:t>
            </a:r>
            <a:r>
              <a:rPr lang="en-US" sz="1200"/>
              <a:t> </a:t>
            </a:r>
            <a:r>
              <a:rPr lang="en-US"/>
              <a:t>This lesson teaches how to ensure the machine is ready for the next job.</a:t>
            </a:r>
            <a:endParaRPr lang="en-US" sz="1200"/>
          </a:p>
          <a:p>
            <a:pPr marL="0" lvl="1" indent="0">
              <a:spcBef>
                <a:spcPts val="0"/>
              </a:spcBef>
              <a:buNone/>
            </a:pPr>
            <a:br>
              <a:rPr lang="en-US"/>
            </a:br>
            <a:endParaRPr lang="en-US" sz="1200"/>
          </a:p>
          <a:p>
            <a:endParaRPr lang="en-US" sz="120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a:t>Lesson 3 – Module 1: </a:t>
            </a:r>
            <a:r>
              <a:rPr lang="en-US" sz="1400" b="1">
                <a:highlight>
                  <a:srgbClr val="FFFF00"/>
                </a:highlight>
              </a:rPr>
              <a:t>operational/procedural lesson</a:t>
            </a:r>
            <a:endParaRPr lang="en-US" sz="1400">
              <a:highlight>
                <a:srgbClr val="FFFF00"/>
              </a:highlight>
            </a:endParaRPr>
          </a:p>
          <a:p>
            <a:pPr marL="228600" lvl="1" indent="-228600">
              <a:spcBef>
                <a:spcPts val="0"/>
              </a:spcBef>
              <a:buFont typeface="+mj-lt"/>
              <a:buAutoNum type="arabicPeriod"/>
            </a:pPr>
            <a:r>
              <a:rPr lang="en-US" b="1"/>
              <a:t>Initiate the Training: </a:t>
            </a:r>
            <a:r>
              <a:rPr lang="en-US"/>
              <a:t>The trainee begins by putting on the VR headset and selecting the </a:t>
            </a:r>
            <a:r>
              <a:rPr lang="en-US">
                <a:highlight>
                  <a:srgbClr val="FFFF00"/>
                </a:highlight>
              </a:rPr>
              <a:t>“BASIC Operational” </a:t>
            </a:r>
            <a:r>
              <a:rPr lang="en-US"/>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a:t>Preparation and Step-by-Step Execution: </a:t>
            </a:r>
            <a:r>
              <a:rPr lang="en-US"/>
              <a:t>Each lesson is presented in a natural step sequence with strategic hints and intuitive flow. The trainee will engage in the lesson learning at their own pace, with the ability to repeat steps as needed</a:t>
            </a:r>
            <a:r>
              <a:rPr lang="en-US" b="1"/>
              <a:t>.</a:t>
            </a:r>
            <a:br>
              <a:rPr lang="en-US" b="1"/>
            </a:br>
            <a:r>
              <a:rPr lang="en-US" b="1">
                <a:highlight>
                  <a:srgbClr val="FFFF00"/>
                </a:highlight>
              </a:rPr>
              <a:t>Lesson Steps</a:t>
            </a:r>
            <a:r>
              <a:rPr lang="en-US" b="1"/>
              <a:t>:</a:t>
            </a:r>
            <a:endParaRPr lang="en-US"/>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Approach the Pallet.</a:t>
            </a:r>
          </a:p>
          <a:p>
            <a:pPr lvl="4">
              <a:spcBef>
                <a:spcPts val="0"/>
              </a:spcBef>
              <a:spcAft>
                <a:spcPts val="200"/>
              </a:spcAft>
              <a:buClr>
                <a:schemeClr val="tx1">
                  <a:lumMod val="65000"/>
                  <a:lumOff val="35000"/>
                </a:schemeClr>
              </a:buClr>
            </a:pPr>
            <a:r>
              <a:rPr lang="en-US"/>
              <a:t>Identify the pallet’s position.</a:t>
            </a:r>
          </a:p>
          <a:p>
            <a:pPr lvl="4">
              <a:spcBef>
                <a:spcPts val="0"/>
              </a:spcBef>
              <a:spcAft>
                <a:spcPts val="200"/>
              </a:spcAft>
              <a:buClr>
                <a:schemeClr val="tx1">
                  <a:lumMod val="65000"/>
                  <a:lumOff val="35000"/>
                </a:schemeClr>
              </a:buClr>
            </a:pPr>
            <a:r>
              <a:rPr lang="en-US"/>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Fork Adjustment and Insertion</a:t>
            </a:r>
            <a:r>
              <a:rPr lang="en-US"/>
              <a:t>.</a:t>
            </a:r>
          </a:p>
          <a:p>
            <a:pPr lvl="4">
              <a:spcBef>
                <a:spcPts val="0"/>
              </a:spcBef>
              <a:spcAft>
                <a:spcPts val="200"/>
              </a:spcAft>
              <a:buClr>
                <a:schemeClr val="tx1">
                  <a:lumMod val="65000"/>
                  <a:lumOff val="35000"/>
                </a:schemeClr>
              </a:buClr>
            </a:pPr>
            <a:r>
              <a:rPr lang="en-US"/>
              <a:t>Level and raise forks to proper height.</a:t>
            </a:r>
          </a:p>
          <a:p>
            <a:pPr lvl="4">
              <a:spcBef>
                <a:spcPts val="0"/>
              </a:spcBef>
              <a:spcAft>
                <a:spcPts val="200"/>
              </a:spcAft>
              <a:buClr>
                <a:schemeClr val="tx1">
                  <a:lumMod val="65000"/>
                  <a:lumOff val="35000"/>
                </a:schemeClr>
              </a:buClr>
            </a:pPr>
            <a:r>
              <a:rPr lang="en-US"/>
              <a:t>Insert forks fully beneath the pallet without shifting it.</a:t>
            </a:r>
          </a:p>
          <a:p>
            <a:pPr marL="341313" lvl="3" indent="0">
              <a:spcBef>
                <a:spcPts val="0"/>
              </a:spcBef>
              <a:spcAft>
                <a:spcPts val="200"/>
              </a:spcAft>
              <a:buClr>
                <a:schemeClr val="tx1">
                  <a:lumMod val="65000"/>
                  <a:lumOff val="35000"/>
                </a:schemeClr>
              </a:buClr>
              <a:buNone/>
            </a:pPr>
            <a:endParaRPr lang="en-US"/>
          </a:p>
          <a:p>
            <a:pPr>
              <a:spcBef>
                <a:spcPts val="0"/>
              </a:spcBef>
            </a:pPr>
            <a:endParaRPr lang="en-US"/>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This VR training lesson introduces new</a:t>
            </a:r>
            <a:r>
              <a:rPr lang="en-US">
                <a:highlight>
                  <a:srgbClr val="FFFF00"/>
                </a:highlight>
              </a:rPr>
              <a:t> (machine) </a:t>
            </a:r>
            <a:r>
              <a:rPr lang="en-US"/>
              <a:t>operators to one of the most fundamental procedures, safely picking up and staging an unloaded pallet. Designed to simulate the full physicality and presence of real-world </a:t>
            </a:r>
            <a:r>
              <a:rPr lang="en-US">
                <a:highlight>
                  <a:srgbClr val="FFFF00"/>
                </a:highlight>
              </a:rPr>
              <a:t>(machine)</a:t>
            </a:r>
            <a:r>
              <a:rPr lang="en-US"/>
              <a:t> work, the lesson immerses the trainee inside a life-sized virtual warehouse, where they practice using an interactive virtual </a:t>
            </a:r>
            <a:r>
              <a:rPr lang="en-US">
                <a:highlight>
                  <a:srgbClr val="FFFF00"/>
                </a:highlight>
              </a:rPr>
              <a:t>(machine)</a:t>
            </a:r>
            <a:r>
              <a:rPr lang="en-US"/>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77314C46-9946-3912-7DEB-BD36A40ED28D}"/>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 </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a:highlight>
                  <a:srgbClr val="FFFF00"/>
                </a:highlight>
              </a:rPr>
              <a:t>Preparation and Step-by-Step Execution: </a:t>
            </a:r>
            <a:r>
              <a:rPr lang="en-US">
                <a:highlight>
                  <a:srgbClr val="FFFF00"/>
                </a:highlight>
              </a:rPr>
              <a:t>Continued</a:t>
            </a:r>
          </a:p>
          <a:p>
            <a:pPr marL="0" lvl="1" indent="0">
              <a:spcBef>
                <a:spcPts val="0"/>
              </a:spcBef>
              <a:spcAft>
                <a:spcPts val="20"/>
              </a:spcAft>
              <a:buNone/>
            </a:pPr>
            <a:endParaRPr lang="en-US">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a:highlight>
                  <a:srgbClr val="FFFF00"/>
                </a:highlight>
              </a:rPr>
              <a:t>Lift and Check</a:t>
            </a:r>
            <a:r>
              <a:rPr lang="en-US"/>
              <a:t>.</a:t>
            </a:r>
          </a:p>
          <a:p>
            <a:pPr lvl="4">
              <a:spcBef>
                <a:spcPts val="0"/>
              </a:spcBef>
              <a:spcAft>
                <a:spcPts val="200"/>
              </a:spcAft>
              <a:buClr>
                <a:schemeClr val="tx1">
                  <a:lumMod val="65000"/>
                  <a:lumOff val="35000"/>
                </a:schemeClr>
              </a:buClr>
            </a:pPr>
            <a:r>
              <a:rPr lang="en-US"/>
              <a:t>Raise the pallet slightly for transport.</a:t>
            </a:r>
          </a:p>
          <a:p>
            <a:pPr lvl="4">
              <a:spcBef>
                <a:spcPts val="0"/>
              </a:spcBef>
              <a:spcAft>
                <a:spcPts val="200"/>
              </a:spcAft>
              <a:buClr>
                <a:schemeClr val="tx1">
                  <a:lumMod val="65000"/>
                  <a:lumOff val="35000"/>
                </a:schemeClr>
              </a:buClr>
            </a:pPr>
            <a:r>
              <a:rPr lang="en-US"/>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a:t>Transport to Designated Area.</a:t>
            </a:r>
          </a:p>
          <a:p>
            <a:pPr lvl="4">
              <a:spcBef>
                <a:spcPts val="0"/>
              </a:spcBef>
              <a:spcAft>
                <a:spcPts val="200"/>
              </a:spcAft>
              <a:buClr>
                <a:schemeClr val="tx1">
                  <a:lumMod val="65000"/>
                  <a:lumOff val="35000"/>
                </a:schemeClr>
              </a:buClr>
            </a:pPr>
            <a:r>
              <a:rPr lang="en-US"/>
              <a:t>Navigate the pallet to the designated area using smooth, controlled movement.</a:t>
            </a:r>
          </a:p>
          <a:p>
            <a:pPr lvl="4">
              <a:spcBef>
                <a:spcPts val="0"/>
              </a:spcBef>
              <a:spcAft>
                <a:spcPts val="200"/>
              </a:spcAft>
              <a:buClr>
                <a:schemeClr val="tx1">
                  <a:lumMod val="65000"/>
                  <a:lumOff val="35000"/>
                </a:schemeClr>
              </a:buClr>
            </a:pPr>
            <a:r>
              <a:rPr lang="en-US"/>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a:t>Placement and Withdrawal.</a:t>
            </a:r>
          </a:p>
          <a:p>
            <a:pPr lvl="4">
              <a:spcBef>
                <a:spcPts val="0"/>
              </a:spcBef>
              <a:spcAft>
                <a:spcPts val="200"/>
              </a:spcAft>
              <a:buClr>
                <a:schemeClr val="tx1">
                  <a:lumMod val="65000"/>
                  <a:lumOff val="35000"/>
                </a:schemeClr>
              </a:buClr>
            </a:pPr>
            <a:r>
              <a:rPr lang="en-US"/>
              <a:t>Lower pallet to ground markers in the designated zone.</a:t>
            </a:r>
          </a:p>
          <a:p>
            <a:pPr lvl="4">
              <a:spcBef>
                <a:spcPts val="0"/>
              </a:spcBef>
              <a:spcAft>
                <a:spcPts val="300"/>
              </a:spcAft>
              <a:buClr>
                <a:schemeClr val="tx1">
                  <a:lumMod val="65000"/>
                  <a:lumOff val="35000"/>
                </a:schemeClr>
              </a:buClr>
            </a:pPr>
            <a:r>
              <a:rPr lang="en-US"/>
              <a:t>Back out the forks carefully and confirm correct alignment.</a:t>
            </a:r>
          </a:p>
          <a:p>
            <a:pPr marL="512763" lvl="4" indent="0">
              <a:spcBef>
                <a:spcPts val="0"/>
              </a:spcBef>
              <a:spcAft>
                <a:spcPts val="300"/>
              </a:spcAft>
              <a:buClr>
                <a:schemeClr val="tx1">
                  <a:lumMod val="65000"/>
                  <a:lumOff val="35000"/>
                </a:schemeClr>
              </a:buClr>
              <a:buNone/>
            </a:pPr>
            <a:r>
              <a:rPr lang="en-US"/>
              <a:t>	</a:t>
            </a:r>
          </a:p>
          <a:p>
            <a:pPr marL="228600" lvl="1" indent="-228600">
              <a:spcBef>
                <a:spcPts val="20"/>
              </a:spcBef>
              <a:buFont typeface="+mj-lt"/>
              <a:buAutoNum type="arabicPeriod" startAt="3"/>
            </a:pPr>
            <a:r>
              <a:rPr lang="en-US" b="1"/>
              <a:t>Lesson Completion:</a:t>
            </a:r>
            <a:r>
              <a:rPr lang="en-US"/>
              <a:t> </a:t>
            </a:r>
            <a:r>
              <a:rPr lang="en-US" sz="120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a:t>.</a:t>
            </a:r>
          </a:p>
          <a:p>
            <a:pPr marL="341313" lvl="3" indent="0">
              <a:spcBef>
                <a:spcPts val="0"/>
              </a:spcBef>
              <a:buClr>
                <a:schemeClr val="tx1">
                  <a:lumMod val="65000"/>
                  <a:lumOff val="35000"/>
                </a:schemeClr>
              </a:buClr>
              <a:buNone/>
            </a:pPr>
            <a:endParaRPr lang="en-US" sz="1400" b="1"/>
          </a:p>
          <a:p>
            <a:pPr marL="0" lvl="3" indent="0">
              <a:spcBef>
                <a:spcPts val="0"/>
              </a:spcBef>
              <a:buClr>
                <a:schemeClr val="tx1">
                  <a:lumMod val="65000"/>
                  <a:lumOff val="35000"/>
                </a:schemeClr>
              </a:buClr>
              <a:buNone/>
            </a:pPr>
            <a:br>
              <a:rPr lang="en-US" sz="1400"/>
            </a:br>
            <a:br>
              <a:rPr lang="en-US" sz="1400"/>
            </a:br>
            <a:r>
              <a:rPr lang="en-US" i="1"/>
              <a:t>Note: This is a broad-strokes lesson description. Final training content will be developed working closely with your subject matter experts</a:t>
            </a:r>
            <a:r>
              <a:rPr lang="en-US" sz="1400" i="1"/>
              <a:t>.</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9EE963CB-B2D1-B295-AA9D-839A7DAE5A25}"/>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Detail </a:t>
            </a:r>
            <a:br>
              <a:rPr lang="en-US"/>
            </a:br>
            <a:r>
              <a:rPr lang="en-US"/>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a:t>Detail Lesson Example</a:t>
            </a:r>
          </a:p>
          <a:p>
            <a:pPr marL="228600" lvl="1" indent="-228600">
              <a:spcBef>
                <a:spcPts val="0"/>
              </a:spcBef>
              <a:buFont typeface="+mj-lt"/>
              <a:buAutoNum type="arabicPeriod"/>
            </a:pPr>
            <a:r>
              <a:rPr lang="en-US" b="1"/>
              <a:t>Initiate the Training: </a:t>
            </a:r>
            <a:r>
              <a:rPr lang="en-US"/>
              <a:t>The trainee dons the </a:t>
            </a:r>
            <a:r>
              <a:rPr lang="en-US">
                <a:highlight>
                  <a:srgbClr val="FFFF00"/>
                </a:highlight>
              </a:rPr>
              <a:t>Meta Quest 3 </a:t>
            </a:r>
            <a:r>
              <a:rPr lang="en-US"/>
              <a:t>VR headset, instantly immersing them in a realistic virtual warehouse. Ambient sounds of machinery and distant conversations enhance the sense of presence. From the main menu, the trainee will use hand gestures to select the “</a:t>
            </a:r>
            <a:r>
              <a:rPr lang="en-US">
                <a:highlight>
                  <a:srgbClr val="FFFF00"/>
                </a:highlight>
              </a:rPr>
              <a:t>Unsetting the Wrapper” </a:t>
            </a:r>
            <a:r>
              <a:rPr lang="en-US"/>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a:t>Preparation and Set Up: </a:t>
            </a:r>
            <a:r>
              <a:rPr lang="en-US"/>
              <a:t>In this step, the trainee is guided through </a:t>
            </a:r>
            <a:r>
              <a:rPr lang="en-US">
                <a:highlight>
                  <a:srgbClr val="FFFF00"/>
                </a:highlight>
              </a:rPr>
              <a:t>a detailed review of the tools, molds, and forms that will be manipulated while “unsetting” the machine</a:t>
            </a:r>
            <a:r>
              <a:rPr lang="en-US"/>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a:highlight>
                  <a:srgbClr val="FFFF00"/>
                </a:highlight>
              </a:rPr>
              <a:t>Removing (steps to be created): </a:t>
            </a:r>
            <a:r>
              <a:rPr lang="en-US"/>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a:p>
          <a:p>
            <a:pPr marL="0" lvl="1" indent="0" algn="r">
              <a:spcBef>
                <a:spcPts val="0"/>
              </a:spcBef>
              <a:buNone/>
            </a:pPr>
            <a:r>
              <a:rPr lang="en-US"/>
              <a:t>(continued on next page)</a:t>
            </a:r>
          </a:p>
          <a:p>
            <a:pPr>
              <a:spcBef>
                <a:spcPts val="0"/>
              </a:spcBef>
            </a:pPr>
            <a:endParaRPr lang="en-US"/>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a:t>
            </a:r>
            <a:r>
              <a:rPr lang="en-US">
                <a:highlight>
                  <a:srgbClr val="FFFF00"/>
                </a:highlight>
              </a:rPr>
              <a:t>Simulator) </a:t>
            </a:r>
            <a:r>
              <a:rPr lang="en-US"/>
              <a:t>will offer scalable lessons that enhance the familiarization and operations process of (</a:t>
            </a:r>
            <a:r>
              <a:rPr lang="en-US">
                <a:highlight>
                  <a:srgbClr val="FFFF00"/>
                </a:highlight>
              </a:rPr>
              <a:t>company) </a:t>
            </a:r>
            <a:r>
              <a:rPr lang="en-US"/>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highlight>
                  <a:srgbClr val="FFFF00"/>
                </a:highlight>
              </a:rPr>
              <a:t>Detail Lesson Example  (continued)</a:t>
            </a:r>
            <a:endParaRPr lang="en-US" sz="1200" b="1">
              <a:highlight>
                <a:srgbClr val="FFFF00"/>
              </a:highlight>
            </a:endParaRP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a:solidFill>
                  <a:srgbClr val="FF0000"/>
                </a:solidFill>
              </a:rPr>
              <a:t>Gently remove the form. (lesson complete)</a:t>
            </a:r>
          </a:p>
          <a:p>
            <a:pPr marL="341313" lvl="3" indent="0">
              <a:spcBef>
                <a:spcPts val="0"/>
              </a:spcBef>
              <a:buClr>
                <a:schemeClr val="tx1">
                  <a:lumMod val="65000"/>
                  <a:lumOff val="35000"/>
                </a:schemeClr>
              </a:buClr>
              <a:buNone/>
            </a:pPr>
            <a:endParaRPr lang="en-US" b="1"/>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a:solidFill>
                  <a:schemeClr val="tx1">
                    <a:lumMod val="75000"/>
                    <a:lumOff val="25000"/>
                  </a:schemeClr>
                </a:solidFill>
                <a:latin typeface="Calibri Light"/>
                <a:cs typeface="Calibri Light"/>
              </a:rPr>
              <a:t>.</a:t>
            </a:r>
            <a:endParaRPr lang="en-US" sz="90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78128" y="2373237"/>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Marketing Video</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381289"/>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872387"/>
            <a:ext cx="4353193"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4666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Tree>
    <p:extLst>
      <p:ext uri="{BB962C8B-B14F-4D97-AF65-F5344CB8AC3E}">
        <p14:creationId xmlns:p14="http://schemas.microsoft.com/office/powerpoint/2010/main" val="35849627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1018191385"/>
              </p:ext>
            </p:extLst>
          </p:nvPr>
        </p:nvGraphicFramePr>
        <p:xfrm>
          <a:off x="545202" y="2246280"/>
          <a:ext cx="5729137" cy="6502039"/>
        </p:xfrm>
        <a:graphic>
          <a:graphicData uri="http://schemas.openxmlformats.org/drawingml/2006/table">
            <a:tbl>
              <a:tblPr firstRow="1" firstCol="1" bandRow="1">
                <a:tableStyleId>{5C22544A-7EE6-4342-B048-85BDC9FD1C3A}</a:tableStyleId>
              </a:tblPr>
              <a:tblGrid>
                <a:gridCol w="219036">
                  <a:extLst>
                    <a:ext uri="{9D8B030D-6E8A-4147-A177-3AD203B41FA5}">
                      <a16:colId xmlns:a16="http://schemas.microsoft.com/office/drawing/2014/main" val="3062857202"/>
                    </a:ext>
                  </a:extLst>
                </a:gridCol>
                <a:gridCol w="2683013">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a:solidFill>
                            <a:schemeClr val="tx1">
                              <a:lumMod val="65000"/>
                              <a:lumOff val="35000"/>
                            </a:schemeClr>
                          </a:solidFill>
                          <a:latin typeface="+mn-lt"/>
                          <a:ea typeface="+mn-ea"/>
                          <a:cs typeface="+mn-cs"/>
                        </a:rPr>
                        <a:t>Simulation Framework</a:t>
                      </a:r>
                      <a:br>
                        <a:rPr lang="en-US" sz="10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a:solidFill>
                            <a:schemeClr val="bg1">
                              <a:lumMod val="50000"/>
                            </a:schemeClr>
                          </a:solidFill>
                          <a:latin typeface="+mn-lt"/>
                          <a:ea typeface="+mn-ea"/>
                          <a:cs typeface="+mn-cs"/>
                        </a:rPr>
                        <a:t>ForgeSIM™</a:t>
                      </a:r>
                      <a:r>
                        <a:rPr lang="en-US" sz="700" b="0" kern="1200" cap="small" baseline="30000">
                          <a:solidFill>
                            <a:schemeClr val="bg1">
                              <a:lumMod val="50000"/>
                            </a:schemeClr>
                          </a:solidFill>
                          <a:latin typeface="+mn-lt"/>
                          <a:ea typeface="+mn-ea"/>
                          <a:cs typeface="+mn-cs"/>
                        </a:rPr>
                        <a:t> </a:t>
                      </a:r>
                      <a:r>
                        <a:rPr lang="en-US" sz="7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a:solidFill>
                            <a:schemeClr val="tx1">
                              <a:lumMod val="65000"/>
                              <a:lumOff val="35000"/>
                            </a:schemeClr>
                          </a:solidFill>
                          <a:latin typeface="+mn-lt"/>
                          <a:ea typeface="+mn-ea"/>
                          <a:cs typeface="+mn-cs"/>
                        </a:rPr>
                        <a:t>Virtual Environment</a:t>
                      </a:r>
                      <a:br>
                        <a:rPr lang="en-US" sz="900" b="1" kern="1200">
                          <a:solidFill>
                            <a:schemeClr val="tx1">
                              <a:lumMod val="65000"/>
                              <a:lumOff val="35000"/>
                            </a:schemeClr>
                          </a:solidFill>
                          <a:latin typeface="+mn-lt"/>
                          <a:ea typeface="+mn-ea"/>
                          <a:cs typeface="+mn-cs"/>
                        </a:rPr>
                      </a:br>
                      <a:r>
                        <a:rPr lang="en-US" sz="700" b="0" i="0" u="none" strike="noStrike" kern="1200" noProof="0">
                          <a:solidFill>
                            <a:srgbClr val="808080"/>
                          </a:solidFill>
                          <a:highlight>
                            <a:srgbClr val="FEF2DB"/>
                          </a:highlight>
                        </a:rPr>
                        <a:t>This is the custom virtual world in which the user will interact. This environment will be tailored to your specifications</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a:solidFill>
                            <a:srgbClr val="808080"/>
                          </a:solidFill>
                          <a:highlight>
                            <a:srgbClr val="FEF2DB"/>
                          </a:highlight>
                        </a:rPr>
                        <a:t>Support for both a structured step-by-step guided mode as well as unguided mode that allows users to advance through the training without assistance</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Languages</a:t>
                      </a:r>
                      <a:br>
                        <a:rPr lang="en-US" sz="1050" b="1" kern="1200">
                          <a:solidFill>
                            <a:srgbClr val="595959"/>
                          </a:solidFill>
                          <a:latin typeface="+mn-lt"/>
                          <a:ea typeface="+mn-ea"/>
                          <a:cs typeface="+mn-cs"/>
                        </a:rPr>
                      </a:br>
                      <a:r>
                        <a:rPr lang="en-US" sz="700" b="0" i="0" u="none" strike="noStrike" kern="1200" noProof="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Training Lessons scenarios</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$1.10M</a:t>
                      </a:r>
                      <a:endParaRPr lang="en-US" sz="1050" b="1">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1160 Battery Street East, Suite 100</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San Francisco, CA 94111</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10"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2">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1"/>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1"/>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1"/>
              <a:extLst>
                <a:ext uri="{FF2B5EF4-FFF2-40B4-BE49-F238E27FC236}">
                  <a16:creationId xmlns:a16="http://schemas.microsoft.com/office/drawing/2014/main" id="{D01176EA-75AF-CB7E-9CF6-1EA7541160A9}"/>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12"/>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9"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C3462500-EE0E-A0D2-C7C9-A9FC8605CBF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D95E96-36F1-1A75-3A6D-B8D925C2D84E}"/>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7D25038E-0A05-235B-3556-A40659FA77BE}"/>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0361702-DD0B-463F-5B43-9EF24575A960}"/>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F7CD37-626C-E8AD-8E16-5A864162D24A}"/>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MEDIA</a:t>
            </a:r>
          </a:p>
        </p:txBody>
      </p:sp>
      <p:sp>
        <p:nvSpPr>
          <p:cNvPr id="3" name="Title 2" hidden="1">
            <a:extLst>
              <a:ext uri="{FF2B5EF4-FFF2-40B4-BE49-F238E27FC236}">
                <a16:creationId xmlns:a16="http://schemas.microsoft.com/office/drawing/2014/main" id="{5A190676-08DB-25DE-461E-165BEF936518}"/>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pic>
        <p:nvPicPr>
          <p:cNvPr id="5" name="Graphic 4" descr="Presentation with media with solid fill">
            <a:extLst>
              <a:ext uri="{FF2B5EF4-FFF2-40B4-BE49-F238E27FC236}">
                <a16:creationId xmlns:a16="http://schemas.microsoft.com/office/drawing/2014/main" id="{F7F8BE19-BA56-2D06-12AE-7E10F7E895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679700"/>
            <a:ext cx="2870200" cy="2870200"/>
          </a:xfrm>
          <a:prstGeom prst="rect">
            <a:avLst/>
          </a:prstGeom>
        </p:spPr>
      </p:pic>
    </p:spTree>
    <p:extLst>
      <p:ext uri="{BB962C8B-B14F-4D97-AF65-F5344CB8AC3E}">
        <p14:creationId xmlns:p14="http://schemas.microsoft.com/office/powerpoint/2010/main" val="74331085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188-666F-A690-AF07-C9BF74D10CC6}"/>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C6BD0384-0411-54A7-1D9E-12D66724CCD3}"/>
              </a:ext>
            </a:extLst>
          </p:cNvPr>
          <p:cNvSpPr txBox="1">
            <a:spLocks/>
          </p:cNvSpPr>
          <p:nvPr/>
        </p:nvSpPr>
        <p:spPr>
          <a:xfrm>
            <a:off x="490692" y="5516518"/>
            <a:ext cx="3054614"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Lite links in PowerPoint offer an efficient alternative to embedding videos directly. Instead of bloating your presentation file with video data, lite linking creates a reference to video files stored separately on your computer. This keeps your PowerPoint file small and manageable while maintaining full video playback functionality.</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create a lite link, go to Insert &gt; Video &gt; Video on My PC, select your video file, then click the arrow next to "Insert" and choose "Link to File." The video appears normally in your presentation with all standard controls, but the actual video data stays in its original location. This approach works especially well for high-resolution videos or presentations with multiple clips.</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key consideration is maintaining the file path between your presentation and videos. When moving or sharing your presentation, bring the video files along in the same folder structure. While this requires managing separate files, the benefits—smaller file sizes, faster saves, and easier sharing—make lite linking worthwhile for most video-heavy presentations.  </a:t>
            </a:r>
            <a:r>
              <a:rPr lang="en-US" sz="80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endParaRPr lang="en-US" sz="9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Stop 8" hidden="1">
            <a:extLst>
              <a:ext uri="{FF2B5EF4-FFF2-40B4-BE49-F238E27FC236}">
                <a16:creationId xmlns:a16="http://schemas.microsoft.com/office/drawing/2014/main" id="{15AE834B-18AF-1ED5-2F04-BBC603C04D30}"/>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6" name="Stop 6" hidden="1">
            <a:extLst>
              <a:ext uri="{FF2B5EF4-FFF2-40B4-BE49-F238E27FC236}">
                <a16:creationId xmlns:a16="http://schemas.microsoft.com/office/drawing/2014/main" id="{565B8BBC-B77E-4338-34EF-DE20F1E22A7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grpSp>
        <p:nvGrpSpPr>
          <p:cNvPr id="21" name="Callout 4" hidden="1">
            <a:extLst>
              <a:ext uri="{FF2B5EF4-FFF2-40B4-BE49-F238E27FC236}">
                <a16:creationId xmlns:a16="http://schemas.microsoft.com/office/drawing/2014/main" id="{ED8DBF02-A75F-A829-A6DE-B71299673F18}"/>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17149757-3957-8E83-4354-778152476C34}"/>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9A2E3898-1BCE-1CCE-9184-74C0CB4FD5FD}"/>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4A772500-B156-919D-70ED-685924BB6F58}"/>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30F1F3E5-347F-9996-6710-C2C079545775}"/>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55B7E28C-0DCE-8464-C281-08A0276B858D}"/>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cxnSp>
        <p:nvCxnSpPr>
          <p:cNvPr id="32" name="Connector: Elbow 1" hidden="1">
            <a:extLst>
              <a:ext uri="{FF2B5EF4-FFF2-40B4-BE49-F238E27FC236}">
                <a16:creationId xmlns:a16="http://schemas.microsoft.com/office/drawing/2014/main" id="{53C9D8D4-86CA-CA9F-3E88-C50437EB5742}"/>
              </a:ext>
            </a:extLst>
          </p:cNvPr>
          <p:cNvCxnSpPr>
            <a:cxnSpLocks/>
            <a:stCxn id="11" idx="0"/>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45D6256A-0334-2AE2-0697-2F2937ABEE4E}"/>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4040FD14-2E07-6C1B-AEC2-75E21C048FAC}"/>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8780326D-D0FC-73E8-5851-FD52C8AA6710}"/>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VIDEO</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6AFA110D-7D42-C9E2-069F-CF1C9BEEDD8D}"/>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MEDIA TESTS</a:t>
            </a:r>
          </a:p>
        </p:txBody>
      </p:sp>
      <p:sp>
        <p:nvSpPr>
          <p:cNvPr id="3" name="Title" hidden="1">
            <a:extLst>
              <a:ext uri="{FF2B5EF4-FFF2-40B4-BE49-F238E27FC236}">
                <a16:creationId xmlns:a16="http://schemas.microsoft.com/office/drawing/2014/main" id="{F59697FF-780A-CCF4-0725-869B12ABF6AF}"/>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5CD93D3E-09B2-B21F-376B-DD3E7BE8552C}"/>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767F714-DD37-01B3-3298-8706D0BCCB0F}"/>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36DB258B-028D-148B-8DBC-4D1E2CC89E56}"/>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8446E8AD-A1D3-3C0E-CFF8-585AD0D9283A}"/>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31" name="Online Media 30" title="Rick Astley - Never Gonna Give You Up (Official Video) (4K Remaster)">
            <a:hlinkClick r:id="" action="ppaction://media"/>
            <a:extLst>
              <a:ext uri="{FF2B5EF4-FFF2-40B4-BE49-F238E27FC236}">
                <a16:creationId xmlns:a16="http://schemas.microsoft.com/office/drawing/2014/main" id="{57F3AE7A-1669-9D9F-AA0D-3FF5E56547C6}"/>
              </a:ext>
            </a:extLst>
          </p:cNvPr>
          <p:cNvPicPr>
            <a:picLocks noRot="1" noChangeAspect="1"/>
          </p:cNvPicPr>
          <p:nvPr>
            <a:videoFile r:link="rId1"/>
          </p:nvPr>
        </p:nvPicPr>
        <p:blipFill>
          <a:blip r:embed="rId3"/>
          <a:stretch>
            <a:fillRect/>
          </a:stretch>
        </p:blipFill>
        <p:spPr>
          <a:xfrm>
            <a:off x="0" y="1371684"/>
            <a:ext cx="6858000" cy="3875087"/>
          </a:xfrm>
          <a:prstGeom prst="rect">
            <a:avLst/>
          </a:prstGeom>
        </p:spPr>
      </p:pic>
      <p:pic>
        <p:nvPicPr>
          <p:cNvPr id="45" name="Picture 44">
            <a:extLst>
              <a:ext uri="{FF2B5EF4-FFF2-40B4-BE49-F238E27FC236}">
                <a16:creationId xmlns:a16="http://schemas.microsoft.com/office/drawing/2014/main" id="{766C2285-2487-EEAA-B00C-BFCE70B24394}"/>
              </a:ext>
            </a:extLst>
          </p:cNvPr>
          <p:cNvPicPr>
            <a:picLocks noChangeAspect="1"/>
          </p:cNvPicPr>
          <p:nvPr/>
        </p:nvPicPr>
        <p:blipFill>
          <a:blip r:embed="rId4"/>
          <a:stretch>
            <a:fillRect/>
          </a:stretch>
        </p:blipFill>
        <p:spPr>
          <a:xfrm>
            <a:off x="4016457" y="5628521"/>
            <a:ext cx="1840406" cy="1702721"/>
          </a:xfrm>
          <a:prstGeom prst="rect">
            <a:avLst/>
          </a:prstGeom>
          <a:ln>
            <a:noFill/>
          </a:ln>
          <a:effectLst>
            <a:softEdge rad="112500"/>
          </a:effectLst>
        </p:spPr>
      </p:pic>
    </p:spTree>
    <p:extLst>
      <p:ext uri="{BB962C8B-B14F-4D97-AF65-F5344CB8AC3E}">
        <p14:creationId xmlns:p14="http://schemas.microsoft.com/office/powerpoint/2010/main" val="37663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a:solidFill>
                  <a:srgbClr val="FF0000"/>
                </a:solidFill>
              </a:rPr>
              <a:t>DO</a:t>
            </a:r>
            <a:br>
              <a:rPr lang="en-US" b="1">
                <a:solidFill>
                  <a:srgbClr val="FF0000"/>
                </a:solidFill>
              </a:rPr>
            </a:br>
            <a:r>
              <a:rPr lang="en-US" b="1">
                <a:solidFill>
                  <a:srgbClr val="FF0000"/>
                </a:solidFill>
              </a:rPr>
              <a:t>NOT </a:t>
            </a:r>
            <a:br>
              <a:rPr lang="en-US" b="1">
                <a:solidFill>
                  <a:srgbClr val="FF0000"/>
                </a:solidFill>
              </a:rPr>
            </a:br>
            <a:r>
              <a:rPr lang="en-US" b="1">
                <a:solidFill>
                  <a:srgbClr val="FF0000"/>
                </a:solidFill>
              </a:rPr>
              <a:t>USE</a:t>
            </a:r>
          </a:p>
          <a:p>
            <a:endParaRPr lang="en-US" b="1">
              <a:solidFill>
                <a:srgbClr val="FF0000"/>
              </a:solidFill>
            </a:endParaRPr>
          </a:p>
          <a:p>
            <a:r>
              <a:rPr lang="en-US" b="1">
                <a:solidFill>
                  <a:srgbClr val="FF0000"/>
                </a:solidFill>
              </a:rPr>
              <a:t>USE </a:t>
            </a:r>
            <a:br>
              <a:rPr lang="en-US" b="1">
                <a:solidFill>
                  <a:srgbClr val="FF0000"/>
                </a:solidFill>
              </a:rPr>
            </a:br>
            <a:r>
              <a:rPr lang="en-US" b="1">
                <a:solidFill>
                  <a:srgbClr val="FF0000"/>
                </a:solidFill>
              </a:rPr>
              <a:t>Table </a:t>
            </a:r>
            <a:br>
              <a:rPr lang="en-US" b="1">
                <a:solidFill>
                  <a:srgbClr val="FF0000"/>
                </a:solidFill>
              </a:rPr>
            </a:br>
            <a:r>
              <a:rPr lang="en-US" b="1">
                <a:solidFill>
                  <a:srgbClr val="FF0000"/>
                </a:solidFill>
              </a:rPr>
              <a:t>VERSION</a:t>
            </a:r>
            <a:br>
              <a:rPr lang="en-US" b="1">
                <a:solidFill>
                  <a:srgbClr val="FF0000"/>
                </a:solidFill>
              </a:rPr>
            </a:br>
            <a:r>
              <a:rPr lang="en-US" b="1">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b2f2babebaee9fbc3bc5c48f73496bc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cfce3718089e2fb26ce17d2f0d094733"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2.xml><?xml version="1.0" encoding="utf-8"?>
<ds:datastoreItem xmlns:ds="http://schemas.openxmlformats.org/officeDocument/2006/customXml" ds:itemID="{63B027B0-A198-4A93-ACB4-9D9F566A1973}">
  <ds:schemaRefs>
    <ds:schemaRef ds:uri="ba64f991-e6fd-4bbc-ac0b-145dce244843"/>
    <ds:schemaRef ds:uri="e6f95391-37ae-4813-9d31-943f64a4fe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4C3D5DA-A189-42C0-82C8-19897FC197CD}">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Letter Paper (8.5x11 in)</PresentationFormat>
  <Slides>157</Slides>
  <Notes>25</Notes>
  <HiddenSlides>0</HiddenSlides>
  <ScaleCrop>false</ScaleCrop>
  <HeadingPairs>
    <vt:vector size="4" baseType="variant">
      <vt:variant>
        <vt:lpstr>Theme</vt:lpstr>
      </vt:variant>
      <vt:variant>
        <vt:i4>1</vt:i4>
      </vt:variant>
      <vt:variant>
        <vt:lpstr>Slide Titles</vt:lpstr>
      </vt:variant>
      <vt:variant>
        <vt:i4>157</vt:i4>
      </vt:variant>
    </vt:vector>
  </HeadingPairs>
  <TitlesOfParts>
    <vt:vector size="158" baseType="lpstr">
      <vt:lpstr>1_Office Theme</vt:lpstr>
      <vt:lpstr>S 22-EZ Laser Screed Simulator  Challenge Mode Virtual Reality Simulator Sales and Training Expansion</vt:lpstr>
      <vt:lpstr>PROJECT OVERVIEW</vt:lpstr>
      <vt:lpstr>BASE Challenge Mode Features</vt:lpstr>
      <vt:lpstr>Advanced Challenge Mode Features</vt:lpstr>
      <vt:lpstr>PRO Challenge Mode Features</vt:lpstr>
      <vt:lpstr>Optional enhancements and Parameters </vt:lpstr>
      <vt:lpstr>PROJECT SCOPE &amp; COST</vt:lpstr>
      <vt:lpstr>END</vt:lpstr>
      <vt:lpstr>Contents</vt:lpstr>
      <vt:lpstr>PowerPoint Presentation</vt:lpstr>
      <vt:lpstr>Project Overview</vt:lpstr>
      <vt:lpstr>Why ForgeFX</vt:lpstr>
      <vt:lpstr>Why ForgeFX</vt:lpstr>
      <vt:lpstr>REDEFINING REALITY</vt:lpstr>
      <vt:lpstr>Redefining reality</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PRICE OPTIONS</vt:lpstr>
      <vt:lpstr>Product Ownership</vt:lpstr>
      <vt:lpstr>Simulator ROI</vt:lpstr>
      <vt:lpstr>PowerPoint Presentation</vt:lpstr>
      <vt:lpstr>PowerPoint Presentation</vt:lpstr>
      <vt:lpstr>PowerPoint Presentation</vt:lpstr>
      <vt:lpstr>Scope &amp; Cost Options</vt:lpstr>
      <vt:lpstr>On Target?</vt:lpstr>
      <vt:lpstr>Let’s Get Started!</vt:lpstr>
      <vt:lpstr>scope &amp; Cost Glossary</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Meta Quest For Business</vt:lpstr>
      <vt:lpstr>Modern Device Management For Business</vt:lpstr>
      <vt:lpstr>END</vt:lpstr>
      <vt:lpstr>EXTRAS</vt:lpstr>
      <vt:lpstr>PowerPoint Presentation</vt:lpstr>
      <vt:lpstr>EXTRAS</vt:lpstr>
      <vt:lpstr>EXTRAS</vt:lpstr>
      <vt:lpstr>SIMULATOR Foundation Extras</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Lesson Definition</vt:lpstr>
      <vt:lpstr>Economies of Scale</vt:lpstr>
      <vt:lpstr>EXTRAS</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EXTRAS</vt:lpstr>
      <vt:lpstr>VIDEOEXAMPLE</vt:lpstr>
      <vt:lpstr>PowerPoint Presentation</vt:lpstr>
      <vt:lpstr>PowerPoint Presentation</vt:lpstr>
      <vt:lpstr>Rapid Engagement Incentive</vt:lpstr>
      <vt:lpstr>PowerPoint Presentation</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revision>1</cp:revision>
  <cp:lastPrinted>2025-08-08T16:36:14Z</cp:lastPrinted>
  <dcterms:created xsi:type="dcterms:W3CDTF">2020-09-04T00:25:32Z</dcterms:created>
  <dcterms:modified xsi:type="dcterms:W3CDTF">2025-08-08T18:42:16Z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