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6"/>
  </p:sldMasterIdLst>
  <p:notesMasterIdLst>
    <p:notesMasterId r:id="rId134"/>
  </p:notesMasterIdLst>
  <p:handoutMasterIdLst>
    <p:handoutMasterId r:id="rId135"/>
  </p:handoutMasterIdLst>
  <p:sldIdLst>
    <p:sldId id="5141" r:id="rId7"/>
    <p:sldId id="5144" r:id="rId8"/>
    <p:sldId id="5231" r:id="rId9"/>
    <p:sldId id="5889" r:id="rId10"/>
    <p:sldId id="5058" r:id="rId11"/>
    <p:sldId id="5787" r:id="rId12"/>
    <p:sldId id="5890" r:id="rId13"/>
    <p:sldId id="5892" r:id="rId14"/>
    <p:sldId id="5893" r:id="rId15"/>
    <p:sldId id="5894" r:id="rId16"/>
    <p:sldId id="5918" r:id="rId17"/>
    <p:sldId id="5060" r:id="rId18"/>
    <p:sldId id="5185" r:id="rId19"/>
    <p:sldId id="5069" r:id="rId20"/>
    <p:sldId id="5187" r:id="rId21"/>
    <p:sldId id="5150" r:id="rId22"/>
    <p:sldId id="5188" r:id="rId23"/>
    <p:sldId id="5122" r:id="rId24"/>
    <p:sldId id="5189" r:id="rId25"/>
    <p:sldId id="5120" r:id="rId26"/>
    <p:sldId id="5191" r:id="rId27"/>
    <p:sldId id="5293" r:id="rId28"/>
    <p:sldId id="5301" r:id="rId29"/>
    <p:sldId id="5911" r:id="rId30"/>
    <p:sldId id="5914" r:id="rId31"/>
    <p:sldId id="5152" r:id="rId32"/>
    <p:sldId id="5917" r:id="rId33"/>
    <p:sldId id="5256" r:id="rId34"/>
    <p:sldId id="5681" r:id="rId35"/>
    <p:sldId id="5320" r:id="rId36"/>
    <p:sldId id="5175" r:id="rId37"/>
    <p:sldId id="5096" r:id="rId38"/>
    <p:sldId id="5097" r:id="rId39"/>
    <p:sldId id="5113" r:id="rId40"/>
    <p:sldId id="5114" r:id="rId41"/>
    <p:sldId id="5202" r:id="rId42"/>
    <p:sldId id="5201" r:id="rId43"/>
    <p:sldId id="5203" r:id="rId44"/>
    <p:sldId id="5174" r:id="rId45"/>
    <p:sldId id="5204" r:id="rId46"/>
    <p:sldId id="5214" r:id="rId47"/>
    <p:sldId id="4836" r:id="rId48"/>
    <p:sldId id="5205" r:id="rId49"/>
    <p:sldId id="4845" r:id="rId50"/>
    <p:sldId id="5108" r:id="rId51"/>
    <p:sldId id="5109" r:id="rId52"/>
    <p:sldId id="4841" r:id="rId53"/>
    <p:sldId id="4842" r:id="rId54"/>
    <p:sldId id="4367" r:id="rId55"/>
    <p:sldId id="5156" r:id="rId56"/>
    <p:sldId id="5157" r:id="rId57"/>
    <p:sldId id="5160" r:id="rId58"/>
    <p:sldId id="5161" r:id="rId59"/>
    <p:sldId id="5111" r:id="rId60"/>
    <p:sldId id="5162" r:id="rId61"/>
    <p:sldId id="5225" r:id="rId62"/>
    <p:sldId id="5155" r:id="rId63"/>
    <p:sldId id="5164" r:id="rId64"/>
    <p:sldId id="5110" r:id="rId65"/>
    <p:sldId id="5165" r:id="rId66"/>
    <p:sldId id="5166" r:id="rId67"/>
    <p:sldId id="5167" r:id="rId68"/>
    <p:sldId id="5168" r:id="rId69"/>
    <p:sldId id="5169" r:id="rId70"/>
    <p:sldId id="5163" r:id="rId71"/>
    <p:sldId id="5039" r:id="rId72"/>
    <p:sldId id="5227" r:id="rId73"/>
    <p:sldId id="5226" r:id="rId74"/>
    <p:sldId id="5219" r:id="rId75"/>
    <p:sldId id="5220" r:id="rId76"/>
    <p:sldId id="4866" r:id="rId77"/>
    <p:sldId id="5901" r:id="rId78"/>
    <p:sldId id="5902" r:id="rId79"/>
    <p:sldId id="5781" r:id="rId80"/>
    <p:sldId id="5318" r:id="rId81"/>
    <p:sldId id="5915" r:id="rId82"/>
    <p:sldId id="5240" r:id="rId83"/>
    <p:sldId id="5250" r:id="rId84"/>
    <p:sldId id="5916" r:id="rId85"/>
    <p:sldId id="5899" r:id="rId86"/>
    <p:sldId id="4848" r:id="rId87"/>
    <p:sldId id="1231" r:id="rId88"/>
    <p:sldId id="1232" r:id="rId89"/>
    <p:sldId id="1233" r:id="rId90"/>
    <p:sldId id="1234" r:id="rId91"/>
    <p:sldId id="1235" r:id="rId92"/>
    <p:sldId id="1237" r:id="rId93"/>
    <p:sldId id="1238" r:id="rId94"/>
    <p:sldId id="5216" r:id="rId95"/>
    <p:sldId id="5217" r:id="rId96"/>
    <p:sldId id="5215" r:id="rId97"/>
    <p:sldId id="5207" r:id="rId98"/>
    <p:sldId id="5082" r:id="rId99"/>
    <p:sldId id="5229" r:id="rId100"/>
    <p:sldId id="5084" r:id="rId101"/>
    <p:sldId id="5119" r:id="rId102"/>
    <p:sldId id="5199" r:id="rId103"/>
    <p:sldId id="5200" r:id="rId104"/>
    <p:sldId id="5211" r:id="rId105"/>
    <p:sldId id="5115" r:id="rId106"/>
    <p:sldId id="4970" r:id="rId107"/>
    <p:sldId id="5228" r:id="rId108"/>
    <p:sldId id="5206" r:id="rId109"/>
    <p:sldId id="4829" r:id="rId110"/>
    <p:sldId id="4928" r:id="rId111"/>
    <p:sldId id="4874" r:id="rId112"/>
    <p:sldId id="4941" r:id="rId113"/>
    <p:sldId id="5218" r:id="rId114"/>
    <p:sldId id="4996" r:id="rId115"/>
    <p:sldId id="5149" r:id="rId116"/>
    <p:sldId id="5176" r:id="rId117"/>
    <p:sldId id="5142" r:id="rId118"/>
    <p:sldId id="5143" r:id="rId119"/>
    <p:sldId id="5153" r:id="rId120"/>
    <p:sldId id="5208" r:id="rId121"/>
    <p:sldId id="5116" r:id="rId122"/>
    <p:sldId id="1249" r:id="rId123"/>
    <p:sldId id="5012" r:id="rId124"/>
    <p:sldId id="5013" r:id="rId125"/>
    <p:sldId id="5014" r:id="rId126"/>
    <p:sldId id="1266" r:id="rId127"/>
    <p:sldId id="4191" r:id="rId128"/>
    <p:sldId id="4200" r:id="rId129"/>
    <p:sldId id="1928" r:id="rId130"/>
    <p:sldId id="302" r:id="rId131"/>
    <p:sldId id="303" r:id="rId132"/>
    <p:sldId id="289" r:id="rId133"/>
  </p:sldIdLst>
  <p:sldSz cx="6858000" cy="9144000" type="letter"/>
  <p:notesSz cx="6858000" cy="9144000"/>
  <p:embeddedFontLst>
    <p:embeddedFont>
      <p:font typeface="Aptos Narrow" panose="020B0604020202020204" charset="0"/>
      <p:regular r:id="rId136"/>
      <p:bold r:id="rId137"/>
      <p:italic r:id="rId138"/>
      <p:boldItalic r:id="rId139"/>
    </p:embeddedFont>
    <p:embeddedFont>
      <p:font typeface="Arial Narrow" panose="020B0604020202020204" charset="0"/>
      <p:regular r:id="rId140"/>
      <p:bold r:id="rId141"/>
      <p:italic r:id="rId142"/>
      <p:boldItalic r:id="rId143"/>
    </p:embeddedFont>
    <p:embeddedFont>
      <p:font typeface="HoloLens MDL2 Assets" panose="020B0604020202020204" charset="0"/>
      <p:regular r:id="rId144"/>
    </p:embeddedFont>
    <p:embeddedFont>
      <p:font typeface="Impact" panose="020B0806030902050204" pitchFamily="34" charset="0"/>
      <p:regular r:id="rId145"/>
    </p:embeddedFont>
    <p:embeddedFont>
      <p:font typeface="Lato" panose="020B0604020202020204" charset="0"/>
      <p:regular r:id="rId146"/>
      <p:bold r:id="rId147"/>
      <p:italic r:id="rId148"/>
      <p:boldItalic r:id="rId149"/>
    </p:embeddedFont>
    <p:embeddedFont>
      <p:font typeface="Lato Black" panose="020B0604020202020204" charset="0"/>
      <p:bold r:id="rId150"/>
      <p:boldItalic r:id="rId151"/>
    </p:embeddedFont>
    <p:embeddedFont>
      <p:font typeface="Lato Heavy" panose="020B0604020202020204" charset="0"/>
      <p:bold r:id="rId152"/>
      <p:boldItalic r:id="rId153"/>
    </p:embeddedFont>
    <p:embeddedFont>
      <p:font typeface="Lato Light" panose="020F0302020204030203" charset="0"/>
      <p:regular r:id="rId154"/>
      <p:italic r:id="rId155"/>
    </p:embeddedFont>
    <p:embeddedFont>
      <p:font typeface="Lato SemiBold" panose="020B0604020202020204" charset="0"/>
      <p:bold r:id="rId156"/>
      <p:boldItalic r:id="rId157"/>
    </p:embeddedFont>
    <p:embeddedFont>
      <p:font typeface="Montserrat"/>
      <p:regular r:id="rId158"/>
      <p:bold r:id="rId159"/>
      <p:italic r:id="rId160"/>
      <p:boldItalic r:id="rId161"/>
    </p:embeddedFont>
    <p:embeddedFont>
      <p:font typeface="MS Shell Dlg 2" panose="020B0604030504040204" pitchFamily="34" charset="0"/>
      <p:regular r:id="rId162"/>
      <p:bold r:id="rId163"/>
    </p:embeddedFont>
    <p:embeddedFont>
      <p:font typeface="Open Sans" panose="020B0604020202020204" charset="0"/>
      <p:regular r:id="rId164"/>
      <p:bold r:id="rId165"/>
      <p:italic r:id="rId166"/>
      <p:boldItalic r:id="rId167"/>
    </p:embeddedFont>
    <p:embeddedFont>
      <p:font typeface="Roboto Black" panose="020B0604020202020204" charset="0"/>
      <p:bold r:id="rId168"/>
      <p:boldItalic r:id="rId169"/>
    </p:embeddedFont>
    <p:embeddedFont>
      <p:font typeface="Roboto Condensed" panose="020B0604020202020204" charset="0"/>
      <p:regular r:id="rId170"/>
      <p:bold r:id="rId171"/>
      <p:italic r:id="rId172"/>
      <p:boldItalic r:id="rId173"/>
    </p:embeddedFont>
    <p:embeddedFont>
      <p:font typeface="Roboto Thin" panose="020B0604020202020204" charset="0"/>
      <p:regular r:id="rId174"/>
      <p:italic r:id="rId175"/>
    </p:embeddedFont>
    <p:embeddedFont>
      <p:font typeface="Segoe Print" panose="02000600000000000000" pitchFamily="2" charset="0"/>
      <p:regular r:id="rId176"/>
      <p:bold r:id="rId177"/>
    </p:embeddedFont>
    <p:embeddedFont>
      <p:font typeface="Segoe UI" panose="020B0502040204020203" pitchFamily="34" charset="0"/>
      <p:regular r:id="rId178"/>
      <p:bold r:id="rId179"/>
      <p:italic r:id="rId180"/>
      <p:boldItalic r:id="rId181"/>
    </p:embeddedFont>
    <p:embeddedFont>
      <p:font typeface="Top Secret" panose="020B0604020202020204" charset="0"/>
      <p:regular r:id="rId182"/>
      <p:bold r:id="rId183"/>
    </p:embeddedFont>
    <p:embeddedFont>
      <p:font typeface="Verdana" panose="020B0604030504040204" pitchFamily="34" charset="0"/>
      <p:regular r:id="rId184"/>
      <p:bold r:id="rId185"/>
      <p:italic r:id="rId186"/>
      <p:boldItalic r:id="rId187"/>
    </p:embeddedFont>
    <p:embeddedFont>
      <p:font typeface="Verdana Pro" panose="020B0604020202020204" charset="0"/>
      <p:regular r:id="rId188"/>
      <p:bold r:id="rId189"/>
      <p:italic r:id="rId190"/>
      <p:boldItalic r:id="rId19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144"/>
            <p14:sldId id="5231"/>
            <p14:sldId id="5889"/>
            <p14:sldId id="5058"/>
            <p14:sldId id="5787"/>
          </p14:sldIdLst>
        </p14:section>
        <p14:section name="Features" id="{DE8E3186-B6F2-4D3E-93FE-D2AAD3427389}">
          <p14:sldIdLst>
            <p14:sldId id="5890"/>
            <p14:sldId id="5892"/>
            <p14:sldId id="5893"/>
            <p14:sldId id="5894"/>
            <p14:sldId id="5918"/>
            <p14:sldId id="5060"/>
            <p14:sldId id="5185"/>
            <p14:sldId id="5069"/>
            <p14:sldId id="5187"/>
            <p14:sldId id="5150"/>
            <p14:sldId id="5188"/>
            <p14:sldId id="5122"/>
            <p14:sldId id="5189"/>
            <p14:sldId id="5120"/>
            <p14:sldId id="5191"/>
            <p14:sldId id="5293"/>
            <p14:sldId id="5301"/>
          </p14:sldIdLst>
        </p14:section>
        <p14:section name="Custom Features" id="{091C201F-2D91-46C2-A3A8-42E692466A06}">
          <p14:sldIdLst/>
        </p14:section>
        <p14:section name="Lessons" id="{138E7A80-C646-42B6-9271-C0200B78C9DE}">
          <p14:sldIdLst>
            <p14:sldId id="5911"/>
            <p14:sldId id="5914"/>
          </p14:sldIdLst>
        </p14:section>
        <p14:section name="Price Options" id="{BDDF0F04-6197-43DB-BE59-E59AAEA6B030}">
          <p14:sldIdLst>
            <p14:sldId id="5152"/>
            <p14:sldId id="5917"/>
            <p14:sldId id="5256"/>
            <p14:sldId id="5681"/>
            <p14:sldId id="5320"/>
          </p14:sldIdLst>
        </p14:section>
        <p14:section name="Development Process" id="{0C4C0CD0-7397-43B9-B293-EDC4A64058E0}">
          <p14:sldIdLst>
            <p14:sldId id="5175"/>
            <p14:sldId id="5096"/>
            <p14:sldId id="5097"/>
            <p14:sldId id="5113"/>
            <p14:sldId id="5114"/>
            <p14:sldId id="5202"/>
            <p14:sldId id="5201"/>
            <p14:sldId id="5203"/>
          </p14:sldIdLst>
        </p14:section>
        <p14:section name="Conclusion" id="{6B40304D-9DD6-4878-82EB-2A5E0403B467}">
          <p14:sldIdLst>
            <p14:sldId id="5174"/>
            <p14:sldId id="5204"/>
            <p14:sldId id="5214"/>
          </p14:sldIdLst>
        </p14:section>
        <p14:section name="Appendix A: About ForgeFX" id="{7B19905F-4E8E-4FD9-8EE3-F8DACF044E48}">
          <p14:sldIdLst>
            <p14:sldId id="4836"/>
            <p14:sldId id="5205"/>
            <p14:sldId id="4845"/>
            <p14:sldId id="5108"/>
            <p14:sldId id="5109"/>
            <p14:sldId id="4841"/>
          </p14:sldIdLst>
        </p14:section>
        <p14:section name="Appendix B: Recent Projects" id="{A89BE57D-B6CB-4137-AED6-F66F7B72D28D}">
          <p14:sldIdLst>
            <p14:sldId id="4842"/>
            <p14:sldId id="4367"/>
            <p14:sldId id="5156"/>
            <p14:sldId id="5157"/>
            <p14:sldId id="5160"/>
            <p14:sldId id="5161"/>
            <p14:sldId id="5111"/>
            <p14:sldId id="5162"/>
            <p14:sldId id="5225"/>
            <p14:sldId id="5155"/>
            <p14:sldId id="5164"/>
            <p14:sldId id="5110"/>
            <p14:sldId id="5165"/>
            <p14:sldId id="5166"/>
            <p14:sldId id="5167"/>
            <p14:sldId id="5168"/>
            <p14:sldId id="5169"/>
            <p14:sldId id="5163"/>
            <p14:sldId id="5039"/>
            <p14:sldId id="5227"/>
            <p14:sldId id="5226"/>
          </p14:sldIdLst>
        </p14:section>
        <p14:section name="End" id="{705A8FFD-CFD6-47BB-9166-D26E88883C2B}">
          <p14:sldIdLst>
            <p14:sldId id="5219"/>
            <p14:sldId id="5220"/>
          </p14:sldIdLst>
        </p14:section>
        <p14:section name="Extras" id="{514B049A-7207-41D1-9DB1-6FCB360B4038}">
          <p14:sldIdLst>
            <p14:sldId id="4866"/>
            <p14:sldId id="5901"/>
            <p14:sldId id="5902"/>
            <p14:sldId id="5781"/>
            <p14:sldId id="5318"/>
            <p14:sldId id="5915"/>
            <p14:sldId id="5240"/>
            <p14:sldId id="5250"/>
            <p14:sldId id="5916"/>
            <p14:sldId id="5899"/>
          </p14:sldIdLst>
        </p14:section>
        <p14:section name="Development Agreement" id="{34F8F145-D3E2-44A8-8A39-2C3BE72F03B6}">
          <p14:sldIdLst>
            <p14:sldId id="4848"/>
            <p14:sldId id="1231"/>
            <p14:sldId id="1232"/>
            <p14:sldId id="1233"/>
            <p14:sldId id="1234"/>
            <p14:sldId id="1235"/>
            <p14:sldId id="1237"/>
            <p14:sldId id="1238"/>
            <p14:sldId id="5216"/>
            <p14:sldId id="5217"/>
            <p14:sldId id="5215"/>
          </p14:sldIdLst>
        </p14:section>
        <p14:section name="." id="{26D60B9B-987F-4DDA-88CB-F649D5DB5B42}">
          <p14:sldIdLst>
            <p14:sldId id="5207"/>
          </p14:sldIdLst>
        </p14:section>
        <p14:section name="." id="{FDECA715-2E18-4456-8D61-6ED4D4B1D068}">
          <p14:sldIdLst>
            <p14:sldId id="5082"/>
            <p14:sldId id="5229"/>
            <p14:sldId id="5084"/>
            <p14:sldId id="5119"/>
          </p14:sldIdLst>
        </p14:section>
        <p14:section name="Old Version" id="{4A459290-58F5-490C-B9AD-D6F2E3CF72B9}">
          <p14:sldIdLst>
            <p14:sldId id="5199"/>
          </p14:sldIdLst>
        </p14:section>
        <p14:section name="Old" id="{E4F2FD1E-B9FD-48A1-952F-542E5326797E}">
          <p14:sldIdLst/>
        </p14:section>
        <p14:section name="Construction" id="{3BA6F411-DF7A-4C76-8695-4F1843282716}">
          <p14:sldIdLst>
            <p14:sldId id="5200"/>
          </p14:sldIdLst>
        </p14:section>
        <p14:section name="Bits &amp; Pieces" id="{37476A49-776D-4CE1-B072-783F0F4506DA}">
          <p14:sldIdLst>
            <p14:sldId id="5211"/>
            <p14:sldId id="5115"/>
            <p14:sldId id="4970"/>
            <p14:sldId id="5228"/>
            <p14:sldId id="5206"/>
            <p14:sldId id="4829"/>
            <p14:sldId id="4928"/>
            <p14:sldId id="4874"/>
            <p14:sldId id="4941"/>
            <p14:sldId id="5218"/>
          </p14:sldIdLst>
        </p14:section>
        <p14:section name="Archives/not formatted" id="{21AFF07C-0A3A-4B13-9D5C-66736451A154}">
          <p14:sldIdLst>
            <p14:sldId id="4996"/>
            <p14:sldId id="5149"/>
            <p14:sldId id="5176"/>
            <p14:sldId id="5142"/>
            <p14:sldId id="5143"/>
            <p14:sldId id="5153"/>
            <p14:sldId id="5208"/>
            <p14:sldId id="5116"/>
            <p14:sldId id="1249"/>
            <p14:sldId id="5012"/>
            <p14:sldId id="5013"/>
            <p14:sldId id="5014"/>
            <p14:sldId id="1266"/>
            <p14:sldId id="4191"/>
            <p14:sldId id="4200"/>
            <p14:sldId id="1928"/>
            <p14:sldId id="302"/>
            <p14:sldId id="303"/>
            <p14:sldId id="289"/>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320" userDrawn="1">
          <p15:clr>
            <a:srgbClr val="A4A3A4"/>
          </p15:clr>
        </p15:guide>
        <p15:guide id="23" orient="horz" pos="228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4555"/>
    <a:srgbClr val="FFFFFF"/>
    <a:srgbClr val="FFF7DF"/>
    <a:srgbClr val="FDF2E7"/>
    <a:srgbClr val="FFD75E"/>
    <a:srgbClr val="595959"/>
    <a:srgbClr val="FFDDDD"/>
    <a:srgbClr val="FFE5E5"/>
    <a:srgbClr val="DDF0C8"/>
    <a:srgbClr val="D8EEC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25DFD2-7134-4323-AE7D-49F38A6BD449}" v="1080" dt="2025-09-08T15:18:56.2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pos="288"/>
        <p:guide pos="3336"/>
        <p:guide pos="1440"/>
        <p:guide orient="horz" pos="4320"/>
        <p:guide orient="horz" pos="2280"/>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font" Target="fonts/font3.fntdata"/><Relationship Id="rId159" Type="http://schemas.openxmlformats.org/officeDocument/2006/relationships/font" Target="fonts/font24.fntdata"/><Relationship Id="rId170" Type="http://schemas.openxmlformats.org/officeDocument/2006/relationships/font" Target="fonts/font35.fntdata"/><Relationship Id="rId191" Type="http://schemas.openxmlformats.org/officeDocument/2006/relationships/font" Target="fonts/font56.fntdata"/><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font" Target="fonts/font14.fntdata"/><Relationship Id="rId5" Type="http://schemas.openxmlformats.org/officeDocument/2006/relationships/customXml" Target="../customXml/item5.xml"/><Relationship Id="rId95" Type="http://schemas.openxmlformats.org/officeDocument/2006/relationships/slide" Target="slides/slide89.xml"/><Relationship Id="rId160" Type="http://schemas.openxmlformats.org/officeDocument/2006/relationships/font" Target="fonts/font25.fntdata"/><Relationship Id="rId181" Type="http://schemas.openxmlformats.org/officeDocument/2006/relationships/font" Target="fonts/font46.fntdata"/><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font" Target="fonts/font4.fntdata"/><Relationship Id="rId85" Type="http://schemas.openxmlformats.org/officeDocument/2006/relationships/slide" Target="slides/slide79.xml"/><Relationship Id="rId150" Type="http://schemas.openxmlformats.org/officeDocument/2006/relationships/font" Target="fonts/font15.fntdata"/><Relationship Id="rId171" Type="http://schemas.openxmlformats.org/officeDocument/2006/relationships/font" Target="fonts/font36.fntdata"/><Relationship Id="rId192" Type="http://schemas.openxmlformats.org/officeDocument/2006/relationships/commentAuthors" Target="commentAuthors.xml"/><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font" Target="fonts/font5.fntdata"/><Relationship Id="rId161" Type="http://schemas.openxmlformats.org/officeDocument/2006/relationships/font" Target="fonts/font26.fntdata"/><Relationship Id="rId182" Type="http://schemas.openxmlformats.org/officeDocument/2006/relationships/font" Target="fonts/font47.fntdata"/><Relationship Id="rId6" Type="http://schemas.openxmlformats.org/officeDocument/2006/relationships/slideMaster" Target="slideMasters/slideMaster1.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font" Target="fonts/font16.fntdata"/><Relationship Id="rId172" Type="http://schemas.openxmlformats.org/officeDocument/2006/relationships/font" Target="fonts/font37.fntdata"/><Relationship Id="rId193" Type="http://schemas.openxmlformats.org/officeDocument/2006/relationships/presProps" Target="presProps.xml"/><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20" Type="http://schemas.openxmlformats.org/officeDocument/2006/relationships/slide" Target="slides/slide114.xml"/><Relationship Id="rId141" Type="http://schemas.openxmlformats.org/officeDocument/2006/relationships/font" Target="fonts/font6.fntdata"/><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162" Type="http://schemas.openxmlformats.org/officeDocument/2006/relationships/font" Target="fonts/font27.fntdata"/><Relationship Id="rId183" Type="http://schemas.openxmlformats.org/officeDocument/2006/relationships/font" Target="fonts/font48.fntdata"/><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slide" Target="slides/slide109.xml"/><Relationship Id="rId131" Type="http://schemas.openxmlformats.org/officeDocument/2006/relationships/slide" Target="slides/slide125.xml"/><Relationship Id="rId136" Type="http://schemas.openxmlformats.org/officeDocument/2006/relationships/font" Target="fonts/font1.fntdata"/><Relationship Id="rId157" Type="http://schemas.openxmlformats.org/officeDocument/2006/relationships/font" Target="fonts/font22.fntdata"/><Relationship Id="rId178" Type="http://schemas.openxmlformats.org/officeDocument/2006/relationships/font" Target="fonts/font43.fntdata"/><Relationship Id="rId61" Type="http://schemas.openxmlformats.org/officeDocument/2006/relationships/slide" Target="slides/slide55.xml"/><Relationship Id="rId82" Type="http://schemas.openxmlformats.org/officeDocument/2006/relationships/slide" Target="slides/slide76.xml"/><Relationship Id="rId152" Type="http://schemas.openxmlformats.org/officeDocument/2006/relationships/font" Target="fonts/font17.fntdata"/><Relationship Id="rId173" Type="http://schemas.openxmlformats.org/officeDocument/2006/relationships/font" Target="fonts/font38.fntdata"/><Relationship Id="rId194" Type="http://schemas.openxmlformats.org/officeDocument/2006/relationships/viewProps" Target="viewProps.xml"/><Relationship Id="rId199" Type="http://schemas.microsoft.com/office/2018/10/relationships/authors" Target="authors.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font" Target="fonts/font12.fntdata"/><Relationship Id="rId168" Type="http://schemas.openxmlformats.org/officeDocument/2006/relationships/font" Target="fonts/font33.fntdata"/><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font" Target="fonts/font7.fntdata"/><Relationship Id="rId163" Type="http://schemas.openxmlformats.org/officeDocument/2006/relationships/font" Target="fonts/font28.fntdata"/><Relationship Id="rId184" Type="http://schemas.openxmlformats.org/officeDocument/2006/relationships/font" Target="fonts/font49.fntdata"/><Relationship Id="rId189" Type="http://schemas.openxmlformats.org/officeDocument/2006/relationships/font" Target="fonts/font54.fntdata"/><Relationship Id="rId3" Type="http://schemas.openxmlformats.org/officeDocument/2006/relationships/customXml" Target="../customXml/item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font" Target="fonts/font2.fntdata"/><Relationship Id="rId158" Type="http://schemas.openxmlformats.org/officeDocument/2006/relationships/font" Target="fonts/font23.fntdata"/><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font" Target="fonts/font18.fntdata"/><Relationship Id="rId174" Type="http://schemas.openxmlformats.org/officeDocument/2006/relationships/font" Target="fonts/font39.fntdata"/><Relationship Id="rId179" Type="http://schemas.openxmlformats.org/officeDocument/2006/relationships/font" Target="fonts/font44.fntdata"/><Relationship Id="rId195" Type="http://schemas.openxmlformats.org/officeDocument/2006/relationships/theme" Target="theme/theme1.xml"/><Relationship Id="rId190" Type="http://schemas.openxmlformats.org/officeDocument/2006/relationships/font" Target="fonts/font55.fntdata"/><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font" Target="fonts/font8.fntdata"/><Relationship Id="rId148" Type="http://schemas.openxmlformats.org/officeDocument/2006/relationships/font" Target="fonts/font13.fntdata"/><Relationship Id="rId164" Type="http://schemas.openxmlformats.org/officeDocument/2006/relationships/font" Target="fonts/font29.fntdata"/><Relationship Id="rId169" Type="http://schemas.openxmlformats.org/officeDocument/2006/relationships/font" Target="fonts/font34.fntdata"/><Relationship Id="rId185" Type="http://schemas.openxmlformats.org/officeDocument/2006/relationships/font" Target="fonts/font50.fntdata"/><Relationship Id="rId4" Type="http://schemas.openxmlformats.org/officeDocument/2006/relationships/customXml" Target="../customXml/item4.xml"/><Relationship Id="rId9" Type="http://schemas.openxmlformats.org/officeDocument/2006/relationships/slide" Target="slides/slide3.xml"/><Relationship Id="rId180" Type="http://schemas.openxmlformats.org/officeDocument/2006/relationships/font" Target="fonts/font45.fntdata"/><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font" Target="fonts/font19.fntdata"/><Relationship Id="rId175" Type="http://schemas.openxmlformats.org/officeDocument/2006/relationships/font" Target="fonts/font40.fntdata"/><Relationship Id="rId196" Type="http://schemas.openxmlformats.org/officeDocument/2006/relationships/tableStyles" Target="tableStyles.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font" Target="fonts/font9.fntdata"/><Relationship Id="rId90" Type="http://schemas.openxmlformats.org/officeDocument/2006/relationships/slide" Target="slides/slide84.xml"/><Relationship Id="rId165" Type="http://schemas.openxmlformats.org/officeDocument/2006/relationships/font" Target="fonts/font30.fntdata"/><Relationship Id="rId186" Type="http://schemas.openxmlformats.org/officeDocument/2006/relationships/font" Target="fonts/font51.fntdata"/><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notesMaster" Target="notesMasters/notesMaster1.xml"/><Relationship Id="rId80" Type="http://schemas.openxmlformats.org/officeDocument/2006/relationships/slide" Target="slides/slide74.xml"/><Relationship Id="rId155" Type="http://schemas.openxmlformats.org/officeDocument/2006/relationships/font" Target="fonts/font20.fntdata"/><Relationship Id="rId176" Type="http://schemas.openxmlformats.org/officeDocument/2006/relationships/font" Target="fonts/font41.fntdata"/><Relationship Id="rId197" Type="http://schemas.microsoft.com/office/2016/11/relationships/changesInfo" Target="changesInfos/changesInfo1.xml"/><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font" Target="fonts/font10.fntdata"/><Relationship Id="rId166" Type="http://schemas.openxmlformats.org/officeDocument/2006/relationships/font" Target="fonts/font31.fntdata"/><Relationship Id="rId187" Type="http://schemas.openxmlformats.org/officeDocument/2006/relationships/font" Target="fonts/font52.fntdata"/><Relationship Id="rId1" Type="http://schemas.openxmlformats.org/officeDocument/2006/relationships/customXml" Target="../customXml/item1.xml"/><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handoutMaster" Target="handoutMasters/handoutMaster1.xml"/><Relationship Id="rId156" Type="http://schemas.openxmlformats.org/officeDocument/2006/relationships/font" Target="fonts/font21.fntdata"/><Relationship Id="rId177" Type="http://schemas.openxmlformats.org/officeDocument/2006/relationships/font" Target="fonts/font42.fntdata"/><Relationship Id="rId198" Type="http://schemas.microsoft.com/office/2015/10/relationships/revisionInfo" Target="revisionInfo.xml"/><Relationship Id="rId18" Type="http://schemas.openxmlformats.org/officeDocument/2006/relationships/slide" Target="slides/slide12.xml"/><Relationship Id="rId39" Type="http://schemas.openxmlformats.org/officeDocument/2006/relationships/slide" Target="slides/slide33.xml"/><Relationship Id="rId50" Type="http://schemas.openxmlformats.org/officeDocument/2006/relationships/slide" Target="slides/slide44.xml"/><Relationship Id="rId104" Type="http://schemas.openxmlformats.org/officeDocument/2006/relationships/slide" Target="slides/slide98.xml"/><Relationship Id="rId125" Type="http://schemas.openxmlformats.org/officeDocument/2006/relationships/slide" Target="slides/slide119.xml"/><Relationship Id="rId146" Type="http://schemas.openxmlformats.org/officeDocument/2006/relationships/font" Target="fonts/font11.fntdata"/><Relationship Id="rId167" Type="http://schemas.openxmlformats.org/officeDocument/2006/relationships/font" Target="fonts/font32.fntdata"/><Relationship Id="rId188" Type="http://schemas.openxmlformats.org/officeDocument/2006/relationships/font" Target="fonts/font53.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Calgaro" userId="S::rachel.calgaro@forgefx.com::6e313189-d90b-4956-9c82-8ad65782f8d9" providerId="AD" clId="Web-{34ACEE97-AD7E-2C4E-B233-3C942A289F5D}"/>
    <pc:docChg chg="modSld">
      <pc:chgData name="Rachel Calgaro" userId="S::rachel.calgaro@forgefx.com::6e313189-d90b-4956-9c82-8ad65782f8d9" providerId="AD" clId="Web-{34ACEE97-AD7E-2C4E-B233-3C942A289F5D}" dt="2023-07-31T23:40:07.321" v="51" actId="20577"/>
      <pc:docMkLst>
        <pc:docMk/>
      </pc:docMkLst>
      <pc:sldChg chg="modSp">
        <pc:chgData name="Rachel Calgaro" userId="S::rachel.calgaro@forgefx.com::6e313189-d90b-4956-9c82-8ad65782f8d9" providerId="AD" clId="Web-{34ACEE97-AD7E-2C4E-B233-3C942A289F5D}" dt="2023-07-31T23:40:07.321" v="51" actId="20577"/>
        <pc:sldMkLst>
          <pc:docMk/>
          <pc:sldMk cId="3376781343" sldId="4835"/>
        </pc:sldMkLst>
      </pc:sldChg>
    </pc:docChg>
  </pc:docChgLst>
  <pc:docChgLst>
    <pc:chgData name="Adam Kane" userId="9a545e30-e843-45f7-82ff-2242d02e74e1" providerId="ADAL" clId="{2B80AF34-B84E-491E-B854-A7F530BFA7FA}"/>
    <pc:docChg chg="undo custSel addSld delSld modSld sldOrd addSection modSection">
      <pc:chgData name="Adam Kane" userId="9a545e30-e843-45f7-82ff-2242d02e74e1" providerId="ADAL" clId="{2B80AF34-B84E-491E-B854-A7F530BFA7FA}" dt="2023-08-09T00:33:55.014" v="1532" actId="207"/>
      <pc:docMkLst>
        <pc:docMk/>
      </pc:docMkLst>
      <pc:sldChg chg="addSp modSp mod">
        <pc:chgData name="Adam Kane" userId="9a545e30-e843-45f7-82ff-2242d02e74e1" providerId="ADAL" clId="{2B80AF34-B84E-491E-B854-A7F530BFA7FA}" dt="2023-07-27T01:28:58.899" v="1103" actId="404"/>
        <pc:sldMkLst>
          <pc:docMk/>
          <pc:sldMk cId="1783840817" sldId="4359"/>
        </pc:sldMkLst>
      </pc:sldChg>
      <pc:sldChg chg="addSp modSp mod">
        <pc:chgData name="Adam Kane" userId="9a545e30-e843-45f7-82ff-2242d02e74e1" providerId="ADAL" clId="{2B80AF34-B84E-491E-B854-A7F530BFA7FA}" dt="2023-08-09T00:33:55.014" v="1532" actId="207"/>
        <pc:sldMkLst>
          <pc:docMk/>
          <pc:sldMk cId="4116300481" sldId="4384"/>
        </pc:sldMkLst>
      </pc:sldChg>
      <pc:sldChg chg="modSp mod">
        <pc:chgData name="Adam Kane" userId="9a545e30-e843-45f7-82ff-2242d02e74e1" providerId="ADAL" clId="{2B80AF34-B84E-491E-B854-A7F530BFA7FA}" dt="2023-07-04T01:49:16.288" v="141" actId="20577"/>
        <pc:sldMkLst>
          <pc:docMk/>
          <pc:sldMk cId="2367169000" sldId="4410"/>
        </pc:sldMkLst>
      </pc:sldChg>
      <pc:sldChg chg="addSp delSp modSp mod">
        <pc:chgData name="Adam Kane" userId="9a545e30-e843-45f7-82ff-2242d02e74e1" providerId="ADAL" clId="{2B80AF34-B84E-491E-B854-A7F530BFA7FA}" dt="2023-07-12T04:20:21.563" v="1047" actId="20577"/>
        <pc:sldMkLst>
          <pc:docMk/>
          <pc:sldMk cId="677282305" sldId="4636"/>
        </pc:sldMkLst>
      </pc:sldChg>
      <pc:sldChg chg="modSp add mod">
        <pc:chgData name="Adam Kane" userId="9a545e30-e843-45f7-82ff-2242d02e74e1" providerId="ADAL" clId="{2B80AF34-B84E-491E-B854-A7F530BFA7FA}" dt="2023-07-09T15:34:26.231" v="1012" actId="20577"/>
        <pc:sldMkLst>
          <pc:docMk/>
          <pc:sldMk cId="2783175890" sldId="4724"/>
        </pc:sldMkLst>
      </pc:sldChg>
      <pc:sldChg chg="add ord">
        <pc:chgData name="Adam Kane" userId="9a545e30-e843-45f7-82ff-2242d02e74e1" providerId="ADAL" clId="{2B80AF34-B84E-491E-B854-A7F530BFA7FA}" dt="2023-08-09T00:28:03.846" v="1313"/>
        <pc:sldMkLst>
          <pc:docMk/>
          <pc:sldMk cId="1845721211" sldId="4802"/>
        </pc:sldMkLst>
      </pc:sldChg>
      <pc:sldChg chg="modSp mod">
        <pc:chgData name="Adam Kane" userId="9a545e30-e843-45f7-82ff-2242d02e74e1" providerId="ADAL" clId="{2B80AF34-B84E-491E-B854-A7F530BFA7FA}" dt="2023-07-27T11:32:20.411" v="1145" actId="14429"/>
        <pc:sldMkLst>
          <pc:docMk/>
          <pc:sldMk cId="558137700" sldId="4804"/>
        </pc:sldMkLst>
      </pc:sldChg>
      <pc:sldChg chg="modSp mod">
        <pc:chgData name="Adam Kane" userId="9a545e30-e843-45f7-82ff-2242d02e74e1" providerId="ADAL" clId="{2B80AF34-B84E-491E-B854-A7F530BFA7FA}" dt="2023-07-26T22:43:38.629" v="1086" actId="207"/>
        <pc:sldMkLst>
          <pc:docMk/>
          <pc:sldMk cId="311237040" sldId="4812"/>
        </pc:sldMkLst>
      </pc:sldChg>
      <pc:sldChg chg="modSp mod">
        <pc:chgData name="Adam Kane" userId="9a545e30-e843-45f7-82ff-2242d02e74e1" providerId="ADAL" clId="{2B80AF34-B84E-491E-B854-A7F530BFA7FA}" dt="2023-07-26T22:43:48.630" v="1087" actId="207"/>
        <pc:sldMkLst>
          <pc:docMk/>
          <pc:sldMk cId="3543358275" sldId="4816"/>
        </pc:sldMkLst>
      </pc:sldChg>
      <pc:sldChg chg="delSp modSp mod">
        <pc:chgData name="Adam Kane" userId="9a545e30-e843-45f7-82ff-2242d02e74e1" providerId="ADAL" clId="{2B80AF34-B84E-491E-B854-A7F530BFA7FA}" dt="2023-07-26T22:44:13.333" v="1090" actId="207"/>
        <pc:sldMkLst>
          <pc:docMk/>
          <pc:sldMk cId="4068761841" sldId="4817"/>
        </pc:sldMkLst>
      </pc:sldChg>
      <pc:sldChg chg="addSp delSp modSp new mod setBg modClrScheme chgLayout">
        <pc:chgData name="Adam Kane" userId="9a545e30-e843-45f7-82ff-2242d02e74e1" providerId="ADAL" clId="{2B80AF34-B84E-491E-B854-A7F530BFA7FA}" dt="2023-07-04T01:39:15.197" v="94" actId="207"/>
        <pc:sldMkLst>
          <pc:docMk/>
          <pc:sldMk cId="3122443345" sldId="4818"/>
        </pc:sldMkLst>
      </pc:sldChg>
      <pc:sldChg chg="addSp delSp modSp new mod ord">
        <pc:chgData name="Adam Kane" userId="9a545e30-e843-45f7-82ff-2242d02e74e1" providerId="ADAL" clId="{2B80AF34-B84E-491E-B854-A7F530BFA7FA}" dt="2023-07-04T02:02:44.203" v="980" actId="1076"/>
        <pc:sldMkLst>
          <pc:docMk/>
          <pc:sldMk cId="2965661413" sldId="4819"/>
        </pc:sldMkLst>
      </pc:sldChg>
      <pc:sldChg chg="modSp add del mod">
        <pc:chgData name="Adam Kane" userId="9a545e30-e843-45f7-82ff-2242d02e74e1" providerId="ADAL" clId="{2B80AF34-B84E-491E-B854-A7F530BFA7FA}" dt="2023-07-04T01:58:15.183" v="450" actId="47"/>
        <pc:sldMkLst>
          <pc:docMk/>
          <pc:sldMk cId="3077125978" sldId="4826"/>
        </pc:sldMkLst>
      </pc:sldChg>
      <pc:sldChg chg="addSp delSp modSp add mod ord">
        <pc:chgData name="Adam Kane" userId="9a545e30-e843-45f7-82ff-2242d02e74e1" providerId="ADAL" clId="{2B80AF34-B84E-491E-B854-A7F530BFA7FA}" dt="2023-08-06T23:31:15.243" v="1310" actId="478"/>
        <pc:sldMkLst>
          <pc:docMk/>
          <pc:sldMk cId="4235707963" sldId="4827"/>
        </pc:sldMkLst>
      </pc:sldChg>
      <pc:sldChg chg="add">
        <pc:chgData name="Adam Kane" userId="9a545e30-e843-45f7-82ff-2242d02e74e1" providerId="ADAL" clId="{2B80AF34-B84E-491E-B854-A7F530BFA7FA}" dt="2023-07-18T11:48:18.750" v="1048" actId="2890"/>
        <pc:sldMkLst>
          <pc:docMk/>
          <pc:sldMk cId="2632209342" sldId="4844"/>
        </pc:sldMkLst>
      </pc:sldChg>
      <pc:sldChg chg="modSp mod">
        <pc:chgData name="Adam Kane" userId="9a545e30-e843-45f7-82ff-2242d02e74e1" providerId="ADAL" clId="{2B80AF34-B84E-491E-B854-A7F530BFA7FA}" dt="2023-07-27T11:24:17.682" v="1141" actId="14429"/>
        <pc:sldMkLst>
          <pc:docMk/>
          <pc:sldMk cId="3928619425" sldId="4867"/>
        </pc:sldMkLst>
      </pc:sldChg>
      <pc:sldChg chg="modSp mod">
        <pc:chgData name="Adam Kane" userId="9a545e30-e843-45f7-82ff-2242d02e74e1" providerId="ADAL" clId="{2B80AF34-B84E-491E-B854-A7F530BFA7FA}" dt="2023-07-26T02:38:24.952" v="1078" actId="20577"/>
        <pc:sldMkLst>
          <pc:docMk/>
          <pc:sldMk cId="4276855895" sldId="4869"/>
        </pc:sldMkLst>
      </pc:sldChg>
      <pc:sldChg chg="delSp modSp add mod">
        <pc:chgData name="Adam Kane" userId="9a545e30-e843-45f7-82ff-2242d02e74e1" providerId="ADAL" clId="{2B80AF34-B84E-491E-B854-A7F530BFA7FA}" dt="2023-07-26T22:44:42.927" v="1094" actId="207"/>
        <pc:sldMkLst>
          <pc:docMk/>
          <pc:sldMk cId="2873870470" sldId="4870"/>
        </pc:sldMkLst>
      </pc:sldChg>
      <pc:sldMasterChg chg="delSldLayout">
        <pc:chgData name="Adam Kane" userId="9a545e30-e843-45f7-82ff-2242d02e74e1" providerId="ADAL" clId="{2B80AF34-B84E-491E-B854-A7F530BFA7FA}" dt="2023-07-04T01:58:15.183" v="450" actId="47"/>
        <pc:sldMasterMkLst>
          <pc:docMk/>
          <pc:sldMasterMk cId="3666902839" sldId="2147483889"/>
        </pc:sldMasterMkLst>
        <pc:sldLayoutChg chg="del">
          <pc:chgData name="Adam Kane" userId="9a545e30-e843-45f7-82ff-2242d02e74e1" providerId="ADAL" clId="{2B80AF34-B84E-491E-B854-A7F530BFA7FA}" dt="2023-07-04T01:58:15.183" v="450" actId="47"/>
          <pc:sldLayoutMkLst>
            <pc:docMk/>
            <pc:sldMasterMk cId="3666902839" sldId="2147483889"/>
            <pc:sldLayoutMk cId="3568489041" sldId="2147483903"/>
          </pc:sldLayoutMkLst>
        </pc:sldLayoutChg>
      </pc:sldMasterChg>
    </pc:docChg>
  </pc:docChgLst>
  <pc:docChgLst>
    <pc:chgData name="Gen Moore" userId="7344d1be-7da3-4dca-94bf-ce3e70949899" providerId="ADAL" clId="{3D9658E4-4EB0-48C1-8276-97429855BBF6}"/>
    <pc:docChg chg="custSel modSld">
      <pc:chgData name="Gen Moore" userId="7344d1be-7da3-4dca-94bf-ce3e70949899" providerId="ADAL" clId="{3D9658E4-4EB0-48C1-8276-97429855BBF6}" dt="2025-08-20T16:03:01.662" v="313" actId="18131"/>
      <pc:docMkLst>
        <pc:docMk/>
      </pc:docMkLst>
      <pc:sldChg chg="addSp delSp modSp mod">
        <pc:chgData name="Gen Moore" userId="7344d1be-7da3-4dca-94bf-ce3e70949899" providerId="ADAL" clId="{3D9658E4-4EB0-48C1-8276-97429855BBF6}" dt="2025-08-20T15:54:45.469" v="302" actId="29295"/>
        <pc:sldMkLst>
          <pc:docMk/>
          <pc:sldMk cId="2191203005" sldId="5141"/>
        </pc:sldMkLst>
        <pc:spChg chg="mod ord">
          <ac:chgData name="Gen Moore" userId="7344d1be-7da3-4dca-94bf-ce3e70949899" providerId="ADAL" clId="{3D9658E4-4EB0-48C1-8276-97429855BBF6}" dt="2025-08-20T15:45:12.971" v="144" actId="13244"/>
          <ac:spMkLst>
            <pc:docMk/>
            <pc:sldMk cId="2191203005" sldId="5141"/>
            <ac:spMk id="6" creationId="{6AB5968D-3DF3-7756-BE8B-2ECE9F940DED}"/>
          </ac:spMkLst>
        </pc:spChg>
        <pc:spChg chg="mod">
          <ac:chgData name="Gen Moore" userId="7344d1be-7da3-4dca-94bf-ce3e70949899" providerId="ADAL" clId="{3D9658E4-4EB0-48C1-8276-97429855BBF6}" dt="2025-08-20T15:46:10.515" v="247" actId="14100"/>
          <ac:spMkLst>
            <pc:docMk/>
            <pc:sldMk cId="2191203005" sldId="5141"/>
            <ac:spMk id="10" creationId="{49BDE37D-A321-901B-3F2D-52866F979642}"/>
          </ac:spMkLst>
        </pc:spChg>
        <pc:picChg chg="add mod ord modCrop">
          <ac:chgData name="Gen Moore" userId="7344d1be-7da3-4dca-94bf-ce3e70949899" providerId="ADAL" clId="{3D9658E4-4EB0-48C1-8276-97429855BBF6}" dt="2025-08-20T15:48:20.874" v="251" actId="732"/>
          <ac:picMkLst>
            <pc:docMk/>
            <pc:sldMk cId="2191203005" sldId="5141"/>
            <ac:picMk id="3" creationId="{41B2923E-2B68-80A8-0790-C8ABD3DE3C3E}"/>
          </ac:picMkLst>
        </pc:picChg>
        <pc:picChg chg="mod modVis">
          <ac:chgData name="Gen Moore" userId="7344d1be-7da3-4dca-94bf-ce3e70949899" providerId="ADAL" clId="{3D9658E4-4EB0-48C1-8276-97429855BBF6}" dt="2025-08-20T15:53:50.158" v="262" actId="14430"/>
          <ac:picMkLst>
            <pc:docMk/>
            <pc:sldMk cId="2191203005" sldId="5141"/>
            <ac:picMk id="4" creationId="{F98BA533-0FBC-4BE9-8D17-0E4AA43CE373}"/>
          </ac:picMkLst>
        </pc:picChg>
        <pc:picChg chg="mod modVis">
          <ac:chgData name="Gen Moore" userId="7344d1be-7da3-4dca-94bf-ce3e70949899" providerId="ADAL" clId="{3D9658E4-4EB0-48C1-8276-97429855BBF6}" dt="2025-08-20T15:53:58.658" v="266" actId="14430"/>
          <ac:picMkLst>
            <pc:docMk/>
            <pc:sldMk cId="2191203005" sldId="5141"/>
            <ac:picMk id="7" creationId="{32DFF471-26C1-7E1D-F735-F936F45A27FC}"/>
          </ac:picMkLst>
        </pc:picChg>
        <pc:picChg chg="add mod ord modVis modCrop">
          <ac:chgData name="Gen Moore" userId="7344d1be-7da3-4dca-94bf-ce3e70949899" providerId="ADAL" clId="{3D9658E4-4EB0-48C1-8276-97429855BBF6}" dt="2025-08-20T15:54:45.469" v="302" actId="29295"/>
          <ac:picMkLst>
            <pc:docMk/>
            <pc:sldMk cId="2191203005" sldId="5141"/>
            <ac:picMk id="11" creationId="{C314FF75-9F26-23AA-84AD-2EAC16879CD2}"/>
          </ac:picMkLst>
        </pc:picChg>
      </pc:sldChg>
      <pc:sldChg chg="delSp modSp mod">
        <pc:chgData name="Gen Moore" userId="7344d1be-7da3-4dca-94bf-ce3e70949899" providerId="ADAL" clId="{3D9658E4-4EB0-48C1-8276-97429855BBF6}" dt="2025-08-20T15:26:10.477" v="35" actId="207"/>
        <pc:sldMkLst>
          <pc:docMk/>
          <pc:sldMk cId="3608877242" sldId="5231"/>
        </pc:sldMkLst>
        <pc:spChg chg="mod">
          <ac:chgData name="Gen Moore" userId="7344d1be-7da3-4dca-94bf-ce3e70949899" providerId="ADAL" clId="{3D9658E4-4EB0-48C1-8276-97429855BBF6}" dt="2025-08-20T15:26:10.477" v="35" actId="207"/>
          <ac:spMkLst>
            <pc:docMk/>
            <pc:sldMk cId="3608877242" sldId="5231"/>
            <ac:spMk id="7" creationId="{FD2DBD73-F4C7-F8BE-B9F2-777777A5774D}"/>
          </ac:spMkLst>
        </pc:spChg>
        <pc:picChg chg="mod modCrop">
          <ac:chgData name="Gen Moore" userId="7344d1be-7da3-4dca-94bf-ce3e70949899" providerId="ADAL" clId="{3D9658E4-4EB0-48C1-8276-97429855BBF6}" dt="2025-08-20T15:25:27.244" v="4" actId="18131"/>
          <ac:picMkLst>
            <pc:docMk/>
            <pc:sldMk cId="3608877242" sldId="5231"/>
            <ac:picMk id="8" creationId="{0CFA3894-24E9-8AC4-22A3-A0B245727D0C}"/>
          </ac:picMkLst>
        </pc:picChg>
      </pc:sldChg>
      <pc:sldChg chg="addSp delSp modSp mod">
        <pc:chgData name="Gen Moore" userId="7344d1be-7da3-4dca-94bf-ce3e70949899" providerId="ADAL" clId="{3D9658E4-4EB0-48C1-8276-97429855BBF6}" dt="2025-08-20T16:03:01.662" v="313" actId="18131"/>
        <pc:sldMkLst>
          <pc:docMk/>
          <pc:sldMk cId="1640677339" sldId="5889"/>
        </pc:sldMkLst>
        <pc:spChg chg="mod modVis">
          <ac:chgData name="Gen Moore" userId="7344d1be-7da3-4dca-94bf-ce3e70949899" providerId="ADAL" clId="{3D9658E4-4EB0-48C1-8276-97429855BBF6}" dt="2025-08-20T15:59:45.059" v="303" actId="14430"/>
          <ac:spMkLst>
            <pc:docMk/>
            <pc:sldMk cId="1640677339" sldId="5889"/>
            <ac:spMk id="15" creationId="{51073829-15C8-C25A-3B99-3038C1152A70}"/>
          </ac:spMkLst>
        </pc:spChg>
        <pc:picChg chg="add mod ord modCrop">
          <ac:chgData name="Gen Moore" userId="7344d1be-7da3-4dca-94bf-ce3e70949899" providerId="ADAL" clId="{3D9658E4-4EB0-48C1-8276-97429855BBF6}" dt="2025-08-20T16:03:01.662" v="313" actId="18131"/>
          <ac:picMkLst>
            <pc:docMk/>
            <pc:sldMk cId="1640677339" sldId="5889"/>
            <ac:picMk id="4" creationId="{DB38A343-AE03-6127-4C79-7E5917910FF9}"/>
          </ac:picMkLst>
        </pc:picChg>
        <pc:picChg chg="mod modVis">
          <ac:chgData name="Gen Moore" userId="7344d1be-7da3-4dca-94bf-ce3e70949899" providerId="ADAL" clId="{3D9658E4-4EB0-48C1-8276-97429855BBF6}" dt="2025-08-20T15:31:00.635" v="47" actId="14430"/>
          <ac:picMkLst>
            <pc:docMk/>
            <pc:sldMk cId="1640677339" sldId="5889"/>
            <ac:picMk id="14" creationId="{79E7E1FA-1BF2-BBAF-BC0F-196B6F74277C}"/>
          </ac:picMkLst>
        </pc:picChg>
      </pc:sldChg>
    </pc:docChg>
  </pc:docChgLst>
  <pc:docChgLst>
    <pc:chgData name="Adam Kane" userId="9a545e30-e843-45f7-82ff-2242d02e74e1" providerId="ADAL" clId="{D6D28A12-394E-46BA-9453-A86A44B3E3DD}"/>
    <pc:docChg chg="undo custSel addSld delSld modSld modSection">
      <pc:chgData name="Adam Kane" userId="9a545e30-e843-45f7-82ff-2242d02e74e1" providerId="ADAL" clId="{D6D28A12-394E-46BA-9453-A86A44B3E3DD}" dt="2024-04-23T00:56:54.496" v="39" actId="400"/>
      <pc:docMkLst>
        <pc:docMk/>
      </pc:docMkLst>
      <pc:sldChg chg="modSp mod">
        <pc:chgData name="Adam Kane" userId="9a545e30-e843-45f7-82ff-2242d02e74e1" providerId="ADAL" clId="{D6D28A12-394E-46BA-9453-A86A44B3E3DD}" dt="2024-04-23T00:56:54.496" v="39" actId="400"/>
        <pc:sldMkLst>
          <pc:docMk/>
          <pc:sldMk cId="3097220839" sldId="5073"/>
        </pc:sldMkLst>
      </pc:sldChg>
      <pc:sldChg chg="modSp mod">
        <pc:chgData name="Adam Kane" userId="9a545e30-e843-45f7-82ff-2242d02e74e1" providerId="ADAL" clId="{D6D28A12-394E-46BA-9453-A86A44B3E3DD}" dt="2024-04-16T01:02:50.536" v="8" actId="207"/>
        <pc:sldMkLst>
          <pc:docMk/>
          <pc:sldMk cId="3192195187" sldId="5212"/>
        </pc:sldMkLst>
      </pc:sldChg>
      <pc:sldChg chg="addSp delSp modSp mod">
        <pc:chgData name="Adam Kane" userId="9a545e30-e843-45f7-82ff-2242d02e74e1" providerId="ADAL" clId="{D6D28A12-394E-46BA-9453-A86A44B3E3DD}" dt="2024-04-16T01:07:28.498" v="13" actId="478"/>
        <pc:sldMkLst>
          <pc:docMk/>
          <pc:sldMk cId="2462937875" sldId="5213"/>
        </pc:sldMkLst>
      </pc:sldChg>
      <pc:sldChg chg="delSp mod">
        <pc:chgData name="Adam Kane" userId="9a545e30-e843-45f7-82ff-2242d02e74e1" providerId="ADAL" clId="{D6D28A12-394E-46BA-9453-A86A44B3E3DD}" dt="2024-04-15T19:16:16.328" v="7" actId="478"/>
        <pc:sldMkLst>
          <pc:docMk/>
          <pc:sldMk cId="427960789" sldId="5224"/>
        </pc:sldMkLst>
      </pc:sldChg>
      <pc:sldChg chg="addSp delSp modSp add mod">
        <pc:chgData name="Adam Kane" userId="9a545e30-e843-45f7-82ff-2242d02e74e1" providerId="ADAL" clId="{D6D28A12-394E-46BA-9453-A86A44B3E3DD}" dt="2024-04-15T15:10:07.537" v="2"/>
        <pc:sldMkLst>
          <pc:docMk/>
          <pc:sldMk cId="1153264626" sldId="5228"/>
        </pc:sldMkLst>
      </pc:sldChg>
      <pc:sldChg chg="add del">
        <pc:chgData name="Adam Kane" userId="9a545e30-e843-45f7-82ff-2242d02e74e1" providerId="ADAL" clId="{D6D28A12-394E-46BA-9453-A86A44B3E3DD}" dt="2024-04-15T19:16:04.588" v="6"/>
        <pc:sldMkLst>
          <pc:docMk/>
          <pc:sldMk cId="2329159498" sldId="5229"/>
        </pc:sldMkLst>
      </pc:sldChg>
      <pc:sldChg chg="add del">
        <pc:chgData name="Adam Kane" userId="9a545e30-e843-45f7-82ff-2242d02e74e1" providerId="ADAL" clId="{D6D28A12-394E-46BA-9453-A86A44B3E3DD}" dt="2024-04-15T19:15:20.392" v="4"/>
        <pc:sldMkLst>
          <pc:docMk/>
          <pc:sldMk cId="2576141250" sldId="5229"/>
        </pc:sldMkLst>
      </pc:sldChg>
      <pc:sldChg chg="add del">
        <pc:chgData name="Adam Kane" userId="9a545e30-e843-45f7-82ff-2242d02e74e1" providerId="ADAL" clId="{D6D28A12-394E-46BA-9453-A86A44B3E3DD}" dt="2024-04-15T19:15:20.392" v="4"/>
        <pc:sldMkLst>
          <pc:docMk/>
          <pc:sldMk cId="2659211288" sldId="5230"/>
        </pc:sldMkLst>
      </pc:sldChg>
      <pc:sldChg chg="add del">
        <pc:chgData name="Adam Kane" userId="9a545e30-e843-45f7-82ff-2242d02e74e1" providerId="ADAL" clId="{D6D28A12-394E-46BA-9453-A86A44B3E3DD}" dt="2024-04-15T19:16:04.588" v="6"/>
        <pc:sldMkLst>
          <pc:docMk/>
          <pc:sldMk cId="2981320053" sldId="5230"/>
        </pc:sldMkLst>
      </pc:sldChg>
    </pc:docChg>
  </pc:docChgLst>
  <pc:docChgLst>
    <pc:chgData name="Adam Kane" userId="9a545e30-e843-45f7-82ff-2242d02e74e1" providerId="ADAL" clId="{AC5CE015-45B9-4F6E-BA30-15B3273CED66}"/>
    <pc:docChg chg="undo custSel mod addSld delSld modSld sldOrd delMainMaster modMainMaster addSection delSection modSection">
      <pc:chgData name="Adam Kane" userId="9a545e30-e843-45f7-82ff-2242d02e74e1" providerId="ADAL" clId="{AC5CE015-45B9-4F6E-BA30-15B3273CED66}" dt="2024-04-13T03:15:03.243" v="4946" actId="478"/>
      <pc:docMkLst>
        <pc:docMk/>
      </pc:docMkLst>
      <pc:sldChg chg="add">
        <pc:chgData name="Adam Kane" userId="9a545e30-e843-45f7-82ff-2242d02e74e1" providerId="ADAL" clId="{AC5CE015-45B9-4F6E-BA30-15B3273CED66}" dt="2023-11-16T09:24:30.009" v="1127"/>
        <pc:sldMkLst>
          <pc:docMk/>
          <pc:sldMk cId="4065565570" sldId="373"/>
        </pc:sldMkLst>
      </pc:sldChg>
      <pc:sldChg chg="add setBg">
        <pc:chgData name="Adam Kane" userId="9a545e30-e843-45f7-82ff-2242d02e74e1" providerId="ADAL" clId="{AC5CE015-45B9-4F6E-BA30-15B3273CED66}" dt="2024-03-23T13:02:21.800" v="4374"/>
        <pc:sldMkLst>
          <pc:docMk/>
          <pc:sldMk cId="915577339" sldId="796"/>
        </pc:sldMkLst>
      </pc:sldChg>
      <pc:sldChg chg="modSp mod">
        <pc:chgData name="Adam Kane" userId="9a545e30-e843-45f7-82ff-2242d02e74e1" providerId="ADAL" clId="{AC5CE015-45B9-4F6E-BA30-15B3273CED66}" dt="2024-03-19T01:22:59.217" v="4268" actId="20577"/>
        <pc:sldMkLst>
          <pc:docMk/>
          <pc:sldMk cId="4184413887" sldId="1233"/>
        </pc:sldMkLst>
      </pc:sldChg>
      <pc:sldChg chg="modSp mod">
        <pc:chgData name="Adam Kane" userId="9a545e30-e843-45f7-82ff-2242d02e74e1" providerId="ADAL" clId="{AC5CE015-45B9-4F6E-BA30-15B3273CED66}" dt="2024-03-19T01:23:13.944" v="4271" actId="20577"/>
        <pc:sldMkLst>
          <pc:docMk/>
          <pc:sldMk cId="638393144" sldId="1234"/>
        </pc:sldMkLst>
      </pc:sldChg>
      <pc:sldChg chg="modSp mod">
        <pc:chgData name="Adam Kane" userId="9a545e30-e843-45f7-82ff-2242d02e74e1" providerId="ADAL" clId="{AC5CE015-45B9-4F6E-BA30-15B3273CED66}" dt="2023-11-28T23:47:12.516" v="1149" actId="14429"/>
        <pc:sldMkLst>
          <pc:docMk/>
          <pc:sldMk cId="2571679863" sldId="1888"/>
        </pc:sldMkLst>
      </pc:sldChg>
      <pc:sldChg chg="delSp modSp mod">
        <pc:chgData name="Adam Kane" userId="9a545e30-e843-45f7-82ff-2242d02e74e1" providerId="ADAL" clId="{AC5CE015-45B9-4F6E-BA30-15B3273CED66}" dt="2024-03-19T01:25:12.552" v="4277" actId="478"/>
        <pc:sldMkLst>
          <pc:docMk/>
          <pc:sldMk cId="1885836388" sldId="1928"/>
        </pc:sldMkLst>
      </pc:sldChg>
      <pc:sldChg chg="delSp modSp mod">
        <pc:chgData name="Adam Kane" userId="9a545e30-e843-45f7-82ff-2242d02e74e1" providerId="ADAL" clId="{AC5CE015-45B9-4F6E-BA30-15B3273CED66}" dt="2024-03-19T01:26:14.607" v="4280" actId="478"/>
        <pc:sldMkLst>
          <pc:docMk/>
          <pc:sldMk cId="2073866875" sldId="4200"/>
        </pc:sldMkLst>
      </pc:sldChg>
      <pc:sldChg chg="addSp modSp del">
        <pc:chgData name="Adam Kane" userId="9a545e30-e843-45f7-82ff-2242d02e74e1" providerId="ADAL" clId="{AC5CE015-45B9-4F6E-BA30-15B3273CED66}" dt="2024-02-21T22:53:54.172" v="3122" actId="47"/>
        <pc:sldMkLst>
          <pc:docMk/>
          <pc:sldMk cId="1783840817" sldId="4359"/>
        </pc:sldMkLst>
      </pc:sldChg>
      <pc:sldChg chg="delSp modSp mod">
        <pc:chgData name="Adam Kane" userId="9a545e30-e843-45f7-82ff-2242d02e74e1" providerId="ADAL" clId="{AC5CE015-45B9-4F6E-BA30-15B3273CED66}" dt="2023-11-10T01:57:21.741" v="960"/>
        <pc:sldMkLst>
          <pc:docMk/>
          <pc:sldMk cId="4116300481" sldId="4384"/>
        </pc:sldMkLst>
      </pc:sldChg>
      <pc:sldChg chg="modSp del mod">
        <pc:chgData name="Adam Kane" userId="9a545e30-e843-45f7-82ff-2242d02e74e1" providerId="ADAL" clId="{AC5CE015-45B9-4F6E-BA30-15B3273CED66}" dt="2024-02-21T22:54:15.321" v="3128" actId="2696"/>
        <pc:sldMkLst>
          <pc:docMk/>
          <pc:sldMk cId="797798536" sldId="4408"/>
        </pc:sldMkLst>
      </pc:sldChg>
      <pc:sldChg chg="addSp delSp modSp del mod">
        <pc:chgData name="Adam Kane" userId="9a545e30-e843-45f7-82ff-2242d02e74e1" providerId="ADAL" clId="{AC5CE015-45B9-4F6E-BA30-15B3273CED66}" dt="2024-02-21T22:53:54.172" v="3122" actId="47"/>
        <pc:sldMkLst>
          <pc:docMk/>
          <pc:sldMk cId="3458798283" sldId="4619"/>
        </pc:sldMkLst>
      </pc:sldChg>
      <pc:sldChg chg="addSp delSp modSp mod">
        <pc:chgData name="Adam Kane" userId="9a545e30-e843-45f7-82ff-2242d02e74e1" providerId="ADAL" clId="{AC5CE015-45B9-4F6E-BA30-15B3273CED66}" dt="2023-11-10T01:48:20.807" v="950" actId="478"/>
        <pc:sldMkLst>
          <pc:docMk/>
          <pc:sldMk cId="1797050935" sldId="4637"/>
        </pc:sldMkLst>
      </pc:sldChg>
      <pc:sldChg chg="addSp delSp modSp mod">
        <pc:chgData name="Adam Kane" userId="9a545e30-e843-45f7-82ff-2242d02e74e1" providerId="ADAL" clId="{AC5CE015-45B9-4F6E-BA30-15B3273CED66}" dt="2023-11-10T01:48:14.846" v="949" actId="478"/>
        <pc:sldMkLst>
          <pc:docMk/>
          <pc:sldMk cId="4100043696" sldId="4638"/>
        </pc:sldMkLst>
      </pc:sldChg>
      <pc:sldChg chg="addSp modSp">
        <pc:chgData name="Adam Kane" userId="9a545e30-e843-45f7-82ff-2242d02e74e1" providerId="ADAL" clId="{AC5CE015-45B9-4F6E-BA30-15B3273CED66}" dt="2023-11-10T01:47:42.500" v="931"/>
        <pc:sldMkLst>
          <pc:docMk/>
          <pc:sldMk cId="830809522" sldId="4681"/>
        </pc:sldMkLst>
      </pc:sldChg>
      <pc:sldChg chg="del">
        <pc:chgData name="Adam Kane" userId="9a545e30-e843-45f7-82ff-2242d02e74e1" providerId="ADAL" clId="{AC5CE015-45B9-4F6E-BA30-15B3273CED66}" dt="2024-02-21T22:53:54.172" v="3122" actId="47"/>
        <pc:sldMkLst>
          <pc:docMk/>
          <pc:sldMk cId="2488243473" sldId="4708"/>
        </pc:sldMkLst>
      </pc:sldChg>
      <pc:sldChg chg="addSp modSp del">
        <pc:chgData name="Adam Kane" userId="9a545e30-e843-45f7-82ff-2242d02e74e1" providerId="ADAL" clId="{AC5CE015-45B9-4F6E-BA30-15B3273CED66}" dt="2024-02-21T22:53:54.172" v="3122" actId="47"/>
        <pc:sldMkLst>
          <pc:docMk/>
          <pc:sldMk cId="1866099457" sldId="4712"/>
        </pc:sldMkLst>
      </pc:sldChg>
      <pc:sldChg chg="addSp modSp del mod ord">
        <pc:chgData name="Adam Kane" userId="9a545e30-e843-45f7-82ff-2242d02e74e1" providerId="ADAL" clId="{AC5CE015-45B9-4F6E-BA30-15B3273CED66}" dt="2024-02-21T22:53:54.172" v="3122" actId="47"/>
        <pc:sldMkLst>
          <pc:docMk/>
          <pc:sldMk cId="804066507" sldId="4722"/>
        </pc:sldMkLst>
      </pc:sldChg>
      <pc:sldChg chg="modSp del mod ord">
        <pc:chgData name="Adam Kane" userId="9a545e30-e843-45f7-82ff-2242d02e74e1" providerId="ADAL" clId="{AC5CE015-45B9-4F6E-BA30-15B3273CED66}" dt="2023-10-30T08:44:01.518" v="337" actId="47"/>
        <pc:sldMkLst>
          <pc:docMk/>
          <pc:sldMk cId="2631384599" sldId="4723"/>
        </pc:sldMkLst>
      </pc:sldChg>
      <pc:sldChg chg="addSp modSp del">
        <pc:chgData name="Adam Kane" userId="9a545e30-e843-45f7-82ff-2242d02e74e1" providerId="ADAL" clId="{AC5CE015-45B9-4F6E-BA30-15B3273CED66}" dt="2024-02-21T22:53:54.172" v="3122" actId="47"/>
        <pc:sldMkLst>
          <pc:docMk/>
          <pc:sldMk cId="2455161347" sldId="4736"/>
        </pc:sldMkLst>
      </pc:sldChg>
      <pc:sldChg chg="ord">
        <pc:chgData name="Adam Kane" userId="9a545e30-e843-45f7-82ff-2242d02e74e1" providerId="ADAL" clId="{AC5CE015-45B9-4F6E-BA30-15B3273CED66}" dt="2023-10-30T08:54:51.343" v="409"/>
        <pc:sldMkLst>
          <pc:docMk/>
          <pc:sldMk cId="4190810414" sldId="4741"/>
        </pc:sldMkLst>
      </pc:sldChg>
      <pc:sldChg chg="addSp modSp ord">
        <pc:chgData name="Adam Kane" userId="9a545e30-e843-45f7-82ff-2242d02e74e1" providerId="ADAL" clId="{AC5CE015-45B9-4F6E-BA30-15B3273CED66}" dt="2024-02-21T22:54:12.347" v="3127"/>
        <pc:sldMkLst>
          <pc:docMk/>
          <pc:sldMk cId="3752812625" sldId="4783"/>
        </pc:sldMkLst>
      </pc:sldChg>
      <pc:sldChg chg="ord">
        <pc:chgData name="Adam Kane" userId="9a545e30-e843-45f7-82ff-2242d02e74e1" providerId="ADAL" clId="{AC5CE015-45B9-4F6E-BA30-15B3273CED66}" dt="2023-10-30T08:39:49.723" v="318"/>
        <pc:sldMkLst>
          <pc:docMk/>
          <pc:sldMk cId="311237040" sldId="4812"/>
        </pc:sldMkLst>
      </pc:sldChg>
      <pc:sldChg chg="ord">
        <pc:chgData name="Adam Kane" userId="9a545e30-e843-45f7-82ff-2242d02e74e1" providerId="ADAL" clId="{AC5CE015-45B9-4F6E-BA30-15B3273CED66}" dt="2023-10-30T08:39:49.723" v="318"/>
        <pc:sldMkLst>
          <pc:docMk/>
          <pc:sldMk cId="3543358275" sldId="4816"/>
        </pc:sldMkLst>
      </pc:sldChg>
      <pc:sldChg chg="ord">
        <pc:chgData name="Adam Kane" userId="9a545e30-e843-45f7-82ff-2242d02e74e1" providerId="ADAL" clId="{AC5CE015-45B9-4F6E-BA30-15B3273CED66}" dt="2023-10-30T08:39:49.723" v="318"/>
        <pc:sldMkLst>
          <pc:docMk/>
          <pc:sldMk cId="4068761841" sldId="4817"/>
        </pc:sldMkLst>
      </pc:sldChg>
      <pc:sldChg chg="del">
        <pc:chgData name="Adam Kane" userId="9a545e30-e843-45f7-82ff-2242d02e74e1" providerId="ADAL" clId="{AC5CE015-45B9-4F6E-BA30-15B3273CED66}" dt="2023-10-19T06:46:08.885" v="19" actId="2696"/>
        <pc:sldMkLst>
          <pc:docMk/>
          <pc:sldMk cId="3122443345" sldId="4818"/>
        </pc:sldMkLst>
      </pc:sldChg>
      <pc:sldChg chg="addSp delSp modSp del mod">
        <pc:chgData name="Adam Kane" userId="9a545e30-e843-45f7-82ff-2242d02e74e1" providerId="ADAL" clId="{AC5CE015-45B9-4F6E-BA30-15B3273CED66}" dt="2023-11-10T01:49:40.087" v="956" actId="47"/>
        <pc:sldMkLst>
          <pc:docMk/>
          <pc:sldMk cId="2965661413" sldId="4819"/>
        </pc:sldMkLst>
      </pc:sldChg>
      <pc:sldChg chg="addSp modSp del">
        <pc:chgData name="Adam Kane" userId="9a545e30-e843-45f7-82ff-2242d02e74e1" providerId="ADAL" clId="{AC5CE015-45B9-4F6E-BA30-15B3273CED66}" dt="2024-02-21T22:53:54.172" v="3122" actId="47"/>
        <pc:sldMkLst>
          <pc:docMk/>
          <pc:sldMk cId="3629608610" sldId="4830"/>
        </pc:sldMkLst>
      </pc:sldChg>
      <pc:sldChg chg="addSp modSp del mod">
        <pc:chgData name="Adam Kane" userId="9a545e30-e843-45f7-82ff-2242d02e74e1" providerId="ADAL" clId="{AC5CE015-45B9-4F6E-BA30-15B3273CED66}" dt="2024-02-21T22:53:54.172" v="3122" actId="47"/>
        <pc:sldMkLst>
          <pc:docMk/>
          <pc:sldMk cId="2852650292" sldId="4831"/>
        </pc:sldMkLst>
      </pc:sldChg>
      <pc:sldChg chg="addSp modSp del mod">
        <pc:chgData name="Adam Kane" userId="9a545e30-e843-45f7-82ff-2242d02e74e1" providerId="ADAL" clId="{AC5CE015-45B9-4F6E-BA30-15B3273CED66}" dt="2024-02-21T22:53:54.172" v="3122" actId="47"/>
        <pc:sldMkLst>
          <pc:docMk/>
          <pc:sldMk cId="3903674709" sldId="4832"/>
        </pc:sldMkLst>
      </pc:sldChg>
      <pc:sldChg chg="addSp modSp mod">
        <pc:chgData name="Adam Kane" userId="9a545e30-e843-45f7-82ff-2242d02e74e1" providerId="ADAL" clId="{AC5CE015-45B9-4F6E-BA30-15B3273CED66}" dt="2023-11-28T23:40:49.999" v="1137" actId="14429"/>
        <pc:sldMkLst>
          <pc:docMk/>
          <pc:sldMk cId="1573355566" sldId="4833"/>
        </pc:sldMkLst>
      </pc:sldChg>
      <pc:sldChg chg="addSp modSp del">
        <pc:chgData name="Adam Kane" userId="9a545e30-e843-45f7-82ff-2242d02e74e1" providerId="ADAL" clId="{AC5CE015-45B9-4F6E-BA30-15B3273CED66}" dt="2024-02-21T22:53:54.172" v="3122" actId="47"/>
        <pc:sldMkLst>
          <pc:docMk/>
          <pc:sldMk cId="3965791480" sldId="4834"/>
        </pc:sldMkLst>
      </pc:sldChg>
      <pc:sldChg chg="addSp modSp del mod">
        <pc:chgData name="Adam Kane" userId="9a545e30-e843-45f7-82ff-2242d02e74e1" providerId="ADAL" clId="{AC5CE015-45B9-4F6E-BA30-15B3273CED66}" dt="2024-02-21T22:53:54.172" v="3122" actId="47"/>
        <pc:sldMkLst>
          <pc:docMk/>
          <pc:sldMk cId="3376781343" sldId="4835"/>
        </pc:sldMkLst>
      </pc:sldChg>
      <pc:sldChg chg="addSp delSp modSp mod">
        <pc:chgData name="Adam Kane" userId="9a545e30-e843-45f7-82ff-2242d02e74e1" providerId="ADAL" clId="{AC5CE015-45B9-4F6E-BA30-15B3273CED66}" dt="2023-11-10T01:48:35.799" v="953" actId="478"/>
        <pc:sldMkLst>
          <pc:docMk/>
          <pc:sldMk cId="112925114" sldId="4836"/>
        </pc:sldMkLst>
      </pc:sldChg>
      <pc:sldChg chg="addSp delSp modSp mod">
        <pc:chgData name="Adam Kane" userId="9a545e30-e843-45f7-82ff-2242d02e74e1" providerId="ADAL" clId="{AC5CE015-45B9-4F6E-BA30-15B3273CED66}" dt="2023-11-10T01:48:30.935" v="952" actId="478"/>
        <pc:sldMkLst>
          <pc:docMk/>
          <pc:sldMk cId="1105534891" sldId="4837"/>
        </pc:sldMkLst>
      </pc:sldChg>
      <pc:sldChg chg="addSp delSp modSp mod">
        <pc:chgData name="Adam Kane" userId="9a545e30-e843-45f7-82ff-2242d02e74e1" providerId="ADAL" clId="{AC5CE015-45B9-4F6E-BA30-15B3273CED66}" dt="2024-03-19T01:22:41.719" v="4265" actId="20577"/>
        <pc:sldMkLst>
          <pc:docMk/>
          <pc:sldMk cId="1289268487" sldId="4841"/>
        </pc:sldMkLst>
      </pc:sldChg>
      <pc:sldChg chg="del ord">
        <pc:chgData name="Adam Kane" userId="9a545e30-e843-45f7-82ff-2242d02e74e1" providerId="ADAL" clId="{AC5CE015-45B9-4F6E-BA30-15B3273CED66}" dt="2023-10-30T08:53:11.503" v="374" actId="47"/>
        <pc:sldMkLst>
          <pc:docMk/>
          <pc:sldMk cId="3362229015" sldId="4844"/>
        </pc:sldMkLst>
      </pc:sldChg>
      <pc:sldChg chg="addSp delSp modSp mod">
        <pc:chgData name="Adam Kane" userId="9a545e30-e843-45f7-82ff-2242d02e74e1" providerId="ADAL" clId="{AC5CE015-45B9-4F6E-BA30-15B3273CED66}" dt="2023-11-10T01:48:26.206" v="951" actId="478"/>
        <pc:sldMkLst>
          <pc:docMk/>
          <pc:sldMk cId="1781282794" sldId="4845"/>
        </pc:sldMkLst>
      </pc:sldChg>
      <pc:sldChg chg="modSp del mod">
        <pc:chgData name="Adam Kane" userId="9a545e30-e843-45f7-82ff-2242d02e74e1" providerId="ADAL" clId="{AC5CE015-45B9-4F6E-BA30-15B3273CED66}" dt="2024-02-21T22:53:54.172" v="3122" actId="47"/>
        <pc:sldMkLst>
          <pc:docMk/>
          <pc:sldMk cId="1986360808" sldId="4846"/>
        </pc:sldMkLst>
      </pc:sldChg>
      <pc:sldChg chg="ord">
        <pc:chgData name="Adam Kane" userId="9a545e30-e843-45f7-82ff-2242d02e74e1" providerId="ADAL" clId="{AC5CE015-45B9-4F6E-BA30-15B3273CED66}" dt="2023-10-30T08:39:49.723" v="318"/>
        <pc:sldMkLst>
          <pc:docMk/>
          <pc:sldMk cId="1672654447" sldId="4847"/>
        </pc:sldMkLst>
      </pc:sldChg>
      <pc:sldChg chg="del">
        <pc:chgData name="Adam Kane" userId="9a545e30-e843-45f7-82ff-2242d02e74e1" providerId="ADAL" clId="{AC5CE015-45B9-4F6E-BA30-15B3273CED66}" dt="2024-02-21T22:53:54.172" v="3122" actId="47"/>
        <pc:sldMkLst>
          <pc:docMk/>
          <pc:sldMk cId="2733586641" sldId="4865"/>
        </pc:sldMkLst>
      </pc:sldChg>
      <pc:sldChg chg="addSp modSp del mod">
        <pc:chgData name="Adam Kane" userId="9a545e30-e843-45f7-82ff-2242d02e74e1" providerId="ADAL" clId="{AC5CE015-45B9-4F6E-BA30-15B3273CED66}" dt="2024-02-21T22:53:54.172" v="3122" actId="47"/>
        <pc:sldMkLst>
          <pc:docMk/>
          <pc:sldMk cId="4276855895" sldId="4869"/>
        </pc:sldMkLst>
      </pc:sldChg>
      <pc:sldChg chg="ord">
        <pc:chgData name="Adam Kane" userId="9a545e30-e843-45f7-82ff-2242d02e74e1" providerId="ADAL" clId="{AC5CE015-45B9-4F6E-BA30-15B3273CED66}" dt="2023-10-30T08:39:49.723" v="318"/>
        <pc:sldMkLst>
          <pc:docMk/>
          <pc:sldMk cId="1963766384" sldId="4871"/>
        </pc:sldMkLst>
      </pc:sldChg>
      <pc:sldChg chg="addSp modSp mod">
        <pc:chgData name="Adam Kane" userId="9a545e30-e843-45f7-82ff-2242d02e74e1" providerId="ADAL" clId="{AC5CE015-45B9-4F6E-BA30-15B3273CED66}" dt="2023-11-22T22:54:59.614" v="1128" actId="1076"/>
        <pc:sldMkLst>
          <pc:docMk/>
          <pc:sldMk cId="3158087528" sldId="4874"/>
        </pc:sldMkLst>
      </pc:sldChg>
      <pc:sldChg chg="addSp modSp mod">
        <pc:chgData name="Adam Kane" userId="9a545e30-e843-45f7-82ff-2242d02e74e1" providerId="ADAL" clId="{AC5CE015-45B9-4F6E-BA30-15B3273CED66}" dt="2023-11-10T02:44:02.358" v="1027" actId="20577"/>
        <pc:sldMkLst>
          <pc:docMk/>
          <pc:sldMk cId="3782916509" sldId="4924"/>
        </pc:sldMkLst>
      </pc:sldChg>
      <pc:sldChg chg="addSp modSp">
        <pc:chgData name="Adam Kane" userId="9a545e30-e843-45f7-82ff-2242d02e74e1" providerId="ADAL" clId="{AC5CE015-45B9-4F6E-BA30-15B3273CED66}" dt="2023-11-10T02:44:08.663" v="1028"/>
        <pc:sldMkLst>
          <pc:docMk/>
          <pc:sldMk cId="1498953335" sldId="4925"/>
        </pc:sldMkLst>
      </pc:sldChg>
      <pc:sldChg chg="addSp modSp del">
        <pc:chgData name="Adam Kane" userId="9a545e30-e843-45f7-82ff-2242d02e74e1" providerId="ADAL" clId="{AC5CE015-45B9-4F6E-BA30-15B3273CED66}" dt="2024-02-21T22:53:54.172" v="3122" actId="47"/>
        <pc:sldMkLst>
          <pc:docMk/>
          <pc:sldMk cId="2381509906" sldId="4927"/>
        </pc:sldMkLst>
      </pc:sldChg>
      <pc:sldChg chg="addSp modSp del mod">
        <pc:chgData name="Adam Kane" userId="9a545e30-e843-45f7-82ff-2242d02e74e1" providerId="ADAL" clId="{AC5CE015-45B9-4F6E-BA30-15B3273CED66}" dt="2024-02-21T22:53:54.172" v="3122" actId="47"/>
        <pc:sldMkLst>
          <pc:docMk/>
          <pc:sldMk cId="2089989186" sldId="4929"/>
        </pc:sldMkLst>
      </pc:sldChg>
      <pc:sldChg chg="addSp delSp modSp del mod modNotesTx">
        <pc:chgData name="Adam Kane" userId="9a545e30-e843-45f7-82ff-2242d02e74e1" providerId="ADAL" clId="{AC5CE015-45B9-4F6E-BA30-15B3273CED66}" dt="2024-02-21T22:53:54.172" v="3122" actId="47"/>
        <pc:sldMkLst>
          <pc:docMk/>
          <pc:sldMk cId="991525510" sldId="4930"/>
        </pc:sldMkLst>
      </pc:sldChg>
      <pc:sldChg chg="addSp modSp add del mod">
        <pc:chgData name="Adam Kane" userId="9a545e30-e843-45f7-82ff-2242d02e74e1" providerId="ADAL" clId="{AC5CE015-45B9-4F6E-BA30-15B3273CED66}" dt="2024-02-21T22:53:54.172" v="3122" actId="47"/>
        <pc:sldMkLst>
          <pc:docMk/>
          <pc:sldMk cId="3254205062" sldId="4933"/>
        </pc:sldMkLst>
      </pc:sldChg>
      <pc:sldChg chg="delSp modSp add mod">
        <pc:chgData name="Adam Kane" userId="9a545e30-e843-45f7-82ff-2242d02e74e1" providerId="ADAL" clId="{AC5CE015-45B9-4F6E-BA30-15B3273CED66}" dt="2023-11-06T19:17:47.524" v="541" actId="1076"/>
        <pc:sldMkLst>
          <pc:docMk/>
          <pc:sldMk cId="1501787577" sldId="4934"/>
        </pc:sldMkLst>
      </pc:sldChg>
      <pc:sldChg chg="addSp modSp add del mod">
        <pc:chgData name="Adam Kane" userId="9a545e30-e843-45f7-82ff-2242d02e74e1" providerId="ADAL" clId="{AC5CE015-45B9-4F6E-BA30-15B3273CED66}" dt="2024-02-21T22:53:54.172" v="3122" actId="47"/>
        <pc:sldMkLst>
          <pc:docMk/>
          <pc:sldMk cId="1293779232" sldId="4935"/>
        </pc:sldMkLst>
      </pc:sldChg>
      <pc:sldChg chg="addSp delSp modSp add del mod">
        <pc:chgData name="Adam Kane" userId="9a545e30-e843-45f7-82ff-2242d02e74e1" providerId="ADAL" clId="{AC5CE015-45B9-4F6E-BA30-15B3273CED66}" dt="2024-02-21T22:53:54.172" v="3122" actId="47"/>
        <pc:sldMkLst>
          <pc:docMk/>
          <pc:sldMk cId="1473998543" sldId="4936"/>
        </pc:sldMkLst>
      </pc:sldChg>
      <pc:sldChg chg="addSp modSp add del mod">
        <pc:chgData name="Adam Kane" userId="9a545e30-e843-45f7-82ff-2242d02e74e1" providerId="ADAL" clId="{AC5CE015-45B9-4F6E-BA30-15B3273CED66}" dt="2023-12-13T00:53:59.941" v="1827" actId="2696"/>
        <pc:sldMkLst>
          <pc:docMk/>
          <pc:sldMk cId="4114528803" sldId="4937"/>
        </pc:sldMkLst>
      </pc:sldChg>
      <pc:sldChg chg="add del">
        <pc:chgData name="Adam Kane" userId="9a545e30-e843-45f7-82ff-2242d02e74e1" providerId="ADAL" clId="{AC5CE015-45B9-4F6E-BA30-15B3273CED66}" dt="2023-10-30T08:35:42.082" v="313" actId="47"/>
        <pc:sldMkLst>
          <pc:docMk/>
          <pc:sldMk cId="151088908" sldId="4938"/>
        </pc:sldMkLst>
      </pc:sldChg>
      <pc:sldChg chg="add del">
        <pc:chgData name="Adam Kane" userId="9a545e30-e843-45f7-82ff-2242d02e74e1" providerId="ADAL" clId="{AC5CE015-45B9-4F6E-BA30-15B3273CED66}" dt="2023-10-30T08:35:42.082" v="313" actId="47"/>
        <pc:sldMkLst>
          <pc:docMk/>
          <pc:sldMk cId="481772073" sldId="4939"/>
        </pc:sldMkLst>
      </pc:sldChg>
      <pc:sldChg chg="add del">
        <pc:chgData name="Adam Kane" userId="9a545e30-e843-45f7-82ff-2242d02e74e1" providerId="ADAL" clId="{AC5CE015-45B9-4F6E-BA30-15B3273CED66}" dt="2023-10-30T08:35:42.082" v="313" actId="47"/>
        <pc:sldMkLst>
          <pc:docMk/>
          <pc:sldMk cId="995450245" sldId="4940"/>
        </pc:sldMkLst>
      </pc:sldChg>
      <pc:sldChg chg="add setBg">
        <pc:chgData name="Adam Kane" userId="9a545e30-e843-45f7-82ff-2242d02e74e1" providerId="ADAL" clId="{AC5CE015-45B9-4F6E-BA30-15B3273CED66}" dt="2024-02-27T01:30:42.097" v="4074"/>
        <pc:sldMkLst>
          <pc:docMk/>
          <pc:sldMk cId="3895954253" sldId="4941"/>
        </pc:sldMkLst>
      </pc:sldChg>
      <pc:sldChg chg="addSp delSp modSp add del mod">
        <pc:chgData name="Adam Kane" userId="9a545e30-e843-45f7-82ff-2242d02e74e1" providerId="ADAL" clId="{AC5CE015-45B9-4F6E-BA30-15B3273CED66}" dt="2024-02-21T22:53:54.172" v="3122" actId="47"/>
        <pc:sldMkLst>
          <pc:docMk/>
          <pc:sldMk cId="2729143363" sldId="4946"/>
        </pc:sldMkLst>
      </pc:sldChg>
      <pc:sldChg chg="add">
        <pc:chgData name="Adam Kane" userId="9a545e30-e843-45f7-82ff-2242d02e74e1" providerId="ADAL" clId="{AC5CE015-45B9-4F6E-BA30-15B3273CED66}" dt="2023-10-30T08:30:59.835" v="272"/>
        <pc:sldMkLst>
          <pc:docMk/>
          <pc:sldMk cId="3614796981" sldId="4947"/>
        </pc:sldMkLst>
      </pc:sldChg>
      <pc:sldChg chg="add">
        <pc:chgData name="Adam Kane" userId="9a545e30-e843-45f7-82ff-2242d02e74e1" providerId="ADAL" clId="{AC5CE015-45B9-4F6E-BA30-15B3273CED66}" dt="2023-10-30T08:30:59.835" v="272"/>
        <pc:sldMkLst>
          <pc:docMk/>
          <pc:sldMk cId="1244016582" sldId="4948"/>
        </pc:sldMkLst>
      </pc:sldChg>
      <pc:sldChg chg="addSp modSp add del">
        <pc:chgData name="Adam Kane" userId="9a545e30-e843-45f7-82ff-2242d02e74e1" providerId="ADAL" clId="{AC5CE015-45B9-4F6E-BA30-15B3273CED66}" dt="2024-02-21T22:53:54.172" v="3122" actId="47"/>
        <pc:sldMkLst>
          <pc:docMk/>
          <pc:sldMk cId="2590673069" sldId="4949"/>
        </pc:sldMkLst>
      </pc:sldChg>
      <pc:sldChg chg="add del ord">
        <pc:chgData name="Adam Kane" userId="9a545e30-e843-45f7-82ff-2242d02e74e1" providerId="ADAL" clId="{AC5CE015-45B9-4F6E-BA30-15B3273CED66}" dt="2023-10-30T08:40:25.263" v="327" actId="47"/>
        <pc:sldMkLst>
          <pc:docMk/>
          <pc:sldMk cId="1517501679" sldId="4950"/>
        </pc:sldMkLst>
      </pc:sldChg>
      <pc:sldChg chg="addSp modSp del">
        <pc:chgData name="Adam Kane" userId="9a545e30-e843-45f7-82ff-2242d02e74e1" providerId="ADAL" clId="{AC5CE015-45B9-4F6E-BA30-15B3273CED66}" dt="2024-02-21T22:53:54.172" v="3122" actId="47"/>
        <pc:sldMkLst>
          <pc:docMk/>
          <pc:sldMk cId="2489887846" sldId="4950"/>
        </pc:sldMkLst>
      </pc:sldChg>
      <pc:sldChg chg="modSp del mod">
        <pc:chgData name="Adam Kane" userId="9a545e30-e843-45f7-82ff-2242d02e74e1" providerId="ADAL" clId="{AC5CE015-45B9-4F6E-BA30-15B3273CED66}" dt="2024-02-21T22:53:54.172" v="3122" actId="47"/>
        <pc:sldMkLst>
          <pc:docMk/>
          <pc:sldMk cId="3181130782" sldId="4951"/>
        </pc:sldMkLst>
      </pc:sldChg>
      <pc:sldChg chg="add">
        <pc:chgData name="Adam Kane" userId="9a545e30-e843-45f7-82ff-2242d02e74e1" providerId="ADAL" clId="{AC5CE015-45B9-4F6E-BA30-15B3273CED66}" dt="2023-11-06T19:14:18.416" v="475" actId="2890"/>
        <pc:sldMkLst>
          <pc:docMk/>
          <pc:sldMk cId="280149393" sldId="4952"/>
        </pc:sldMkLst>
      </pc:sldChg>
      <pc:sldChg chg="addSp modSp del mod ord modClrScheme chgLayout">
        <pc:chgData name="Adam Kane" userId="9a545e30-e843-45f7-82ff-2242d02e74e1" providerId="ADAL" clId="{AC5CE015-45B9-4F6E-BA30-15B3273CED66}" dt="2024-01-11T16:30:48.164" v="2339" actId="2696"/>
        <pc:sldMkLst>
          <pc:docMk/>
          <pc:sldMk cId="484860286" sldId="4962"/>
        </pc:sldMkLst>
      </pc:sldChg>
      <pc:sldChg chg="modSp del mod">
        <pc:chgData name="Adam Kane" userId="9a545e30-e843-45f7-82ff-2242d02e74e1" providerId="ADAL" clId="{AC5CE015-45B9-4F6E-BA30-15B3273CED66}" dt="2023-12-12T16:51:24.473" v="1790" actId="47"/>
        <pc:sldMkLst>
          <pc:docMk/>
          <pc:sldMk cId="4148718739" sldId="4964"/>
        </pc:sldMkLst>
      </pc:sldChg>
      <pc:sldChg chg="addSp modSp del">
        <pc:chgData name="Adam Kane" userId="9a545e30-e843-45f7-82ff-2242d02e74e1" providerId="ADAL" clId="{AC5CE015-45B9-4F6E-BA30-15B3273CED66}" dt="2024-02-21T22:53:54.172" v="3122" actId="47"/>
        <pc:sldMkLst>
          <pc:docMk/>
          <pc:sldMk cId="2815292267" sldId="4966"/>
        </pc:sldMkLst>
      </pc:sldChg>
      <pc:sldChg chg="addSp modSp del">
        <pc:chgData name="Adam Kane" userId="9a545e30-e843-45f7-82ff-2242d02e74e1" providerId="ADAL" clId="{AC5CE015-45B9-4F6E-BA30-15B3273CED66}" dt="2024-02-21T22:53:54.172" v="3122" actId="47"/>
        <pc:sldMkLst>
          <pc:docMk/>
          <pc:sldMk cId="1814222055" sldId="4967"/>
        </pc:sldMkLst>
      </pc:sldChg>
      <pc:sldChg chg="addSp modSp add del mod ord">
        <pc:chgData name="Adam Kane" userId="9a545e30-e843-45f7-82ff-2242d02e74e1" providerId="ADAL" clId="{AC5CE015-45B9-4F6E-BA30-15B3273CED66}" dt="2024-02-21T22:53:54.172" v="3122" actId="47"/>
        <pc:sldMkLst>
          <pc:docMk/>
          <pc:sldMk cId="3733339227" sldId="4968"/>
        </pc:sldMkLst>
      </pc:sldChg>
      <pc:sldChg chg="add">
        <pc:chgData name="Adam Kane" userId="9a545e30-e843-45f7-82ff-2242d02e74e1" providerId="ADAL" clId="{AC5CE015-45B9-4F6E-BA30-15B3273CED66}" dt="2023-11-09T21:14:56.223" v="783" actId="2890"/>
        <pc:sldMkLst>
          <pc:docMk/>
          <pc:sldMk cId="2747259544" sldId="4969"/>
        </pc:sldMkLst>
      </pc:sldChg>
      <pc:sldChg chg="addSp delSp modSp add mod">
        <pc:chgData name="Adam Kane" userId="9a545e30-e843-45f7-82ff-2242d02e74e1" providerId="ADAL" clId="{AC5CE015-45B9-4F6E-BA30-15B3273CED66}" dt="2024-04-13T03:15:03.243" v="4946" actId="478"/>
        <pc:sldMkLst>
          <pc:docMk/>
          <pc:sldMk cId="80031755" sldId="4970"/>
        </pc:sldMkLst>
      </pc:sldChg>
      <pc:sldChg chg="modSp add del mod ord">
        <pc:chgData name="Adam Kane" userId="9a545e30-e843-45f7-82ff-2242d02e74e1" providerId="ADAL" clId="{AC5CE015-45B9-4F6E-BA30-15B3273CED66}" dt="2024-02-21T22:53:54.172" v="3122" actId="47"/>
        <pc:sldMkLst>
          <pc:docMk/>
          <pc:sldMk cId="160924482" sldId="4971"/>
        </pc:sldMkLst>
      </pc:sldChg>
      <pc:sldChg chg="addSp delSp modSp del mod">
        <pc:chgData name="Adam Kane" userId="9a545e30-e843-45f7-82ff-2242d02e74e1" providerId="ADAL" clId="{AC5CE015-45B9-4F6E-BA30-15B3273CED66}" dt="2024-02-21T22:53:54.172" v="3122" actId="47"/>
        <pc:sldMkLst>
          <pc:docMk/>
          <pc:sldMk cId="149763669" sldId="4973"/>
        </pc:sldMkLst>
      </pc:sldChg>
      <pc:sldChg chg="del">
        <pc:chgData name="Adam Kane" userId="9a545e30-e843-45f7-82ff-2242d02e74e1" providerId="ADAL" clId="{AC5CE015-45B9-4F6E-BA30-15B3273CED66}" dt="2024-02-21T22:53:54.172" v="3122" actId="47"/>
        <pc:sldMkLst>
          <pc:docMk/>
          <pc:sldMk cId="1312138294" sldId="4974"/>
        </pc:sldMkLst>
      </pc:sldChg>
      <pc:sldChg chg="del">
        <pc:chgData name="Adam Kane" userId="9a545e30-e843-45f7-82ff-2242d02e74e1" providerId="ADAL" clId="{AC5CE015-45B9-4F6E-BA30-15B3273CED66}" dt="2024-02-21T22:53:54.172" v="3122" actId="47"/>
        <pc:sldMkLst>
          <pc:docMk/>
          <pc:sldMk cId="1159081263" sldId="4977"/>
        </pc:sldMkLst>
      </pc:sldChg>
      <pc:sldChg chg="del">
        <pc:chgData name="Adam Kane" userId="9a545e30-e843-45f7-82ff-2242d02e74e1" providerId="ADAL" clId="{AC5CE015-45B9-4F6E-BA30-15B3273CED66}" dt="2024-02-21T22:53:54.172" v="3122" actId="47"/>
        <pc:sldMkLst>
          <pc:docMk/>
          <pc:sldMk cId="3734945890" sldId="4978"/>
        </pc:sldMkLst>
      </pc:sldChg>
      <pc:sldChg chg="del">
        <pc:chgData name="Adam Kane" userId="9a545e30-e843-45f7-82ff-2242d02e74e1" providerId="ADAL" clId="{AC5CE015-45B9-4F6E-BA30-15B3273CED66}" dt="2024-02-21T22:53:54.172" v="3122" actId="47"/>
        <pc:sldMkLst>
          <pc:docMk/>
          <pc:sldMk cId="1789103342" sldId="4983"/>
        </pc:sldMkLst>
      </pc:sldChg>
      <pc:sldChg chg="del">
        <pc:chgData name="Adam Kane" userId="9a545e30-e843-45f7-82ff-2242d02e74e1" providerId="ADAL" clId="{AC5CE015-45B9-4F6E-BA30-15B3273CED66}" dt="2024-02-21T22:53:54.172" v="3122" actId="47"/>
        <pc:sldMkLst>
          <pc:docMk/>
          <pc:sldMk cId="2455274044" sldId="4984"/>
        </pc:sldMkLst>
      </pc:sldChg>
      <pc:sldChg chg="addSp delSp modSp del mod">
        <pc:chgData name="Adam Kane" userId="9a545e30-e843-45f7-82ff-2242d02e74e1" providerId="ADAL" clId="{AC5CE015-45B9-4F6E-BA30-15B3273CED66}" dt="2024-02-21T22:53:54.172" v="3122" actId="47"/>
        <pc:sldMkLst>
          <pc:docMk/>
          <pc:sldMk cId="1529177682" sldId="4985"/>
        </pc:sldMkLst>
      </pc:sldChg>
      <pc:sldChg chg="del">
        <pc:chgData name="Adam Kane" userId="9a545e30-e843-45f7-82ff-2242d02e74e1" providerId="ADAL" clId="{AC5CE015-45B9-4F6E-BA30-15B3273CED66}" dt="2024-02-21T22:53:54.172" v="3122" actId="47"/>
        <pc:sldMkLst>
          <pc:docMk/>
          <pc:sldMk cId="130895487" sldId="4986"/>
        </pc:sldMkLst>
      </pc:sldChg>
      <pc:sldChg chg="modSp del mod">
        <pc:chgData name="Adam Kane" userId="9a545e30-e843-45f7-82ff-2242d02e74e1" providerId="ADAL" clId="{AC5CE015-45B9-4F6E-BA30-15B3273CED66}" dt="2024-02-21T22:53:54.172" v="3122" actId="47"/>
        <pc:sldMkLst>
          <pc:docMk/>
          <pc:sldMk cId="2817387459" sldId="4987"/>
        </pc:sldMkLst>
      </pc:sldChg>
      <pc:sldChg chg="del">
        <pc:chgData name="Adam Kane" userId="9a545e30-e843-45f7-82ff-2242d02e74e1" providerId="ADAL" clId="{AC5CE015-45B9-4F6E-BA30-15B3273CED66}" dt="2024-02-21T22:53:54.172" v="3122" actId="47"/>
        <pc:sldMkLst>
          <pc:docMk/>
          <pc:sldMk cId="2228025150" sldId="4989"/>
        </pc:sldMkLst>
      </pc:sldChg>
      <pc:sldChg chg="modSp del mod">
        <pc:chgData name="Adam Kane" userId="9a545e30-e843-45f7-82ff-2242d02e74e1" providerId="ADAL" clId="{AC5CE015-45B9-4F6E-BA30-15B3273CED66}" dt="2024-02-21T22:53:54.172" v="3122" actId="47"/>
        <pc:sldMkLst>
          <pc:docMk/>
          <pc:sldMk cId="1540232737" sldId="4990"/>
        </pc:sldMkLst>
      </pc:sldChg>
      <pc:sldChg chg="del">
        <pc:chgData name="Adam Kane" userId="9a545e30-e843-45f7-82ff-2242d02e74e1" providerId="ADAL" clId="{AC5CE015-45B9-4F6E-BA30-15B3273CED66}" dt="2024-02-21T22:53:54.172" v="3122" actId="47"/>
        <pc:sldMkLst>
          <pc:docMk/>
          <pc:sldMk cId="569029693" sldId="4991"/>
        </pc:sldMkLst>
      </pc:sldChg>
      <pc:sldChg chg="del">
        <pc:chgData name="Adam Kane" userId="9a545e30-e843-45f7-82ff-2242d02e74e1" providerId="ADAL" clId="{AC5CE015-45B9-4F6E-BA30-15B3273CED66}" dt="2024-02-21T22:53:54.172" v="3122" actId="47"/>
        <pc:sldMkLst>
          <pc:docMk/>
          <pc:sldMk cId="2821120126" sldId="4993"/>
        </pc:sldMkLst>
      </pc:sldChg>
      <pc:sldChg chg="del">
        <pc:chgData name="Adam Kane" userId="9a545e30-e843-45f7-82ff-2242d02e74e1" providerId="ADAL" clId="{AC5CE015-45B9-4F6E-BA30-15B3273CED66}" dt="2024-02-21T22:53:54.172" v="3122" actId="47"/>
        <pc:sldMkLst>
          <pc:docMk/>
          <pc:sldMk cId="1739982752" sldId="4994"/>
        </pc:sldMkLst>
      </pc:sldChg>
      <pc:sldChg chg="add">
        <pc:chgData name="Adam Kane" userId="9a545e30-e843-45f7-82ff-2242d02e74e1" providerId="ADAL" clId="{AC5CE015-45B9-4F6E-BA30-15B3273CED66}" dt="2023-12-13T00:17:38.311" v="1821"/>
        <pc:sldMkLst>
          <pc:docMk/>
          <pc:sldMk cId="2610780230" sldId="5012"/>
        </pc:sldMkLst>
      </pc:sldChg>
      <pc:sldChg chg="add">
        <pc:chgData name="Adam Kane" userId="9a545e30-e843-45f7-82ff-2242d02e74e1" providerId="ADAL" clId="{AC5CE015-45B9-4F6E-BA30-15B3273CED66}" dt="2023-12-13T00:17:38.311" v="1821"/>
        <pc:sldMkLst>
          <pc:docMk/>
          <pc:sldMk cId="3334682668" sldId="5013"/>
        </pc:sldMkLst>
      </pc:sldChg>
      <pc:sldChg chg="add">
        <pc:chgData name="Adam Kane" userId="9a545e30-e843-45f7-82ff-2242d02e74e1" providerId="ADAL" clId="{AC5CE015-45B9-4F6E-BA30-15B3273CED66}" dt="2023-12-13T00:41:38.262" v="1825"/>
        <pc:sldMkLst>
          <pc:docMk/>
          <pc:sldMk cId="1606065361" sldId="5014"/>
        </pc:sldMkLst>
      </pc:sldChg>
      <pc:sldChg chg="modSp mod">
        <pc:chgData name="Adam Kane" userId="9a545e30-e843-45f7-82ff-2242d02e74e1" providerId="ADAL" clId="{AC5CE015-45B9-4F6E-BA30-15B3273CED66}" dt="2024-03-19T01:23:51.496" v="4272"/>
        <pc:sldMkLst>
          <pc:docMk/>
          <pc:sldMk cId="1149488894" sldId="5058"/>
        </pc:sldMkLst>
      </pc:sldChg>
      <pc:sldChg chg="addSp modSp mod">
        <pc:chgData name="Adam Kane" userId="9a545e30-e843-45f7-82ff-2242d02e74e1" providerId="ADAL" clId="{AC5CE015-45B9-4F6E-BA30-15B3273CED66}" dt="2024-04-08T14:24:51.780" v="4694" actId="33524"/>
        <pc:sldMkLst>
          <pc:docMk/>
          <pc:sldMk cId="3097220839" sldId="5073"/>
        </pc:sldMkLst>
      </pc:sldChg>
      <pc:sldChg chg="modSp mod">
        <pc:chgData name="Adam Kane" userId="9a545e30-e843-45f7-82ff-2242d02e74e1" providerId="ADAL" clId="{AC5CE015-45B9-4F6E-BA30-15B3273CED66}" dt="2024-02-24T02:17:18.004" v="4072" actId="207"/>
        <pc:sldMkLst>
          <pc:docMk/>
          <pc:sldMk cId="2712324180" sldId="5075"/>
        </pc:sldMkLst>
      </pc:sldChg>
      <pc:sldChg chg="addSp delSp modSp mod">
        <pc:chgData name="Adam Kane" userId="9a545e30-e843-45f7-82ff-2242d02e74e1" providerId="ADAL" clId="{AC5CE015-45B9-4F6E-BA30-15B3273CED66}" dt="2024-04-12T00:00:55.349" v="4759" actId="20577"/>
        <pc:sldMkLst>
          <pc:docMk/>
          <pc:sldMk cId="3739987219" sldId="5076"/>
        </pc:sldMkLst>
      </pc:sldChg>
      <pc:sldChg chg="modSp mod">
        <pc:chgData name="Adam Kane" userId="9a545e30-e843-45f7-82ff-2242d02e74e1" providerId="ADAL" clId="{AC5CE015-45B9-4F6E-BA30-15B3273CED66}" dt="2024-02-24T01:45:10.879" v="3191" actId="947"/>
        <pc:sldMkLst>
          <pc:docMk/>
          <pc:sldMk cId="3406778365" sldId="5078"/>
        </pc:sldMkLst>
      </pc:sldChg>
      <pc:sldChg chg="modSp mod">
        <pc:chgData name="Adam Kane" userId="9a545e30-e843-45f7-82ff-2242d02e74e1" providerId="ADAL" clId="{AC5CE015-45B9-4F6E-BA30-15B3273CED66}" dt="2024-02-24T01:44:57.463" v="3190" actId="947"/>
        <pc:sldMkLst>
          <pc:docMk/>
          <pc:sldMk cId="2116938089" sldId="5081"/>
        </pc:sldMkLst>
      </pc:sldChg>
      <pc:sldChg chg="ord">
        <pc:chgData name="Adam Kane" userId="9a545e30-e843-45f7-82ff-2242d02e74e1" providerId="ADAL" clId="{AC5CE015-45B9-4F6E-BA30-15B3273CED66}" dt="2024-02-21T22:40:09.623" v="3032"/>
        <pc:sldMkLst>
          <pc:docMk/>
          <pc:sldMk cId="3445943188" sldId="5082"/>
        </pc:sldMkLst>
      </pc:sldChg>
      <pc:sldChg chg="ord">
        <pc:chgData name="Adam Kane" userId="9a545e30-e843-45f7-82ff-2242d02e74e1" providerId="ADAL" clId="{AC5CE015-45B9-4F6E-BA30-15B3273CED66}" dt="2024-02-21T22:40:09.623" v="3032"/>
        <pc:sldMkLst>
          <pc:docMk/>
          <pc:sldMk cId="2634767209" sldId="5084"/>
        </pc:sldMkLst>
      </pc:sldChg>
      <pc:sldChg chg="modSp mod">
        <pc:chgData name="Adam Kane" userId="9a545e30-e843-45f7-82ff-2242d02e74e1" providerId="ADAL" clId="{AC5CE015-45B9-4F6E-BA30-15B3273CED66}" dt="2024-02-24T01:45:25.804" v="3192" actId="947"/>
        <pc:sldMkLst>
          <pc:docMk/>
          <pc:sldMk cId="2415123086" sldId="5096"/>
        </pc:sldMkLst>
      </pc:sldChg>
      <pc:sldChg chg="modSp mod">
        <pc:chgData name="Adam Kane" userId="9a545e30-e843-45f7-82ff-2242d02e74e1" providerId="ADAL" clId="{AC5CE015-45B9-4F6E-BA30-15B3273CED66}" dt="2024-02-24T01:45:40.954" v="3193" actId="947"/>
        <pc:sldMkLst>
          <pc:docMk/>
          <pc:sldMk cId="2093219737" sldId="5097"/>
        </pc:sldMkLst>
      </pc:sldChg>
      <pc:sldChg chg="del">
        <pc:chgData name="Adam Kane" userId="9a545e30-e843-45f7-82ff-2242d02e74e1" providerId="ADAL" clId="{AC5CE015-45B9-4F6E-BA30-15B3273CED66}" dt="2024-02-21T22:53:54.172" v="3122" actId="47"/>
        <pc:sldMkLst>
          <pc:docMk/>
          <pc:sldMk cId="404568948" sldId="5102"/>
        </pc:sldMkLst>
      </pc:sldChg>
      <pc:sldChg chg="del">
        <pc:chgData name="Adam Kane" userId="9a545e30-e843-45f7-82ff-2242d02e74e1" providerId="ADAL" clId="{AC5CE015-45B9-4F6E-BA30-15B3273CED66}" dt="2024-02-21T22:53:54.172" v="3122" actId="47"/>
        <pc:sldMkLst>
          <pc:docMk/>
          <pc:sldMk cId="2948663006" sldId="5104"/>
        </pc:sldMkLst>
      </pc:sldChg>
      <pc:sldChg chg="add">
        <pc:chgData name="Adam Kane" userId="9a545e30-e843-45f7-82ff-2242d02e74e1" providerId="ADAL" clId="{AC5CE015-45B9-4F6E-BA30-15B3273CED66}" dt="2024-01-11T16:05:14.469" v="1909" actId="2890"/>
        <pc:sldMkLst>
          <pc:docMk/>
          <pc:sldMk cId="3977775973" sldId="5116"/>
        </pc:sldMkLst>
      </pc:sldChg>
      <pc:sldChg chg="addSp delSp modSp new del mod chgLayout">
        <pc:chgData name="Adam Kane" userId="9a545e30-e843-45f7-82ff-2242d02e74e1" providerId="ADAL" clId="{AC5CE015-45B9-4F6E-BA30-15B3273CED66}" dt="2024-01-11T16:37:54.624" v="2412" actId="47"/>
        <pc:sldMkLst>
          <pc:docMk/>
          <pc:sldMk cId="3722202607" sldId="5117"/>
        </pc:sldMkLst>
      </pc:sldChg>
      <pc:sldChg chg="new del">
        <pc:chgData name="Adam Kane" userId="9a545e30-e843-45f7-82ff-2242d02e74e1" providerId="ADAL" clId="{AC5CE015-45B9-4F6E-BA30-15B3273CED66}" dt="2024-01-11T16:37:55.650" v="2413" actId="47"/>
        <pc:sldMkLst>
          <pc:docMk/>
          <pc:sldMk cId="2542867670" sldId="5118"/>
        </pc:sldMkLst>
      </pc:sldChg>
      <pc:sldChg chg="new del">
        <pc:chgData name="Adam Kane" userId="9a545e30-e843-45f7-82ff-2242d02e74e1" providerId="ADAL" clId="{AC5CE015-45B9-4F6E-BA30-15B3273CED66}" dt="2024-01-11T16:33:35.230" v="2363" actId="47"/>
        <pc:sldMkLst>
          <pc:docMk/>
          <pc:sldMk cId="3935070992" sldId="5118"/>
        </pc:sldMkLst>
      </pc:sldChg>
      <pc:sldChg chg="new del">
        <pc:chgData name="Adam Kane" userId="9a545e30-e843-45f7-82ff-2242d02e74e1" providerId="ADAL" clId="{AC5CE015-45B9-4F6E-BA30-15B3273CED66}" dt="2024-01-11T16:33:32.721" v="2362" actId="47"/>
        <pc:sldMkLst>
          <pc:docMk/>
          <pc:sldMk cId="3550253974" sldId="5119"/>
        </pc:sldMkLst>
      </pc:sldChg>
      <pc:sldChg chg="addSp delSp modSp new mod ord chgLayout">
        <pc:chgData name="Adam Kane" userId="9a545e30-e843-45f7-82ff-2242d02e74e1" providerId="ADAL" clId="{AC5CE015-45B9-4F6E-BA30-15B3273CED66}" dt="2024-02-21T22:53:45.317" v="3121"/>
        <pc:sldMkLst>
          <pc:docMk/>
          <pc:sldMk cId="4108704071" sldId="5119"/>
        </pc:sldMkLst>
      </pc:sldChg>
      <pc:sldChg chg="modSp mod">
        <pc:chgData name="Adam Kane" userId="9a545e30-e843-45f7-82ff-2242d02e74e1" providerId="ADAL" clId="{AC5CE015-45B9-4F6E-BA30-15B3273CED66}" dt="2024-02-24T02:17:47.770" v="4073" actId="207"/>
        <pc:sldMkLst>
          <pc:docMk/>
          <pc:sldMk cId="87086762" sldId="5123"/>
        </pc:sldMkLst>
      </pc:sldChg>
      <pc:sldChg chg="ord">
        <pc:chgData name="Adam Kane" userId="9a545e30-e843-45f7-82ff-2242d02e74e1" providerId="ADAL" clId="{AC5CE015-45B9-4F6E-BA30-15B3273CED66}" dt="2024-01-17T20:16:17.962" v="2502"/>
        <pc:sldMkLst>
          <pc:docMk/>
          <pc:sldMk cId="537470889" sldId="5129"/>
        </pc:sldMkLst>
      </pc:sldChg>
      <pc:sldChg chg="add ord">
        <pc:chgData name="Adam Kane" userId="9a545e30-e843-45f7-82ff-2242d02e74e1" providerId="ADAL" clId="{AC5CE015-45B9-4F6E-BA30-15B3273CED66}" dt="2024-01-17T20:16:21.027" v="2505"/>
        <pc:sldMkLst>
          <pc:docMk/>
          <pc:sldMk cId="2436675208" sldId="5139"/>
        </pc:sldMkLst>
      </pc:sldChg>
      <pc:sldChg chg="addSp delSp modSp add mod">
        <pc:chgData name="Adam Kane" userId="9a545e30-e843-45f7-82ff-2242d02e74e1" providerId="ADAL" clId="{AC5CE015-45B9-4F6E-BA30-15B3273CED66}" dt="2024-01-17T20:17:07.795" v="2514" actId="478"/>
        <pc:sldMkLst>
          <pc:docMk/>
          <pc:sldMk cId="4014387774" sldId="5140"/>
        </pc:sldMkLst>
      </pc:sldChg>
      <pc:sldChg chg="modSp mod">
        <pc:chgData name="Adam Kane" userId="9a545e30-e843-45f7-82ff-2242d02e74e1" providerId="ADAL" clId="{AC5CE015-45B9-4F6E-BA30-15B3273CED66}" dt="2024-03-19T01:23:51.496" v="4272"/>
        <pc:sldMkLst>
          <pc:docMk/>
          <pc:sldMk cId="4131629750" sldId="5145"/>
        </pc:sldMkLst>
      </pc:sldChg>
      <pc:sldChg chg="modSp mod">
        <pc:chgData name="Adam Kane" userId="9a545e30-e843-45f7-82ff-2242d02e74e1" providerId="ADAL" clId="{AC5CE015-45B9-4F6E-BA30-15B3273CED66}" dt="2024-02-24T01:59:05.529" v="3200" actId="20577"/>
        <pc:sldMkLst>
          <pc:docMk/>
          <pc:sldMk cId="3721393919" sldId="5151"/>
        </pc:sldMkLst>
      </pc:sldChg>
      <pc:sldChg chg="modSp mod">
        <pc:chgData name="Adam Kane" userId="9a545e30-e843-45f7-82ff-2242d02e74e1" providerId="ADAL" clId="{AC5CE015-45B9-4F6E-BA30-15B3273CED66}" dt="2024-03-18T17:19:54.516" v="4219" actId="20577"/>
        <pc:sldMkLst>
          <pc:docMk/>
          <pc:sldMk cId="2601899456" sldId="5178"/>
        </pc:sldMkLst>
      </pc:sldChg>
      <pc:sldChg chg="modSp mod">
        <pc:chgData name="Adam Kane" userId="9a545e30-e843-45f7-82ff-2242d02e74e1" providerId="ADAL" clId="{AC5CE015-45B9-4F6E-BA30-15B3273CED66}" dt="2024-03-19T01:27:12.120" v="4288" actId="20577"/>
        <pc:sldMkLst>
          <pc:docMk/>
          <pc:sldMk cId="2214319225" sldId="5180"/>
        </pc:sldMkLst>
      </pc:sldChg>
      <pc:sldChg chg="delSp modSp mod">
        <pc:chgData name="Adam Kane" userId="9a545e30-e843-45f7-82ff-2242d02e74e1" providerId="ADAL" clId="{AC5CE015-45B9-4F6E-BA30-15B3273CED66}" dt="2024-03-19T01:26:50.256" v="4284" actId="478"/>
        <pc:sldMkLst>
          <pc:docMk/>
          <pc:sldMk cId="1585126194" sldId="5182"/>
        </pc:sldMkLst>
      </pc:sldChg>
      <pc:sldChg chg="modSp mod">
        <pc:chgData name="Adam Kane" userId="9a545e30-e843-45f7-82ff-2242d02e74e1" providerId="ADAL" clId="{AC5CE015-45B9-4F6E-BA30-15B3273CED66}" dt="2024-03-19T01:21:27.146" v="4249"/>
        <pc:sldMkLst>
          <pc:docMk/>
          <pc:sldMk cId="2624949585" sldId="5183"/>
        </pc:sldMkLst>
      </pc:sldChg>
      <pc:sldChg chg="modSp mod">
        <pc:chgData name="Adam Kane" userId="9a545e30-e843-45f7-82ff-2242d02e74e1" providerId="ADAL" clId="{AC5CE015-45B9-4F6E-BA30-15B3273CED66}" dt="2024-02-24T02:01:37.177" v="3229" actId="20577"/>
        <pc:sldMkLst>
          <pc:docMk/>
          <pc:sldMk cId="980116952" sldId="5184"/>
        </pc:sldMkLst>
      </pc:sldChg>
      <pc:sldChg chg="modSp mod">
        <pc:chgData name="Adam Kane" userId="9a545e30-e843-45f7-82ff-2242d02e74e1" providerId="ADAL" clId="{AC5CE015-45B9-4F6E-BA30-15B3273CED66}" dt="2024-03-06T22:44:55.963" v="4081" actId="20577"/>
        <pc:sldMkLst>
          <pc:docMk/>
          <pc:sldMk cId="3970053537" sldId="5185"/>
        </pc:sldMkLst>
      </pc:sldChg>
      <pc:sldChg chg="addSp modSp mod">
        <pc:chgData name="Adam Kane" userId="9a545e30-e843-45f7-82ff-2242d02e74e1" providerId="ADAL" clId="{AC5CE015-45B9-4F6E-BA30-15B3273CED66}" dt="2024-04-04T18:28:53.156" v="4407" actId="1076"/>
        <pc:sldMkLst>
          <pc:docMk/>
          <pc:sldMk cId="3543230415" sldId="5186"/>
        </pc:sldMkLst>
      </pc:sldChg>
      <pc:sldChg chg="modSp mod">
        <pc:chgData name="Adam Kane" userId="9a545e30-e843-45f7-82ff-2242d02e74e1" providerId="ADAL" clId="{AC5CE015-45B9-4F6E-BA30-15B3273CED66}" dt="2024-02-24T02:06:22.487" v="3633" actId="14100"/>
        <pc:sldMkLst>
          <pc:docMk/>
          <pc:sldMk cId="2723272425" sldId="5187"/>
        </pc:sldMkLst>
      </pc:sldChg>
      <pc:sldChg chg="modSp mod">
        <pc:chgData name="Adam Kane" userId="9a545e30-e843-45f7-82ff-2242d02e74e1" providerId="ADAL" clId="{AC5CE015-45B9-4F6E-BA30-15B3273CED66}" dt="2024-03-21T00:07:53.128" v="4291" actId="20577"/>
        <pc:sldMkLst>
          <pc:docMk/>
          <pc:sldMk cId="418011807" sldId="5189"/>
        </pc:sldMkLst>
      </pc:sldChg>
      <pc:sldChg chg="addSp modSp mod">
        <pc:chgData name="Adam Kane" userId="9a545e30-e843-45f7-82ff-2242d02e74e1" providerId="ADAL" clId="{AC5CE015-45B9-4F6E-BA30-15B3273CED66}" dt="2024-04-04T18:35:17.445" v="4408" actId="1076"/>
        <pc:sldMkLst>
          <pc:docMk/>
          <pc:sldMk cId="2804057747" sldId="5196"/>
        </pc:sldMkLst>
      </pc:sldChg>
      <pc:sldChg chg="modSp mod">
        <pc:chgData name="Adam Kane" userId="9a545e30-e843-45f7-82ff-2242d02e74e1" providerId="ADAL" clId="{AC5CE015-45B9-4F6E-BA30-15B3273CED66}" dt="2024-03-19T01:23:51.496" v="4272"/>
        <pc:sldMkLst>
          <pc:docMk/>
          <pc:sldMk cId="1063115642" sldId="5198"/>
        </pc:sldMkLst>
      </pc:sldChg>
      <pc:sldChg chg="modSp add del mod">
        <pc:chgData name="Adam Kane" userId="9a545e30-e843-45f7-82ff-2242d02e74e1" providerId="ADAL" clId="{AC5CE015-45B9-4F6E-BA30-15B3273CED66}" dt="2024-02-16T01:12:53.349" v="2604" actId="2696"/>
        <pc:sldMkLst>
          <pc:docMk/>
          <pc:sldMk cId="1139377116" sldId="5206"/>
        </pc:sldMkLst>
      </pc:sldChg>
      <pc:sldChg chg="modSp">
        <pc:chgData name="Adam Kane" userId="9a545e30-e843-45f7-82ff-2242d02e74e1" providerId="ADAL" clId="{AC5CE015-45B9-4F6E-BA30-15B3273CED66}" dt="2024-03-19T01:23:51.496" v="4272"/>
        <pc:sldMkLst>
          <pc:docMk/>
          <pc:sldMk cId="1213733324" sldId="5206"/>
        </pc:sldMkLst>
      </pc:sldChg>
      <pc:sldChg chg="modSp add mod ord">
        <pc:chgData name="Adam Kane" userId="9a545e30-e843-45f7-82ff-2242d02e74e1" providerId="ADAL" clId="{AC5CE015-45B9-4F6E-BA30-15B3273CED66}" dt="2024-02-21T22:40:27.690" v="3048" actId="404"/>
        <pc:sldMkLst>
          <pc:docMk/>
          <pc:sldMk cId="2680957149" sldId="5207"/>
        </pc:sldMkLst>
      </pc:sldChg>
      <pc:sldChg chg="modSp">
        <pc:chgData name="Adam Kane" userId="9a545e30-e843-45f7-82ff-2242d02e74e1" providerId="ADAL" clId="{AC5CE015-45B9-4F6E-BA30-15B3273CED66}" dt="2024-03-19T01:23:51.496" v="4272"/>
        <pc:sldMkLst>
          <pc:docMk/>
          <pc:sldMk cId="1768566834" sldId="5208"/>
        </pc:sldMkLst>
      </pc:sldChg>
      <pc:sldChg chg="modSp mod">
        <pc:chgData name="Adam Kane" userId="9a545e30-e843-45f7-82ff-2242d02e74e1" providerId="ADAL" clId="{AC5CE015-45B9-4F6E-BA30-15B3273CED66}" dt="2024-04-08T15:00:18.763" v="4711" actId="3064"/>
        <pc:sldMkLst>
          <pc:docMk/>
          <pc:sldMk cId="3192195187" sldId="5212"/>
        </pc:sldMkLst>
      </pc:sldChg>
      <pc:sldChg chg="modSp mod">
        <pc:chgData name="Adam Kane" userId="9a545e30-e843-45f7-82ff-2242d02e74e1" providerId="ADAL" clId="{AC5CE015-45B9-4F6E-BA30-15B3273CED66}" dt="2024-04-04T19:02:05.254" v="4419" actId="20577"/>
        <pc:sldMkLst>
          <pc:docMk/>
          <pc:sldMk cId="2462937875" sldId="5213"/>
        </pc:sldMkLst>
      </pc:sldChg>
      <pc:sldChg chg="add">
        <pc:chgData name="Adam Kane" userId="9a545e30-e843-45f7-82ff-2242d02e74e1" providerId="ADAL" clId="{AC5CE015-45B9-4F6E-BA30-15B3273CED66}" dt="2024-03-23T12:58:01.460" v="4373" actId="2890"/>
        <pc:sldMkLst>
          <pc:docMk/>
          <pc:sldMk cId="2547055739" sldId="5214"/>
        </pc:sldMkLst>
      </pc:sldChg>
      <pc:sldChg chg="modSp add mod">
        <pc:chgData name="Adam Kane" userId="9a545e30-e843-45f7-82ff-2242d02e74e1" providerId="ADAL" clId="{AC5CE015-45B9-4F6E-BA30-15B3273CED66}" dt="2024-04-01T13:09:56.632" v="4384" actId="14100"/>
        <pc:sldMkLst>
          <pc:docMk/>
          <pc:sldMk cId="3852518246" sldId="5218"/>
        </pc:sldMkLst>
      </pc:sldChg>
      <pc:sldChg chg="addSp delSp modSp add ord">
        <pc:chgData name="Adam Kane" userId="9a545e30-e843-45f7-82ff-2242d02e74e1" providerId="ADAL" clId="{AC5CE015-45B9-4F6E-BA30-15B3273CED66}" dt="2024-04-01T13:12:01.313" v="4401"/>
        <pc:sldMkLst>
          <pc:docMk/>
          <pc:sldMk cId="1716593670" sldId="5219"/>
        </pc:sldMkLst>
      </pc:sldChg>
      <pc:sldChg chg="add">
        <pc:chgData name="Adam Kane" userId="9a545e30-e843-45f7-82ff-2242d02e74e1" providerId="ADAL" clId="{AC5CE015-45B9-4F6E-BA30-15B3273CED66}" dt="2024-04-02T14:39:58.303" v="4406" actId="2890"/>
        <pc:sldMkLst>
          <pc:docMk/>
          <pc:sldMk cId="2842814353" sldId="5220"/>
        </pc:sldMkLst>
      </pc:sldChg>
      <pc:sldMasterChg chg="del delSldLayout">
        <pc:chgData name="Adam Kane" userId="9a545e30-e843-45f7-82ff-2242d02e74e1" providerId="ADAL" clId="{AC5CE015-45B9-4F6E-BA30-15B3273CED66}" dt="2024-02-23T23:45:16.564" v="3175" actId="2696"/>
        <pc:sldMasterMkLst>
          <pc:docMk/>
          <pc:sldMasterMk cId="3666902839" sldId="2147483889"/>
        </pc:sldMasterMkLst>
        <pc:sldLayoutChg chg="del">
          <pc:chgData name="Adam Kane" userId="9a545e30-e843-45f7-82ff-2242d02e74e1" providerId="ADAL" clId="{AC5CE015-45B9-4F6E-BA30-15B3273CED66}" dt="2024-02-23T23:43:35.837" v="3147" actId="2696"/>
          <pc:sldLayoutMkLst>
            <pc:docMk/>
            <pc:sldMasterMk cId="3666902839" sldId="2147483889"/>
            <pc:sldLayoutMk cId="2028533149" sldId="2147483727"/>
          </pc:sldLayoutMkLst>
        </pc:sldLayoutChg>
        <pc:sldLayoutChg chg="del">
          <pc:chgData name="Adam Kane" userId="9a545e30-e843-45f7-82ff-2242d02e74e1" providerId="ADAL" clId="{AC5CE015-45B9-4F6E-BA30-15B3273CED66}" dt="2024-02-23T23:43:54.604" v="3152" actId="2696"/>
          <pc:sldLayoutMkLst>
            <pc:docMk/>
            <pc:sldMasterMk cId="3666902839" sldId="2147483889"/>
            <pc:sldLayoutMk cId="1481272295" sldId="2147483740"/>
          </pc:sldLayoutMkLst>
        </pc:sldLayoutChg>
        <pc:sldLayoutChg chg="del">
          <pc:chgData name="Adam Kane" userId="9a545e30-e843-45f7-82ff-2242d02e74e1" providerId="ADAL" clId="{AC5CE015-45B9-4F6E-BA30-15B3273CED66}" dt="2024-02-23T23:43:40.027" v="3148" actId="2696"/>
          <pc:sldLayoutMkLst>
            <pc:docMk/>
            <pc:sldMasterMk cId="3666902839" sldId="2147483889"/>
            <pc:sldLayoutMk cId="1143809340" sldId="2147483746"/>
          </pc:sldLayoutMkLst>
        </pc:sldLayoutChg>
        <pc:sldLayoutChg chg="del">
          <pc:chgData name="Adam Kane" userId="9a545e30-e843-45f7-82ff-2242d02e74e1" providerId="ADAL" clId="{AC5CE015-45B9-4F6E-BA30-15B3273CED66}" dt="2024-02-23T23:43:30.797" v="3146" actId="2696"/>
          <pc:sldLayoutMkLst>
            <pc:docMk/>
            <pc:sldMasterMk cId="3666902839" sldId="2147483889"/>
            <pc:sldLayoutMk cId="93445394" sldId="2147483747"/>
          </pc:sldLayoutMkLst>
        </pc:sldLayoutChg>
        <pc:sldLayoutChg chg="del">
          <pc:chgData name="Adam Kane" userId="9a545e30-e843-45f7-82ff-2242d02e74e1" providerId="ADAL" clId="{AC5CE015-45B9-4F6E-BA30-15B3273CED66}" dt="2024-02-23T23:43:51.279" v="3151" actId="2696"/>
          <pc:sldLayoutMkLst>
            <pc:docMk/>
            <pc:sldMasterMk cId="3666902839" sldId="2147483889"/>
            <pc:sldLayoutMk cId="1286542952" sldId="2147483759"/>
          </pc:sldLayoutMkLst>
        </pc:sldLayoutChg>
        <pc:sldLayoutChg chg="del">
          <pc:chgData name="Adam Kane" userId="9a545e30-e843-45f7-82ff-2242d02e74e1" providerId="ADAL" clId="{AC5CE015-45B9-4F6E-BA30-15B3273CED66}" dt="2024-02-23T23:43:26.928" v="3145" actId="2696"/>
          <pc:sldLayoutMkLst>
            <pc:docMk/>
            <pc:sldMasterMk cId="3666902839" sldId="2147483889"/>
            <pc:sldLayoutMk cId="3076435927" sldId="2147483772"/>
          </pc:sldLayoutMkLst>
        </pc:sldLayoutChg>
        <pc:sldLayoutChg chg="del">
          <pc:chgData name="Adam Kane" userId="9a545e30-e843-45f7-82ff-2242d02e74e1" providerId="ADAL" clId="{AC5CE015-45B9-4F6E-BA30-15B3273CED66}" dt="2024-02-23T23:43:24.072" v="3144" actId="2696"/>
          <pc:sldLayoutMkLst>
            <pc:docMk/>
            <pc:sldMasterMk cId="3666902839" sldId="2147483889"/>
            <pc:sldLayoutMk cId="249053054" sldId="2147483800"/>
          </pc:sldLayoutMkLst>
        </pc:sldLayoutChg>
        <pc:sldLayoutChg chg="del">
          <pc:chgData name="Adam Kane" userId="9a545e30-e843-45f7-82ff-2242d02e74e1" providerId="ADAL" clId="{AC5CE015-45B9-4F6E-BA30-15B3273CED66}" dt="2024-02-23T23:43:43.792" v="3149" actId="2696"/>
          <pc:sldLayoutMkLst>
            <pc:docMk/>
            <pc:sldMasterMk cId="3666902839" sldId="2147483889"/>
            <pc:sldLayoutMk cId="3856276578" sldId="2147483802"/>
          </pc:sldLayoutMkLst>
        </pc:sldLayoutChg>
        <pc:sldLayoutChg chg="del">
          <pc:chgData name="Adam Kane" userId="9a545e30-e843-45f7-82ff-2242d02e74e1" providerId="ADAL" clId="{AC5CE015-45B9-4F6E-BA30-15B3273CED66}" dt="2024-02-23T23:43:47.276" v="3150" actId="2696"/>
          <pc:sldLayoutMkLst>
            <pc:docMk/>
            <pc:sldMasterMk cId="3666902839" sldId="2147483889"/>
            <pc:sldLayoutMk cId="1853473335" sldId="2147483803"/>
          </pc:sldLayoutMkLst>
        </pc:sldLayoutChg>
        <pc:sldLayoutChg chg="del">
          <pc:chgData name="Adam Kane" userId="9a545e30-e843-45f7-82ff-2242d02e74e1" providerId="ADAL" clId="{AC5CE015-45B9-4F6E-BA30-15B3273CED66}" dt="2024-02-23T23:45:13.129" v="3174" actId="2696"/>
          <pc:sldLayoutMkLst>
            <pc:docMk/>
            <pc:sldMasterMk cId="3666902839" sldId="2147483889"/>
            <pc:sldLayoutMk cId="3147492828" sldId="2147483890"/>
          </pc:sldLayoutMkLst>
        </pc:sldLayoutChg>
        <pc:sldLayoutChg chg="del">
          <pc:chgData name="Adam Kane" userId="9a545e30-e843-45f7-82ff-2242d02e74e1" providerId="ADAL" clId="{AC5CE015-45B9-4F6E-BA30-15B3273CED66}" dt="2024-02-23T23:45:05.460" v="3173" actId="2696"/>
          <pc:sldLayoutMkLst>
            <pc:docMk/>
            <pc:sldMasterMk cId="3666902839" sldId="2147483889"/>
            <pc:sldLayoutMk cId="498218071" sldId="2147483891"/>
          </pc:sldLayoutMkLst>
        </pc:sldLayoutChg>
        <pc:sldLayoutChg chg="del">
          <pc:chgData name="Adam Kane" userId="9a545e30-e843-45f7-82ff-2242d02e74e1" providerId="ADAL" clId="{AC5CE015-45B9-4F6E-BA30-15B3273CED66}" dt="2024-02-23T23:44:59.904" v="3172" actId="2696"/>
          <pc:sldLayoutMkLst>
            <pc:docMk/>
            <pc:sldMasterMk cId="3666902839" sldId="2147483889"/>
            <pc:sldLayoutMk cId="2851651317" sldId="2147483892"/>
          </pc:sldLayoutMkLst>
        </pc:sldLayoutChg>
        <pc:sldLayoutChg chg="del">
          <pc:chgData name="Adam Kane" userId="9a545e30-e843-45f7-82ff-2242d02e74e1" providerId="ADAL" clId="{AC5CE015-45B9-4F6E-BA30-15B3273CED66}" dt="2024-02-23T23:44:57.090" v="3171" actId="2696"/>
          <pc:sldLayoutMkLst>
            <pc:docMk/>
            <pc:sldMasterMk cId="3666902839" sldId="2147483889"/>
            <pc:sldLayoutMk cId="1836283651" sldId="2147483893"/>
          </pc:sldLayoutMkLst>
        </pc:sldLayoutChg>
        <pc:sldLayoutChg chg="del">
          <pc:chgData name="Adam Kane" userId="9a545e30-e843-45f7-82ff-2242d02e74e1" providerId="ADAL" clId="{AC5CE015-45B9-4F6E-BA30-15B3273CED66}" dt="2024-02-23T23:44:54.072" v="3170" actId="2696"/>
          <pc:sldLayoutMkLst>
            <pc:docMk/>
            <pc:sldMasterMk cId="3666902839" sldId="2147483889"/>
            <pc:sldLayoutMk cId="1100456331" sldId="2147483894"/>
          </pc:sldLayoutMkLst>
        </pc:sldLayoutChg>
        <pc:sldLayoutChg chg="del">
          <pc:chgData name="Adam Kane" userId="9a545e30-e843-45f7-82ff-2242d02e74e1" providerId="ADAL" clId="{AC5CE015-45B9-4F6E-BA30-15B3273CED66}" dt="2024-02-23T23:44:50.947" v="3169" actId="2696"/>
          <pc:sldLayoutMkLst>
            <pc:docMk/>
            <pc:sldMasterMk cId="3666902839" sldId="2147483889"/>
            <pc:sldLayoutMk cId="583904345" sldId="2147483895"/>
          </pc:sldLayoutMkLst>
        </pc:sldLayoutChg>
        <pc:sldLayoutChg chg="del">
          <pc:chgData name="Adam Kane" userId="9a545e30-e843-45f7-82ff-2242d02e74e1" providerId="ADAL" clId="{AC5CE015-45B9-4F6E-BA30-15B3273CED66}" dt="2024-02-23T23:44:48.021" v="3168" actId="2696"/>
          <pc:sldLayoutMkLst>
            <pc:docMk/>
            <pc:sldMasterMk cId="3666902839" sldId="2147483889"/>
            <pc:sldLayoutMk cId="1534920636" sldId="2147483896"/>
          </pc:sldLayoutMkLst>
        </pc:sldLayoutChg>
        <pc:sldLayoutChg chg="del">
          <pc:chgData name="Adam Kane" userId="9a545e30-e843-45f7-82ff-2242d02e74e1" providerId="ADAL" clId="{AC5CE015-45B9-4F6E-BA30-15B3273CED66}" dt="2024-02-23T23:44:45.276" v="3167" actId="2696"/>
          <pc:sldLayoutMkLst>
            <pc:docMk/>
            <pc:sldMasterMk cId="3666902839" sldId="2147483889"/>
            <pc:sldLayoutMk cId="1137794726" sldId="2147483897"/>
          </pc:sldLayoutMkLst>
        </pc:sldLayoutChg>
        <pc:sldLayoutChg chg="del">
          <pc:chgData name="Adam Kane" userId="9a545e30-e843-45f7-82ff-2242d02e74e1" providerId="ADAL" clId="{AC5CE015-45B9-4F6E-BA30-15B3273CED66}" dt="2024-02-23T23:44:41.991" v="3166" actId="2696"/>
          <pc:sldLayoutMkLst>
            <pc:docMk/>
            <pc:sldMasterMk cId="3666902839" sldId="2147483889"/>
            <pc:sldLayoutMk cId="2251716262" sldId="2147483898"/>
          </pc:sldLayoutMkLst>
        </pc:sldLayoutChg>
        <pc:sldLayoutChg chg="del">
          <pc:chgData name="Adam Kane" userId="9a545e30-e843-45f7-82ff-2242d02e74e1" providerId="ADAL" clId="{AC5CE015-45B9-4F6E-BA30-15B3273CED66}" dt="2024-02-23T23:44:39.079" v="3165" actId="2696"/>
          <pc:sldLayoutMkLst>
            <pc:docMk/>
            <pc:sldMasterMk cId="3666902839" sldId="2147483889"/>
            <pc:sldLayoutMk cId="3449877148" sldId="2147483899"/>
          </pc:sldLayoutMkLst>
        </pc:sldLayoutChg>
        <pc:sldLayoutChg chg="del">
          <pc:chgData name="Adam Kane" userId="9a545e30-e843-45f7-82ff-2242d02e74e1" providerId="ADAL" clId="{AC5CE015-45B9-4F6E-BA30-15B3273CED66}" dt="2024-02-23T23:44:35.700" v="3164" actId="2696"/>
          <pc:sldLayoutMkLst>
            <pc:docMk/>
            <pc:sldMasterMk cId="3666902839" sldId="2147483889"/>
            <pc:sldLayoutMk cId="2158986652" sldId="2147483900"/>
          </pc:sldLayoutMkLst>
        </pc:sldLayoutChg>
        <pc:sldLayoutChg chg="del">
          <pc:chgData name="Adam Kane" userId="9a545e30-e843-45f7-82ff-2242d02e74e1" providerId="ADAL" clId="{AC5CE015-45B9-4F6E-BA30-15B3273CED66}" dt="2024-02-23T23:44:32.289" v="3163" actId="2696"/>
          <pc:sldLayoutMkLst>
            <pc:docMk/>
            <pc:sldMasterMk cId="3666902839" sldId="2147483889"/>
            <pc:sldLayoutMk cId="659948092" sldId="2147483904"/>
          </pc:sldLayoutMkLst>
        </pc:sldLayoutChg>
        <pc:sldLayoutChg chg="del">
          <pc:chgData name="Adam Kane" userId="9a545e30-e843-45f7-82ff-2242d02e74e1" providerId="ADAL" clId="{AC5CE015-45B9-4F6E-BA30-15B3273CED66}" dt="2024-02-23T23:44:29.270" v="3162" actId="2696"/>
          <pc:sldLayoutMkLst>
            <pc:docMk/>
            <pc:sldMasterMk cId="3666902839" sldId="2147483889"/>
            <pc:sldLayoutMk cId="694690716" sldId="2147483905"/>
          </pc:sldLayoutMkLst>
        </pc:sldLayoutChg>
        <pc:sldLayoutChg chg="del">
          <pc:chgData name="Adam Kane" userId="9a545e30-e843-45f7-82ff-2242d02e74e1" providerId="ADAL" clId="{AC5CE015-45B9-4F6E-BA30-15B3273CED66}" dt="2024-02-23T23:44:25.346" v="3161" actId="2696"/>
          <pc:sldLayoutMkLst>
            <pc:docMk/>
            <pc:sldMasterMk cId="3666902839" sldId="2147483889"/>
            <pc:sldLayoutMk cId="425052942" sldId="2147483906"/>
          </pc:sldLayoutMkLst>
        </pc:sldLayoutChg>
        <pc:sldLayoutChg chg="del">
          <pc:chgData name="Adam Kane" userId="9a545e30-e843-45f7-82ff-2242d02e74e1" providerId="ADAL" clId="{AC5CE015-45B9-4F6E-BA30-15B3273CED66}" dt="2024-02-23T23:44:21.794" v="3160" actId="2696"/>
          <pc:sldLayoutMkLst>
            <pc:docMk/>
            <pc:sldMasterMk cId="3666902839" sldId="2147483889"/>
            <pc:sldLayoutMk cId="1451256437" sldId="2147483976"/>
          </pc:sldLayoutMkLst>
        </pc:sldLayoutChg>
        <pc:sldLayoutChg chg="del">
          <pc:chgData name="Adam Kane" userId="9a545e30-e843-45f7-82ff-2242d02e74e1" providerId="ADAL" clId="{AC5CE015-45B9-4F6E-BA30-15B3273CED66}" dt="2024-02-23T23:44:18.464" v="3159" actId="2696"/>
          <pc:sldLayoutMkLst>
            <pc:docMk/>
            <pc:sldMasterMk cId="3666902839" sldId="2147483889"/>
            <pc:sldLayoutMk cId="3505231439" sldId="2147483977"/>
          </pc:sldLayoutMkLst>
        </pc:sldLayoutChg>
        <pc:sldLayoutChg chg="del">
          <pc:chgData name="Adam Kane" userId="9a545e30-e843-45f7-82ff-2242d02e74e1" providerId="ADAL" clId="{AC5CE015-45B9-4F6E-BA30-15B3273CED66}" dt="2024-02-23T23:44:15.316" v="3158" actId="2696"/>
          <pc:sldLayoutMkLst>
            <pc:docMk/>
            <pc:sldMasterMk cId="3666902839" sldId="2147483889"/>
            <pc:sldLayoutMk cId="407852703" sldId="2147483978"/>
          </pc:sldLayoutMkLst>
        </pc:sldLayoutChg>
        <pc:sldLayoutChg chg="del">
          <pc:chgData name="Adam Kane" userId="9a545e30-e843-45f7-82ff-2242d02e74e1" providerId="ADAL" clId="{AC5CE015-45B9-4F6E-BA30-15B3273CED66}" dt="2024-02-23T23:44:11.548" v="3157" actId="2696"/>
          <pc:sldLayoutMkLst>
            <pc:docMk/>
            <pc:sldMasterMk cId="3666902839" sldId="2147483889"/>
            <pc:sldLayoutMk cId="3950615637" sldId="2147483979"/>
          </pc:sldLayoutMkLst>
        </pc:sldLayoutChg>
        <pc:sldLayoutChg chg="del">
          <pc:chgData name="Adam Kane" userId="9a545e30-e843-45f7-82ff-2242d02e74e1" providerId="ADAL" clId="{AC5CE015-45B9-4F6E-BA30-15B3273CED66}" dt="2024-02-23T23:44:08.295" v="3156" actId="2696"/>
          <pc:sldLayoutMkLst>
            <pc:docMk/>
            <pc:sldMasterMk cId="3666902839" sldId="2147483889"/>
            <pc:sldLayoutMk cId="1764305442" sldId="2147483980"/>
          </pc:sldLayoutMkLst>
        </pc:sldLayoutChg>
        <pc:sldLayoutChg chg="del">
          <pc:chgData name="Adam Kane" userId="9a545e30-e843-45f7-82ff-2242d02e74e1" providerId="ADAL" clId="{AC5CE015-45B9-4F6E-BA30-15B3273CED66}" dt="2024-02-23T23:44:04.900" v="3155" actId="2696"/>
          <pc:sldLayoutMkLst>
            <pc:docMk/>
            <pc:sldMasterMk cId="3666902839" sldId="2147483889"/>
            <pc:sldLayoutMk cId="1027893979" sldId="2147483981"/>
          </pc:sldLayoutMkLst>
        </pc:sldLayoutChg>
        <pc:sldLayoutChg chg="del">
          <pc:chgData name="Adam Kane" userId="9a545e30-e843-45f7-82ff-2242d02e74e1" providerId="ADAL" clId="{AC5CE015-45B9-4F6E-BA30-15B3273CED66}" dt="2024-02-23T23:44:01.173" v="3154" actId="2696"/>
          <pc:sldLayoutMkLst>
            <pc:docMk/>
            <pc:sldMasterMk cId="3666902839" sldId="2147483889"/>
            <pc:sldLayoutMk cId="1647739747" sldId="2147483982"/>
          </pc:sldLayoutMkLst>
        </pc:sldLayoutChg>
        <pc:sldLayoutChg chg="del">
          <pc:chgData name="Adam Kane" userId="9a545e30-e843-45f7-82ff-2242d02e74e1" providerId="ADAL" clId="{AC5CE015-45B9-4F6E-BA30-15B3273CED66}" dt="2024-02-23T23:43:57.704" v="3153" actId="2696"/>
          <pc:sldLayoutMkLst>
            <pc:docMk/>
            <pc:sldMasterMk cId="3666902839" sldId="2147483889"/>
            <pc:sldLayoutMk cId="161197284" sldId="2147483983"/>
          </pc:sldLayoutMkLst>
        </pc:sldLayoutChg>
      </pc:sldMasterChg>
      <pc:sldMasterChg chg="addSldLayout modSldLayout">
        <pc:chgData name="Adam Kane" userId="9a545e30-e843-45f7-82ff-2242d02e74e1" providerId="ADAL" clId="{AC5CE015-45B9-4F6E-BA30-15B3273CED66}" dt="2024-02-23T23:47:26.849" v="3186" actId="207"/>
        <pc:sldMasterMkLst>
          <pc:docMk/>
          <pc:sldMasterMk cId="3405871311" sldId="2147483907"/>
        </pc:sldMasterMkLst>
        <pc:sldLayoutChg chg="modSp mod">
          <pc:chgData name="Adam Kane" userId="9a545e30-e843-45f7-82ff-2242d02e74e1" providerId="ADAL" clId="{AC5CE015-45B9-4F6E-BA30-15B3273CED66}" dt="2024-02-23T23:47:05.845" v="3183" actId="207"/>
          <pc:sldLayoutMkLst>
            <pc:docMk/>
            <pc:sldMasterMk cId="3405871311" sldId="2147483907"/>
            <pc:sldLayoutMk cId="1391213517" sldId="2147483909"/>
          </pc:sldLayoutMkLst>
        </pc:sldLayoutChg>
        <pc:sldLayoutChg chg="modSp mod">
          <pc:chgData name="Adam Kane" userId="9a545e30-e843-45f7-82ff-2242d02e74e1" providerId="ADAL" clId="{AC5CE015-45B9-4F6E-BA30-15B3273CED66}" dt="2024-02-23T23:46:59.627" v="3182" actId="207"/>
          <pc:sldLayoutMkLst>
            <pc:docMk/>
            <pc:sldMasterMk cId="3405871311" sldId="2147483907"/>
            <pc:sldLayoutMk cId="1366612300" sldId="2147483911"/>
          </pc:sldLayoutMkLst>
        </pc:sldLayoutChg>
        <pc:sldLayoutChg chg="modSp mod">
          <pc:chgData name="Adam Kane" userId="9a545e30-e843-45f7-82ff-2242d02e74e1" providerId="ADAL" clId="{AC5CE015-45B9-4F6E-BA30-15B3273CED66}" dt="2024-02-23T23:47:15.318" v="3184" actId="207"/>
          <pc:sldLayoutMkLst>
            <pc:docMk/>
            <pc:sldMasterMk cId="3405871311" sldId="2147483907"/>
            <pc:sldLayoutMk cId="1782311752" sldId="2147483913"/>
          </pc:sldLayoutMkLst>
        </pc:sldLayoutChg>
        <pc:sldLayoutChg chg="modSp mod">
          <pc:chgData name="Adam Kane" userId="9a545e30-e843-45f7-82ff-2242d02e74e1" providerId="ADAL" clId="{AC5CE015-45B9-4F6E-BA30-15B3273CED66}" dt="2024-02-23T23:47:21.331" v="3185" actId="207"/>
          <pc:sldLayoutMkLst>
            <pc:docMk/>
            <pc:sldMasterMk cId="3405871311" sldId="2147483907"/>
            <pc:sldLayoutMk cId="3913574746" sldId="2147483914"/>
          </pc:sldLayoutMkLst>
        </pc:sldLayoutChg>
        <pc:sldLayoutChg chg="modSp mod">
          <pc:chgData name="Adam Kane" userId="9a545e30-e843-45f7-82ff-2242d02e74e1" providerId="ADAL" clId="{AC5CE015-45B9-4F6E-BA30-15B3273CED66}" dt="2024-02-23T23:46:33.375" v="3179" actId="207"/>
          <pc:sldLayoutMkLst>
            <pc:docMk/>
            <pc:sldMasterMk cId="3405871311" sldId="2147483907"/>
            <pc:sldLayoutMk cId="171714994" sldId="2147483919"/>
          </pc:sldLayoutMkLst>
        </pc:sldLayoutChg>
        <pc:sldLayoutChg chg="modSp mod">
          <pc:chgData name="Adam Kane" userId="9a545e30-e843-45f7-82ff-2242d02e74e1" providerId="ADAL" clId="{AC5CE015-45B9-4F6E-BA30-15B3273CED66}" dt="2024-02-23T23:42:16.361" v="3143" actId="207"/>
          <pc:sldLayoutMkLst>
            <pc:docMk/>
            <pc:sldMasterMk cId="3405871311" sldId="2147483907"/>
            <pc:sldLayoutMk cId="3082115191" sldId="2147484011"/>
          </pc:sldLayoutMkLst>
        </pc:sldLayoutChg>
        <pc:sldLayoutChg chg="addSp delSp modSp add mod modTransition">
          <pc:chgData name="Adam Kane" userId="9a545e30-e843-45f7-82ff-2242d02e74e1" providerId="ADAL" clId="{AC5CE015-45B9-4F6E-BA30-15B3273CED66}" dt="2024-02-23T23:47:26.849" v="3186" actId="207"/>
          <pc:sldLayoutMkLst>
            <pc:docMk/>
            <pc:sldMasterMk cId="3405871311" sldId="2147483907"/>
            <pc:sldLayoutMk cId="1903859946" sldId="2147484013"/>
          </pc:sldLayoutMkLst>
        </pc:sldLayoutChg>
        <pc:sldLayoutChg chg="modSp mod">
          <pc:chgData name="Adam Kane" userId="9a545e30-e843-45f7-82ff-2242d02e74e1" providerId="ADAL" clId="{AC5CE015-45B9-4F6E-BA30-15B3273CED66}" dt="2024-02-23T23:46:39.666" v="3180" actId="207"/>
          <pc:sldLayoutMkLst>
            <pc:docMk/>
            <pc:sldMasterMk cId="3405871311" sldId="2147483907"/>
            <pc:sldLayoutMk cId="1922377806" sldId="2147484014"/>
          </pc:sldLayoutMkLst>
        </pc:sldLayoutChg>
        <pc:sldLayoutChg chg="modSp mod">
          <pc:chgData name="Adam Kane" userId="9a545e30-e843-45f7-82ff-2242d02e74e1" providerId="ADAL" clId="{AC5CE015-45B9-4F6E-BA30-15B3273CED66}" dt="2024-02-23T23:46:54.014" v="3181" actId="207"/>
          <pc:sldLayoutMkLst>
            <pc:docMk/>
            <pc:sldMasterMk cId="3405871311" sldId="2147483907"/>
            <pc:sldLayoutMk cId="2136608989" sldId="2147484015"/>
          </pc:sldLayoutMkLst>
        </pc:sldLayoutChg>
      </pc:sldMasterChg>
    </pc:docChg>
  </pc:docChgLst>
  <pc:docChgLst>
    <pc:chgData name="Gen Moore" userId="7344d1be-7da3-4dca-94bf-ce3e70949899" providerId="ADAL" clId="{787C69C9-5F3F-4C68-B381-FF6FBA5B5A7E}"/>
    <pc:docChg chg="undo redo custSel mod addSld delSld modSld sldOrd addMainMaster delMainMaster modMainMaster addSection delSection modSection">
      <pc:chgData name="Gen Moore" userId="7344d1be-7da3-4dca-94bf-ce3e70949899" providerId="ADAL" clId="{787C69C9-5F3F-4C68-B381-FF6FBA5B5A7E}" dt="2024-05-08T16:45:31.076" v="32642" actId="20577"/>
      <pc:docMkLst>
        <pc:docMk/>
      </pc:docMkLst>
      <pc:sldChg chg="add del">
        <pc:chgData name="Gen Moore" userId="7344d1be-7da3-4dca-94bf-ce3e70949899" providerId="ADAL" clId="{787C69C9-5F3F-4C68-B381-FF6FBA5B5A7E}" dt="2024-01-30T17:31:05.605" v="23705" actId="2696"/>
        <pc:sldMkLst>
          <pc:docMk/>
          <pc:sldMk cId="1765827049" sldId="269"/>
        </pc:sldMkLst>
      </pc:sldChg>
      <pc:sldChg chg="add">
        <pc:chgData name="Gen Moore" userId="7344d1be-7da3-4dca-94bf-ce3e70949899" providerId="ADAL" clId="{787C69C9-5F3F-4C68-B381-FF6FBA5B5A7E}" dt="2024-03-04T17:38:55.426" v="29919"/>
        <pc:sldMkLst>
          <pc:docMk/>
          <pc:sldMk cId="3084811464" sldId="289"/>
        </pc:sldMkLst>
      </pc:sldChg>
      <pc:sldChg chg="add">
        <pc:chgData name="Gen Moore" userId="7344d1be-7da3-4dca-94bf-ce3e70949899" providerId="ADAL" clId="{787C69C9-5F3F-4C68-B381-FF6FBA5B5A7E}" dt="2024-03-04T17:39:34.862" v="29920"/>
        <pc:sldMkLst>
          <pc:docMk/>
          <pc:sldMk cId="1448428812" sldId="302"/>
        </pc:sldMkLst>
      </pc:sldChg>
      <pc:sldChg chg="add">
        <pc:chgData name="Gen Moore" userId="7344d1be-7da3-4dca-94bf-ce3e70949899" providerId="ADAL" clId="{787C69C9-5F3F-4C68-B381-FF6FBA5B5A7E}" dt="2024-03-04T17:38:37.280" v="29918"/>
        <pc:sldMkLst>
          <pc:docMk/>
          <pc:sldMk cId="37218504" sldId="303"/>
        </pc:sldMkLst>
      </pc:sldChg>
      <pc:sldChg chg="add del">
        <pc:chgData name="Gen Moore" userId="7344d1be-7da3-4dca-94bf-ce3e70949899" providerId="ADAL" clId="{787C69C9-5F3F-4C68-B381-FF6FBA5B5A7E}" dt="2024-01-04T17:57:31.745" v="14752" actId="2696"/>
        <pc:sldMkLst>
          <pc:docMk/>
          <pc:sldMk cId="2658700370" sldId="307"/>
        </pc:sldMkLst>
      </pc:sldChg>
      <pc:sldChg chg="add del">
        <pc:chgData name="Gen Moore" userId="7344d1be-7da3-4dca-94bf-ce3e70949899" providerId="ADAL" clId="{787C69C9-5F3F-4C68-B381-FF6FBA5B5A7E}" dt="2024-01-04T17:57:31.745" v="14752" actId="2696"/>
        <pc:sldMkLst>
          <pc:docMk/>
          <pc:sldMk cId="1201268438" sldId="308"/>
        </pc:sldMkLst>
      </pc:sldChg>
      <pc:sldChg chg="add del">
        <pc:chgData name="Gen Moore" userId="7344d1be-7da3-4dca-94bf-ce3e70949899" providerId="ADAL" clId="{787C69C9-5F3F-4C68-B381-FF6FBA5B5A7E}" dt="2024-01-30T17:31:05.605" v="23705" actId="2696"/>
        <pc:sldMkLst>
          <pc:docMk/>
          <pc:sldMk cId="3794354135" sldId="312"/>
        </pc:sldMkLst>
      </pc:sldChg>
      <pc:sldChg chg="add del">
        <pc:chgData name="Gen Moore" userId="7344d1be-7da3-4dca-94bf-ce3e70949899" providerId="ADAL" clId="{787C69C9-5F3F-4C68-B381-FF6FBA5B5A7E}" dt="2024-01-30T17:31:05.605" v="23705" actId="2696"/>
        <pc:sldMkLst>
          <pc:docMk/>
          <pc:sldMk cId="2054161153" sldId="321"/>
        </pc:sldMkLst>
      </pc:sldChg>
      <pc:sldChg chg="add del">
        <pc:chgData name="Gen Moore" userId="7344d1be-7da3-4dca-94bf-ce3e70949899" providerId="ADAL" clId="{787C69C9-5F3F-4C68-B381-FF6FBA5B5A7E}" dt="2024-01-30T17:31:05.605" v="23705" actId="2696"/>
        <pc:sldMkLst>
          <pc:docMk/>
          <pc:sldMk cId="4271935563" sldId="335"/>
        </pc:sldMkLst>
      </pc:sldChg>
      <pc:sldChg chg="del">
        <pc:chgData name="Gen Moore" userId="7344d1be-7da3-4dca-94bf-ce3e70949899" providerId="ADAL" clId="{787C69C9-5F3F-4C68-B381-FF6FBA5B5A7E}" dt="2023-12-09T02:09:09.469" v="8406" actId="2696"/>
        <pc:sldMkLst>
          <pc:docMk/>
          <pc:sldMk cId="4065565570" sldId="373"/>
        </pc:sldMkLst>
      </pc:sldChg>
      <pc:sldChg chg="add del">
        <pc:chgData name="Gen Moore" userId="7344d1be-7da3-4dca-94bf-ce3e70949899" providerId="ADAL" clId="{787C69C9-5F3F-4C68-B381-FF6FBA5B5A7E}" dt="2024-01-04T17:56:14.885" v="14748" actId="2696"/>
        <pc:sldMkLst>
          <pc:docMk/>
          <pc:sldMk cId="1569157286" sldId="691"/>
        </pc:sldMkLst>
      </pc:sldChg>
      <pc:sldChg chg="modSp mod ord modClrScheme chgLayout">
        <pc:chgData name="Gen Moore" userId="7344d1be-7da3-4dca-94bf-ce3e70949899" providerId="ADAL" clId="{787C69C9-5F3F-4C68-B381-FF6FBA5B5A7E}" dt="2024-04-04T20:46:18.454" v="32174" actId="948"/>
        <pc:sldMkLst>
          <pc:docMk/>
          <pc:sldMk cId="915577339" sldId="796"/>
        </pc:sldMkLst>
      </pc:sldChg>
      <pc:sldChg chg="add del ord">
        <pc:chgData name="Gen Moore" userId="7344d1be-7da3-4dca-94bf-ce3e70949899" providerId="ADAL" clId="{787C69C9-5F3F-4C68-B381-FF6FBA5B5A7E}" dt="2024-01-30T17:31:05.605" v="23705" actId="2696"/>
        <pc:sldMkLst>
          <pc:docMk/>
          <pc:sldMk cId="923581843" sldId="824"/>
        </pc:sldMkLst>
      </pc:sldChg>
      <pc:sldChg chg="modSp ord">
        <pc:chgData name="Gen Moore" userId="7344d1be-7da3-4dca-94bf-ce3e70949899" providerId="ADAL" clId="{787C69C9-5F3F-4C68-B381-FF6FBA5B5A7E}" dt="2024-02-13T17:32:47.969" v="27073"/>
        <pc:sldMkLst>
          <pc:docMk/>
          <pc:sldMk cId="3382240535" sldId="1231"/>
        </pc:sldMkLst>
      </pc:sldChg>
      <pc:sldChg chg="modSp ord">
        <pc:chgData name="Gen Moore" userId="7344d1be-7da3-4dca-94bf-ce3e70949899" providerId="ADAL" clId="{787C69C9-5F3F-4C68-B381-FF6FBA5B5A7E}" dt="2024-02-13T17:32:47.969" v="27073"/>
        <pc:sldMkLst>
          <pc:docMk/>
          <pc:sldMk cId="3310708695" sldId="1232"/>
        </pc:sldMkLst>
      </pc:sldChg>
      <pc:sldChg chg="modSp ord">
        <pc:chgData name="Gen Moore" userId="7344d1be-7da3-4dca-94bf-ce3e70949899" providerId="ADAL" clId="{787C69C9-5F3F-4C68-B381-FF6FBA5B5A7E}" dt="2024-02-13T17:32:47.969" v="27073"/>
        <pc:sldMkLst>
          <pc:docMk/>
          <pc:sldMk cId="4184413887" sldId="1233"/>
        </pc:sldMkLst>
      </pc:sldChg>
      <pc:sldChg chg="modSp ord">
        <pc:chgData name="Gen Moore" userId="7344d1be-7da3-4dca-94bf-ce3e70949899" providerId="ADAL" clId="{787C69C9-5F3F-4C68-B381-FF6FBA5B5A7E}" dt="2024-02-13T17:32:47.969" v="27073"/>
        <pc:sldMkLst>
          <pc:docMk/>
          <pc:sldMk cId="638393144" sldId="1234"/>
        </pc:sldMkLst>
      </pc:sldChg>
      <pc:sldChg chg="modSp ord">
        <pc:chgData name="Gen Moore" userId="7344d1be-7da3-4dca-94bf-ce3e70949899" providerId="ADAL" clId="{787C69C9-5F3F-4C68-B381-FF6FBA5B5A7E}" dt="2024-02-13T17:32:47.969" v="27073"/>
        <pc:sldMkLst>
          <pc:docMk/>
          <pc:sldMk cId="2011402849" sldId="1235"/>
        </pc:sldMkLst>
      </pc:sldChg>
      <pc:sldChg chg="ord">
        <pc:chgData name="Gen Moore" userId="7344d1be-7da3-4dca-94bf-ce3e70949899" providerId="ADAL" clId="{787C69C9-5F3F-4C68-B381-FF6FBA5B5A7E}" dt="2024-02-13T17:32:47.969" v="27073"/>
        <pc:sldMkLst>
          <pc:docMk/>
          <pc:sldMk cId="1530186972" sldId="1237"/>
        </pc:sldMkLst>
      </pc:sldChg>
      <pc:sldChg chg="ord">
        <pc:chgData name="Gen Moore" userId="7344d1be-7da3-4dca-94bf-ce3e70949899" providerId="ADAL" clId="{787C69C9-5F3F-4C68-B381-FF6FBA5B5A7E}" dt="2024-02-13T17:32:47.969" v="27073"/>
        <pc:sldMkLst>
          <pc:docMk/>
          <pc:sldMk cId="591951443" sldId="1238"/>
        </pc:sldMkLst>
      </pc:sldChg>
      <pc:sldChg chg="delSp modSp mod ord">
        <pc:chgData name="Gen Moore" userId="7344d1be-7da3-4dca-94bf-ce3e70949899" providerId="ADAL" clId="{787C69C9-5F3F-4C68-B381-FF6FBA5B5A7E}" dt="2024-01-04T17:58:07.405" v="14757"/>
        <pc:sldMkLst>
          <pc:docMk/>
          <pc:sldMk cId="2945160700" sldId="1249"/>
        </pc:sldMkLst>
      </pc:sldChg>
      <pc:sldChg chg="add">
        <pc:chgData name="Gen Moore" userId="7344d1be-7da3-4dca-94bf-ce3e70949899" providerId="ADAL" clId="{787C69C9-5F3F-4C68-B381-FF6FBA5B5A7E}" dt="2024-01-23T23:01:10.831" v="20941"/>
        <pc:sldMkLst>
          <pc:docMk/>
          <pc:sldMk cId="729686540" sldId="1266"/>
        </pc:sldMkLst>
      </pc:sldChg>
      <pc:sldChg chg="del">
        <pc:chgData name="Gen Moore" userId="7344d1be-7da3-4dca-94bf-ce3e70949899" providerId="ADAL" clId="{787C69C9-5F3F-4C68-B381-FF6FBA5B5A7E}" dt="2024-02-13T17:23:38.217" v="27043" actId="2696"/>
        <pc:sldMkLst>
          <pc:docMk/>
          <pc:sldMk cId="2571679863" sldId="1888"/>
        </pc:sldMkLst>
      </pc:sldChg>
      <pc:sldChg chg="add">
        <pc:chgData name="Gen Moore" userId="7344d1be-7da3-4dca-94bf-ce3e70949899" providerId="ADAL" clId="{787C69C9-5F3F-4C68-B381-FF6FBA5B5A7E}" dt="2024-01-23T23:02:14.717" v="20942"/>
        <pc:sldMkLst>
          <pc:docMk/>
          <pc:sldMk cId="1885836388" sldId="1928"/>
        </pc:sldMkLst>
      </pc:sldChg>
      <pc:sldChg chg="del">
        <pc:chgData name="Gen Moore" userId="7344d1be-7da3-4dca-94bf-ce3e70949899" providerId="ADAL" clId="{787C69C9-5F3F-4C68-B381-FF6FBA5B5A7E}" dt="2024-01-30T17:31:10.448" v="23706" actId="2696"/>
        <pc:sldMkLst>
          <pc:docMk/>
          <pc:sldMk cId="1505456189" sldId="1975"/>
        </pc:sldMkLst>
      </pc:sldChg>
      <pc:sldChg chg="modSp add del ord">
        <pc:chgData name="Gen Moore" userId="7344d1be-7da3-4dca-94bf-ce3e70949899" providerId="ADAL" clId="{787C69C9-5F3F-4C68-B381-FF6FBA5B5A7E}" dt="2023-12-28T20:12:58.070" v="10769" actId="2696"/>
        <pc:sldMkLst>
          <pc:docMk/>
          <pc:sldMk cId="3245163627" sldId="4012"/>
        </pc:sldMkLst>
      </pc:sldChg>
      <pc:sldChg chg="modSp add del ord">
        <pc:chgData name="Gen Moore" userId="7344d1be-7da3-4dca-94bf-ce3e70949899" providerId="ADAL" clId="{787C69C9-5F3F-4C68-B381-FF6FBA5B5A7E}" dt="2023-12-28T20:12:58.070" v="10769" actId="2696"/>
        <pc:sldMkLst>
          <pc:docMk/>
          <pc:sldMk cId="2149623812" sldId="4052"/>
        </pc:sldMkLst>
      </pc:sldChg>
      <pc:sldChg chg="modSp del mod ord">
        <pc:chgData name="Gen Moore" userId="7344d1be-7da3-4dca-94bf-ce3e70949899" providerId="ADAL" clId="{787C69C9-5F3F-4C68-B381-FF6FBA5B5A7E}" dt="2024-02-06T16:52:03.538" v="23996" actId="2696"/>
        <pc:sldMkLst>
          <pc:docMk/>
          <pc:sldMk cId="2257919037" sldId="4056"/>
        </pc:sldMkLst>
      </pc:sldChg>
      <pc:sldChg chg="modSp del mod ord">
        <pc:chgData name="Gen Moore" userId="7344d1be-7da3-4dca-94bf-ce3e70949899" providerId="ADAL" clId="{787C69C9-5F3F-4C68-B381-FF6FBA5B5A7E}" dt="2024-02-06T16:52:03.538" v="23996" actId="2696"/>
        <pc:sldMkLst>
          <pc:docMk/>
          <pc:sldMk cId="1339084197" sldId="4060"/>
        </pc:sldMkLst>
      </pc:sldChg>
      <pc:sldChg chg="modSp del mod ord">
        <pc:chgData name="Gen Moore" userId="7344d1be-7da3-4dca-94bf-ce3e70949899" providerId="ADAL" clId="{787C69C9-5F3F-4C68-B381-FF6FBA5B5A7E}" dt="2024-02-06T16:52:03.538" v="23996" actId="2696"/>
        <pc:sldMkLst>
          <pc:docMk/>
          <pc:sldMk cId="1902928745" sldId="4061"/>
        </pc:sldMkLst>
      </pc:sldChg>
      <pc:sldChg chg="add">
        <pc:chgData name="Gen Moore" userId="7344d1be-7da3-4dca-94bf-ce3e70949899" providerId="ADAL" clId="{787C69C9-5F3F-4C68-B381-FF6FBA5B5A7E}" dt="2024-01-23T23:01:10.831" v="20941"/>
        <pc:sldMkLst>
          <pc:docMk/>
          <pc:sldMk cId="2916059320" sldId="4191"/>
        </pc:sldMkLst>
      </pc:sldChg>
      <pc:sldChg chg="add">
        <pc:chgData name="Gen Moore" userId="7344d1be-7da3-4dca-94bf-ce3e70949899" providerId="ADAL" clId="{787C69C9-5F3F-4C68-B381-FF6FBA5B5A7E}" dt="2024-01-23T23:01:10.831" v="20941"/>
        <pc:sldMkLst>
          <pc:docMk/>
          <pc:sldMk cId="2073866875" sldId="4200"/>
        </pc:sldMkLst>
      </pc:sldChg>
      <pc:sldChg chg="addSp delSp modSp mod">
        <pc:chgData name="Gen Moore" userId="7344d1be-7da3-4dca-94bf-ce3e70949899" providerId="ADAL" clId="{787C69C9-5F3F-4C68-B381-FF6FBA5B5A7E}" dt="2023-11-15T19:04:32.381" v="6283" actId="14430"/>
        <pc:sldMkLst>
          <pc:docMk/>
          <pc:sldMk cId="1783840817" sldId="4359"/>
        </pc:sldMkLst>
      </pc:sldChg>
      <pc:sldChg chg="delSp modSp mod ord">
        <pc:chgData name="Gen Moore" userId="7344d1be-7da3-4dca-94bf-ce3e70949899" providerId="ADAL" clId="{787C69C9-5F3F-4C68-B381-FF6FBA5B5A7E}" dt="2024-02-06T16:52:24.325" v="24000"/>
        <pc:sldMkLst>
          <pc:docMk/>
          <pc:sldMk cId="149108637" sldId="4367"/>
        </pc:sldMkLst>
      </pc:sldChg>
      <pc:sldChg chg="modSp del mod ord">
        <pc:chgData name="Gen Moore" userId="7344d1be-7da3-4dca-94bf-ce3e70949899" providerId="ADAL" clId="{787C69C9-5F3F-4C68-B381-FF6FBA5B5A7E}" dt="2024-02-06T16:52:03.538" v="23996" actId="2696"/>
        <pc:sldMkLst>
          <pc:docMk/>
          <pc:sldMk cId="514525816" sldId="4369"/>
        </pc:sldMkLst>
      </pc:sldChg>
      <pc:sldChg chg="modSp del mod ord">
        <pc:chgData name="Gen Moore" userId="7344d1be-7da3-4dca-94bf-ce3e70949899" providerId="ADAL" clId="{787C69C9-5F3F-4C68-B381-FF6FBA5B5A7E}" dt="2024-02-06T16:52:03.538" v="23996" actId="2696"/>
        <pc:sldMkLst>
          <pc:docMk/>
          <pc:sldMk cId="1798068920" sldId="4371"/>
        </pc:sldMkLst>
      </pc:sldChg>
      <pc:sldChg chg="modSp del mod ord">
        <pc:chgData name="Gen Moore" userId="7344d1be-7da3-4dca-94bf-ce3e70949899" providerId="ADAL" clId="{787C69C9-5F3F-4C68-B381-FF6FBA5B5A7E}" dt="2024-02-06T16:52:03.538" v="23996" actId="2696"/>
        <pc:sldMkLst>
          <pc:docMk/>
          <pc:sldMk cId="3554385734" sldId="4372"/>
        </pc:sldMkLst>
      </pc:sldChg>
      <pc:sldChg chg="modSp del mod ord">
        <pc:chgData name="Gen Moore" userId="7344d1be-7da3-4dca-94bf-ce3e70949899" providerId="ADAL" clId="{787C69C9-5F3F-4C68-B381-FF6FBA5B5A7E}" dt="2024-02-06T16:52:03.538" v="23996" actId="2696"/>
        <pc:sldMkLst>
          <pc:docMk/>
          <pc:sldMk cId="1640952518" sldId="4373"/>
        </pc:sldMkLst>
      </pc:sldChg>
      <pc:sldChg chg="modSp del">
        <pc:chgData name="Gen Moore" userId="7344d1be-7da3-4dca-94bf-ce3e70949899" providerId="ADAL" clId="{787C69C9-5F3F-4C68-B381-FF6FBA5B5A7E}" dt="2024-01-30T17:31:05.605" v="23705" actId="2696"/>
        <pc:sldMkLst>
          <pc:docMk/>
          <pc:sldMk cId="704524444" sldId="4375"/>
        </pc:sldMkLst>
      </pc:sldChg>
      <pc:sldChg chg="del">
        <pc:chgData name="Gen Moore" userId="7344d1be-7da3-4dca-94bf-ce3e70949899" providerId="ADAL" clId="{787C69C9-5F3F-4C68-B381-FF6FBA5B5A7E}" dt="2023-11-01T16:49:05.882" v="754" actId="2696"/>
        <pc:sldMkLst>
          <pc:docMk/>
          <pc:sldMk cId="810181846" sldId="4383"/>
        </pc:sldMkLst>
      </pc:sldChg>
      <pc:sldChg chg="addSp delSp modSp del mod">
        <pc:chgData name="Gen Moore" userId="7344d1be-7da3-4dca-94bf-ce3e70949899" providerId="ADAL" clId="{787C69C9-5F3F-4C68-B381-FF6FBA5B5A7E}" dt="2023-11-14T16:49:23.218" v="5883" actId="2696"/>
        <pc:sldMkLst>
          <pc:docMk/>
          <pc:sldMk cId="4116300481" sldId="4384"/>
        </pc:sldMkLst>
      </pc:sldChg>
      <pc:sldChg chg="modSp del mod ord">
        <pc:chgData name="Gen Moore" userId="7344d1be-7da3-4dca-94bf-ce3e70949899" providerId="ADAL" clId="{787C69C9-5F3F-4C68-B381-FF6FBA5B5A7E}" dt="2024-02-06T16:52:03.538" v="23996" actId="2696"/>
        <pc:sldMkLst>
          <pc:docMk/>
          <pc:sldMk cId="684367448" sldId="4398"/>
        </pc:sldMkLst>
      </pc:sldChg>
      <pc:sldChg chg="modSp del mod ord">
        <pc:chgData name="Gen Moore" userId="7344d1be-7da3-4dca-94bf-ce3e70949899" providerId="ADAL" clId="{787C69C9-5F3F-4C68-B381-FF6FBA5B5A7E}" dt="2024-02-06T16:52:03.538" v="23996" actId="2696"/>
        <pc:sldMkLst>
          <pc:docMk/>
          <pc:sldMk cId="3289834438" sldId="4399"/>
        </pc:sldMkLst>
      </pc:sldChg>
      <pc:sldChg chg="addSp modSp mod ord">
        <pc:chgData name="Gen Moore" userId="7344d1be-7da3-4dca-94bf-ce3e70949899" providerId="ADAL" clId="{787C69C9-5F3F-4C68-B381-FF6FBA5B5A7E}" dt="2023-11-28T20:16:33.314" v="6440" actId="20578"/>
        <pc:sldMkLst>
          <pc:docMk/>
          <pc:sldMk cId="797798536" sldId="4408"/>
        </pc:sldMkLst>
      </pc:sldChg>
      <pc:sldChg chg="modSp del">
        <pc:chgData name="Gen Moore" userId="7344d1be-7da3-4dca-94bf-ce3e70949899" providerId="ADAL" clId="{787C69C9-5F3F-4C68-B381-FF6FBA5B5A7E}" dt="2024-02-13T17:23:38.217" v="27043" actId="2696"/>
        <pc:sldMkLst>
          <pc:docMk/>
          <pc:sldMk cId="2367169000" sldId="4410"/>
        </pc:sldMkLst>
      </pc:sldChg>
      <pc:sldChg chg="del ord">
        <pc:chgData name="Gen Moore" userId="7344d1be-7da3-4dca-94bf-ce3e70949899" providerId="ADAL" clId="{787C69C9-5F3F-4C68-B381-FF6FBA5B5A7E}" dt="2024-02-13T17:23:14.783" v="27042" actId="2696"/>
        <pc:sldMkLst>
          <pc:docMk/>
          <pc:sldMk cId="4159390736" sldId="4574"/>
        </pc:sldMkLst>
      </pc:sldChg>
      <pc:sldChg chg="addSp delSp modSp del mod">
        <pc:chgData name="Gen Moore" userId="7344d1be-7da3-4dca-94bf-ce3e70949899" providerId="ADAL" clId="{787C69C9-5F3F-4C68-B381-FF6FBA5B5A7E}" dt="2023-11-14T16:31:55.717" v="5641" actId="47"/>
        <pc:sldMkLst>
          <pc:docMk/>
          <pc:sldMk cId="2785131435" sldId="4596"/>
        </pc:sldMkLst>
      </pc:sldChg>
      <pc:sldChg chg="modSp add del mod ord modClrScheme chgLayout">
        <pc:chgData name="Gen Moore" userId="7344d1be-7da3-4dca-94bf-ce3e70949899" providerId="ADAL" clId="{787C69C9-5F3F-4C68-B381-FF6FBA5B5A7E}" dt="2024-04-04T20:32:47.010" v="32079" actId="2696"/>
        <pc:sldMkLst>
          <pc:docMk/>
          <pc:sldMk cId="1631849118" sldId="4602"/>
        </pc:sldMkLst>
      </pc:sldChg>
      <pc:sldChg chg="addSp delSp modSp mod">
        <pc:chgData name="Gen Moore" userId="7344d1be-7da3-4dca-94bf-ce3e70949899" providerId="ADAL" clId="{787C69C9-5F3F-4C68-B381-FF6FBA5B5A7E}" dt="2023-11-15T18:31:04.373" v="6005"/>
        <pc:sldMkLst>
          <pc:docMk/>
          <pc:sldMk cId="3458798283" sldId="4619"/>
        </pc:sldMkLst>
      </pc:sldChg>
      <pc:sldChg chg="modSp del">
        <pc:chgData name="Gen Moore" userId="7344d1be-7da3-4dca-94bf-ce3e70949899" providerId="ADAL" clId="{787C69C9-5F3F-4C68-B381-FF6FBA5B5A7E}" dt="2024-02-13T17:23:38.217" v="27043" actId="2696"/>
        <pc:sldMkLst>
          <pc:docMk/>
          <pc:sldMk cId="3495268441" sldId="4623"/>
        </pc:sldMkLst>
      </pc:sldChg>
      <pc:sldChg chg="del ord">
        <pc:chgData name="Gen Moore" userId="7344d1be-7da3-4dca-94bf-ce3e70949899" providerId="ADAL" clId="{787C69C9-5F3F-4C68-B381-FF6FBA5B5A7E}" dt="2024-02-13T17:23:14.783" v="27042" actId="2696"/>
        <pc:sldMkLst>
          <pc:docMk/>
          <pc:sldMk cId="3125917637" sldId="4624"/>
        </pc:sldMkLst>
      </pc:sldChg>
      <pc:sldChg chg="delSp modSp del mod">
        <pc:chgData name="Gen Moore" userId="7344d1be-7da3-4dca-94bf-ce3e70949899" providerId="ADAL" clId="{787C69C9-5F3F-4C68-B381-FF6FBA5B5A7E}" dt="2024-01-04T22:13:23.856" v="14977" actId="2696"/>
        <pc:sldMkLst>
          <pc:docMk/>
          <pc:sldMk cId="1797050935" sldId="4637"/>
        </pc:sldMkLst>
      </pc:sldChg>
      <pc:sldChg chg="delSp modSp del mod">
        <pc:chgData name="Gen Moore" userId="7344d1be-7da3-4dca-94bf-ce3e70949899" providerId="ADAL" clId="{787C69C9-5F3F-4C68-B381-FF6FBA5B5A7E}" dt="2024-01-04T22:16:14.613" v="15002" actId="2696"/>
        <pc:sldMkLst>
          <pc:docMk/>
          <pc:sldMk cId="4100043696" sldId="4638"/>
        </pc:sldMkLst>
      </pc:sldChg>
      <pc:sldChg chg="add del ord">
        <pc:chgData name="Gen Moore" userId="7344d1be-7da3-4dca-94bf-ce3e70949899" providerId="ADAL" clId="{787C69C9-5F3F-4C68-B381-FF6FBA5B5A7E}" dt="2023-11-10T18:03:43.660" v="5038" actId="2696"/>
        <pc:sldMkLst>
          <pc:docMk/>
          <pc:sldMk cId="830809522" sldId="4681"/>
        </pc:sldMkLst>
      </pc:sldChg>
      <pc:sldChg chg="modSp mod">
        <pc:chgData name="Gen Moore" userId="7344d1be-7da3-4dca-94bf-ce3e70949899" providerId="ADAL" clId="{787C69C9-5F3F-4C68-B381-FF6FBA5B5A7E}" dt="2024-01-04T22:18:50.845" v="15036" actId="14100"/>
        <pc:sldMkLst>
          <pc:docMk/>
          <pc:sldMk cId="2488243473" sldId="4708"/>
        </pc:sldMkLst>
      </pc:sldChg>
      <pc:sldChg chg="delSp modSp mod">
        <pc:chgData name="Gen Moore" userId="7344d1be-7da3-4dca-94bf-ce3e70949899" providerId="ADAL" clId="{787C69C9-5F3F-4C68-B381-FF6FBA5B5A7E}" dt="2023-11-14T16:44:58.739" v="5822" actId="20577"/>
        <pc:sldMkLst>
          <pc:docMk/>
          <pc:sldMk cId="1866099457" sldId="4712"/>
        </pc:sldMkLst>
      </pc:sldChg>
      <pc:sldChg chg="modSp del mod ord">
        <pc:chgData name="Gen Moore" userId="7344d1be-7da3-4dca-94bf-ce3e70949899" providerId="ADAL" clId="{787C69C9-5F3F-4C68-B381-FF6FBA5B5A7E}" dt="2024-02-13T17:24:07.321" v="27046" actId="2696"/>
        <pc:sldMkLst>
          <pc:docMk/>
          <pc:sldMk cId="1202775365" sldId="4713"/>
        </pc:sldMkLst>
      </pc:sldChg>
      <pc:sldChg chg="modSp del mod ord">
        <pc:chgData name="Gen Moore" userId="7344d1be-7da3-4dca-94bf-ce3e70949899" providerId="ADAL" clId="{787C69C9-5F3F-4C68-B381-FF6FBA5B5A7E}" dt="2024-02-13T17:24:07.321" v="27046" actId="2696"/>
        <pc:sldMkLst>
          <pc:docMk/>
          <pc:sldMk cId="1123834847" sldId="4714"/>
        </pc:sldMkLst>
      </pc:sldChg>
      <pc:sldChg chg="addSp delSp modSp mod ord">
        <pc:chgData name="Gen Moore" userId="7344d1be-7da3-4dca-94bf-ce3e70949899" providerId="ADAL" clId="{787C69C9-5F3F-4C68-B381-FF6FBA5B5A7E}" dt="2023-11-15T18:43:11.341" v="6112" actId="14430"/>
        <pc:sldMkLst>
          <pc:docMk/>
          <pc:sldMk cId="804066507" sldId="4722"/>
        </pc:sldMkLst>
      </pc:sldChg>
      <pc:sldChg chg="addSp modSp del mod">
        <pc:chgData name="Gen Moore" userId="7344d1be-7da3-4dca-94bf-ce3e70949899" providerId="ADAL" clId="{787C69C9-5F3F-4C68-B381-FF6FBA5B5A7E}" dt="2024-01-04T17:56:14.885" v="14748" actId="2696"/>
        <pc:sldMkLst>
          <pc:docMk/>
          <pc:sldMk cId="2783175890" sldId="4724"/>
        </pc:sldMkLst>
      </pc:sldChg>
      <pc:sldChg chg="modSp del mod ord">
        <pc:chgData name="Gen Moore" userId="7344d1be-7da3-4dca-94bf-ce3e70949899" providerId="ADAL" clId="{787C69C9-5F3F-4C68-B381-FF6FBA5B5A7E}" dt="2023-11-07T22:46:45.455" v="2790" actId="2696"/>
        <pc:sldMkLst>
          <pc:docMk/>
          <pc:sldMk cId="1235705950" sldId="4733"/>
        </pc:sldMkLst>
      </pc:sldChg>
      <pc:sldChg chg="delSp modSp mod">
        <pc:chgData name="Gen Moore" userId="7344d1be-7da3-4dca-94bf-ce3e70949899" providerId="ADAL" clId="{787C69C9-5F3F-4C68-B381-FF6FBA5B5A7E}" dt="2024-02-12T19:50:55.152" v="25756" actId="14430"/>
        <pc:sldMkLst>
          <pc:docMk/>
          <pc:sldMk cId="2455161347" sldId="4736"/>
        </pc:sldMkLst>
      </pc:sldChg>
      <pc:sldChg chg="modSp del ord">
        <pc:chgData name="Gen Moore" userId="7344d1be-7da3-4dca-94bf-ce3e70949899" providerId="ADAL" clId="{787C69C9-5F3F-4C68-B381-FF6FBA5B5A7E}" dt="2024-02-13T17:24:07.321" v="27046" actId="2696"/>
        <pc:sldMkLst>
          <pc:docMk/>
          <pc:sldMk cId="4190810414" sldId="4741"/>
        </pc:sldMkLst>
      </pc:sldChg>
      <pc:sldChg chg="del ord">
        <pc:chgData name="Gen Moore" userId="7344d1be-7da3-4dca-94bf-ce3e70949899" providerId="ADAL" clId="{787C69C9-5F3F-4C68-B381-FF6FBA5B5A7E}" dt="2023-11-07T22:55:08.652" v="2817" actId="2696"/>
        <pc:sldMkLst>
          <pc:docMk/>
          <pc:sldMk cId="1962954905" sldId="4770"/>
        </pc:sldMkLst>
      </pc:sldChg>
      <pc:sldChg chg="addSp delSp modSp del mod">
        <pc:chgData name="Gen Moore" userId="7344d1be-7da3-4dca-94bf-ce3e70949899" providerId="ADAL" clId="{787C69C9-5F3F-4C68-B381-FF6FBA5B5A7E}" dt="2024-04-04T20:35:39.828" v="32094" actId="2696"/>
        <pc:sldMkLst>
          <pc:docMk/>
          <pc:sldMk cId="3752812625" sldId="4783"/>
        </pc:sldMkLst>
      </pc:sldChg>
      <pc:sldChg chg="del">
        <pc:chgData name="Gen Moore" userId="7344d1be-7da3-4dca-94bf-ce3e70949899" providerId="ADAL" clId="{787C69C9-5F3F-4C68-B381-FF6FBA5B5A7E}" dt="2024-02-13T17:23:38.217" v="27043" actId="2696"/>
        <pc:sldMkLst>
          <pc:docMk/>
          <pc:sldMk cId="558137700" sldId="4804"/>
        </pc:sldMkLst>
      </pc:sldChg>
      <pc:sldChg chg="del ord">
        <pc:chgData name="Gen Moore" userId="7344d1be-7da3-4dca-94bf-ce3e70949899" providerId="ADAL" clId="{787C69C9-5F3F-4C68-B381-FF6FBA5B5A7E}" dt="2024-01-30T17:46:47.554" v="23838" actId="2696"/>
        <pc:sldMkLst>
          <pc:docMk/>
          <pc:sldMk cId="311237040" sldId="4812"/>
        </pc:sldMkLst>
      </pc:sldChg>
      <pc:sldChg chg="del ord">
        <pc:chgData name="Gen Moore" userId="7344d1be-7da3-4dca-94bf-ce3e70949899" providerId="ADAL" clId="{787C69C9-5F3F-4C68-B381-FF6FBA5B5A7E}" dt="2024-01-30T17:46:51.171" v="23839" actId="2696"/>
        <pc:sldMkLst>
          <pc:docMk/>
          <pc:sldMk cId="3543358275" sldId="4816"/>
        </pc:sldMkLst>
      </pc:sldChg>
      <pc:sldChg chg="del ord">
        <pc:chgData name="Gen Moore" userId="7344d1be-7da3-4dca-94bf-ce3e70949899" providerId="ADAL" clId="{787C69C9-5F3F-4C68-B381-FF6FBA5B5A7E}" dt="2024-01-30T17:46:54.739" v="23840" actId="2696"/>
        <pc:sldMkLst>
          <pc:docMk/>
          <pc:sldMk cId="4068761841" sldId="4817"/>
        </pc:sldMkLst>
      </pc:sldChg>
      <pc:sldChg chg="del">
        <pc:chgData name="Gen Moore" userId="7344d1be-7da3-4dca-94bf-ce3e70949899" providerId="ADAL" clId="{787C69C9-5F3F-4C68-B381-FF6FBA5B5A7E}" dt="2023-11-07T22:51:05.327" v="2791" actId="2696"/>
        <pc:sldMkLst>
          <pc:docMk/>
          <pc:sldMk cId="4235707963" sldId="4827"/>
        </pc:sldMkLst>
      </pc:sldChg>
      <pc:sldChg chg="ord">
        <pc:chgData name="Gen Moore" userId="7344d1be-7da3-4dca-94bf-ce3e70949899" providerId="ADAL" clId="{787C69C9-5F3F-4C68-B381-FF6FBA5B5A7E}" dt="2024-01-30T17:32:08.855" v="23708"/>
        <pc:sldMkLst>
          <pc:docMk/>
          <pc:sldMk cId="2933510473" sldId="4829"/>
        </pc:sldMkLst>
      </pc:sldChg>
      <pc:sldChg chg="delSp modSp mod">
        <pc:chgData name="Gen Moore" userId="7344d1be-7da3-4dca-94bf-ce3e70949899" providerId="ADAL" clId="{787C69C9-5F3F-4C68-B381-FF6FBA5B5A7E}" dt="2023-11-15T18:55:03.023" v="6214" actId="14430"/>
        <pc:sldMkLst>
          <pc:docMk/>
          <pc:sldMk cId="3629608610" sldId="4830"/>
        </pc:sldMkLst>
      </pc:sldChg>
      <pc:sldChg chg="delSp modSp mod">
        <pc:chgData name="Gen Moore" userId="7344d1be-7da3-4dca-94bf-ce3e70949899" providerId="ADAL" clId="{787C69C9-5F3F-4C68-B381-FF6FBA5B5A7E}" dt="2023-11-15T18:59:36.529" v="6249" actId="478"/>
        <pc:sldMkLst>
          <pc:docMk/>
          <pc:sldMk cId="2852650292" sldId="4831"/>
        </pc:sldMkLst>
      </pc:sldChg>
      <pc:sldChg chg="delSp modSp mod">
        <pc:chgData name="Gen Moore" userId="7344d1be-7da3-4dca-94bf-ce3e70949899" providerId="ADAL" clId="{787C69C9-5F3F-4C68-B381-FF6FBA5B5A7E}" dt="2023-11-15T18:58:56.451" v="6243" actId="13244"/>
        <pc:sldMkLst>
          <pc:docMk/>
          <pc:sldMk cId="3903674709" sldId="4832"/>
        </pc:sldMkLst>
      </pc:sldChg>
      <pc:sldChg chg="addSp delSp modSp del mod">
        <pc:chgData name="Gen Moore" userId="7344d1be-7da3-4dca-94bf-ce3e70949899" providerId="ADAL" clId="{787C69C9-5F3F-4C68-B381-FF6FBA5B5A7E}" dt="2023-11-30T17:22:19.978" v="6444" actId="2696"/>
        <pc:sldMkLst>
          <pc:docMk/>
          <pc:sldMk cId="1573355566" sldId="4833"/>
        </pc:sldMkLst>
      </pc:sldChg>
      <pc:sldChg chg="modSp mod">
        <pc:chgData name="Gen Moore" userId="7344d1be-7da3-4dca-94bf-ce3e70949899" providerId="ADAL" clId="{787C69C9-5F3F-4C68-B381-FF6FBA5B5A7E}" dt="2023-11-15T19:06:59.679" v="6291" actId="962"/>
        <pc:sldMkLst>
          <pc:docMk/>
          <pc:sldMk cId="3965791480" sldId="4834"/>
        </pc:sldMkLst>
      </pc:sldChg>
      <pc:sldChg chg="modSp mod">
        <pc:chgData name="Gen Moore" userId="7344d1be-7da3-4dca-94bf-ce3e70949899" providerId="ADAL" clId="{787C69C9-5F3F-4C68-B381-FF6FBA5B5A7E}" dt="2024-02-12T19:51:01.868" v="25757" actId="14430"/>
        <pc:sldMkLst>
          <pc:docMk/>
          <pc:sldMk cId="3376781343" sldId="4835"/>
        </pc:sldMkLst>
      </pc:sldChg>
      <pc:sldChg chg="delSp modSp mod ord">
        <pc:chgData name="Gen Moore" userId="7344d1be-7da3-4dca-94bf-ce3e70949899" providerId="ADAL" clId="{787C69C9-5F3F-4C68-B381-FF6FBA5B5A7E}" dt="2024-01-30T17:34:35.782" v="23724"/>
        <pc:sldMkLst>
          <pc:docMk/>
          <pc:sldMk cId="112925114" sldId="4836"/>
        </pc:sldMkLst>
      </pc:sldChg>
      <pc:sldChg chg="modSp del mod ord">
        <pc:chgData name="Gen Moore" userId="7344d1be-7da3-4dca-94bf-ce3e70949899" providerId="ADAL" clId="{787C69C9-5F3F-4C68-B381-FF6FBA5B5A7E}" dt="2024-02-06T17:06:41.389" v="24100" actId="2696"/>
        <pc:sldMkLst>
          <pc:docMk/>
          <pc:sldMk cId="1105534891" sldId="4837"/>
        </pc:sldMkLst>
      </pc:sldChg>
      <pc:sldChg chg="addSp delSp modSp mod ord">
        <pc:chgData name="Gen Moore" userId="7344d1be-7da3-4dca-94bf-ce3e70949899" providerId="ADAL" clId="{787C69C9-5F3F-4C68-B381-FF6FBA5B5A7E}" dt="2024-02-13T18:03:27.416" v="27706" actId="948"/>
        <pc:sldMkLst>
          <pc:docMk/>
          <pc:sldMk cId="1289268487" sldId="4841"/>
        </pc:sldMkLst>
      </pc:sldChg>
      <pc:sldChg chg="delSp modSp mod ord">
        <pc:chgData name="Gen Moore" userId="7344d1be-7da3-4dca-94bf-ce3e70949899" providerId="ADAL" clId="{787C69C9-5F3F-4C68-B381-FF6FBA5B5A7E}" dt="2024-02-06T16:55:39.229" v="24066" actId="29295"/>
        <pc:sldMkLst>
          <pc:docMk/>
          <pc:sldMk cId="4071068278" sldId="4842"/>
        </pc:sldMkLst>
      </pc:sldChg>
      <pc:sldChg chg="modSp del mod ord">
        <pc:chgData name="Gen Moore" userId="7344d1be-7da3-4dca-94bf-ce3e70949899" providerId="ADAL" clId="{787C69C9-5F3F-4C68-B381-FF6FBA5B5A7E}" dt="2024-02-06T16:52:03.538" v="23996" actId="2696"/>
        <pc:sldMkLst>
          <pc:docMk/>
          <pc:sldMk cId="1389084033" sldId="4843"/>
        </pc:sldMkLst>
      </pc:sldChg>
      <pc:sldChg chg="addSp delSp modSp mod ord chgLayout">
        <pc:chgData name="Gen Moore" userId="7344d1be-7da3-4dca-94bf-ce3e70949899" providerId="ADAL" clId="{787C69C9-5F3F-4C68-B381-FF6FBA5B5A7E}" dt="2024-02-13T18:01:11.097" v="27683" actId="403"/>
        <pc:sldMkLst>
          <pc:docMk/>
          <pc:sldMk cId="1781282794" sldId="4845"/>
        </pc:sldMkLst>
      </pc:sldChg>
      <pc:sldChg chg="addSp delSp modSp mod">
        <pc:chgData name="Gen Moore" userId="7344d1be-7da3-4dca-94bf-ce3e70949899" providerId="ADAL" clId="{787C69C9-5F3F-4C68-B381-FF6FBA5B5A7E}" dt="2023-12-01T17:22:06.733" v="6460" actId="20577"/>
        <pc:sldMkLst>
          <pc:docMk/>
          <pc:sldMk cId="1986360808" sldId="4846"/>
        </pc:sldMkLst>
      </pc:sldChg>
      <pc:sldChg chg="modSp del ord">
        <pc:chgData name="Gen Moore" userId="7344d1be-7da3-4dca-94bf-ce3e70949899" providerId="ADAL" clId="{787C69C9-5F3F-4C68-B381-FF6FBA5B5A7E}" dt="2024-02-13T17:24:07.321" v="27046" actId="2696"/>
        <pc:sldMkLst>
          <pc:docMk/>
          <pc:sldMk cId="1672654447" sldId="4847"/>
        </pc:sldMkLst>
      </pc:sldChg>
      <pc:sldChg chg="addSp modSp mod ord">
        <pc:chgData name="Gen Moore" userId="7344d1be-7da3-4dca-94bf-ce3e70949899" providerId="ADAL" clId="{787C69C9-5F3F-4C68-B381-FF6FBA5B5A7E}" dt="2024-03-29T15:36:53.541" v="31134" actId="20577"/>
        <pc:sldMkLst>
          <pc:docMk/>
          <pc:sldMk cId="3725749836" sldId="4848"/>
        </pc:sldMkLst>
      </pc:sldChg>
      <pc:sldChg chg="del">
        <pc:chgData name="Gen Moore" userId="7344d1be-7da3-4dca-94bf-ce3e70949899" providerId="ADAL" clId="{787C69C9-5F3F-4C68-B381-FF6FBA5B5A7E}" dt="2024-02-13T17:23:38.217" v="27043" actId="2696"/>
        <pc:sldMkLst>
          <pc:docMk/>
          <pc:sldMk cId="3317160947" sldId="4852"/>
        </pc:sldMkLst>
      </pc:sldChg>
      <pc:sldChg chg="del">
        <pc:chgData name="Gen Moore" userId="7344d1be-7da3-4dca-94bf-ce3e70949899" providerId="ADAL" clId="{787C69C9-5F3F-4C68-B381-FF6FBA5B5A7E}" dt="2024-02-13T17:23:38.217" v="27043" actId="2696"/>
        <pc:sldMkLst>
          <pc:docMk/>
          <pc:sldMk cId="1772553791" sldId="4860"/>
        </pc:sldMkLst>
      </pc:sldChg>
      <pc:sldChg chg="modSp del mod ord">
        <pc:chgData name="Gen Moore" userId="7344d1be-7da3-4dca-94bf-ce3e70949899" providerId="ADAL" clId="{787C69C9-5F3F-4C68-B381-FF6FBA5B5A7E}" dt="2024-02-06T16:52:03.538" v="23996" actId="2696"/>
        <pc:sldMkLst>
          <pc:docMk/>
          <pc:sldMk cId="481071041" sldId="4864"/>
        </pc:sldMkLst>
      </pc:sldChg>
      <pc:sldChg chg="modSp mod ord">
        <pc:chgData name="Gen Moore" userId="7344d1be-7da3-4dca-94bf-ce3e70949899" providerId="ADAL" clId="{787C69C9-5F3F-4C68-B381-FF6FBA5B5A7E}" dt="2024-02-06T16:52:09.537" v="23998"/>
        <pc:sldMkLst>
          <pc:docMk/>
          <pc:sldMk cId="2733586641" sldId="4865"/>
        </pc:sldMkLst>
      </pc:sldChg>
      <pc:sldChg chg="addSp modSp mod ord">
        <pc:chgData name="Gen Moore" userId="7344d1be-7da3-4dca-94bf-ce3e70949899" providerId="ADAL" clId="{787C69C9-5F3F-4C68-B381-FF6FBA5B5A7E}" dt="2024-03-12T19:51:44.678" v="30730" actId="14430"/>
        <pc:sldMkLst>
          <pc:docMk/>
          <pc:sldMk cId="654085963" sldId="4866"/>
        </pc:sldMkLst>
      </pc:sldChg>
      <pc:sldChg chg="del">
        <pc:chgData name="Gen Moore" userId="7344d1be-7da3-4dca-94bf-ce3e70949899" providerId="ADAL" clId="{787C69C9-5F3F-4C68-B381-FF6FBA5B5A7E}" dt="2024-02-13T17:23:38.217" v="27043" actId="2696"/>
        <pc:sldMkLst>
          <pc:docMk/>
          <pc:sldMk cId="3928619425" sldId="4867"/>
        </pc:sldMkLst>
      </pc:sldChg>
      <pc:sldChg chg="del">
        <pc:chgData name="Gen Moore" userId="7344d1be-7da3-4dca-94bf-ce3e70949899" providerId="ADAL" clId="{787C69C9-5F3F-4C68-B381-FF6FBA5B5A7E}" dt="2024-02-13T17:23:38.217" v="27043" actId="2696"/>
        <pc:sldMkLst>
          <pc:docMk/>
          <pc:sldMk cId="2118992525" sldId="4868"/>
        </pc:sldMkLst>
      </pc:sldChg>
      <pc:sldChg chg="delSp modSp mod">
        <pc:chgData name="Gen Moore" userId="7344d1be-7da3-4dca-94bf-ce3e70949899" providerId="ADAL" clId="{787C69C9-5F3F-4C68-B381-FF6FBA5B5A7E}" dt="2023-11-15T18:53:46.906" v="6194" actId="478"/>
        <pc:sldMkLst>
          <pc:docMk/>
          <pc:sldMk cId="4276855895" sldId="4869"/>
        </pc:sldMkLst>
      </pc:sldChg>
      <pc:sldChg chg="del">
        <pc:chgData name="Gen Moore" userId="7344d1be-7da3-4dca-94bf-ce3e70949899" providerId="ADAL" clId="{787C69C9-5F3F-4C68-B381-FF6FBA5B5A7E}" dt="2023-11-07T22:51:05.327" v="2791" actId="2696"/>
        <pc:sldMkLst>
          <pc:docMk/>
          <pc:sldMk cId="2873870470" sldId="4870"/>
        </pc:sldMkLst>
      </pc:sldChg>
      <pc:sldChg chg="del ord">
        <pc:chgData name="Gen Moore" userId="7344d1be-7da3-4dca-94bf-ce3e70949899" providerId="ADAL" clId="{787C69C9-5F3F-4C68-B381-FF6FBA5B5A7E}" dt="2024-02-13T17:24:07.321" v="27046" actId="2696"/>
        <pc:sldMkLst>
          <pc:docMk/>
          <pc:sldMk cId="1963766384" sldId="4871"/>
        </pc:sldMkLst>
      </pc:sldChg>
      <pc:sldChg chg="del">
        <pc:chgData name="Gen Moore" userId="7344d1be-7da3-4dca-94bf-ce3e70949899" providerId="ADAL" clId="{787C69C9-5F3F-4C68-B381-FF6FBA5B5A7E}" dt="2024-01-04T17:56:55.552" v="14750" actId="2696"/>
        <pc:sldMkLst>
          <pc:docMk/>
          <pc:sldMk cId="1801369350" sldId="4872"/>
        </pc:sldMkLst>
      </pc:sldChg>
      <pc:sldChg chg="modSp ord">
        <pc:chgData name="Gen Moore" userId="7344d1be-7da3-4dca-94bf-ce3e70949899" providerId="ADAL" clId="{787C69C9-5F3F-4C68-B381-FF6FBA5B5A7E}" dt="2024-02-13T17:33:44.105" v="27078"/>
        <pc:sldMkLst>
          <pc:docMk/>
          <pc:sldMk cId="3158087528" sldId="4874"/>
        </pc:sldMkLst>
      </pc:sldChg>
      <pc:sldChg chg="del ord">
        <pc:chgData name="Gen Moore" userId="7344d1be-7da3-4dca-94bf-ce3e70949899" providerId="ADAL" clId="{787C69C9-5F3F-4C68-B381-FF6FBA5B5A7E}" dt="2024-02-13T17:23:14.783" v="27042" actId="2696"/>
        <pc:sldMkLst>
          <pc:docMk/>
          <pc:sldMk cId="562998987" sldId="4894"/>
        </pc:sldMkLst>
      </pc:sldChg>
      <pc:sldChg chg="del ord">
        <pc:chgData name="Gen Moore" userId="7344d1be-7da3-4dca-94bf-ce3e70949899" providerId="ADAL" clId="{787C69C9-5F3F-4C68-B381-FF6FBA5B5A7E}" dt="2024-02-13T17:23:14.783" v="27042" actId="2696"/>
        <pc:sldMkLst>
          <pc:docMk/>
          <pc:sldMk cId="928179285" sldId="4895"/>
        </pc:sldMkLst>
      </pc:sldChg>
      <pc:sldChg chg="modSp del ord">
        <pc:chgData name="Gen Moore" userId="7344d1be-7da3-4dca-94bf-ce3e70949899" providerId="ADAL" clId="{787C69C9-5F3F-4C68-B381-FF6FBA5B5A7E}" dt="2024-02-13T17:23:14.783" v="27042" actId="2696"/>
        <pc:sldMkLst>
          <pc:docMk/>
          <pc:sldMk cId="3984537325" sldId="4896"/>
        </pc:sldMkLst>
      </pc:sldChg>
      <pc:sldChg chg="del ord">
        <pc:chgData name="Gen Moore" userId="7344d1be-7da3-4dca-94bf-ce3e70949899" providerId="ADAL" clId="{787C69C9-5F3F-4C68-B381-FF6FBA5B5A7E}" dt="2024-02-13T17:23:14.783" v="27042" actId="2696"/>
        <pc:sldMkLst>
          <pc:docMk/>
          <pc:sldMk cId="92153392" sldId="4897"/>
        </pc:sldMkLst>
      </pc:sldChg>
      <pc:sldChg chg="del ord">
        <pc:chgData name="Gen Moore" userId="7344d1be-7da3-4dca-94bf-ce3e70949899" providerId="ADAL" clId="{787C69C9-5F3F-4C68-B381-FF6FBA5B5A7E}" dt="2024-02-13T17:23:14.783" v="27042" actId="2696"/>
        <pc:sldMkLst>
          <pc:docMk/>
          <pc:sldMk cId="858554408" sldId="4898"/>
        </pc:sldMkLst>
      </pc:sldChg>
      <pc:sldChg chg="delSp modSp del mod ord">
        <pc:chgData name="Gen Moore" userId="7344d1be-7da3-4dca-94bf-ce3e70949899" providerId="ADAL" clId="{787C69C9-5F3F-4C68-B381-FF6FBA5B5A7E}" dt="2024-02-13T17:23:14.783" v="27042" actId="2696"/>
        <pc:sldMkLst>
          <pc:docMk/>
          <pc:sldMk cId="4127252085" sldId="4918"/>
        </pc:sldMkLst>
      </pc:sldChg>
      <pc:sldChg chg="modSp del ord">
        <pc:chgData name="Gen Moore" userId="7344d1be-7da3-4dca-94bf-ce3e70949899" providerId="ADAL" clId="{787C69C9-5F3F-4C68-B381-FF6FBA5B5A7E}" dt="2024-02-13T17:23:14.783" v="27042" actId="2696"/>
        <pc:sldMkLst>
          <pc:docMk/>
          <pc:sldMk cId="2426787639" sldId="4920"/>
        </pc:sldMkLst>
      </pc:sldChg>
      <pc:sldChg chg="modSp del ord">
        <pc:chgData name="Gen Moore" userId="7344d1be-7da3-4dca-94bf-ce3e70949899" providerId="ADAL" clId="{787C69C9-5F3F-4C68-B381-FF6FBA5B5A7E}" dt="2024-02-13T17:23:14.783" v="27042" actId="2696"/>
        <pc:sldMkLst>
          <pc:docMk/>
          <pc:sldMk cId="3865081340" sldId="4921"/>
        </pc:sldMkLst>
      </pc:sldChg>
      <pc:sldChg chg="modSp del ord">
        <pc:chgData name="Gen Moore" userId="7344d1be-7da3-4dca-94bf-ce3e70949899" providerId="ADAL" clId="{787C69C9-5F3F-4C68-B381-FF6FBA5B5A7E}" dt="2024-02-13T17:23:14.783" v="27042" actId="2696"/>
        <pc:sldMkLst>
          <pc:docMk/>
          <pc:sldMk cId="2975408578" sldId="4922"/>
        </pc:sldMkLst>
      </pc:sldChg>
      <pc:sldChg chg="del ord">
        <pc:chgData name="Gen Moore" userId="7344d1be-7da3-4dca-94bf-ce3e70949899" providerId="ADAL" clId="{787C69C9-5F3F-4C68-B381-FF6FBA5B5A7E}" dt="2024-02-13T17:23:14.783" v="27042" actId="2696"/>
        <pc:sldMkLst>
          <pc:docMk/>
          <pc:sldMk cId="2883469598" sldId="4923"/>
        </pc:sldMkLst>
      </pc:sldChg>
      <pc:sldChg chg="addSp delSp modSp del mod ord">
        <pc:chgData name="Gen Moore" userId="7344d1be-7da3-4dca-94bf-ce3e70949899" providerId="ADAL" clId="{787C69C9-5F3F-4C68-B381-FF6FBA5B5A7E}" dt="2024-02-13T17:23:14.783" v="27042" actId="2696"/>
        <pc:sldMkLst>
          <pc:docMk/>
          <pc:sldMk cId="3782916509" sldId="4924"/>
        </pc:sldMkLst>
      </pc:sldChg>
      <pc:sldChg chg="modSp del mod ord">
        <pc:chgData name="Gen Moore" userId="7344d1be-7da3-4dca-94bf-ce3e70949899" providerId="ADAL" clId="{787C69C9-5F3F-4C68-B381-FF6FBA5B5A7E}" dt="2024-02-13T17:23:14.783" v="27042" actId="2696"/>
        <pc:sldMkLst>
          <pc:docMk/>
          <pc:sldMk cId="1498953335" sldId="4925"/>
        </pc:sldMkLst>
      </pc:sldChg>
      <pc:sldChg chg="delSp modSp mod">
        <pc:chgData name="Gen Moore" userId="7344d1be-7da3-4dca-94bf-ce3e70949899" providerId="ADAL" clId="{787C69C9-5F3F-4C68-B381-FF6FBA5B5A7E}" dt="2023-11-15T18:52:39.285" v="6179" actId="478"/>
        <pc:sldMkLst>
          <pc:docMk/>
          <pc:sldMk cId="2381509906" sldId="4927"/>
        </pc:sldMkLst>
      </pc:sldChg>
      <pc:sldChg chg="ord">
        <pc:chgData name="Gen Moore" userId="7344d1be-7da3-4dca-94bf-ce3e70949899" providerId="ADAL" clId="{787C69C9-5F3F-4C68-B381-FF6FBA5B5A7E}" dt="2024-02-13T17:33:42.070" v="27076"/>
        <pc:sldMkLst>
          <pc:docMk/>
          <pc:sldMk cId="4060831157" sldId="4928"/>
        </pc:sldMkLst>
      </pc:sldChg>
      <pc:sldChg chg="delSp modSp mod">
        <pc:chgData name="Gen Moore" userId="7344d1be-7da3-4dca-94bf-ce3e70949899" providerId="ADAL" clId="{787C69C9-5F3F-4C68-B381-FF6FBA5B5A7E}" dt="2023-11-15T18:53:20.654" v="6188" actId="478"/>
        <pc:sldMkLst>
          <pc:docMk/>
          <pc:sldMk cId="2089989186" sldId="4929"/>
        </pc:sldMkLst>
      </pc:sldChg>
      <pc:sldChg chg="addSp delSp modSp mod">
        <pc:chgData name="Gen Moore" userId="7344d1be-7da3-4dca-94bf-ce3e70949899" providerId="ADAL" clId="{787C69C9-5F3F-4C68-B381-FF6FBA5B5A7E}" dt="2023-11-15T18:50:57.066" v="6161" actId="962"/>
        <pc:sldMkLst>
          <pc:docMk/>
          <pc:sldMk cId="991525510" sldId="4930"/>
        </pc:sldMkLst>
      </pc:sldChg>
      <pc:sldChg chg="addSp modSp del mod ord">
        <pc:chgData name="Gen Moore" userId="7344d1be-7da3-4dca-94bf-ce3e70949899" providerId="ADAL" clId="{787C69C9-5F3F-4C68-B381-FF6FBA5B5A7E}" dt="2024-01-30T17:37:36.045" v="23738" actId="18676"/>
        <pc:sldMkLst>
          <pc:docMk/>
          <pc:sldMk cId="4266067552" sldId="4931"/>
        </pc:sldMkLst>
      </pc:sldChg>
      <pc:sldChg chg="modSp mod">
        <pc:chgData name="Gen Moore" userId="7344d1be-7da3-4dca-94bf-ce3e70949899" providerId="ADAL" clId="{787C69C9-5F3F-4C68-B381-FF6FBA5B5A7E}" dt="2023-11-15T18:39:59.269" v="6095" actId="962"/>
        <pc:sldMkLst>
          <pc:docMk/>
          <pc:sldMk cId="3254205062" sldId="4933"/>
        </pc:sldMkLst>
      </pc:sldChg>
      <pc:sldChg chg="addSp delSp modSp del mod ord">
        <pc:chgData name="Gen Moore" userId="7344d1be-7da3-4dca-94bf-ce3e70949899" providerId="ADAL" clId="{787C69C9-5F3F-4C68-B381-FF6FBA5B5A7E}" dt="2023-11-09T21:16:10.721" v="3966" actId="2696"/>
        <pc:sldMkLst>
          <pc:docMk/>
          <pc:sldMk cId="1501787577" sldId="4934"/>
        </pc:sldMkLst>
      </pc:sldChg>
      <pc:sldChg chg="addSp delSp modSp mod ord">
        <pc:chgData name="Gen Moore" userId="7344d1be-7da3-4dca-94bf-ce3e70949899" providerId="ADAL" clId="{787C69C9-5F3F-4C68-B381-FF6FBA5B5A7E}" dt="2023-12-11T18:43:02.137" v="9363" actId="20578"/>
        <pc:sldMkLst>
          <pc:docMk/>
          <pc:sldMk cId="1293779232" sldId="4935"/>
        </pc:sldMkLst>
      </pc:sldChg>
      <pc:sldChg chg="addSp delSp modSp mod">
        <pc:chgData name="Gen Moore" userId="7344d1be-7da3-4dca-94bf-ce3e70949899" providerId="ADAL" clId="{787C69C9-5F3F-4C68-B381-FF6FBA5B5A7E}" dt="2023-12-08T20:26:49.947" v="7279" actId="1076"/>
        <pc:sldMkLst>
          <pc:docMk/>
          <pc:sldMk cId="1473998543" sldId="4936"/>
        </pc:sldMkLst>
      </pc:sldChg>
      <pc:sldChg chg="addSp delSp modSp mod">
        <pc:chgData name="Gen Moore" userId="7344d1be-7da3-4dca-94bf-ce3e70949899" providerId="ADAL" clId="{787C69C9-5F3F-4C68-B381-FF6FBA5B5A7E}" dt="2023-11-15T18:45:28.990" v="6119" actId="962"/>
        <pc:sldMkLst>
          <pc:docMk/>
          <pc:sldMk cId="4114528803" sldId="4937"/>
        </pc:sldMkLst>
      </pc:sldChg>
      <pc:sldChg chg="del ord">
        <pc:chgData name="Gen Moore" userId="7344d1be-7da3-4dca-94bf-ce3e70949899" providerId="ADAL" clId="{787C69C9-5F3F-4C68-B381-FF6FBA5B5A7E}" dt="2024-02-13T17:36:05.193" v="27086" actId="2696"/>
        <pc:sldMkLst>
          <pc:docMk/>
          <pc:sldMk cId="3895954253" sldId="4941"/>
        </pc:sldMkLst>
      </pc:sldChg>
      <pc:sldChg chg="addSp delSp modSp mod">
        <pc:chgData name="Gen Moore" userId="7344d1be-7da3-4dca-94bf-ce3e70949899" providerId="ADAL" clId="{787C69C9-5F3F-4C68-B381-FF6FBA5B5A7E}" dt="2023-12-01T17:13:06.808" v="6453" actId="20577"/>
        <pc:sldMkLst>
          <pc:docMk/>
          <pc:sldMk cId="2729143363" sldId="4946"/>
        </pc:sldMkLst>
      </pc:sldChg>
      <pc:sldChg chg="addSp delSp modSp del mod delCm">
        <pc:chgData name="Gen Moore" userId="7344d1be-7da3-4dca-94bf-ce3e70949899" providerId="ADAL" clId="{787C69C9-5F3F-4C68-B381-FF6FBA5B5A7E}" dt="2023-11-07T23:19:51.237" v="2853" actId="2696"/>
        <pc:sldMkLst>
          <pc:docMk/>
          <pc:sldMk cId="3614796981" sldId="4947"/>
        </pc:sldMkLst>
        <pc:extLst>
          <p:ext xmlns:p="http://schemas.openxmlformats.org/presentationml/2006/main" uri="{D6D511B9-2390-475A-947B-AFAB55BFBCF1}">
            <pc226:cmChg xmlns:pc226="http://schemas.microsoft.com/office/powerpoint/2022/06/main/command" chg="del">
              <pc226:chgData name="Gen Moore" userId="7344d1be-7da3-4dca-94bf-ce3e70949899" providerId="ADAL" clId="{787C69C9-5F3F-4C68-B381-FF6FBA5B5A7E}" dt="2023-11-01T17:07:21.583" v="862"/>
              <pc2:cmMkLst xmlns:pc2="http://schemas.microsoft.com/office/powerpoint/2019/9/main/command">
                <pc:docMk/>
                <pc:sldMk cId="3614796981" sldId="4947"/>
                <pc2:cmMk id="{3A8D7265-CCB9-4A8F-B0B6-CD77F115202E}"/>
              </pc2:cmMkLst>
            </pc226:cmChg>
          </p:ext>
        </pc:extLst>
      </pc:sldChg>
      <pc:sldChg chg="modSp del mod">
        <pc:chgData name="Gen Moore" userId="7344d1be-7da3-4dca-94bf-ce3e70949899" providerId="ADAL" clId="{787C69C9-5F3F-4C68-B381-FF6FBA5B5A7E}" dt="2023-11-07T23:19:51.237" v="2853" actId="2696"/>
        <pc:sldMkLst>
          <pc:docMk/>
          <pc:sldMk cId="1244016582" sldId="4948"/>
        </pc:sldMkLst>
      </pc:sldChg>
      <pc:sldChg chg="addSp delSp modSp mod ord">
        <pc:chgData name="Gen Moore" userId="7344d1be-7da3-4dca-94bf-ce3e70949899" providerId="ADAL" clId="{787C69C9-5F3F-4C68-B381-FF6FBA5B5A7E}" dt="2023-11-15T18:41:56.228" v="6104" actId="962"/>
        <pc:sldMkLst>
          <pc:docMk/>
          <pc:sldMk cId="2590673069" sldId="4949"/>
        </pc:sldMkLst>
      </pc:sldChg>
      <pc:sldChg chg="modSp add mod ord">
        <pc:chgData name="Gen Moore" userId="7344d1be-7da3-4dca-94bf-ce3e70949899" providerId="ADAL" clId="{787C69C9-5F3F-4C68-B381-FF6FBA5B5A7E}" dt="2024-02-12T19:50:52.265" v="25755" actId="14430"/>
        <pc:sldMkLst>
          <pc:docMk/>
          <pc:sldMk cId="2489887846" sldId="4950"/>
        </pc:sldMkLst>
      </pc:sldChg>
      <pc:sldChg chg="delSp modSp add mod">
        <pc:chgData name="Gen Moore" userId="7344d1be-7da3-4dca-94bf-ce3e70949899" providerId="ADAL" clId="{787C69C9-5F3F-4C68-B381-FF6FBA5B5A7E}" dt="2023-11-15T18:51:52.437" v="6172" actId="962"/>
        <pc:sldMkLst>
          <pc:docMk/>
          <pc:sldMk cId="3181130782" sldId="4951"/>
        </pc:sldMkLst>
      </pc:sldChg>
      <pc:sldChg chg="del">
        <pc:chgData name="Gen Moore" userId="7344d1be-7da3-4dca-94bf-ce3e70949899" providerId="ADAL" clId="{787C69C9-5F3F-4C68-B381-FF6FBA5B5A7E}" dt="2023-11-08T23:25:55.149" v="3873" actId="2696"/>
        <pc:sldMkLst>
          <pc:docMk/>
          <pc:sldMk cId="280149393" sldId="4952"/>
        </pc:sldMkLst>
      </pc:sldChg>
      <pc:sldChg chg="addSp delSp modSp add del mod ord">
        <pc:chgData name="Gen Moore" userId="7344d1be-7da3-4dca-94bf-ce3e70949899" providerId="ADAL" clId="{787C69C9-5F3F-4C68-B381-FF6FBA5B5A7E}" dt="2023-12-14T23:40:23.485" v="10195" actId="2696"/>
        <pc:sldMkLst>
          <pc:docMk/>
          <pc:sldMk cId="3528468887" sldId="4953"/>
        </pc:sldMkLst>
      </pc:sldChg>
      <pc:sldChg chg="modSp add del mod ord">
        <pc:chgData name="Gen Moore" userId="7344d1be-7da3-4dca-94bf-ce3e70949899" providerId="ADAL" clId="{787C69C9-5F3F-4C68-B381-FF6FBA5B5A7E}" dt="2024-01-04T17:56:55.552" v="14750" actId="2696"/>
        <pc:sldMkLst>
          <pc:docMk/>
          <pc:sldMk cId="83993754" sldId="4954"/>
        </pc:sldMkLst>
      </pc:sldChg>
      <pc:sldChg chg="addSp delSp modSp add del mod ord">
        <pc:chgData name="Gen Moore" userId="7344d1be-7da3-4dca-94bf-ce3e70949899" providerId="ADAL" clId="{787C69C9-5F3F-4C68-B381-FF6FBA5B5A7E}" dt="2024-01-04T17:56:31.973" v="14749" actId="2696"/>
        <pc:sldMkLst>
          <pc:docMk/>
          <pc:sldMk cId="2449643267" sldId="4955"/>
        </pc:sldMkLst>
      </pc:sldChg>
      <pc:sldChg chg="addSp delSp modSp add mod ord">
        <pc:chgData name="Gen Moore" userId="7344d1be-7da3-4dca-94bf-ce3e70949899" providerId="ADAL" clId="{787C69C9-5F3F-4C68-B381-FF6FBA5B5A7E}" dt="2024-02-09T19:58:35.586" v="24563" actId="207"/>
        <pc:sldMkLst>
          <pc:docMk/>
          <pc:sldMk cId="2327421333" sldId="4956"/>
        </pc:sldMkLst>
      </pc:sldChg>
      <pc:sldChg chg="addSp modSp add del mod">
        <pc:chgData name="Gen Moore" userId="7344d1be-7da3-4dca-94bf-ce3e70949899" providerId="ADAL" clId="{787C69C9-5F3F-4C68-B381-FF6FBA5B5A7E}" dt="2023-12-09T00:01:08.852" v="7527" actId="2696"/>
        <pc:sldMkLst>
          <pc:docMk/>
          <pc:sldMk cId="661499869" sldId="4957"/>
        </pc:sldMkLst>
      </pc:sldChg>
      <pc:sldChg chg="addSp delSp modSp add del mod">
        <pc:chgData name="Gen Moore" userId="7344d1be-7da3-4dca-94bf-ce3e70949899" providerId="ADAL" clId="{787C69C9-5F3F-4C68-B381-FF6FBA5B5A7E}" dt="2023-12-09T01:14:34.131" v="8087" actId="2696"/>
        <pc:sldMkLst>
          <pc:docMk/>
          <pc:sldMk cId="2849489355" sldId="4958"/>
        </pc:sldMkLst>
      </pc:sldChg>
      <pc:sldChg chg="add del ord">
        <pc:chgData name="Gen Moore" userId="7344d1be-7da3-4dca-94bf-ce3e70949899" providerId="ADAL" clId="{787C69C9-5F3F-4C68-B381-FF6FBA5B5A7E}" dt="2023-11-07T20:54:47.776" v="2549" actId="2696"/>
        <pc:sldMkLst>
          <pc:docMk/>
          <pc:sldMk cId="984166256" sldId="4959"/>
        </pc:sldMkLst>
      </pc:sldChg>
      <pc:sldChg chg="addSp modSp add del mod">
        <pc:chgData name="Gen Moore" userId="7344d1be-7da3-4dca-94bf-ce3e70949899" providerId="ADAL" clId="{787C69C9-5F3F-4C68-B381-FF6FBA5B5A7E}" dt="2024-01-04T17:56:31.973" v="14749" actId="2696"/>
        <pc:sldMkLst>
          <pc:docMk/>
          <pc:sldMk cId="2865113243" sldId="4959"/>
        </pc:sldMkLst>
      </pc:sldChg>
      <pc:sldChg chg="addSp delSp modSp add del mod ord">
        <pc:chgData name="Gen Moore" userId="7344d1be-7da3-4dca-94bf-ce3e70949899" providerId="ADAL" clId="{787C69C9-5F3F-4C68-B381-FF6FBA5B5A7E}" dt="2024-01-04T17:56:55.552" v="14750" actId="2696"/>
        <pc:sldMkLst>
          <pc:docMk/>
          <pc:sldMk cId="3139040183" sldId="4960"/>
        </pc:sldMkLst>
      </pc:sldChg>
      <pc:sldChg chg="delSp modSp add del mod">
        <pc:chgData name="Gen Moore" userId="7344d1be-7da3-4dca-94bf-ce3e70949899" providerId="ADAL" clId="{787C69C9-5F3F-4C68-B381-FF6FBA5B5A7E}" dt="2024-01-04T17:56:31.973" v="14749" actId="2696"/>
        <pc:sldMkLst>
          <pc:docMk/>
          <pc:sldMk cId="3154569744" sldId="4961"/>
        </pc:sldMkLst>
      </pc:sldChg>
      <pc:sldChg chg="delSp modSp add mod ord">
        <pc:chgData name="Gen Moore" userId="7344d1be-7da3-4dca-94bf-ce3e70949899" providerId="ADAL" clId="{787C69C9-5F3F-4C68-B381-FF6FBA5B5A7E}" dt="2024-01-04T17:58:07.405" v="14757"/>
        <pc:sldMkLst>
          <pc:docMk/>
          <pc:sldMk cId="484860286" sldId="4962"/>
        </pc:sldMkLst>
      </pc:sldChg>
      <pc:sldChg chg="addSp delSp modSp add del mod ord">
        <pc:chgData name="Gen Moore" userId="7344d1be-7da3-4dca-94bf-ce3e70949899" providerId="ADAL" clId="{787C69C9-5F3F-4C68-B381-FF6FBA5B5A7E}" dt="2024-02-13T17:26:52.988" v="27051" actId="2696"/>
        <pc:sldMkLst>
          <pc:docMk/>
          <pc:sldMk cId="3769793170" sldId="4963"/>
        </pc:sldMkLst>
      </pc:sldChg>
      <pc:sldChg chg="delSp modSp add mod">
        <pc:chgData name="Gen Moore" userId="7344d1be-7da3-4dca-94bf-ce3e70949899" providerId="ADAL" clId="{787C69C9-5F3F-4C68-B381-FF6FBA5B5A7E}" dt="2023-11-15T18:31:04.373" v="6005"/>
        <pc:sldMkLst>
          <pc:docMk/>
          <pc:sldMk cId="4148718739" sldId="4964"/>
        </pc:sldMkLst>
      </pc:sldChg>
      <pc:sldChg chg="modSp add del mod">
        <pc:chgData name="Gen Moore" userId="7344d1be-7da3-4dca-94bf-ce3e70949899" providerId="ADAL" clId="{787C69C9-5F3F-4C68-B381-FF6FBA5B5A7E}" dt="2023-11-08T22:12:08.608" v="3393" actId="2696"/>
        <pc:sldMkLst>
          <pc:docMk/>
          <pc:sldMk cId="3748519225" sldId="4965"/>
        </pc:sldMkLst>
      </pc:sldChg>
      <pc:sldChg chg="add del ord">
        <pc:chgData name="Gen Moore" userId="7344d1be-7da3-4dca-94bf-ce3e70949899" providerId="ADAL" clId="{787C69C9-5F3F-4C68-B381-FF6FBA5B5A7E}" dt="2023-11-08T22:10:32.895" v="3367" actId="2696"/>
        <pc:sldMkLst>
          <pc:docMk/>
          <pc:sldMk cId="1879927294" sldId="4966"/>
        </pc:sldMkLst>
      </pc:sldChg>
      <pc:sldChg chg="addSp delSp modSp add mod">
        <pc:chgData name="Gen Moore" userId="7344d1be-7da3-4dca-94bf-ce3e70949899" providerId="ADAL" clId="{787C69C9-5F3F-4C68-B381-FF6FBA5B5A7E}" dt="2024-01-04T19:14:58.034" v="14810" actId="1076"/>
        <pc:sldMkLst>
          <pc:docMk/>
          <pc:sldMk cId="2815292267" sldId="4966"/>
        </pc:sldMkLst>
      </pc:sldChg>
      <pc:sldChg chg="modSp add mod ord">
        <pc:chgData name="Gen Moore" userId="7344d1be-7da3-4dca-94bf-ce3e70949899" providerId="ADAL" clId="{787C69C9-5F3F-4C68-B381-FF6FBA5B5A7E}" dt="2024-01-23T01:06:27.643" v="18522" actId="113"/>
        <pc:sldMkLst>
          <pc:docMk/>
          <pc:sldMk cId="1814222055" sldId="4967"/>
        </pc:sldMkLst>
      </pc:sldChg>
      <pc:sldChg chg="delSp modSp mod ord">
        <pc:chgData name="Gen Moore" userId="7344d1be-7da3-4dca-94bf-ce3e70949899" providerId="ADAL" clId="{787C69C9-5F3F-4C68-B381-FF6FBA5B5A7E}" dt="2023-12-04T23:22:06.352" v="6598" actId="20577"/>
        <pc:sldMkLst>
          <pc:docMk/>
          <pc:sldMk cId="3733339227" sldId="4968"/>
        </pc:sldMkLst>
      </pc:sldChg>
      <pc:sldChg chg="del ord">
        <pc:chgData name="Gen Moore" userId="7344d1be-7da3-4dca-94bf-ce3e70949899" providerId="ADAL" clId="{787C69C9-5F3F-4C68-B381-FF6FBA5B5A7E}" dt="2024-02-13T17:24:07.321" v="27046" actId="2696"/>
        <pc:sldMkLst>
          <pc:docMk/>
          <pc:sldMk cId="2747259544" sldId="4969"/>
        </pc:sldMkLst>
      </pc:sldChg>
      <pc:sldChg chg="addSp modSp mod ord">
        <pc:chgData name="Gen Moore" userId="7344d1be-7da3-4dca-94bf-ce3e70949899" providerId="ADAL" clId="{787C69C9-5F3F-4C68-B381-FF6FBA5B5A7E}" dt="2024-02-09T20:32:52.192" v="24573"/>
        <pc:sldMkLst>
          <pc:docMk/>
          <pc:sldMk cId="80031755" sldId="4970"/>
        </pc:sldMkLst>
      </pc:sldChg>
      <pc:sldChg chg="addSp delSp modSp mod ord">
        <pc:chgData name="Gen Moore" userId="7344d1be-7da3-4dca-94bf-ce3e70949899" providerId="ADAL" clId="{787C69C9-5F3F-4C68-B381-FF6FBA5B5A7E}" dt="2023-12-04T23:25:26.865" v="6605"/>
        <pc:sldMkLst>
          <pc:docMk/>
          <pc:sldMk cId="160924482" sldId="4971"/>
        </pc:sldMkLst>
      </pc:sldChg>
      <pc:sldChg chg="modSp add del mod ord">
        <pc:chgData name="Gen Moore" userId="7344d1be-7da3-4dca-94bf-ce3e70949899" providerId="ADAL" clId="{787C69C9-5F3F-4C68-B381-FF6FBA5B5A7E}" dt="2023-11-10T20:01:27.561" v="5611" actId="2696"/>
        <pc:sldMkLst>
          <pc:docMk/>
          <pc:sldMk cId="3154476605" sldId="4972"/>
        </pc:sldMkLst>
      </pc:sldChg>
      <pc:sldChg chg="add del ord">
        <pc:chgData name="Gen Moore" userId="7344d1be-7da3-4dca-94bf-ce3e70949899" providerId="ADAL" clId="{787C69C9-5F3F-4C68-B381-FF6FBA5B5A7E}" dt="2023-11-10T16:35:27.257" v="4324" actId="2696"/>
        <pc:sldMkLst>
          <pc:docMk/>
          <pc:sldMk cId="3419368888" sldId="4972"/>
        </pc:sldMkLst>
      </pc:sldChg>
      <pc:sldChg chg="delSp modSp add mod ord">
        <pc:chgData name="Gen Moore" userId="7344d1be-7da3-4dca-94bf-ce3e70949899" providerId="ADAL" clId="{787C69C9-5F3F-4C68-B381-FF6FBA5B5A7E}" dt="2023-11-15T18:40:42.345" v="6099" actId="478"/>
        <pc:sldMkLst>
          <pc:docMk/>
          <pc:sldMk cId="149763669" sldId="4973"/>
        </pc:sldMkLst>
      </pc:sldChg>
      <pc:sldChg chg="modSp add mod">
        <pc:chgData name="Gen Moore" userId="7344d1be-7da3-4dca-94bf-ce3e70949899" providerId="ADAL" clId="{787C69C9-5F3F-4C68-B381-FF6FBA5B5A7E}" dt="2023-11-15T18:31:04.373" v="6005"/>
        <pc:sldMkLst>
          <pc:docMk/>
          <pc:sldMk cId="1312138294" sldId="4974"/>
        </pc:sldMkLst>
      </pc:sldChg>
      <pc:sldChg chg="delSp modSp add mod">
        <pc:chgData name="Gen Moore" userId="7344d1be-7da3-4dca-94bf-ce3e70949899" providerId="ADAL" clId="{787C69C9-5F3F-4C68-B381-FF6FBA5B5A7E}" dt="2023-11-15T18:46:44.812" v="6134" actId="478"/>
        <pc:sldMkLst>
          <pc:docMk/>
          <pc:sldMk cId="1159081263" sldId="4977"/>
        </pc:sldMkLst>
      </pc:sldChg>
      <pc:sldChg chg="addSp delSp modSp add mod">
        <pc:chgData name="Gen Moore" userId="7344d1be-7da3-4dca-94bf-ce3e70949899" providerId="ADAL" clId="{787C69C9-5F3F-4C68-B381-FF6FBA5B5A7E}" dt="2023-12-04T23:31:14.619" v="6608" actId="21"/>
        <pc:sldMkLst>
          <pc:docMk/>
          <pc:sldMk cId="3734945890" sldId="4978"/>
        </pc:sldMkLst>
      </pc:sldChg>
      <pc:sldChg chg="delSp modSp add mod">
        <pc:chgData name="Gen Moore" userId="7344d1be-7da3-4dca-94bf-ce3e70949899" providerId="ADAL" clId="{787C69C9-5F3F-4C68-B381-FF6FBA5B5A7E}" dt="2023-11-15T18:49:23.507" v="6152" actId="478"/>
        <pc:sldMkLst>
          <pc:docMk/>
          <pc:sldMk cId="1789103342" sldId="4983"/>
        </pc:sldMkLst>
      </pc:sldChg>
      <pc:sldChg chg="modSp add mod">
        <pc:chgData name="Gen Moore" userId="7344d1be-7da3-4dca-94bf-ce3e70949899" providerId="ADAL" clId="{787C69C9-5F3F-4C68-B381-FF6FBA5B5A7E}" dt="2023-11-15T18:45:35.845" v="6121" actId="14430"/>
        <pc:sldMkLst>
          <pc:docMk/>
          <pc:sldMk cId="2455274044" sldId="4984"/>
        </pc:sldMkLst>
      </pc:sldChg>
      <pc:sldChg chg="delSp modSp add mod">
        <pc:chgData name="Gen Moore" userId="7344d1be-7da3-4dca-94bf-ce3e70949899" providerId="ADAL" clId="{787C69C9-5F3F-4C68-B381-FF6FBA5B5A7E}" dt="2023-11-15T18:51:35.007" v="6169" actId="962"/>
        <pc:sldMkLst>
          <pc:docMk/>
          <pc:sldMk cId="1529177682" sldId="4985"/>
        </pc:sldMkLst>
      </pc:sldChg>
      <pc:sldChg chg="modSp add mod">
        <pc:chgData name="Gen Moore" userId="7344d1be-7da3-4dca-94bf-ce3e70949899" providerId="ADAL" clId="{787C69C9-5F3F-4C68-B381-FF6FBA5B5A7E}" dt="2023-11-15T18:44:58.504" v="6117" actId="14430"/>
        <pc:sldMkLst>
          <pc:docMk/>
          <pc:sldMk cId="130895487" sldId="4986"/>
        </pc:sldMkLst>
      </pc:sldChg>
      <pc:sldChg chg="addSp delSp modSp add mod ord">
        <pc:chgData name="Gen Moore" userId="7344d1be-7da3-4dca-94bf-ce3e70949899" providerId="ADAL" clId="{787C69C9-5F3F-4C68-B381-FF6FBA5B5A7E}" dt="2023-11-15T18:44:37.020" v="6115" actId="962"/>
        <pc:sldMkLst>
          <pc:docMk/>
          <pc:sldMk cId="2817387459" sldId="4987"/>
        </pc:sldMkLst>
      </pc:sldChg>
      <pc:sldChg chg="addSp modSp add del">
        <pc:chgData name="Gen Moore" userId="7344d1be-7da3-4dca-94bf-ce3e70949899" providerId="ADAL" clId="{787C69C9-5F3F-4C68-B381-FF6FBA5B5A7E}" dt="2023-11-30T17:39:13.989" v="6446" actId="2696"/>
        <pc:sldMkLst>
          <pc:docMk/>
          <pc:sldMk cId="589454501" sldId="4988"/>
        </pc:sldMkLst>
      </pc:sldChg>
      <pc:sldChg chg="addSp modSp add">
        <pc:chgData name="Gen Moore" userId="7344d1be-7da3-4dca-94bf-ce3e70949899" providerId="ADAL" clId="{787C69C9-5F3F-4C68-B381-FF6FBA5B5A7E}" dt="2023-11-30T17:39:26.105" v="6447"/>
        <pc:sldMkLst>
          <pc:docMk/>
          <pc:sldMk cId="2228025150" sldId="4989"/>
        </pc:sldMkLst>
      </pc:sldChg>
      <pc:sldChg chg="addSp delSp modSp add mod">
        <pc:chgData name="Gen Moore" userId="7344d1be-7da3-4dca-94bf-ce3e70949899" providerId="ADAL" clId="{787C69C9-5F3F-4C68-B381-FF6FBA5B5A7E}" dt="2023-12-04T23:17:53.383" v="6577" actId="207"/>
        <pc:sldMkLst>
          <pc:docMk/>
          <pc:sldMk cId="1540232737" sldId="4990"/>
        </pc:sldMkLst>
      </pc:sldChg>
      <pc:sldChg chg="add">
        <pc:chgData name="Gen Moore" userId="7344d1be-7da3-4dca-94bf-ce3e70949899" providerId="ADAL" clId="{787C69C9-5F3F-4C68-B381-FF6FBA5B5A7E}" dt="2023-12-04T23:21:47.266" v="6578" actId="2890"/>
        <pc:sldMkLst>
          <pc:docMk/>
          <pc:sldMk cId="569029693" sldId="4991"/>
        </pc:sldMkLst>
      </pc:sldChg>
      <pc:sldChg chg="addSp delSp modSp add del mod ord">
        <pc:chgData name="Gen Moore" userId="7344d1be-7da3-4dca-94bf-ce3e70949899" providerId="ADAL" clId="{787C69C9-5F3F-4C68-B381-FF6FBA5B5A7E}" dt="2023-12-09T01:12:26.642" v="8086" actId="2696"/>
        <pc:sldMkLst>
          <pc:docMk/>
          <pc:sldMk cId="215509132" sldId="4992"/>
        </pc:sldMkLst>
      </pc:sldChg>
      <pc:sldChg chg="addSp delSp modSp add del mod chgLayout">
        <pc:chgData name="Gen Moore" userId="7344d1be-7da3-4dca-94bf-ce3e70949899" providerId="ADAL" clId="{787C69C9-5F3F-4C68-B381-FF6FBA5B5A7E}" dt="2023-12-14T22:49:38.014" v="9917" actId="2696"/>
        <pc:sldMkLst>
          <pc:docMk/>
          <pc:sldMk cId="1755794806" sldId="4992"/>
        </pc:sldMkLst>
      </pc:sldChg>
      <pc:sldChg chg="addSp delSp modSp add mod">
        <pc:chgData name="Gen Moore" userId="7344d1be-7da3-4dca-94bf-ce3e70949899" providerId="ADAL" clId="{787C69C9-5F3F-4C68-B381-FF6FBA5B5A7E}" dt="2023-12-05T21:29:02.254" v="7215" actId="1036"/>
        <pc:sldMkLst>
          <pc:docMk/>
          <pc:sldMk cId="2821120126" sldId="4993"/>
        </pc:sldMkLst>
      </pc:sldChg>
      <pc:sldChg chg="add">
        <pc:chgData name="Gen Moore" userId="7344d1be-7da3-4dca-94bf-ce3e70949899" providerId="ADAL" clId="{787C69C9-5F3F-4C68-B381-FF6FBA5B5A7E}" dt="2023-12-05T21:29:51.628" v="7216" actId="2890"/>
        <pc:sldMkLst>
          <pc:docMk/>
          <pc:sldMk cId="1739982752" sldId="4994"/>
        </pc:sldMkLst>
      </pc:sldChg>
      <pc:sldChg chg="addSp delSp modSp add del mod chgLayout">
        <pc:chgData name="Gen Moore" userId="7344d1be-7da3-4dca-94bf-ce3e70949899" providerId="ADAL" clId="{787C69C9-5F3F-4C68-B381-FF6FBA5B5A7E}" dt="2023-12-29T17:11:57.189" v="12571" actId="2696"/>
        <pc:sldMkLst>
          <pc:docMk/>
          <pc:sldMk cId="4272973820" sldId="4995"/>
        </pc:sldMkLst>
      </pc:sldChg>
      <pc:sldChg chg="addSp delSp modSp add mod ord modClrScheme chgLayout">
        <pc:chgData name="Gen Moore" userId="7344d1be-7da3-4dca-94bf-ce3e70949899" providerId="ADAL" clId="{787C69C9-5F3F-4C68-B381-FF6FBA5B5A7E}" dt="2024-02-13T17:17:41.024" v="27041" actId="404"/>
        <pc:sldMkLst>
          <pc:docMk/>
          <pc:sldMk cId="253427651" sldId="4996"/>
        </pc:sldMkLst>
      </pc:sldChg>
      <pc:sldChg chg="modSp add del mod ord">
        <pc:chgData name="Gen Moore" userId="7344d1be-7da3-4dca-94bf-ce3e70949899" providerId="ADAL" clId="{787C69C9-5F3F-4C68-B381-FF6FBA5B5A7E}" dt="2023-12-09T00:07:48.777" v="7589" actId="2696"/>
        <pc:sldMkLst>
          <pc:docMk/>
          <pc:sldMk cId="1055796390" sldId="4997"/>
        </pc:sldMkLst>
      </pc:sldChg>
      <pc:sldChg chg="addSp delSp modSp add del mod ord">
        <pc:chgData name="Gen Moore" userId="7344d1be-7da3-4dca-94bf-ce3e70949899" providerId="ADAL" clId="{787C69C9-5F3F-4C68-B381-FF6FBA5B5A7E}" dt="2024-01-04T17:57:00.792" v="14751" actId="2696"/>
        <pc:sldMkLst>
          <pc:docMk/>
          <pc:sldMk cId="865438752" sldId="4998"/>
        </pc:sldMkLst>
      </pc:sldChg>
      <pc:sldChg chg="addSp delSp modSp add del mod ord modClrScheme chgLayout">
        <pc:chgData name="Gen Moore" userId="7344d1be-7da3-4dca-94bf-ce3e70949899" providerId="ADAL" clId="{787C69C9-5F3F-4C68-B381-FF6FBA5B5A7E}" dt="2023-12-29T17:32:21.519" v="12718" actId="2696"/>
        <pc:sldMkLst>
          <pc:docMk/>
          <pc:sldMk cId="1959134319" sldId="4999"/>
        </pc:sldMkLst>
      </pc:sldChg>
      <pc:sldChg chg="delSp modSp add del mod ord">
        <pc:chgData name="Gen Moore" userId="7344d1be-7da3-4dca-94bf-ce3e70949899" providerId="ADAL" clId="{787C69C9-5F3F-4C68-B381-FF6FBA5B5A7E}" dt="2023-12-09T01:32:43.760" v="8232" actId="2696"/>
        <pc:sldMkLst>
          <pc:docMk/>
          <pc:sldMk cId="851807226" sldId="5000"/>
        </pc:sldMkLst>
      </pc:sldChg>
      <pc:sldChg chg="addSp delSp modSp add del mod">
        <pc:chgData name="Gen Moore" userId="7344d1be-7da3-4dca-94bf-ce3e70949899" providerId="ADAL" clId="{787C69C9-5F3F-4C68-B381-FF6FBA5B5A7E}" dt="2023-12-28T18:50:02.935" v="10648" actId="2696"/>
        <pc:sldMkLst>
          <pc:docMk/>
          <pc:sldMk cId="2715309268" sldId="5001"/>
        </pc:sldMkLst>
      </pc:sldChg>
      <pc:sldChg chg="addSp modSp add del mod ord">
        <pc:chgData name="Gen Moore" userId="7344d1be-7da3-4dca-94bf-ce3e70949899" providerId="ADAL" clId="{787C69C9-5F3F-4C68-B381-FF6FBA5B5A7E}" dt="2023-12-28T18:49:49.311" v="10647" actId="2696"/>
        <pc:sldMkLst>
          <pc:docMk/>
          <pc:sldMk cId="3682952267" sldId="5002"/>
        </pc:sldMkLst>
      </pc:sldChg>
      <pc:sldChg chg="modSp add del mod ord">
        <pc:chgData name="Gen Moore" userId="7344d1be-7da3-4dca-94bf-ce3e70949899" providerId="ADAL" clId="{787C69C9-5F3F-4C68-B381-FF6FBA5B5A7E}" dt="2023-12-28T20:12:58.070" v="10769" actId="2696"/>
        <pc:sldMkLst>
          <pc:docMk/>
          <pc:sldMk cId="3598500727" sldId="5003"/>
        </pc:sldMkLst>
      </pc:sldChg>
      <pc:sldChg chg="modSp add del mod ord">
        <pc:chgData name="Gen Moore" userId="7344d1be-7da3-4dca-94bf-ce3e70949899" providerId="ADAL" clId="{787C69C9-5F3F-4C68-B381-FF6FBA5B5A7E}" dt="2023-12-28T20:12:58.070" v="10769" actId="2696"/>
        <pc:sldMkLst>
          <pc:docMk/>
          <pc:sldMk cId="209865176" sldId="5004"/>
        </pc:sldMkLst>
      </pc:sldChg>
      <pc:sldChg chg="addSp delSp modSp add del mod ord">
        <pc:chgData name="Gen Moore" userId="7344d1be-7da3-4dca-94bf-ce3e70949899" providerId="ADAL" clId="{787C69C9-5F3F-4C68-B381-FF6FBA5B5A7E}" dt="2023-12-09T17:13:25.443" v="8670" actId="2696"/>
        <pc:sldMkLst>
          <pc:docMk/>
          <pc:sldMk cId="3825349811" sldId="5005"/>
        </pc:sldMkLst>
      </pc:sldChg>
      <pc:sldChg chg="addSp delSp modSp add del mod ord">
        <pc:chgData name="Gen Moore" userId="7344d1be-7da3-4dca-94bf-ce3e70949899" providerId="ADAL" clId="{787C69C9-5F3F-4C68-B381-FF6FBA5B5A7E}" dt="2023-12-28T20:11:19.791" v="10767" actId="2696"/>
        <pc:sldMkLst>
          <pc:docMk/>
          <pc:sldMk cId="2624384718" sldId="5006"/>
        </pc:sldMkLst>
      </pc:sldChg>
      <pc:sldChg chg="addSp delSp modSp add del mod ord">
        <pc:chgData name="Gen Moore" userId="7344d1be-7da3-4dca-94bf-ce3e70949899" providerId="ADAL" clId="{787C69C9-5F3F-4C68-B381-FF6FBA5B5A7E}" dt="2023-12-28T20:11:38.102" v="10768" actId="2696"/>
        <pc:sldMkLst>
          <pc:docMk/>
          <pc:sldMk cId="2814003585" sldId="5007"/>
        </pc:sldMkLst>
      </pc:sldChg>
      <pc:sldChg chg="modSp add del mod ord">
        <pc:chgData name="Gen Moore" userId="7344d1be-7da3-4dca-94bf-ce3e70949899" providerId="ADAL" clId="{787C69C9-5F3F-4C68-B381-FF6FBA5B5A7E}" dt="2023-12-09T17:47:59.453" v="9172" actId="2696"/>
        <pc:sldMkLst>
          <pc:docMk/>
          <pc:sldMk cId="1718057482" sldId="5008"/>
        </pc:sldMkLst>
      </pc:sldChg>
      <pc:sldChg chg="addSp delSp modSp add del mod ord">
        <pc:chgData name="Gen Moore" userId="7344d1be-7da3-4dca-94bf-ce3e70949899" providerId="ADAL" clId="{787C69C9-5F3F-4C68-B381-FF6FBA5B5A7E}" dt="2023-12-28T18:50:37.890" v="10649" actId="2696"/>
        <pc:sldMkLst>
          <pc:docMk/>
          <pc:sldMk cId="1703441693" sldId="5009"/>
        </pc:sldMkLst>
      </pc:sldChg>
      <pc:sldChg chg="addSp delSp modSp add del mod ord">
        <pc:chgData name="Gen Moore" userId="7344d1be-7da3-4dca-94bf-ce3e70949899" providerId="ADAL" clId="{787C69C9-5F3F-4C68-B381-FF6FBA5B5A7E}" dt="2023-12-28T18:50:37.890" v="10649" actId="2696"/>
        <pc:sldMkLst>
          <pc:docMk/>
          <pc:sldMk cId="1701981879" sldId="5010"/>
        </pc:sldMkLst>
      </pc:sldChg>
      <pc:sldChg chg="modSp add del mod ord">
        <pc:chgData name="Gen Moore" userId="7344d1be-7da3-4dca-94bf-ce3e70949899" providerId="ADAL" clId="{787C69C9-5F3F-4C68-B381-FF6FBA5B5A7E}" dt="2023-12-28T18:50:02.935" v="10648" actId="2696"/>
        <pc:sldMkLst>
          <pc:docMk/>
          <pc:sldMk cId="2325583817" sldId="5011"/>
        </pc:sldMkLst>
      </pc:sldChg>
      <pc:sldChg chg="add del ord">
        <pc:chgData name="Gen Moore" userId="7344d1be-7da3-4dca-94bf-ce3e70949899" providerId="ADAL" clId="{787C69C9-5F3F-4C68-B381-FF6FBA5B5A7E}" dt="2023-12-28T20:39:25.327" v="11046" actId="2696"/>
        <pc:sldMkLst>
          <pc:docMk/>
          <pc:sldMk cId="2021636561" sldId="5022"/>
        </pc:sldMkLst>
      </pc:sldChg>
      <pc:sldChg chg="add del">
        <pc:chgData name="Gen Moore" userId="7344d1be-7da3-4dca-94bf-ce3e70949899" providerId="ADAL" clId="{787C69C9-5F3F-4C68-B381-FF6FBA5B5A7E}" dt="2023-12-14T22:54:41.981" v="9957" actId="2696"/>
        <pc:sldMkLst>
          <pc:docMk/>
          <pc:sldMk cId="21675447" sldId="5026"/>
        </pc:sldMkLst>
      </pc:sldChg>
      <pc:sldChg chg="add del">
        <pc:chgData name="Gen Moore" userId="7344d1be-7da3-4dca-94bf-ce3e70949899" providerId="ADAL" clId="{787C69C9-5F3F-4C68-B381-FF6FBA5B5A7E}" dt="2023-12-29T18:03:58.907" v="13077" actId="2696"/>
        <pc:sldMkLst>
          <pc:docMk/>
          <pc:sldMk cId="2924905823" sldId="5027"/>
        </pc:sldMkLst>
      </pc:sldChg>
      <pc:sldChg chg="addSp delSp modSp add del mod ord chgLayout">
        <pc:chgData name="Gen Moore" userId="7344d1be-7da3-4dca-94bf-ce3e70949899" providerId="ADAL" clId="{787C69C9-5F3F-4C68-B381-FF6FBA5B5A7E}" dt="2023-12-29T17:08:40.008" v="12486" actId="2696"/>
        <pc:sldMkLst>
          <pc:docMk/>
          <pc:sldMk cId="2011537542" sldId="5028"/>
        </pc:sldMkLst>
      </pc:sldChg>
      <pc:sldChg chg="modSp add del mod ord">
        <pc:chgData name="Gen Moore" userId="7344d1be-7da3-4dca-94bf-ce3e70949899" providerId="ADAL" clId="{787C69C9-5F3F-4C68-B381-FF6FBA5B5A7E}" dt="2023-12-29T18:20:48.365" v="13255" actId="2696"/>
        <pc:sldMkLst>
          <pc:docMk/>
          <pc:sldMk cId="1877418935" sldId="5029"/>
        </pc:sldMkLst>
      </pc:sldChg>
      <pc:sldChg chg="modSp add del mod">
        <pc:chgData name="Gen Moore" userId="7344d1be-7da3-4dca-94bf-ce3e70949899" providerId="ADAL" clId="{787C69C9-5F3F-4C68-B381-FF6FBA5B5A7E}" dt="2023-12-29T18:29:24.085" v="13353" actId="2696"/>
        <pc:sldMkLst>
          <pc:docMk/>
          <pc:sldMk cId="1968049644" sldId="5030"/>
        </pc:sldMkLst>
      </pc:sldChg>
      <pc:sldChg chg="modSp add del mod ord">
        <pc:chgData name="Gen Moore" userId="7344d1be-7da3-4dca-94bf-ce3e70949899" providerId="ADAL" clId="{787C69C9-5F3F-4C68-B381-FF6FBA5B5A7E}" dt="2023-12-29T18:33:19.079" v="13387" actId="2696"/>
        <pc:sldMkLst>
          <pc:docMk/>
          <pc:sldMk cId="3748824992" sldId="5031"/>
        </pc:sldMkLst>
      </pc:sldChg>
      <pc:sldChg chg="modSp add del mod">
        <pc:chgData name="Gen Moore" userId="7344d1be-7da3-4dca-94bf-ce3e70949899" providerId="ADAL" clId="{787C69C9-5F3F-4C68-B381-FF6FBA5B5A7E}" dt="2023-12-29T18:17:55.951" v="13230" actId="2696"/>
        <pc:sldMkLst>
          <pc:docMk/>
          <pc:sldMk cId="3260349932" sldId="5032"/>
        </pc:sldMkLst>
      </pc:sldChg>
      <pc:sldChg chg="modSp add del mod">
        <pc:chgData name="Gen Moore" userId="7344d1be-7da3-4dca-94bf-ce3e70949899" providerId="ADAL" clId="{787C69C9-5F3F-4C68-B381-FF6FBA5B5A7E}" dt="2023-12-29T18:15:20.895" v="13198" actId="2696"/>
        <pc:sldMkLst>
          <pc:docMk/>
          <pc:sldMk cId="3435028460" sldId="5033"/>
        </pc:sldMkLst>
      </pc:sldChg>
      <pc:sldChg chg="modSp add del mod">
        <pc:chgData name="Gen Moore" userId="7344d1be-7da3-4dca-94bf-ce3e70949899" providerId="ADAL" clId="{787C69C9-5F3F-4C68-B381-FF6FBA5B5A7E}" dt="2023-12-29T17:56:08.996" v="12943" actId="2696"/>
        <pc:sldMkLst>
          <pc:docMk/>
          <pc:sldMk cId="2650527712" sldId="5034"/>
        </pc:sldMkLst>
      </pc:sldChg>
      <pc:sldChg chg="modSp add del mod">
        <pc:chgData name="Gen Moore" userId="7344d1be-7da3-4dca-94bf-ce3e70949899" providerId="ADAL" clId="{787C69C9-5F3F-4C68-B381-FF6FBA5B5A7E}" dt="2023-12-29T17:37:39.007" v="12818" actId="2696"/>
        <pc:sldMkLst>
          <pc:docMk/>
          <pc:sldMk cId="2521609531" sldId="5035"/>
        </pc:sldMkLst>
      </pc:sldChg>
      <pc:sldChg chg="modSp add del mod">
        <pc:chgData name="Gen Moore" userId="7344d1be-7da3-4dca-94bf-ce3e70949899" providerId="ADAL" clId="{787C69C9-5F3F-4C68-B381-FF6FBA5B5A7E}" dt="2023-12-29T17:21:57.066" v="12642" actId="2696"/>
        <pc:sldMkLst>
          <pc:docMk/>
          <pc:sldMk cId="2711988641" sldId="5036"/>
        </pc:sldMkLst>
      </pc:sldChg>
      <pc:sldChg chg="addSp delSp modSp new del mod modClrScheme chgLayout">
        <pc:chgData name="Gen Moore" userId="7344d1be-7da3-4dca-94bf-ce3e70949899" providerId="ADAL" clId="{787C69C9-5F3F-4C68-B381-FF6FBA5B5A7E}" dt="2023-12-14T22:49:38.014" v="9917" actId="2696"/>
        <pc:sldMkLst>
          <pc:docMk/>
          <pc:sldMk cId="3469851929" sldId="5037"/>
        </pc:sldMkLst>
      </pc:sldChg>
      <pc:sldChg chg="addSp delSp modSp new del mod modClrScheme chgLayout">
        <pc:chgData name="Gen Moore" userId="7344d1be-7da3-4dca-94bf-ce3e70949899" providerId="ADAL" clId="{787C69C9-5F3F-4C68-B381-FF6FBA5B5A7E}" dt="2023-12-29T17:05:56.015" v="12377" actId="2696"/>
        <pc:sldMkLst>
          <pc:docMk/>
          <pc:sldMk cId="3809184309" sldId="5037"/>
        </pc:sldMkLst>
      </pc:sldChg>
      <pc:sldChg chg="addSp delSp modSp new del mod ord modClrScheme chgLayout">
        <pc:chgData name="Gen Moore" userId="7344d1be-7da3-4dca-94bf-ce3e70949899" providerId="ADAL" clId="{787C69C9-5F3F-4C68-B381-FF6FBA5B5A7E}" dt="2024-02-12T23:26:10.895" v="25999" actId="2696"/>
        <pc:sldMkLst>
          <pc:docMk/>
          <pc:sldMk cId="885688889" sldId="5038"/>
        </pc:sldMkLst>
      </pc:sldChg>
      <pc:sldChg chg="addSp delSp modSp new del mod modClrScheme chgLayout">
        <pc:chgData name="Gen Moore" userId="7344d1be-7da3-4dca-94bf-ce3e70949899" providerId="ADAL" clId="{787C69C9-5F3F-4C68-B381-FF6FBA5B5A7E}" dt="2023-12-14T22:36:48.681" v="9855" actId="2696"/>
        <pc:sldMkLst>
          <pc:docMk/>
          <pc:sldMk cId="3122605048" sldId="5038"/>
        </pc:sldMkLst>
      </pc:sldChg>
      <pc:sldChg chg="addSp modSp add del mod ord">
        <pc:chgData name="Gen Moore" userId="7344d1be-7da3-4dca-94bf-ce3e70949899" providerId="ADAL" clId="{787C69C9-5F3F-4C68-B381-FF6FBA5B5A7E}" dt="2023-12-28T18:15:20.321" v="10335" actId="2696"/>
        <pc:sldMkLst>
          <pc:docMk/>
          <pc:sldMk cId="116177875" sldId="5039"/>
        </pc:sldMkLst>
      </pc:sldChg>
      <pc:sldChg chg="add ord">
        <pc:chgData name="Gen Moore" userId="7344d1be-7da3-4dca-94bf-ce3e70949899" providerId="ADAL" clId="{787C69C9-5F3F-4C68-B381-FF6FBA5B5A7E}" dt="2024-04-09T20:39:17.224" v="32191"/>
        <pc:sldMkLst>
          <pc:docMk/>
          <pc:sldMk cId="2089562369" sldId="5039"/>
        </pc:sldMkLst>
      </pc:sldChg>
      <pc:sldChg chg="addSp delSp modSp add del mod ord">
        <pc:chgData name="Gen Moore" userId="7344d1be-7da3-4dca-94bf-ce3e70949899" providerId="ADAL" clId="{787C69C9-5F3F-4C68-B381-FF6FBA5B5A7E}" dt="2024-02-13T00:07:18.885" v="26404" actId="2696"/>
        <pc:sldMkLst>
          <pc:docMk/>
          <pc:sldMk cId="3050311994" sldId="5040"/>
        </pc:sldMkLst>
      </pc:sldChg>
      <pc:sldChg chg="addSp delSp modSp add del mod ord modClrScheme chgLayout">
        <pc:chgData name="Gen Moore" userId="7344d1be-7da3-4dca-94bf-ce3e70949899" providerId="ADAL" clId="{787C69C9-5F3F-4C68-B381-FF6FBA5B5A7E}" dt="2024-02-12T17:41:20.650" v="25597" actId="2696"/>
        <pc:sldMkLst>
          <pc:docMk/>
          <pc:sldMk cId="922180605" sldId="5041"/>
        </pc:sldMkLst>
      </pc:sldChg>
      <pc:sldChg chg="add del ord">
        <pc:chgData name="Gen Moore" userId="7344d1be-7da3-4dca-94bf-ce3e70949899" providerId="ADAL" clId="{787C69C9-5F3F-4C68-B381-FF6FBA5B5A7E}" dt="2023-12-28T18:26:56.754" v="10439" actId="2696"/>
        <pc:sldMkLst>
          <pc:docMk/>
          <pc:sldMk cId="3649381056" sldId="5042"/>
        </pc:sldMkLst>
      </pc:sldChg>
      <pc:sldChg chg="add del ord">
        <pc:chgData name="Gen Moore" userId="7344d1be-7da3-4dca-94bf-ce3e70949899" providerId="ADAL" clId="{787C69C9-5F3F-4C68-B381-FF6FBA5B5A7E}" dt="2023-12-28T18:37:27.189" v="10578" actId="2696"/>
        <pc:sldMkLst>
          <pc:docMk/>
          <pc:sldMk cId="3961005788" sldId="5042"/>
        </pc:sldMkLst>
      </pc:sldChg>
      <pc:sldChg chg="addSp delSp modSp add del mod ord chgLayout">
        <pc:chgData name="Gen Moore" userId="7344d1be-7da3-4dca-94bf-ce3e70949899" providerId="ADAL" clId="{787C69C9-5F3F-4C68-B381-FF6FBA5B5A7E}" dt="2024-02-12T23:48:39.366" v="26326" actId="2696"/>
        <pc:sldMkLst>
          <pc:docMk/>
          <pc:sldMk cId="2968618910" sldId="5043"/>
        </pc:sldMkLst>
      </pc:sldChg>
      <pc:sldChg chg="add del ord">
        <pc:chgData name="Gen Moore" userId="7344d1be-7da3-4dca-94bf-ce3e70949899" providerId="ADAL" clId="{787C69C9-5F3F-4C68-B381-FF6FBA5B5A7E}" dt="2023-12-28T18:47:22.982" v="10646" actId="2696"/>
        <pc:sldMkLst>
          <pc:docMk/>
          <pc:sldMk cId="3267111944" sldId="5044"/>
        </pc:sldMkLst>
      </pc:sldChg>
      <pc:sldChg chg="addSp delSp modSp add del mod ord chgLayout">
        <pc:chgData name="Gen Moore" userId="7344d1be-7da3-4dca-94bf-ce3e70949899" providerId="ADAL" clId="{787C69C9-5F3F-4C68-B381-FF6FBA5B5A7E}" dt="2024-02-12T23:41:55.556" v="26258" actId="2696"/>
        <pc:sldMkLst>
          <pc:docMk/>
          <pc:sldMk cId="2972993115" sldId="5045"/>
        </pc:sldMkLst>
      </pc:sldChg>
      <pc:sldChg chg="modSp add del mod ord modClrScheme chgLayout">
        <pc:chgData name="Gen Moore" userId="7344d1be-7da3-4dca-94bf-ce3e70949899" providerId="ADAL" clId="{787C69C9-5F3F-4C68-B381-FF6FBA5B5A7E}" dt="2023-12-28T20:09:33.184" v="10766" actId="2696"/>
        <pc:sldMkLst>
          <pc:docMk/>
          <pc:sldMk cId="998041775" sldId="5046"/>
        </pc:sldMkLst>
      </pc:sldChg>
      <pc:sldChg chg="delSp add del mod">
        <pc:chgData name="Gen Moore" userId="7344d1be-7da3-4dca-94bf-ce3e70949899" providerId="ADAL" clId="{787C69C9-5F3F-4C68-B381-FF6FBA5B5A7E}" dt="2024-02-13T01:07:34.106" v="27017" actId="2696"/>
        <pc:sldMkLst>
          <pc:docMk/>
          <pc:sldMk cId="1348727426" sldId="5046"/>
        </pc:sldMkLst>
      </pc:sldChg>
      <pc:sldChg chg="addSp delSp modSp new del mod ord modClrScheme chgLayout">
        <pc:chgData name="Gen Moore" userId="7344d1be-7da3-4dca-94bf-ce3e70949899" providerId="ADAL" clId="{787C69C9-5F3F-4C68-B381-FF6FBA5B5A7E}" dt="2024-02-12T23:45:09.463" v="26279" actId="2696"/>
        <pc:sldMkLst>
          <pc:docMk/>
          <pc:sldMk cId="625997924" sldId="5047"/>
        </pc:sldMkLst>
      </pc:sldChg>
      <pc:sldChg chg="add del ord">
        <pc:chgData name="Gen Moore" userId="7344d1be-7da3-4dca-94bf-ce3e70949899" providerId="ADAL" clId="{787C69C9-5F3F-4C68-B381-FF6FBA5B5A7E}" dt="2023-12-28T21:20:39.452" v="11611" actId="2696"/>
        <pc:sldMkLst>
          <pc:docMk/>
          <pc:sldMk cId="87826013" sldId="5048"/>
        </pc:sldMkLst>
      </pc:sldChg>
      <pc:sldChg chg="modSp add del mod ord">
        <pc:chgData name="Gen Moore" userId="7344d1be-7da3-4dca-94bf-ce3e70949899" providerId="ADAL" clId="{787C69C9-5F3F-4C68-B381-FF6FBA5B5A7E}" dt="2023-12-28T20:27:46.942" v="10917" actId="2696"/>
        <pc:sldMkLst>
          <pc:docMk/>
          <pc:sldMk cId="1846587111" sldId="5048"/>
        </pc:sldMkLst>
      </pc:sldChg>
      <pc:sldChg chg="modSp add del mod">
        <pc:chgData name="Gen Moore" userId="7344d1be-7da3-4dca-94bf-ce3e70949899" providerId="ADAL" clId="{787C69C9-5F3F-4C68-B381-FF6FBA5B5A7E}" dt="2023-12-28T20:33:08.006" v="10947" actId="2696"/>
        <pc:sldMkLst>
          <pc:docMk/>
          <pc:sldMk cId="2408369671" sldId="5048"/>
        </pc:sldMkLst>
      </pc:sldChg>
      <pc:sldChg chg="addSp delSp modSp add del mod ord chgLayout">
        <pc:chgData name="Gen Moore" userId="7344d1be-7da3-4dca-94bf-ce3e70949899" providerId="ADAL" clId="{787C69C9-5F3F-4C68-B381-FF6FBA5B5A7E}" dt="2024-02-13T00:33:02.848" v="26570" actId="2696"/>
        <pc:sldMkLst>
          <pc:docMk/>
          <pc:sldMk cId="956839963" sldId="5049"/>
        </pc:sldMkLst>
      </pc:sldChg>
      <pc:sldChg chg="modSp add del mod ord">
        <pc:chgData name="Gen Moore" userId="7344d1be-7da3-4dca-94bf-ce3e70949899" providerId="ADAL" clId="{787C69C9-5F3F-4C68-B381-FF6FBA5B5A7E}" dt="2023-12-28T21:44:35.581" v="12131" actId="2696"/>
        <pc:sldMkLst>
          <pc:docMk/>
          <pc:sldMk cId="632271232" sldId="5050"/>
        </pc:sldMkLst>
      </pc:sldChg>
      <pc:sldChg chg="add del ord">
        <pc:chgData name="Gen Moore" userId="7344d1be-7da3-4dca-94bf-ce3e70949899" providerId="ADAL" clId="{787C69C9-5F3F-4C68-B381-FF6FBA5B5A7E}" dt="2023-12-28T21:12:33.897" v="11597" actId="2696"/>
        <pc:sldMkLst>
          <pc:docMk/>
          <pc:sldMk cId="245612590" sldId="5051"/>
        </pc:sldMkLst>
      </pc:sldChg>
      <pc:sldChg chg="add del">
        <pc:chgData name="Gen Moore" userId="7344d1be-7da3-4dca-94bf-ce3e70949899" providerId="ADAL" clId="{787C69C9-5F3F-4C68-B381-FF6FBA5B5A7E}" dt="2023-12-28T21:37:53.502" v="12054" actId="2696"/>
        <pc:sldMkLst>
          <pc:docMk/>
          <pc:sldMk cId="3035197288" sldId="5052"/>
        </pc:sldMkLst>
      </pc:sldChg>
      <pc:sldChg chg="addSp delSp modSp add del mod ord">
        <pc:chgData name="Gen Moore" userId="7344d1be-7da3-4dca-94bf-ce3e70949899" providerId="ADAL" clId="{787C69C9-5F3F-4C68-B381-FF6FBA5B5A7E}" dt="2024-02-12T23:11:35.693" v="25944" actId="2696"/>
        <pc:sldMkLst>
          <pc:docMk/>
          <pc:sldMk cId="3654932397" sldId="5053"/>
        </pc:sldMkLst>
      </pc:sldChg>
      <pc:sldChg chg="addSp delSp modSp add del mod ord chgLayout">
        <pc:chgData name="Gen Moore" userId="7344d1be-7da3-4dca-94bf-ce3e70949899" providerId="ADAL" clId="{787C69C9-5F3F-4C68-B381-FF6FBA5B5A7E}" dt="2024-02-12T23:32:22.758" v="26132" actId="2696"/>
        <pc:sldMkLst>
          <pc:docMk/>
          <pc:sldMk cId="322266521" sldId="5054"/>
        </pc:sldMkLst>
      </pc:sldChg>
      <pc:sldChg chg="addSp modSp add del mod ord">
        <pc:chgData name="Gen Moore" userId="7344d1be-7da3-4dca-94bf-ce3e70949899" providerId="ADAL" clId="{787C69C9-5F3F-4C68-B381-FF6FBA5B5A7E}" dt="2024-02-12T23:39:28.475" v="26206" actId="2696"/>
        <pc:sldMkLst>
          <pc:docMk/>
          <pc:sldMk cId="2742600801" sldId="5055"/>
        </pc:sldMkLst>
      </pc:sldChg>
      <pc:sldChg chg="add del">
        <pc:chgData name="Gen Moore" userId="7344d1be-7da3-4dca-94bf-ce3e70949899" providerId="ADAL" clId="{787C69C9-5F3F-4C68-B381-FF6FBA5B5A7E}" dt="2023-12-28T23:33:39.492" v="12255" actId="2696"/>
        <pc:sldMkLst>
          <pc:docMk/>
          <pc:sldMk cId="544793810" sldId="5056"/>
        </pc:sldMkLst>
      </pc:sldChg>
      <pc:sldChg chg="addSp modSp add del mod ord">
        <pc:chgData name="Gen Moore" userId="7344d1be-7da3-4dca-94bf-ce3e70949899" providerId="ADAL" clId="{787C69C9-5F3F-4C68-B381-FF6FBA5B5A7E}" dt="2024-02-12T23:44:08.693" v="26271" actId="2696"/>
        <pc:sldMkLst>
          <pc:docMk/>
          <pc:sldMk cId="3987594091" sldId="5057"/>
        </pc:sldMkLst>
      </pc:sldChg>
      <pc:sldChg chg="addSp delSp modSp add mod ord chgLayout">
        <pc:chgData name="Gen Moore" userId="7344d1be-7da3-4dca-94bf-ce3e70949899" providerId="ADAL" clId="{787C69C9-5F3F-4C68-B381-FF6FBA5B5A7E}" dt="2024-03-04T18:07:47.863" v="30078" actId="21"/>
        <pc:sldMkLst>
          <pc:docMk/>
          <pc:sldMk cId="1149488894" sldId="5058"/>
        </pc:sldMkLst>
      </pc:sldChg>
      <pc:sldChg chg="addSp delSp modSp add mod ord">
        <pc:chgData name="Gen Moore" userId="7344d1be-7da3-4dca-94bf-ce3e70949899" providerId="ADAL" clId="{787C69C9-5F3F-4C68-B381-FF6FBA5B5A7E}" dt="2024-01-30T17:33:34.212" v="23714"/>
        <pc:sldMkLst>
          <pc:docMk/>
          <pc:sldMk cId="1102340898" sldId="5059"/>
        </pc:sldMkLst>
      </pc:sldChg>
      <pc:sldChg chg="addSp delSp modSp add mod ord">
        <pc:chgData name="Gen Moore" userId="7344d1be-7da3-4dca-94bf-ce3e70949899" providerId="ADAL" clId="{787C69C9-5F3F-4C68-B381-FF6FBA5B5A7E}" dt="2024-01-30T17:33:34.212" v="23714"/>
        <pc:sldMkLst>
          <pc:docMk/>
          <pc:sldMk cId="4137395673" sldId="5060"/>
        </pc:sldMkLst>
      </pc:sldChg>
      <pc:sldChg chg="addSp delSp modSp add mod ord">
        <pc:chgData name="Gen Moore" userId="7344d1be-7da3-4dca-94bf-ce3e70949899" providerId="ADAL" clId="{787C69C9-5F3F-4C68-B381-FF6FBA5B5A7E}" dt="2024-02-12T16:16:36.428" v="24580" actId="18131"/>
        <pc:sldMkLst>
          <pc:docMk/>
          <pc:sldMk cId="1632543982" sldId="5061"/>
        </pc:sldMkLst>
      </pc:sldChg>
      <pc:sldChg chg="addSp delSp modSp add del mod ord">
        <pc:chgData name="Gen Moore" userId="7344d1be-7da3-4dca-94bf-ce3e70949899" providerId="ADAL" clId="{787C69C9-5F3F-4C68-B381-FF6FBA5B5A7E}" dt="2024-01-23T17:17:28.120" v="18569" actId="2696"/>
        <pc:sldMkLst>
          <pc:docMk/>
          <pc:sldMk cId="3109473197" sldId="5062"/>
        </pc:sldMkLst>
      </pc:sldChg>
      <pc:sldChg chg="addSp delSp modSp add mod ord">
        <pc:chgData name="Gen Moore" userId="7344d1be-7da3-4dca-94bf-ce3e70949899" providerId="ADAL" clId="{787C69C9-5F3F-4C68-B381-FF6FBA5B5A7E}" dt="2024-01-30T17:33:34.212" v="23714"/>
        <pc:sldMkLst>
          <pc:docMk/>
          <pc:sldMk cId="2973312092" sldId="5063"/>
        </pc:sldMkLst>
      </pc:sldChg>
      <pc:sldChg chg="addSp delSp modSp add mod ord">
        <pc:chgData name="Gen Moore" userId="7344d1be-7da3-4dca-94bf-ce3e70949899" providerId="ADAL" clId="{787C69C9-5F3F-4C68-B381-FF6FBA5B5A7E}" dt="2024-01-30T17:33:34.212" v="23714"/>
        <pc:sldMkLst>
          <pc:docMk/>
          <pc:sldMk cId="335146361" sldId="5064"/>
        </pc:sldMkLst>
      </pc:sldChg>
      <pc:sldChg chg="addSp delSp modSp add del mod ord">
        <pc:chgData name="Gen Moore" userId="7344d1be-7da3-4dca-94bf-ce3e70949899" providerId="ADAL" clId="{787C69C9-5F3F-4C68-B381-FF6FBA5B5A7E}" dt="2024-01-16T17:42:15.337" v="15337" actId="2696"/>
        <pc:sldMkLst>
          <pc:docMk/>
          <pc:sldMk cId="4208316029" sldId="5065"/>
        </pc:sldMkLst>
      </pc:sldChg>
      <pc:sldChg chg="addSp delSp modSp add del mod ord">
        <pc:chgData name="Gen Moore" userId="7344d1be-7da3-4dca-94bf-ce3e70949899" providerId="ADAL" clId="{787C69C9-5F3F-4C68-B381-FF6FBA5B5A7E}" dt="2024-01-24T18:38:46.084" v="21703" actId="2696"/>
        <pc:sldMkLst>
          <pc:docMk/>
          <pc:sldMk cId="4270246434" sldId="5066"/>
        </pc:sldMkLst>
      </pc:sldChg>
      <pc:sldChg chg="modSp add del mod ord">
        <pc:chgData name="Gen Moore" userId="7344d1be-7da3-4dca-94bf-ce3e70949899" providerId="ADAL" clId="{787C69C9-5F3F-4C68-B381-FF6FBA5B5A7E}" dt="2024-01-16T17:42:28.767" v="15339" actId="2696"/>
        <pc:sldMkLst>
          <pc:docMk/>
          <pc:sldMk cId="357748436" sldId="5067"/>
        </pc:sldMkLst>
      </pc:sldChg>
      <pc:sldChg chg="addSp delSp modSp add mod ord">
        <pc:chgData name="Gen Moore" userId="7344d1be-7da3-4dca-94bf-ce3e70949899" providerId="ADAL" clId="{787C69C9-5F3F-4C68-B381-FF6FBA5B5A7E}" dt="2024-01-30T17:33:34.212" v="23714"/>
        <pc:sldMkLst>
          <pc:docMk/>
          <pc:sldMk cId="1247481145" sldId="5068"/>
        </pc:sldMkLst>
      </pc:sldChg>
      <pc:sldChg chg="addSp delSp modSp add mod ord">
        <pc:chgData name="Gen Moore" userId="7344d1be-7da3-4dca-94bf-ce3e70949899" providerId="ADAL" clId="{787C69C9-5F3F-4C68-B381-FF6FBA5B5A7E}" dt="2024-04-04T21:03:58.582" v="32180" actId="13244"/>
        <pc:sldMkLst>
          <pc:docMk/>
          <pc:sldMk cId="1616701700" sldId="5069"/>
        </pc:sldMkLst>
      </pc:sldChg>
      <pc:sldChg chg="modSp add del mod ord">
        <pc:chgData name="Gen Moore" userId="7344d1be-7da3-4dca-94bf-ce3e70949899" providerId="ADAL" clId="{787C69C9-5F3F-4C68-B381-FF6FBA5B5A7E}" dt="2024-01-16T17:42:47.693" v="15341" actId="2696"/>
        <pc:sldMkLst>
          <pc:docMk/>
          <pc:sldMk cId="3717903589" sldId="5070"/>
        </pc:sldMkLst>
      </pc:sldChg>
      <pc:sldChg chg="modSp add del mod ord">
        <pc:chgData name="Gen Moore" userId="7344d1be-7da3-4dca-94bf-ce3e70949899" providerId="ADAL" clId="{787C69C9-5F3F-4C68-B381-FF6FBA5B5A7E}" dt="2024-01-16T17:51:25.633" v="15427" actId="2696"/>
        <pc:sldMkLst>
          <pc:docMk/>
          <pc:sldMk cId="2250850625" sldId="5071"/>
        </pc:sldMkLst>
      </pc:sldChg>
      <pc:sldChg chg="add del ord">
        <pc:chgData name="Gen Moore" userId="7344d1be-7da3-4dca-94bf-ce3e70949899" providerId="ADAL" clId="{787C69C9-5F3F-4C68-B381-FF6FBA5B5A7E}" dt="2024-01-02T21:29:52.548" v="13500" actId="2696"/>
        <pc:sldMkLst>
          <pc:docMk/>
          <pc:sldMk cId="2611292736" sldId="5072"/>
        </pc:sldMkLst>
      </pc:sldChg>
      <pc:sldChg chg="modSp add mod ord">
        <pc:chgData name="Gen Moore" userId="7344d1be-7da3-4dca-94bf-ce3e70949899" providerId="ADAL" clId="{787C69C9-5F3F-4C68-B381-FF6FBA5B5A7E}" dt="2024-04-09T21:02:53.985" v="32196" actId="12"/>
        <pc:sldMkLst>
          <pc:docMk/>
          <pc:sldMk cId="3097220839" sldId="5073"/>
        </pc:sldMkLst>
      </pc:sldChg>
      <pc:sldChg chg="add del">
        <pc:chgData name="Gen Moore" userId="7344d1be-7da3-4dca-94bf-ce3e70949899" providerId="ADAL" clId="{787C69C9-5F3F-4C68-B381-FF6FBA5B5A7E}" dt="2024-01-16T17:44:02.808" v="15343" actId="2696"/>
        <pc:sldMkLst>
          <pc:docMk/>
          <pc:sldMk cId="3276892742" sldId="5074"/>
        </pc:sldMkLst>
      </pc:sldChg>
      <pc:sldChg chg="modSp add mod ord modClrScheme chgLayout">
        <pc:chgData name="Gen Moore" userId="7344d1be-7da3-4dca-94bf-ce3e70949899" providerId="ADAL" clId="{787C69C9-5F3F-4C68-B381-FF6FBA5B5A7E}" dt="2024-02-13T00:42:05.557" v="26617" actId="18131"/>
        <pc:sldMkLst>
          <pc:docMk/>
          <pc:sldMk cId="2712324180" sldId="5075"/>
        </pc:sldMkLst>
      </pc:sldChg>
      <pc:sldChg chg="add del ord">
        <pc:chgData name="Gen Moore" userId="7344d1be-7da3-4dca-94bf-ce3e70949899" providerId="ADAL" clId="{787C69C9-5F3F-4C68-B381-FF6FBA5B5A7E}" dt="2024-01-02T21:41:32.655" v="13590" actId="2696"/>
        <pc:sldMkLst>
          <pc:docMk/>
          <pc:sldMk cId="794621421" sldId="5076"/>
        </pc:sldMkLst>
      </pc:sldChg>
      <pc:sldChg chg="addSp delSp modSp add mod ord">
        <pc:chgData name="Gen Moore" userId="7344d1be-7da3-4dca-94bf-ce3e70949899" providerId="ADAL" clId="{787C69C9-5F3F-4C68-B381-FF6FBA5B5A7E}" dt="2024-03-18T15:57:30.965" v="31095" actId="20577"/>
        <pc:sldMkLst>
          <pc:docMk/>
          <pc:sldMk cId="3739987219" sldId="5076"/>
        </pc:sldMkLst>
      </pc:sldChg>
      <pc:sldChg chg="add del ord">
        <pc:chgData name="Gen Moore" userId="7344d1be-7da3-4dca-94bf-ce3e70949899" providerId="ADAL" clId="{787C69C9-5F3F-4C68-B381-FF6FBA5B5A7E}" dt="2024-01-02T21:59:51.497" v="13684" actId="2696"/>
        <pc:sldMkLst>
          <pc:docMk/>
          <pc:sldMk cId="3819749426" sldId="5077"/>
        </pc:sldMkLst>
      </pc:sldChg>
      <pc:sldChg chg="addSp delSp modSp add del mod ord">
        <pc:chgData name="Gen Moore" userId="7344d1be-7da3-4dca-94bf-ce3e70949899" providerId="ADAL" clId="{787C69C9-5F3F-4C68-B381-FF6FBA5B5A7E}" dt="2024-03-18T15:56:33.648" v="31085" actId="2696"/>
        <pc:sldMkLst>
          <pc:docMk/>
          <pc:sldMk cId="3406778365" sldId="5078"/>
        </pc:sldMkLst>
      </pc:sldChg>
      <pc:sldChg chg="add del ord">
        <pc:chgData name="Gen Moore" userId="7344d1be-7da3-4dca-94bf-ce3e70949899" providerId="ADAL" clId="{787C69C9-5F3F-4C68-B381-FF6FBA5B5A7E}" dt="2024-01-04T17:57:52.899" v="14755" actId="2696"/>
        <pc:sldMkLst>
          <pc:docMk/>
          <pc:sldMk cId="1812596759" sldId="5079"/>
        </pc:sldMkLst>
      </pc:sldChg>
      <pc:sldChg chg="add del ord">
        <pc:chgData name="Gen Moore" userId="7344d1be-7da3-4dca-94bf-ce3e70949899" providerId="ADAL" clId="{787C69C9-5F3F-4C68-B381-FF6FBA5B5A7E}" dt="2024-01-02T22:07:47.713" v="13744" actId="2696"/>
        <pc:sldMkLst>
          <pc:docMk/>
          <pc:sldMk cId="3895969409" sldId="5080"/>
        </pc:sldMkLst>
      </pc:sldChg>
      <pc:sldChg chg="modSp add del mod ord">
        <pc:chgData name="Gen Moore" userId="7344d1be-7da3-4dca-94bf-ce3e70949899" providerId="ADAL" clId="{787C69C9-5F3F-4C68-B381-FF6FBA5B5A7E}" dt="2024-03-18T15:56:50.760" v="31086" actId="2696"/>
        <pc:sldMkLst>
          <pc:docMk/>
          <pc:sldMk cId="2116938089" sldId="5081"/>
        </pc:sldMkLst>
      </pc:sldChg>
      <pc:sldChg chg="addSp modSp add mod ord">
        <pc:chgData name="Gen Moore" userId="7344d1be-7da3-4dca-94bf-ce3e70949899" providerId="ADAL" clId="{787C69C9-5F3F-4C68-B381-FF6FBA5B5A7E}" dt="2024-02-13T00:47:45.668" v="26660" actId="14861"/>
        <pc:sldMkLst>
          <pc:docMk/>
          <pc:sldMk cId="3445943188" sldId="5082"/>
        </pc:sldMkLst>
      </pc:sldChg>
      <pc:sldChg chg="add del ord">
        <pc:chgData name="Gen Moore" userId="7344d1be-7da3-4dca-94bf-ce3e70949899" providerId="ADAL" clId="{787C69C9-5F3F-4C68-B381-FF6FBA5B5A7E}" dt="2024-01-02T22:36:28.138" v="14021" actId="2696"/>
        <pc:sldMkLst>
          <pc:docMk/>
          <pc:sldMk cId="2589042064" sldId="5083"/>
        </pc:sldMkLst>
      </pc:sldChg>
      <pc:sldChg chg="addSp delSp modSp add mod ord">
        <pc:chgData name="Gen Moore" userId="7344d1be-7da3-4dca-94bf-ce3e70949899" providerId="ADAL" clId="{787C69C9-5F3F-4C68-B381-FF6FBA5B5A7E}" dt="2024-02-13T00:49:32.522" v="26668" actId="14100"/>
        <pc:sldMkLst>
          <pc:docMk/>
          <pc:sldMk cId="2634767209" sldId="5084"/>
        </pc:sldMkLst>
      </pc:sldChg>
      <pc:sldChg chg="addSp modSp add del mod ord">
        <pc:chgData name="Gen Moore" userId="7344d1be-7da3-4dca-94bf-ce3e70949899" providerId="ADAL" clId="{787C69C9-5F3F-4C68-B381-FF6FBA5B5A7E}" dt="2024-01-16T17:44:33.175" v="15345" actId="2696"/>
        <pc:sldMkLst>
          <pc:docMk/>
          <pc:sldMk cId="969195241" sldId="5085"/>
        </pc:sldMkLst>
      </pc:sldChg>
      <pc:sldChg chg="add del ord">
        <pc:chgData name="Gen Moore" userId="7344d1be-7da3-4dca-94bf-ce3e70949899" providerId="ADAL" clId="{787C69C9-5F3F-4C68-B381-FF6FBA5B5A7E}" dt="2024-01-03T22:51:36.162" v="14095" actId="2696"/>
        <pc:sldMkLst>
          <pc:docMk/>
          <pc:sldMk cId="3211761237" sldId="5086"/>
        </pc:sldMkLst>
      </pc:sldChg>
      <pc:sldChg chg="add del ord replId">
        <pc:chgData name="Gen Moore" userId="7344d1be-7da3-4dca-94bf-ce3e70949899" providerId="ADAL" clId="{787C69C9-5F3F-4C68-B381-FF6FBA5B5A7E}" dt="2024-01-03T23:05:11.668" v="14362" actId="2696"/>
        <pc:sldMkLst>
          <pc:docMk/>
          <pc:sldMk cId="595002862" sldId="5087"/>
        </pc:sldMkLst>
      </pc:sldChg>
      <pc:sldChg chg="add del ord replId">
        <pc:chgData name="Gen Moore" userId="7344d1be-7da3-4dca-94bf-ce3e70949899" providerId="ADAL" clId="{787C69C9-5F3F-4C68-B381-FF6FBA5B5A7E}" dt="2024-01-03T23:43:09.134" v="14444" actId="2696"/>
        <pc:sldMkLst>
          <pc:docMk/>
          <pc:sldMk cId="169994652" sldId="5088"/>
        </pc:sldMkLst>
      </pc:sldChg>
      <pc:sldChg chg="add del ord replId">
        <pc:chgData name="Gen Moore" userId="7344d1be-7da3-4dca-94bf-ce3e70949899" providerId="ADAL" clId="{787C69C9-5F3F-4C68-B381-FF6FBA5B5A7E}" dt="2024-01-04T01:17:51.234" v="14539" actId="2696"/>
        <pc:sldMkLst>
          <pc:docMk/>
          <pc:sldMk cId="493841673" sldId="5089"/>
        </pc:sldMkLst>
      </pc:sldChg>
      <pc:sldChg chg="addSp delSp modSp add del mod ord">
        <pc:chgData name="Gen Moore" userId="7344d1be-7da3-4dca-94bf-ce3e70949899" providerId="ADAL" clId="{787C69C9-5F3F-4C68-B381-FF6FBA5B5A7E}" dt="2024-02-12T23:09:52.972" v="25910" actId="2696"/>
        <pc:sldMkLst>
          <pc:docMk/>
          <pc:sldMk cId="1646441322" sldId="5090"/>
        </pc:sldMkLst>
      </pc:sldChg>
      <pc:sldChg chg="addSp delSp modSp add del mod ord">
        <pc:chgData name="Gen Moore" userId="7344d1be-7da3-4dca-94bf-ce3e70949899" providerId="ADAL" clId="{787C69C9-5F3F-4C68-B381-FF6FBA5B5A7E}" dt="2024-02-13T17:53:14.054" v="27488" actId="2696"/>
        <pc:sldMkLst>
          <pc:docMk/>
          <pc:sldMk cId="3511930664" sldId="5091"/>
        </pc:sldMkLst>
      </pc:sldChg>
      <pc:sldChg chg="addSp delSp modSp add del mod ord chgLayout">
        <pc:chgData name="Gen Moore" userId="7344d1be-7da3-4dca-94bf-ce3e70949899" providerId="ADAL" clId="{787C69C9-5F3F-4C68-B381-FF6FBA5B5A7E}" dt="2024-02-06T17:01:37.472" v="24070" actId="2696"/>
        <pc:sldMkLst>
          <pc:docMk/>
          <pc:sldMk cId="1742799766" sldId="5092"/>
        </pc:sldMkLst>
      </pc:sldChg>
      <pc:sldChg chg="addSp modSp add del mod ord">
        <pc:chgData name="Gen Moore" userId="7344d1be-7da3-4dca-94bf-ce3e70949899" providerId="ADAL" clId="{787C69C9-5F3F-4C68-B381-FF6FBA5B5A7E}" dt="2024-02-13T17:57:37.641" v="27586" actId="2696"/>
        <pc:sldMkLst>
          <pc:docMk/>
          <pc:sldMk cId="4191780398" sldId="5093"/>
        </pc:sldMkLst>
      </pc:sldChg>
      <pc:sldChg chg="modSp add del mod ord">
        <pc:chgData name="Gen Moore" userId="7344d1be-7da3-4dca-94bf-ce3e70949899" providerId="ADAL" clId="{787C69C9-5F3F-4C68-B381-FF6FBA5B5A7E}" dt="2024-01-04T01:21:38.368" v="14575" actId="2696"/>
        <pc:sldMkLst>
          <pc:docMk/>
          <pc:sldMk cId="1362215196" sldId="5094"/>
        </pc:sldMkLst>
      </pc:sldChg>
      <pc:sldChg chg="modSp add del mod ord replId">
        <pc:chgData name="Gen Moore" userId="7344d1be-7da3-4dca-94bf-ce3e70949899" providerId="ADAL" clId="{787C69C9-5F3F-4C68-B381-FF6FBA5B5A7E}" dt="2024-01-04T01:23:13.956" v="14602" actId="2696"/>
        <pc:sldMkLst>
          <pc:docMk/>
          <pc:sldMk cId="388905028" sldId="5095"/>
        </pc:sldMkLst>
      </pc:sldChg>
      <pc:sldChg chg="addSp delSp modSp add mod ord">
        <pc:chgData name="Gen Moore" userId="7344d1be-7da3-4dca-94bf-ce3e70949899" providerId="ADAL" clId="{787C69C9-5F3F-4C68-B381-FF6FBA5B5A7E}" dt="2024-02-13T00:49:40.660" v="26669" actId="403"/>
        <pc:sldMkLst>
          <pc:docMk/>
          <pc:sldMk cId="2415123086" sldId="5096"/>
        </pc:sldMkLst>
      </pc:sldChg>
      <pc:sldChg chg="addSp delSp modSp add mod ord">
        <pc:chgData name="Gen Moore" userId="7344d1be-7da3-4dca-94bf-ce3e70949899" providerId="ADAL" clId="{787C69C9-5F3F-4C68-B381-FF6FBA5B5A7E}" dt="2024-02-13T00:49:59.286" v="26671" actId="14100"/>
        <pc:sldMkLst>
          <pc:docMk/>
          <pc:sldMk cId="2093219737" sldId="5097"/>
        </pc:sldMkLst>
      </pc:sldChg>
      <pc:sldChg chg="modSp add del mod ord">
        <pc:chgData name="Gen Moore" userId="7344d1be-7da3-4dca-94bf-ce3e70949899" providerId="ADAL" clId="{787C69C9-5F3F-4C68-B381-FF6FBA5B5A7E}" dt="2024-02-06T17:04:49.825" v="24087" actId="2696"/>
        <pc:sldMkLst>
          <pc:docMk/>
          <pc:sldMk cId="4003139923" sldId="5098"/>
        </pc:sldMkLst>
      </pc:sldChg>
      <pc:sldChg chg="add del ord">
        <pc:chgData name="Gen Moore" userId="7344d1be-7da3-4dca-94bf-ce3e70949899" providerId="ADAL" clId="{787C69C9-5F3F-4C68-B381-FF6FBA5B5A7E}" dt="2024-01-04T01:29:12.659" v="14640" actId="2696"/>
        <pc:sldMkLst>
          <pc:docMk/>
          <pc:sldMk cId="3304369457" sldId="5099"/>
        </pc:sldMkLst>
      </pc:sldChg>
      <pc:sldChg chg="modSp add del mod ord replId">
        <pc:chgData name="Gen Moore" userId="7344d1be-7da3-4dca-94bf-ce3e70949899" providerId="ADAL" clId="{787C69C9-5F3F-4C68-B381-FF6FBA5B5A7E}" dt="2024-01-04T01:31:59.777" v="14665" actId="2696"/>
        <pc:sldMkLst>
          <pc:docMk/>
          <pc:sldMk cId="3895607505" sldId="5100"/>
        </pc:sldMkLst>
      </pc:sldChg>
      <pc:sldChg chg="addSp modSp add del mod ord">
        <pc:chgData name="Gen Moore" userId="7344d1be-7da3-4dca-94bf-ce3e70949899" providerId="ADAL" clId="{787C69C9-5F3F-4C68-B381-FF6FBA5B5A7E}" dt="2024-02-13T18:00:34.987" v="27677" actId="2696"/>
        <pc:sldMkLst>
          <pc:docMk/>
          <pc:sldMk cId="2446569045" sldId="5101"/>
        </pc:sldMkLst>
      </pc:sldChg>
      <pc:sldChg chg="addSp delSp modSp add del mod ord">
        <pc:chgData name="Gen Moore" userId="7344d1be-7da3-4dca-94bf-ce3e70949899" providerId="ADAL" clId="{787C69C9-5F3F-4C68-B381-FF6FBA5B5A7E}" dt="2024-02-09T19:57:39.976" v="24560"/>
        <pc:sldMkLst>
          <pc:docMk/>
          <pc:sldMk cId="404568948" sldId="5102"/>
        </pc:sldMkLst>
      </pc:sldChg>
      <pc:sldChg chg="modSp add del mod ord">
        <pc:chgData name="Gen Moore" userId="7344d1be-7da3-4dca-94bf-ce3e70949899" providerId="ADAL" clId="{787C69C9-5F3F-4C68-B381-FF6FBA5B5A7E}" dt="2024-01-04T17:47:37.100" v="14744" actId="2696"/>
        <pc:sldMkLst>
          <pc:docMk/>
          <pc:sldMk cId="57727751" sldId="5103"/>
        </pc:sldMkLst>
      </pc:sldChg>
      <pc:sldChg chg="add del ord">
        <pc:chgData name="Gen Moore" userId="7344d1be-7da3-4dca-94bf-ce3e70949899" providerId="ADAL" clId="{787C69C9-5F3F-4C68-B381-FF6FBA5B5A7E}" dt="2024-01-04T17:24:00.909" v="14696" actId="2696"/>
        <pc:sldMkLst>
          <pc:docMk/>
          <pc:sldMk cId="1259854533" sldId="5103"/>
        </pc:sldMkLst>
      </pc:sldChg>
      <pc:sldChg chg="addSp modSp add mod ord">
        <pc:chgData name="Gen Moore" userId="7344d1be-7da3-4dca-94bf-ce3e70949899" providerId="ADAL" clId="{787C69C9-5F3F-4C68-B381-FF6FBA5B5A7E}" dt="2024-01-30T17:37:01.901" v="23734"/>
        <pc:sldMkLst>
          <pc:docMk/>
          <pc:sldMk cId="2948663006" sldId="5104"/>
        </pc:sldMkLst>
      </pc:sldChg>
      <pc:sldChg chg="add del">
        <pc:chgData name="Gen Moore" userId="7344d1be-7da3-4dca-94bf-ce3e70949899" providerId="ADAL" clId="{787C69C9-5F3F-4C68-B381-FF6FBA5B5A7E}" dt="2024-01-04T17:56:12.294" v="14747" actId="2890"/>
        <pc:sldMkLst>
          <pc:docMk/>
          <pc:sldMk cId="474680150" sldId="5105"/>
        </pc:sldMkLst>
      </pc:sldChg>
      <pc:sldChg chg="modSp add del mod ord">
        <pc:chgData name="Gen Moore" userId="7344d1be-7da3-4dca-94bf-ce3e70949899" providerId="ADAL" clId="{787C69C9-5F3F-4C68-B381-FF6FBA5B5A7E}" dt="2024-01-04T18:06:21.720" v="14807" actId="2696"/>
        <pc:sldMkLst>
          <pc:docMk/>
          <pc:sldMk cId="1551482992" sldId="5105"/>
        </pc:sldMkLst>
      </pc:sldChg>
      <pc:sldChg chg="addSp delSp modSp add del mod ord">
        <pc:chgData name="Gen Moore" userId="7344d1be-7da3-4dca-94bf-ce3e70949899" providerId="ADAL" clId="{787C69C9-5F3F-4C68-B381-FF6FBA5B5A7E}" dt="2024-02-13T00:28:12.165" v="26493" actId="2696"/>
        <pc:sldMkLst>
          <pc:docMk/>
          <pc:sldMk cId="1892926523" sldId="5105"/>
        </pc:sldMkLst>
      </pc:sldChg>
      <pc:sldChg chg="add del ord">
        <pc:chgData name="Gen Moore" userId="7344d1be-7da3-4dca-94bf-ce3e70949899" providerId="ADAL" clId="{787C69C9-5F3F-4C68-B381-FF6FBA5B5A7E}" dt="2024-01-04T18:06:21.720" v="14807" actId="2696"/>
        <pc:sldMkLst>
          <pc:docMk/>
          <pc:sldMk cId="1243501695" sldId="5106"/>
        </pc:sldMkLst>
      </pc:sldChg>
      <pc:sldChg chg="add del replId">
        <pc:chgData name="Gen Moore" userId="7344d1be-7da3-4dca-94bf-ce3e70949899" providerId="ADAL" clId="{787C69C9-5F3F-4C68-B381-FF6FBA5B5A7E}" dt="2024-01-04T17:56:12.294" v="14747" actId="2890"/>
        <pc:sldMkLst>
          <pc:docMk/>
          <pc:sldMk cId="2824013663" sldId="5106"/>
        </pc:sldMkLst>
      </pc:sldChg>
      <pc:sldChg chg="modSp add del mod ord">
        <pc:chgData name="Gen Moore" userId="7344d1be-7da3-4dca-94bf-ce3e70949899" providerId="ADAL" clId="{787C69C9-5F3F-4C68-B381-FF6FBA5B5A7E}" dt="2024-02-09T16:53:12.761" v="24418" actId="2696"/>
        <pc:sldMkLst>
          <pc:docMk/>
          <pc:sldMk cId="2141897001" sldId="5107"/>
        </pc:sldMkLst>
      </pc:sldChg>
      <pc:sldChg chg="addSp delSp modSp add mod ord">
        <pc:chgData name="Gen Moore" userId="7344d1be-7da3-4dca-94bf-ce3e70949899" providerId="ADAL" clId="{787C69C9-5F3F-4C68-B381-FF6FBA5B5A7E}" dt="2024-05-08T16:45:31.076" v="32642" actId="20577"/>
        <pc:sldMkLst>
          <pc:docMk/>
          <pc:sldMk cId="1320731078" sldId="5108"/>
        </pc:sldMkLst>
      </pc:sldChg>
      <pc:sldChg chg="addSp delSp modSp add mod ord">
        <pc:chgData name="Gen Moore" userId="7344d1be-7da3-4dca-94bf-ce3e70949899" providerId="ADAL" clId="{787C69C9-5F3F-4C68-B381-FF6FBA5B5A7E}" dt="2024-02-13T18:02:21.120" v="27696" actId="403"/>
        <pc:sldMkLst>
          <pc:docMk/>
          <pc:sldMk cId="3438290859" sldId="5109"/>
        </pc:sldMkLst>
      </pc:sldChg>
      <pc:sldChg chg="add del ord">
        <pc:chgData name="Gen Moore" userId="7344d1be-7da3-4dca-94bf-ce3e70949899" providerId="ADAL" clId="{787C69C9-5F3F-4C68-B381-FF6FBA5B5A7E}" dt="2024-01-10T18:27:34.895" v="15278" actId="2696"/>
        <pc:sldMkLst>
          <pc:docMk/>
          <pc:sldMk cId="1423042167" sldId="5110"/>
        </pc:sldMkLst>
      </pc:sldChg>
      <pc:sldChg chg="addSp modSp add">
        <pc:chgData name="Gen Moore" userId="7344d1be-7da3-4dca-94bf-ce3e70949899" providerId="ADAL" clId="{787C69C9-5F3F-4C68-B381-FF6FBA5B5A7E}" dt="2024-03-12T19:52:20.051" v="30735" actId="14430"/>
        <pc:sldMkLst>
          <pc:docMk/>
          <pc:sldMk cId="3188147404" sldId="5110"/>
        </pc:sldMkLst>
      </pc:sldChg>
      <pc:sldChg chg="add">
        <pc:chgData name="Gen Moore" userId="7344d1be-7da3-4dca-94bf-ce3e70949899" providerId="ADAL" clId="{787C69C9-5F3F-4C68-B381-FF6FBA5B5A7E}" dt="2024-02-06T16:51:32.595" v="23995"/>
        <pc:sldMkLst>
          <pc:docMk/>
          <pc:sldMk cId="277665273" sldId="5111"/>
        </pc:sldMkLst>
      </pc:sldChg>
      <pc:sldChg chg="modSp add del mod ord">
        <pc:chgData name="Gen Moore" userId="7344d1be-7da3-4dca-94bf-ce3e70949899" providerId="ADAL" clId="{787C69C9-5F3F-4C68-B381-FF6FBA5B5A7E}" dt="2024-01-09T18:24:42.206" v="15244" actId="2696"/>
        <pc:sldMkLst>
          <pc:docMk/>
          <pc:sldMk cId="849669229" sldId="5111"/>
        </pc:sldMkLst>
      </pc:sldChg>
      <pc:sldChg chg="addSp delSp modSp add mod ord">
        <pc:chgData name="Gen Moore" userId="7344d1be-7da3-4dca-94bf-ce3e70949899" providerId="ADAL" clId="{787C69C9-5F3F-4C68-B381-FF6FBA5B5A7E}" dt="2024-04-04T20:27:14.797" v="32029"/>
        <pc:sldMkLst>
          <pc:docMk/>
          <pc:sldMk cId="831964006" sldId="5112"/>
        </pc:sldMkLst>
      </pc:sldChg>
      <pc:sldChg chg="modSp add mod ord">
        <pc:chgData name="Gen Moore" userId="7344d1be-7da3-4dca-94bf-ce3e70949899" providerId="ADAL" clId="{787C69C9-5F3F-4C68-B381-FF6FBA5B5A7E}" dt="2024-02-13T00:54:44.873" v="26709" actId="14100"/>
        <pc:sldMkLst>
          <pc:docMk/>
          <pc:sldMk cId="1664209792" sldId="5113"/>
        </pc:sldMkLst>
      </pc:sldChg>
      <pc:sldChg chg="modSp add mod ord">
        <pc:chgData name="Gen Moore" userId="7344d1be-7da3-4dca-94bf-ce3e70949899" providerId="ADAL" clId="{787C69C9-5F3F-4C68-B381-FF6FBA5B5A7E}" dt="2024-02-13T00:54:25.754" v="26708" actId="14100"/>
        <pc:sldMkLst>
          <pc:docMk/>
          <pc:sldMk cId="2845345122" sldId="5114"/>
        </pc:sldMkLst>
      </pc:sldChg>
      <pc:sldChg chg="addSp delSp modSp add mod ord chgLayout">
        <pc:chgData name="Gen Moore" userId="7344d1be-7da3-4dca-94bf-ce3e70949899" providerId="ADAL" clId="{787C69C9-5F3F-4C68-B381-FF6FBA5B5A7E}" dt="2024-02-13T18:42:08.715" v="27837"/>
        <pc:sldMkLst>
          <pc:docMk/>
          <pc:sldMk cId="1921147317" sldId="5115"/>
        </pc:sldMkLst>
      </pc:sldChg>
      <pc:sldChg chg="addSp delSp modSp add mod ord">
        <pc:chgData name="Gen Moore" userId="7344d1be-7da3-4dca-94bf-ce3e70949899" providerId="ADAL" clId="{787C69C9-5F3F-4C68-B381-FF6FBA5B5A7E}" dt="2024-01-30T17:33:34.212" v="23714"/>
        <pc:sldMkLst>
          <pc:docMk/>
          <pc:sldMk cId="4009784377" sldId="5120"/>
        </pc:sldMkLst>
      </pc:sldChg>
      <pc:sldChg chg="addSp delSp modSp add mod ord">
        <pc:chgData name="Gen Moore" userId="7344d1be-7da3-4dca-94bf-ce3e70949899" providerId="ADAL" clId="{787C69C9-5F3F-4C68-B381-FF6FBA5B5A7E}" dt="2024-01-30T17:33:34.212" v="23714"/>
        <pc:sldMkLst>
          <pc:docMk/>
          <pc:sldMk cId="2527401410" sldId="5121"/>
        </pc:sldMkLst>
      </pc:sldChg>
      <pc:sldChg chg="addSp modSp add mod ord">
        <pc:chgData name="Gen Moore" userId="7344d1be-7da3-4dca-94bf-ce3e70949899" providerId="ADAL" clId="{787C69C9-5F3F-4C68-B381-FF6FBA5B5A7E}" dt="2024-01-30T17:33:34.212" v="23714"/>
        <pc:sldMkLst>
          <pc:docMk/>
          <pc:sldMk cId="321369409" sldId="5122"/>
        </pc:sldMkLst>
      </pc:sldChg>
      <pc:sldChg chg="modSp add mod ord">
        <pc:chgData name="Gen Moore" userId="7344d1be-7da3-4dca-94bf-ce3e70949899" providerId="ADAL" clId="{787C69C9-5F3F-4C68-B381-FF6FBA5B5A7E}" dt="2024-02-12T18:00:29.382" v="25752" actId="403"/>
        <pc:sldMkLst>
          <pc:docMk/>
          <pc:sldMk cId="87086762" sldId="5123"/>
        </pc:sldMkLst>
      </pc:sldChg>
      <pc:sldChg chg="addSp delSp modSp add mod ord">
        <pc:chgData name="Gen Moore" userId="7344d1be-7da3-4dca-94bf-ce3e70949899" providerId="ADAL" clId="{787C69C9-5F3F-4C68-B381-FF6FBA5B5A7E}" dt="2024-01-30T17:33:34.212" v="23714"/>
        <pc:sldMkLst>
          <pc:docMk/>
          <pc:sldMk cId="2992246298" sldId="5124"/>
        </pc:sldMkLst>
      </pc:sldChg>
      <pc:sldChg chg="delSp modSp add del mod ord">
        <pc:chgData name="Gen Moore" userId="7344d1be-7da3-4dca-94bf-ce3e70949899" providerId="ADAL" clId="{787C69C9-5F3F-4C68-B381-FF6FBA5B5A7E}" dt="2024-01-18T23:24:52.522" v="16884" actId="2696"/>
        <pc:sldMkLst>
          <pc:docMk/>
          <pc:sldMk cId="773283288" sldId="5125"/>
        </pc:sldMkLst>
      </pc:sldChg>
      <pc:sldChg chg="addSp delSp modSp add del mod ord">
        <pc:chgData name="Gen Moore" userId="7344d1be-7da3-4dca-94bf-ce3e70949899" providerId="ADAL" clId="{787C69C9-5F3F-4C68-B381-FF6FBA5B5A7E}" dt="2024-01-18T23:25:40.444" v="16889" actId="2696"/>
        <pc:sldMkLst>
          <pc:docMk/>
          <pc:sldMk cId="698205291" sldId="5126"/>
        </pc:sldMkLst>
      </pc:sldChg>
      <pc:sldChg chg="addSp delSp modSp add del mod ord">
        <pc:chgData name="Gen Moore" userId="7344d1be-7da3-4dca-94bf-ce3e70949899" providerId="ADAL" clId="{787C69C9-5F3F-4C68-B381-FF6FBA5B5A7E}" dt="2024-01-18T23:26:49.474" v="16901" actId="2696"/>
        <pc:sldMkLst>
          <pc:docMk/>
          <pc:sldMk cId="1820443389" sldId="5127"/>
        </pc:sldMkLst>
      </pc:sldChg>
      <pc:sldChg chg="addSp delSp modSp add del mod ord">
        <pc:chgData name="Gen Moore" userId="7344d1be-7da3-4dca-94bf-ce3e70949899" providerId="ADAL" clId="{787C69C9-5F3F-4C68-B381-FF6FBA5B5A7E}" dt="2024-01-17T18:30:28.574" v="16119" actId="2696"/>
        <pc:sldMkLst>
          <pc:docMk/>
          <pc:sldMk cId="2871905780" sldId="5128"/>
        </pc:sldMkLst>
      </pc:sldChg>
      <pc:sldChg chg="addSp modSp add del mod ord">
        <pc:chgData name="Gen Moore" userId="7344d1be-7da3-4dca-94bf-ce3e70949899" providerId="ADAL" clId="{787C69C9-5F3F-4C68-B381-FF6FBA5B5A7E}" dt="2024-01-18T23:25:14.833" v="16886" actId="2696"/>
        <pc:sldMkLst>
          <pc:docMk/>
          <pc:sldMk cId="537470889" sldId="5129"/>
        </pc:sldMkLst>
      </pc:sldChg>
      <pc:sldChg chg="addSp delSp modSp add del mod ord">
        <pc:chgData name="Gen Moore" userId="7344d1be-7da3-4dca-94bf-ce3e70949899" providerId="ADAL" clId="{787C69C9-5F3F-4C68-B381-FF6FBA5B5A7E}" dt="2024-01-18T23:24:56.985" v="16885" actId="2696"/>
        <pc:sldMkLst>
          <pc:docMk/>
          <pc:sldMk cId="3429506311" sldId="5130"/>
        </pc:sldMkLst>
      </pc:sldChg>
      <pc:sldChg chg="addSp delSp modSp add del mod ord">
        <pc:chgData name="Gen Moore" userId="7344d1be-7da3-4dca-94bf-ce3e70949899" providerId="ADAL" clId="{787C69C9-5F3F-4C68-B381-FF6FBA5B5A7E}" dt="2024-01-18T23:25:19.503" v="16887" actId="2696"/>
        <pc:sldMkLst>
          <pc:docMk/>
          <pc:sldMk cId="819282309" sldId="5131"/>
        </pc:sldMkLst>
      </pc:sldChg>
      <pc:sldChg chg="addSp delSp modSp add del mod">
        <pc:chgData name="Gen Moore" userId="7344d1be-7da3-4dca-94bf-ce3e70949899" providerId="ADAL" clId="{787C69C9-5F3F-4C68-B381-FF6FBA5B5A7E}" dt="2024-01-18T23:25:25.093" v="16888" actId="2696"/>
        <pc:sldMkLst>
          <pc:docMk/>
          <pc:sldMk cId="1389369632" sldId="5132"/>
        </pc:sldMkLst>
      </pc:sldChg>
      <pc:sldChg chg="modSp add del mod">
        <pc:chgData name="Gen Moore" userId="7344d1be-7da3-4dca-94bf-ce3e70949899" providerId="ADAL" clId="{787C69C9-5F3F-4C68-B381-FF6FBA5B5A7E}" dt="2024-01-18T23:23:56.225" v="16875" actId="2696"/>
        <pc:sldMkLst>
          <pc:docMk/>
          <pc:sldMk cId="1014063172" sldId="5133"/>
        </pc:sldMkLst>
      </pc:sldChg>
      <pc:sldChg chg="modSp add del mod">
        <pc:chgData name="Gen Moore" userId="7344d1be-7da3-4dca-94bf-ce3e70949899" providerId="ADAL" clId="{787C69C9-5F3F-4C68-B381-FF6FBA5B5A7E}" dt="2024-01-18T23:24:01.003" v="16876" actId="2696"/>
        <pc:sldMkLst>
          <pc:docMk/>
          <pc:sldMk cId="2935701282" sldId="5134"/>
        </pc:sldMkLst>
      </pc:sldChg>
      <pc:sldChg chg="modSp add del mod">
        <pc:chgData name="Gen Moore" userId="7344d1be-7da3-4dca-94bf-ce3e70949899" providerId="ADAL" clId="{787C69C9-5F3F-4C68-B381-FF6FBA5B5A7E}" dt="2024-01-18T23:24:05.606" v="16877" actId="2696"/>
        <pc:sldMkLst>
          <pc:docMk/>
          <pc:sldMk cId="3729678816" sldId="5135"/>
        </pc:sldMkLst>
      </pc:sldChg>
      <pc:sldChg chg="add del">
        <pc:chgData name="Gen Moore" userId="7344d1be-7da3-4dca-94bf-ce3e70949899" providerId="ADAL" clId="{787C69C9-5F3F-4C68-B381-FF6FBA5B5A7E}" dt="2024-01-17T18:56:43.339" v="16800" actId="2696"/>
        <pc:sldMkLst>
          <pc:docMk/>
          <pc:sldMk cId="3487818306" sldId="5136"/>
        </pc:sldMkLst>
      </pc:sldChg>
      <pc:sldChg chg="modSp add del mod">
        <pc:chgData name="Gen Moore" userId="7344d1be-7da3-4dca-94bf-ce3e70949899" providerId="ADAL" clId="{787C69C9-5F3F-4C68-B381-FF6FBA5B5A7E}" dt="2024-01-18T23:24:12.930" v="16878" actId="2696"/>
        <pc:sldMkLst>
          <pc:docMk/>
          <pc:sldMk cId="2090722693" sldId="5137"/>
        </pc:sldMkLst>
      </pc:sldChg>
      <pc:sldChg chg="modSp add del mod ord">
        <pc:chgData name="Gen Moore" userId="7344d1be-7da3-4dca-94bf-ce3e70949899" providerId="ADAL" clId="{787C69C9-5F3F-4C68-B381-FF6FBA5B5A7E}" dt="2024-01-18T23:25:40.444" v="16889" actId="2696"/>
        <pc:sldMkLst>
          <pc:docMk/>
          <pc:sldMk cId="2086100943" sldId="5138"/>
        </pc:sldMkLst>
      </pc:sldChg>
      <pc:sldChg chg="addSp delSp modSp del mod ord">
        <pc:chgData name="Gen Moore" userId="7344d1be-7da3-4dca-94bf-ce3e70949899" providerId="ADAL" clId="{787C69C9-5F3F-4C68-B381-FF6FBA5B5A7E}" dt="2024-01-19T18:52:34.397" v="17172" actId="2696"/>
        <pc:sldMkLst>
          <pc:docMk/>
          <pc:sldMk cId="2436675208" sldId="5139"/>
        </pc:sldMkLst>
      </pc:sldChg>
      <pc:sldChg chg="delSp modSp del mod ord">
        <pc:chgData name="Gen Moore" userId="7344d1be-7da3-4dca-94bf-ce3e70949899" providerId="ADAL" clId="{787C69C9-5F3F-4C68-B381-FF6FBA5B5A7E}" dt="2024-01-19T18:52:26.590" v="17171" actId="2696"/>
        <pc:sldMkLst>
          <pc:docMk/>
          <pc:sldMk cId="4014387774" sldId="5140"/>
        </pc:sldMkLst>
      </pc:sldChg>
      <pc:sldChg chg="modSp add mod ord">
        <pc:chgData name="Gen Moore" userId="7344d1be-7da3-4dca-94bf-ce3e70949899" providerId="ADAL" clId="{787C69C9-5F3F-4C68-B381-FF6FBA5B5A7E}" dt="2024-04-17T20:49:15.174" v="32198" actId="14100"/>
        <pc:sldMkLst>
          <pc:docMk/>
          <pc:sldMk cId="2191203005" sldId="5141"/>
        </pc:sldMkLst>
      </pc:sldChg>
      <pc:sldChg chg="addSp delSp modSp add mod ord">
        <pc:chgData name="Gen Moore" userId="7344d1be-7da3-4dca-94bf-ce3e70949899" providerId="ADAL" clId="{787C69C9-5F3F-4C68-B381-FF6FBA5B5A7E}" dt="2024-02-12T16:45:55.472" v="24857" actId="21"/>
        <pc:sldMkLst>
          <pc:docMk/>
          <pc:sldMk cId="572331189" sldId="5142"/>
        </pc:sldMkLst>
      </pc:sldChg>
      <pc:sldChg chg="modSp add del mod">
        <pc:chgData name="Gen Moore" userId="7344d1be-7da3-4dca-94bf-ce3e70949899" providerId="ADAL" clId="{787C69C9-5F3F-4C68-B381-FF6FBA5B5A7E}" dt="2024-01-22T18:28:15.969" v="18061" actId="2696"/>
        <pc:sldMkLst>
          <pc:docMk/>
          <pc:sldMk cId="1041661465" sldId="5142"/>
        </pc:sldMkLst>
      </pc:sldChg>
      <pc:sldChg chg="add ord replId">
        <pc:chgData name="Gen Moore" userId="7344d1be-7da3-4dca-94bf-ce3e70949899" providerId="ADAL" clId="{787C69C9-5F3F-4C68-B381-FF6FBA5B5A7E}" dt="2024-01-22T19:31:25.441" v="18265"/>
        <pc:sldMkLst>
          <pc:docMk/>
          <pc:sldMk cId="2011604431" sldId="5143"/>
        </pc:sldMkLst>
      </pc:sldChg>
      <pc:sldChg chg="modSp add mod ord">
        <pc:chgData name="Gen Moore" userId="7344d1be-7da3-4dca-94bf-ce3e70949899" providerId="ADAL" clId="{787C69C9-5F3F-4C68-B381-FF6FBA5B5A7E}" dt="2024-04-04T20:48:37.082" v="32176" actId="20577"/>
        <pc:sldMkLst>
          <pc:docMk/>
          <pc:sldMk cId="1230131286" sldId="5144"/>
        </pc:sldMkLst>
      </pc:sldChg>
      <pc:sldChg chg="addSp delSp modSp add del mod ord">
        <pc:chgData name="Gen Moore" userId="7344d1be-7da3-4dca-94bf-ce3e70949899" providerId="ADAL" clId="{787C69C9-5F3F-4C68-B381-FF6FBA5B5A7E}" dt="2024-04-30T19:34:30.835" v="32421" actId="2696"/>
        <pc:sldMkLst>
          <pc:docMk/>
          <pc:sldMk cId="4131629750" sldId="5145"/>
        </pc:sldMkLst>
      </pc:sldChg>
      <pc:sldChg chg="addSp modSp add del mod ord">
        <pc:chgData name="Gen Moore" userId="7344d1be-7da3-4dca-94bf-ce3e70949899" providerId="ADAL" clId="{787C69C9-5F3F-4C68-B381-FF6FBA5B5A7E}" dt="2024-02-12T23:49:55.425" v="26335" actId="2696"/>
        <pc:sldMkLst>
          <pc:docMk/>
          <pc:sldMk cId="3880451852" sldId="5146"/>
        </pc:sldMkLst>
      </pc:sldChg>
      <pc:sldChg chg="addSp modSp add del mod">
        <pc:chgData name="Gen Moore" userId="7344d1be-7da3-4dca-94bf-ce3e70949899" providerId="ADAL" clId="{787C69C9-5F3F-4C68-B381-FF6FBA5B5A7E}" dt="2024-01-23T20:32:34.325" v="19755" actId="2696"/>
        <pc:sldMkLst>
          <pc:docMk/>
          <pc:sldMk cId="3605407016" sldId="5147"/>
        </pc:sldMkLst>
      </pc:sldChg>
      <pc:sldChg chg="addSp delSp modSp add del mod ord">
        <pc:chgData name="Gen Moore" userId="7344d1be-7da3-4dca-94bf-ce3e70949899" providerId="ADAL" clId="{787C69C9-5F3F-4C68-B381-FF6FBA5B5A7E}" dt="2024-01-23T23:43:25.890" v="21413" actId="2696"/>
        <pc:sldMkLst>
          <pc:docMk/>
          <pc:sldMk cId="67233267" sldId="5148"/>
        </pc:sldMkLst>
      </pc:sldChg>
      <pc:sldChg chg="modSp add del mod ord">
        <pc:chgData name="Gen Moore" userId="7344d1be-7da3-4dca-94bf-ce3e70949899" providerId="ADAL" clId="{787C69C9-5F3F-4C68-B381-FF6FBA5B5A7E}" dt="2024-01-23T23:09:27.423" v="21014" actId="2696"/>
        <pc:sldMkLst>
          <pc:docMk/>
          <pc:sldMk cId="1037093439" sldId="5149"/>
        </pc:sldMkLst>
      </pc:sldChg>
      <pc:sldChg chg="addSp delSp modSp add mod ord">
        <pc:chgData name="Gen Moore" userId="7344d1be-7da3-4dca-94bf-ce3e70949899" providerId="ADAL" clId="{787C69C9-5F3F-4C68-B381-FF6FBA5B5A7E}" dt="2024-03-13T20:54:11.880" v="30939" actId="14429"/>
        <pc:sldMkLst>
          <pc:docMk/>
          <pc:sldMk cId="2169148896" sldId="5149"/>
        </pc:sldMkLst>
      </pc:sldChg>
      <pc:sldChg chg="add ord">
        <pc:chgData name="Gen Moore" userId="7344d1be-7da3-4dca-94bf-ce3e70949899" providerId="ADAL" clId="{787C69C9-5F3F-4C68-B381-FF6FBA5B5A7E}" dt="2024-01-30T17:33:34.212" v="23714"/>
        <pc:sldMkLst>
          <pc:docMk/>
          <pc:sldMk cId="3216044456" sldId="5150"/>
        </pc:sldMkLst>
      </pc:sldChg>
      <pc:sldChg chg="modSp add mod ord">
        <pc:chgData name="Gen Moore" userId="7344d1be-7da3-4dca-94bf-ce3e70949899" providerId="ADAL" clId="{787C69C9-5F3F-4C68-B381-FF6FBA5B5A7E}" dt="2024-03-12T19:46:04.932" v="30557" actId="18131"/>
        <pc:sldMkLst>
          <pc:docMk/>
          <pc:sldMk cId="3721393919" sldId="5151"/>
        </pc:sldMkLst>
      </pc:sldChg>
      <pc:sldChg chg="modSp add mod ord">
        <pc:chgData name="Gen Moore" userId="7344d1be-7da3-4dca-94bf-ce3e70949899" providerId="ADAL" clId="{787C69C9-5F3F-4C68-B381-FF6FBA5B5A7E}" dt="2024-02-12T18:00:40.066" v="25753" actId="14430"/>
        <pc:sldMkLst>
          <pc:docMk/>
          <pc:sldMk cId="1022470334" sldId="5152"/>
        </pc:sldMkLst>
      </pc:sldChg>
      <pc:sldChg chg="add ord">
        <pc:chgData name="Gen Moore" userId="7344d1be-7da3-4dca-94bf-ce3e70949899" providerId="ADAL" clId="{787C69C9-5F3F-4C68-B381-FF6FBA5B5A7E}" dt="2024-01-24T21:13:01.349" v="21737"/>
        <pc:sldMkLst>
          <pc:docMk/>
          <pc:sldMk cId="1309611040" sldId="5153"/>
        </pc:sldMkLst>
      </pc:sldChg>
      <pc:sldChg chg="addSp delSp modSp add del mod ord">
        <pc:chgData name="Gen Moore" userId="7344d1be-7da3-4dca-94bf-ce3e70949899" providerId="ADAL" clId="{787C69C9-5F3F-4C68-B381-FF6FBA5B5A7E}" dt="2024-02-12T23:08:07.268" v="25897" actId="2696"/>
        <pc:sldMkLst>
          <pc:docMk/>
          <pc:sldMk cId="3078656748" sldId="5154"/>
        </pc:sldMkLst>
      </pc:sldChg>
      <pc:sldChg chg="add ord">
        <pc:chgData name="Gen Moore" userId="7344d1be-7da3-4dca-94bf-ce3e70949899" providerId="ADAL" clId="{787C69C9-5F3F-4C68-B381-FF6FBA5B5A7E}" dt="2024-04-09T20:39:32.073" v="32193"/>
        <pc:sldMkLst>
          <pc:docMk/>
          <pc:sldMk cId="1523179679" sldId="5155"/>
        </pc:sldMkLst>
      </pc:sldChg>
      <pc:sldChg chg="addSp modSp add del mod ord">
        <pc:chgData name="Gen Moore" userId="7344d1be-7da3-4dca-94bf-ce3e70949899" providerId="ADAL" clId="{787C69C9-5F3F-4C68-B381-FF6FBA5B5A7E}" dt="2024-02-09T19:54:00.057" v="24543" actId="2696"/>
        <pc:sldMkLst>
          <pc:docMk/>
          <pc:sldMk cId="4048630403" sldId="5155"/>
        </pc:sldMkLst>
      </pc:sldChg>
      <pc:sldChg chg="add">
        <pc:chgData name="Gen Moore" userId="7344d1be-7da3-4dca-94bf-ce3e70949899" providerId="ADAL" clId="{787C69C9-5F3F-4C68-B381-FF6FBA5B5A7E}" dt="2024-04-09T20:38:34.274" v="32183"/>
        <pc:sldMkLst>
          <pc:docMk/>
          <pc:sldMk cId="1015586715" sldId="5156"/>
        </pc:sldMkLst>
      </pc:sldChg>
      <pc:sldChg chg="add del ord">
        <pc:chgData name="Gen Moore" userId="7344d1be-7da3-4dca-94bf-ce3e70949899" providerId="ADAL" clId="{787C69C9-5F3F-4C68-B381-FF6FBA5B5A7E}" dt="2024-01-30T21:28:15.757" v="23953" actId="2696"/>
        <pc:sldMkLst>
          <pc:docMk/>
          <pc:sldMk cId="2264219547" sldId="5156"/>
        </pc:sldMkLst>
      </pc:sldChg>
      <pc:sldChg chg="add del ord">
        <pc:chgData name="Gen Moore" userId="7344d1be-7da3-4dca-94bf-ce3e70949899" providerId="ADAL" clId="{787C69C9-5F3F-4C68-B381-FF6FBA5B5A7E}" dt="2024-02-08T01:14:30.756" v="24112" actId="2696"/>
        <pc:sldMkLst>
          <pc:docMk/>
          <pc:sldMk cId="179602530" sldId="5157"/>
        </pc:sldMkLst>
      </pc:sldChg>
      <pc:sldChg chg="add">
        <pc:chgData name="Gen Moore" userId="7344d1be-7da3-4dca-94bf-ce3e70949899" providerId="ADAL" clId="{787C69C9-5F3F-4C68-B381-FF6FBA5B5A7E}" dt="2024-04-09T20:38:34.274" v="32183"/>
        <pc:sldMkLst>
          <pc:docMk/>
          <pc:sldMk cId="600157580" sldId="5157"/>
        </pc:sldMkLst>
      </pc:sldChg>
      <pc:sldChg chg="add del ord">
        <pc:chgData name="Gen Moore" userId="7344d1be-7da3-4dca-94bf-ce3e70949899" providerId="ADAL" clId="{787C69C9-5F3F-4C68-B381-FF6FBA5B5A7E}" dt="2024-02-08T01:15:08.975" v="24114" actId="2696"/>
        <pc:sldMkLst>
          <pc:docMk/>
          <pc:sldMk cId="778571150" sldId="5158"/>
        </pc:sldMkLst>
      </pc:sldChg>
      <pc:sldChg chg="add del">
        <pc:chgData name="Gen Moore" userId="7344d1be-7da3-4dca-94bf-ce3e70949899" providerId="ADAL" clId="{787C69C9-5F3F-4C68-B381-FF6FBA5B5A7E}" dt="2024-02-06T16:55:46.519" v="24067" actId="2696"/>
        <pc:sldMkLst>
          <pc:docMk/>
          <pc:sldMk cId="3007265001" sldId="5159"/>
        </pc:sldMkLst>
      </pc:sldChg>
      <pc:sldChg chg="add">
        <pc:chgData name="Gen Moore" userId="7344d1be-7da3-4dca-94bf-ce3e70949899" providerId="ADAL" clId="{787C69C9-5F3F-4C68-B381-FF6FBA5B5A7E}" dt="2024-02-06T16:51:32.595" v="23995"/>
        <pc:sldMkLst>
          <pc:docMk/>
          <pc:sldMk cId="2472978121" sldId="5160"/>
        </pc:sldMkLst>
      </pc:sldChg>
      <pc:sldChg chg="add">
        <pc:chgData name="Gen Moore" userId="7344d1be-7da3-4dca-94bf-ce3e70949899" providerId="ADAL" clId="{787C69C9-5F3F-4C68-B381-FF6FBA5B5A7E}" dt="2024-02-06T16:51:32.595" v="23995"/>
        <pc:sldMkLst>
          <pc:docMk/>
          <pc:sldMk cId="2146335293" sldId="5161"/>
        </pc:sldMkLst>
      </pc:sldChg>
      <pc:sldChg chg="addSp modSp add">
        <pc:chgData name="Gen Moore" userId="7344d1be-7da3-4dca-94bf-ce3e70949899" providerId="ADAL" clId="{787C69C9-5F3F-4C68-B381-FF6FBA5B5A7E}" dt="2024-03-12T19:52:35.254" v="30738" actId="14430"/>
        <pc:sldMkLst>
          <pc:docMk/>
          <pc:sldMk cId="1484334150" sldId="5162"/>
        </pc:sldMkLst>
      </pc:sldChg>
      <pc:sldChg chg="addSp modSp add ord">
        <pc:chgData name="Gen Moore" userId="7344d1be-7da3-4dca-94bf-ce3e70949899" providerId="ADAL" clId="{787C69C9-5F3F-4C68-B381-FF6FBA5B5A7E}" dt="2024-04-09T20:38:56.341" v="32188"/>
        <pc:sldMkLst>
          <pc:docMk/>
          <pc:sldMk cId="2425692733" sldId="5163"/>
        </pc:sldMkLst>
      </pc:sldChg>
      <pc:sldChg chg="addSp modSp add">
        <pc:chgData name="Gen Moore" userId="7344d1be-7da3-4dca-94bf-ce3e70949899" providerId="ADAL" clId="{787C69C9-5F3F-4C68-B381-FF6FBA5B5A7E}" dt="2024-03-12T19:52:25.062" v="30736" actId="14430"/>
        <pc:sldMkLst>
          <pc:docMk/>
          <pc:sldMk cId="1351458686" sldId="5164"/>
        </pc:sldMkLst>
      </pc:sldChg>
      <pc:sldChg chg="addSp modSp add">
        <pc:chgData name="Gen Moore" userId="7344d1be-7da3-4dca-94bf-ce3e70949899" providerId="ADAL" clId="{787C69C9-5F3F-4C68-B381-FF6FBA5B5A7E}" dt="2024-03-12T19:52:15.362" v="30734" actId="14430"/>
        <pc:sldMkLst>
          <pc:docMk/>
          <pc:sldMk cId="2964795013" sldId="5165"/>
        </pc:sldMkLst>
      </pc:sldChg>
      <pc:sldChg chg="add">
        <pc:chgData name="Gen Moore" userId="7344d1be-7da3-4dca-94bf-ce3e70949899" providerId="ADAL" clId="{787C69C9-5F3F-4C68-B381-FF6FBA5B5A7E}" dt="2024-02-06T16:51:32.595" v="23995"/>
        <pc:sldMkLst>
          <pc:docMk/>
          <pc:sldMk cId="1963363961" sldId="5166"/>
        </pc:sldMkLst>
      </pc:sldChg>
      <pc:sldChg chg="addSp modSp add">
        <pc:chgData name="Gen Moore" userId="7344d1be-7da3-4dca-94bf-ce3e70949899" providerId="ADAL" clId="{787C69C9-5F3F-4C68-B381-FF6FBA5B5A7E}" dt="2024-03-12T19:52:06.875" v="30733" actId="14430"/>
        <pc:sldMkLst>
          <pc:docMk/>
          <pc:sldMk cId="981252878" sldId="5167"/>
        </pc:sldMkLst>
      </pc:sldChg>
      <pc:sldChg chg="addSp modSp add">
        <pc:chgData name="Gen Moore" userId="7344d1be-7da3-4dca-94bf-ce3e70949899" providerId="ADAL" clId="{787C69C9-5F3F-4C68-B381-FF6FBA5B5A7E}" dt="2024-03-12T19:52:02.297" v="30732" actId="14430"/>
        <pc:sldMkLst>
          <pc:docMk/>
          <pc:sldMk cId="2552718051" sldId="5168"/>
        </pc:sldMkLst>
      </pc:sldChg>
      <pc:sldChg chg="addSp modSp add">
        <pc:chgData name="Gen Moore" userId="7344d1be-7da3-4dca-94bf-ce3e70949899" providerId="ADAL" clId="{787C69C9-5F3F-4C68-B381-FF6FBA5B5A7E}" dt="2024-03-12T19:51:56.117" v="30731" actId="14430"/>
        <pc:sldMkLst>
          <pc:docMk/>
          <pc:sldMk cId="2234129945" sldId="5169"/>
        </pc:sldMkLst>
      </pc:sldChg>
      <pc:sldChg chg="delSp modSp add del mod modClrScheme chgLayout">
        <pc:chgData name="Gen Moore" userId="7344d1be-7da3-4dca-94bf-ce3e70949899" providerId="ADAL" clId="{787C69C9-5F3F-4C68-B381-FF6FBA5B5A7E}" dt="2024-02-13T00:34:59.805" v="26581" actId="2696"/>
        <pc:sldMkLst>
          <pc:docMk/>
          <pc:sldMk cId="1310328888" sldId="5170"/>
        </pc:sldMkLst>
      </pc:sldChg>
      <pc:sldChg chg="add del">
        <pc:chgData name="Gen Moore" userId="7344d1be-7da3-4dca-94bf-ce3e70949899" providerId="ADAL" clId="{787C69C9-5F3F-4C68-B381-FF6FBA5B5A7E}" dt="2024-02-13T17:54:59.824" v="27530" actId="2696"/>
        <pc:sldMkLst>
          <pc:docMk/>
          <pc:sldMk cId="1704783633" sldId="5171"/>
        </pc:sldMkLst>
      </pc:sldChg>
      <pc:sldChg chg="add del">
        <pc:chgData name="Gen Moore" userId="7344d1be-7da3-4dca-94bf-ce3e70949899" providerId="ADAL" clId="{787C69C9-5F3F-4C68-B381-FF6FBA5B5A7E}" dt="2024-02-13T00:44:18.677" v="26627" actId="2696"/>
        <pc:sldMkLst>
          <pc:docMk/>
          <pc:sldMk cId="750110532" sldId="5172"/>
        </pc:sldMkLst>
      </pc:sldChg>
      <pc:sldChg chg="add del">
        <pc:chgData name="Gen Moore" userId="7344d1be-7da3-4dca-94bf-ce3e70949899" providerId="ADAL" clId="{787C69C9-5F3F-4C68-B381-FF6FBA5B5A7E}" dt="2024-02-13T17:58:55.022" v="27627" actId="2696"/>
        <pc:sldMkLst>
          <pc:docMk/>
          <pc:sldMk cId="942996258" sldId="5173"/>
        </pc:sldMkLst>
      </pc:sldChg>
      <pc:sldChg chg="add">
        <pc:chgData name="Gen Moore" userId="7344d1be-7da3-4dca-94bf-ce3e70949899" providerId="ADAL" clId="{787C69C9-5F3F-4C68-B381-FF6FBA5B5A7E}" dt="2024-02-08T01:14:27.263" v="24111"/>
        <pc:sldMkLst>
          <pc:docMk/>
          <pc:sldMk cId="3984869201" sldId="5174"/>
        </pc:sldMkLst>
      </pc:sldChg>
      <pc:sldChg chg="modSp add mod">
        <pc:chgData name="Gen Moore" userId="7344d1be-7da3-4dca-94bf-ce3e70949899" providerId="ADAL" clId="{787C69C9-5F3F-4C68-B381-FF6FBA5B5A7E}" dt="2024-02-08T01:16:47.907" v="24285" actId="29295"/>
        <pc:sldMkLst>
          <pc:docMk/>
          <pc:sldMk cId="2118636370" sldId="5175"/>
        </pc:sldMkLst>
      </pc:sldChg>
      <pc:sldChg chg="addSp delSp modSp add mod ord">
        <pc:chgData name="Gen Moore" userId="7344d1be-7da3-4dca-94bf-ce3e70949899" providerId="ADAL" clId="{787C69C9-5F3F-4C68-B381-FF6FBA5B5A7E}" dt="2024-02-09T16:49:52.487" v="24394"/>
        <pc:sldMkLst>
          <pc:docMk/>
          <pc:sldMk cId="180854681" sldId="5176"/>
        </pc:sldMkLst>
      </pc:sldChg>
      <pc:sldChg chg="add del">
        <pc:chgData name="Gen Moore" userId="7344d1be-7da3-4dca-94bf-ce3e70949899" providerId="ADAL" clId="{787C69C9-5F3F-4C68-B381-FF6FBA5B5A7E}" dt="2024-02-09T16:31:39.249" v="24287" actId="2890"/>
        <pc:sldMkLst>
          <pc:docMk/>
          <pc:sldMk cId="4164046708" sldId="5176"/>
        </pc:sldMkLst>
      </pc:sldChg>
      <pc:sldChg chg="addSp delSp modSp add mod ord">
        <pc:chgData name="Gen Moore" userId="7344d1be-7da3-4dca-94bf-ce3e70949899" providerId="ADAL" clId="{787C69C9-5F3F-4C68-B381-FF6FBA5B5A7E}" dt="2024-02-09T17:19:02.089" v="24539" actId="207"/>
        <pc:sldMkLst>
          <pc:docMk/>
          <pc:sldMk cId="222665793" sldId="5177"/>
        </pc:sldMkLst>
      </pc:sldChg>
      <pc:sldChg chg="addSp delSp modSp add mod ord">
        <pc:chgData name="Gen Moore" userId="7344d1be-7da3-4dca-94bf-ce3e70949899" providerId="ADAL" clId="{787C69C9-5F3F-4C68-B381-FF6FBA5B5A7E}" dt="2024-03-13T21:01:38.349" v="31066"/>
        <pc:sldMkLst>
          <pc:docMk/>
          <pc:sldMk cId="2601899456" sldId="5178"/>
        </pc:sldMkLst>
      </pc:sldChg>
      <pc:sldChg chg="add">
        <pc:chgData name="Gen Moore" userId="7344d1be-7da3-4dca-94bf-ce3e70949899" providerId="ADAL" clId="{787C69C9-5F3F-4C68-B381-FF6FBA5B5A7E}" dt="2024-02-09T19:53:52.979" v="24542"/>
        <pc:sldMkLst>
          <pc:docMk/>
          <pc:sldMk cId="3676405310" sldId="5179"/>
        </pc:sldMkLst>
      </pc:sldChg>
      <pc:sldChg chg="add ord">
        <pc:chgData name="Gen Moore" userId="7344d1be-7da3-4dca-94bf-ce3e70949899" providerId="ADAL" clId="{787C69C9-5F3F-4C68-B381-FF6FBA5B5A7E}" dt="2024-02-09T19:57:02.818" v="24554"/>
        <pc:sldMkLst>
          <pc:docMk/>
          <pc:sldMk cId="2214319225" sldId="5180"/>
        </pc:sldMkLst>
      </pc:sldChg>
      <pc:sldChg chg="modSp add del mod">
        <pc:chgData name="Gen Moore" userId="7344d1be-7da3-4dca-94bf-ce3e70949899" providerId="ADAL" clId="{787C69C9-5F3F-4C68-B381-FF6FBA5B5A7E}" dt="2024-02-13T00:11:07.460" v="26466" actId="2696"/>
        <pc:sldMkLst>
          <pc:docMk/>
          <pc:sldMk cId="131060902" sldId="5181"/>
        </pc:sldMkLst>
      </pc:sldChg>
      <pc:sldChg chg="addSp delSp modSp add mod modClrScheme chgLayout">
        <pc:chgData name="Gen Moore" userId="7344d1be-7da3-4dca-94bf-ce3e70949899" providerId="ADAL" clId="{787C69C9-5F3F-4C68-B381-FF6FBA5B5A7E}" dt="2024-03-27T16:40:36.297" v="31131" actId="20577"/>
        <pc:sldMkLst>
          <pc:docMk/>
          <pc:sldMk cId="1585126194" sldId="5182"/>
        </pc:sldMkLst>
      </pc:sldChg>
      <pc:sldChg chg="addSp delSp modSp add mod modClrScheme chgLayout">
        <pc:chgData name="Gen Moore" userId="7344d1be-7da3-4dca-94bf-ce3e70949899" providerId="ADAL" clId="{787C69C9-5F3F-4C68-B381-FF6FBA5B5A7E}" dt="2024-02-12T23:09:44.651" v="25909" actId="14429"/>
        <pc:sldMkLst>
          <pc:docMk/>
          <pc:sldMk cId="2624949585" sldId="5183"/>
        </pc:sldMkLst>
      </pc:sldChg>
      <pc:sldChg chg="addSp delSp modSp add mod modClrScheme chgLayout">
        <pc:chgData name="Gen Moore" userId="7344d1be-7da3-4dca-94bf-ce3e70949899" providerId="ADAL" clId="{787C69C9-5F3F-4C68-B381-FF6FBA5B5A7E}" dt="2024-02-12T23:36:25.362" v="26149" actId="255"/>
        <pc:sldMkLst>
          <pc:docMk/>
          <pc:sldMk cId="980116952" sldId="5184"/>
        </pc:sldMkLst>
      </pc:sldChg>
      <pc:sldChg chg="addSp delSp modSp add mod modClrScheme chgLayout">
        <pc:chgData name="Gen Moore" userId="7344d1be-7da3-4dca-94bf-ce3e70949899" providerId="ADAL" clId="{787C69C9-5F3F-4C68-B381-FF6FBA5B5A7E}" dt="2024-03-13T16:35:09.589" v="30922"/>
        <pc:sldMkLst>
          <pc:docMk/>
          <pc:sldMk cId="3970053537" sldId="5185"/>
        </pc:sldMkLst>
      </pc:sldChg>
      <pc:sldChg chg="modSp add mod chgLayout">
        <pc:chgData name="Gen Moore" userId="7344d1be-7da3-4dca-94bf-ce3e70949899" providerId="ADAL" clId="{787C69C9-5F3F-4C68-B381-FF6FBA5B5A7E}" dt="2024-02-12T23:34:41.058" v="26141" actId="14100"/>
        <pc:sldMkLst>
          <pc:docMk/>
          <pc:sldMk cId="3543230415" sldId="5186"/>
        </pc:sldMkLst>
      </pc:sldChg>
      <pc:sldChg chg="addSp delSp modSp add mod chgLayout">
        <pc:chgData name="Gen Moore" userId="7344d1be-7da3-4dca-94bf-ce3e70949899" providerId="ADAL" clId="{787C69C9-5F3F-4C68-B381-FF6FBA5B5A7E}" dt="2024-02-12T23:39:10.894" v="26205" actId="18131"/>
        <pc:sldMkLst>
          <pc:docMk/>
          <pc:sldMk cId="2723272425" sldId="5187"/>
        </pc:sldMkLst>
      </pc:sldChg>
      <pc:sldChg chg="addSp delSp modSp add mod modClrScheme chgLayout">
        <pc:chgData name="Gen Moore" userId="7344d1be-7da3-4dca-94bf-ce3e70949899" providerId="ADAL" clId="{787C69C9-5F3F-4C68-B381-FF6FBA5B5A7E}" dt="2024-02-12T23:41:37.428" v="26257" actId="18131"/>
        <pc:sldMkLst>
          <pc:docMk/>
          <pc:sldMk cId="3703917320" sldId="5188"/>
        </pc:sldMkLst>
      </pc:sldChg>
      <pc:sldChg chg="addSp delSp modSp add mod chgLayout">
        <pc:chgData name="Gen Moore" userId="7344d1be-7da3-4dca-94bf-ce3e70949899" providerId="ADAL" clId="{787C69C9-5F3F-4C68-B381-FF6FBA5B5A7E}" dt="2024-02-12T23:44:00.265" v="26270" actId="947"/>
        <pc:sldMkLst>
          <pc:docMk/>
          <pc:sldMk cId="418011807" sldId="5189"/>
        </pc:sldMkLst>
      </pc:sldChg>
      <pc:sldChg chg="delSp modSp add mod chgLayout">
        <pc:chgData name="Gen Moore" userId="7344d1be-7da3-4dca-94bf-ce3e70949899" providerId="ADAL" clId="{787C69C9-5F3F-4C68-B381-FF6FBA5B5A7E}" dt="2024-02-12T23:44:59.294" v="26278" actId="13244"/>
        <pc:sldMkLst>
          <pc:docMk/>
          <pc:sldMk cId="215436765" sldId="5190"/>
        </pc:sldMkLst>
      </pc:sldChg>
      <pc:sldChg chg="addSp delSp modSp add mod chgLayout">
        <pc:chgData name="Gen Moore" userId="7344d1be-7da3-4dca-94bf-ce3e70949899" providerId="ADAL" clId="{787C69C9-5F3F-4C68-B381-FF6FBA5B5A7E}" dt="2024-02-12T23:48:28.566" v="26325" actId="18131"/>
        <pc:sldMkLst>
          <pc:docMk/>
          <pc:sldMk cId="1141636903" sldId="5191"/>
        </pc:sldMkLst>
      </pc:sldChg>
      <pc:sldChg chg="delSp modSp add mod modClrScheme chgLayout">
        <pc:chgData name="Gen Moore" userId="7344d1be-7da3-4dca-94bf-ce3e70949899" providerId="ADAL" clId="{787C69C9-5F3F-4C68-B381-FF6FBA5B5A7E}" dt="2024-02-12T23:49:46.634" v="26334" actId="14100"/>
        <pc:sldMkLst>
          <pc:docMk/>
          <pc:sldMk cId="3558149838" sldId="5192"/>
        </pc:sldMkLst>
      </pc:sldChg>
      <pc:sldChg chg="addSp delSp modSp add mod modClrScheme chgLayout">
        <pc:chgData name="Gen Moore" userId="7344d1be-7da3-4dca-94bf-ce3e70949899" providerId="ADAL" clId="{787C69C9-5F3F-4C68-B381-FF6FBA5B5A7E}" dt="2024-02-13T00:07:03.044" v="26403" actId="207"/>
        <pc:sldMkLst>
          <pc:docMk/>
          <pc:sldMk cId="3372684147" sldId="5193"/>
        </pc:sldMkLst>
      </pc:sldChg>
      <pc:sldChg chg="addSp delSp modSp add mod modClrScheme chgLayout">
        <pc:chgData name="Gen Moore" userId="7344d1be-7da3-4dca-94bf-ce3e70949899" providerId="ADAL" clId="{787C69C9-5F3F-4C68-B381-FF6FBA5B5A7E}" dt="2024-02-13T00:10:47.635" v="26465" actId="1076"/>
        <pc:sldMkLst>
          <pc:docMk/>
          <pc:sldMk cId="3918517786" sldId="5194"/>
        </pc:sldMkLst>
      </pc:sldChg>
      <pc:sldChg chg="addSp delSp modSp add mod modClrScheme chgLayout">
        <pc:chgData name="Gen Moore" userId="7344d1be-7da3-4dca-94bf-ce3e70949899" providerId="ADAL" clId="{787C69C9-5F3F-4C68-B381-FF6FBA5B5A7E}" dt="2024-02-13T00:28:06.185" v="26492" actId="14100"/>
        <pc:sldMkLst>
          <pc:docMk/>
          <pc:sldMk cId="2555896143" sldId="5195"/>
        </pc:sldMkLst>
      </pc:sldChg>
      <pc:sldChg chg="addSp delSp modSp add mod modClrScheme chgLayout">
        <pc:chgData name="Gen Moore" userId="7344d1be-7da3-4dca-94bf-ce3e70949899" providerId="ADAL" clId="{787C69C9-5F3F-4C68-B381-FF6FBA5B5A7E}" dt="2024-02-13T00:32:43.929" v="26569" actId="478"/>
        <pc:sldMkLst>
          <pc:docMk/>
          <pc:sldMk cId="2804057747" sldId="5196"/>
        </pc:sldMkLst>
      </pc:sldChg>
      <pc:sldChg chg="delSp modSp add mod modClrScheme chgLayout">
        <pc:chgData name="Gen Moore" userId="7344d1be-7da3-4dca-94bf-ce3e70949899" providerId="ADAL" clId="{787C69C9-5F3F-4C68-B381-FF6FBA5B5A7E}" dt="2024-02-13T00:44:10.916" v="26626" actId="14429"/>
        <pc:sldMkLst>
          <pc:docMk/>
          <pc:sldMk cId="4286430387" sldId="5197"/>
        </pc:sldMkLst>
      </pc:sldChg>
      <pc:sldChg chg="addSp delSp modSp add del mod modClrScheme chgLayout">
        <pc:chgData name="Gen Moore" userId="7344d1be-7da3-4dca-94bf-ce3e70949899" providerId="ADAL" clId="{787C69C9-5F3F-4C68-B381-FF6FBA5B5A7E}" dt="2024-02-13T01:07:28.435" v="27016" actId="14429"/>
        <pc:sldMkLst>
          <pc:docMk/>
          <pc:sldMk cId="1063115642" sldId="5198"/>
        </pc:sldMkLst>
      </pc:sldChg>
      <pc:sldChg chg="modSp add mod">
        <pc:chgData name="Gen Moore" userId="7344d1be-7da3-4dca-94bf-ce3e70949899" providerId="ADAL" clId="{787C69C9-5F3F-4C68-B381-FF6FBA5B5A7E}" dt="2024-02-13T17:39:37.566" v="27156" actId="207"/>
        <pc:sldMkLst>
          <pc:docMk/>
          <pc:sldMk cId="2375955585" sldId="5199"/>
        </pc:sldMkLst>
      </pc:sldChg>
      <pc:sldChg chg="addSp modSp add mod ord">
        <pc:chgData name="Gen Moore" userId="7344d1be-7da3-4dca-94bf-ce3e70949899" providerId="ADAL" clId="{787C69C9-5F3F-4C68-B381-FF6FBA5B5A7E}" dt="2024-02-13T17:38:57.291" v="27155" actId="14429"/>
        <pc:sldMkLst>
          <pc:docMk/>
          <pc:sldMk cId="3816219173" sldId="5200"/>
        </pc:sldMkLst>
      </pc:sldChg>
      <pc:sldChg chg="addSp delSp modSp add mod chgLayout">
        <pc:chgData name="Gen Moore" userId="7344d1be-7da3-4dca-94bf-ce3e70949899" providerId="ADAL" clId="{787C69C9-5F3F-4C68-B381-FF6FBA5B5A7E}" dt="2024-02-13T17:41:52.326" v="27199" actId="14100"/>
        <pc:sldMkLst>
          <pc:docMk/>
          <pc:sldMk cId="3642292822" sldId="5201"/>
        </pc:sldMkLst>
      </pc:sldChg>
      <pc:sldChg chg="addSp delSp modSp add mod modClrScheme chgLayout">
        <pc:chgData name="Gen Moore" userId="7344d1be-7da3-4dca-94bf-ce3e70949899" providerId="ADAL" clId="{787C69C9-5F3F-4C68-B381-FF6FBA5B5A7E}" dt="2024-02-13T17:54:33.205" v="27529" actId="1076"/>
        <pc:sldMkLst>
          <pc:docMk/>
          <pc:sldMk cId="2696964742" sldId="5202"/>
        </pc:sldMkLst>
      </pc:sldChg>
      <pc:sldChg chg="addSp delSp modSp add mod chgLayout">
        <pc:chgData name="Gen Moore" userId="7344d1be-7da3-4dca-94bf-ce3e70949899" providerId="ADAL" clId="{787C69C9-5F3F-4C68-B381-FF6FBA5B5A7E}" dt="2024-02-13T17:57:30.120" v="27585" actId="14429"/>
        <pc:sldMkLst>
          <pc:docMk/>
          <pc:sldMk cId="2081173725" sldId="5203"/>
        </pc:sldMkLst>
      </pc:sldChg>
      <pc:sldChg chg="addSp delSp modSp add mod chgLayout">
        <pc:chgData name="Gen Moore" userId="7344d1be-7da3-4dca-94bf-ce3e70949899" providerId="ADAL" clId="{787C69C9-5F3F-4C68-B381-FF6FBA5B5A7E}" dt="2024-02-13T17:58:37.245" v="27626" actId="14429"/>
        <pc:sldMkLst>
          <pc:docMk/>
          <pc:sldMk cId="946543609" sldId="5204"/>
        </pc:sldMkLst>
      </pc:sldChg>
      <pc:sldChg chg="addSp delSp modSp add mod chgLayout">
        <pc:chgData name="Gen Moore" userId="7344d1be-7da3-4dca-94bf-ce3e70949899" providerId="ADAL" clId="{787C69C9-5F3F-4C68-B381-FF6FBA5B5A7E}" dt="2024-02-13T18:00:24.137" v="27676" actId="14429"/>
        <pc:sldMkLst>
          <pc:docMk/>
          <pc:sldMk cId="2745438431" sldId="5205"/>
        </pc:sldMkLst>
      </pc:sldChg>
      <pc:sldChg chg="delSp modSp add mod ord">
        <pc:chgData name="Gen Moore" userId="7344d1be-7da3-4dca-94bf-ce3e70949899" providerId="ADAL" clId="{787C69C9-5F3F-4C68-B381-FF6FBA5B5A7E}" dt="2024-02-16T23:25:19.490" v="29898" actId="20577"/>
        <pc:sldMkLst>
          <pc:docMk/>
          <pc:sldMk cId="1213733324" sldId="5206"/>
        </pc:sldMkLst>
      </pc:sldChg>
      <pc:sldChg chg="addSp modSp add del mod ord">
        <pc:chgData name="Gen Moore" userId="7344d1be-7da3-4dca-94bf-ce3e70949899" providerId="ADAL" clId="{787C69C9-5F3F-4C68-B381-FF6FBA5B5A7E}" dt="2024-02-16T00:12:49.447" v="29813" actId="2696"/>
        <pc:sldMkLst>
          <pc:docMk/>
          <pc:sldMk cId="3593147474" sldId="5206"/>
        </pc:sldMkLst>
      </pc:sldChg>
      <pc:sldChg chg="addSp delSp modSp add del mod">
        <pc:chgData name="Gen Moore" userId="7344d1be-7da3-4dca-94bf-ce3e70949899" providerId="ADAL" clId="{787C69C9-5F3F-4C68-B381-FF6FBA5B5A7E}" dt="2024-02-15T18:56:46.456" v="29715" actId="2696"/>
        <pc:sldMkLst>
          <pc:docMk/>
          <pc:sldMk cId="3785699559" sldId="5207"/>
        </pc:sldMkLst>
      </pc:sldChg>
      <pc:sldChg chg="addSp delSp modSp new del mod modClrScheme chgLayout">
        <pc:chgData name="Gen Moore" userId="7344d1be-7da3-4dca-94bf-ce3e70949899" providerId="ADAL" clId="{787C69C9-5F3F-4C68-B381-FF6FBA5B5A7E}" dt="2024-02-16T00:12:49.447" v="29813" actId="2696"/>
        <pc:sldMkLst>
          <pc:docMk/>
          <pc:sldMk cId="1593273156" sldId="5208"/>
        </pc:sldMkLst>
      </pc:sldChg>
      <pc:sldChg chg="addSp delSp modSp add mod ord">
        <pc:chgData name="Gen Moore" userId="7344d1be-7da3-4dca-94bf-ce3e70949899" providerId="ADAL" clId="{787C69C9-5F3F-4C68-B381-FF6FBA5B5A7E}" dt="2024-03-04T18:13:33.346" v="30095" actId="207"/>
        <pc:sldMkLst>
          <pc:docMk/>
          <pc:sldMk cId="1768566834" sldId="5208"/>
        </pc:sldMkLst>
      </pc:sldChg>
      <pc:sldChg chg="addSp delSp modSp add del mod modClrScheme chgLayout">
        <pc:chgData name="Gen Moore" userId="7344d1be-7da3-4dca-94bf-ce3e70949899" providerId="ADAL" clId="{787C69C9-5F3F-4C68-B381-FF6FBA5B5A7E}" dt="2024-02-29T18:27:24.619" v="29916" actId="2696"/>
        <pc:sldMkLst>
          <pc:docMk/>
          <pc:sldMk cId="2448422076" sldId="5208"/>
        </pc:sldMkLst>
      </pc:sldChg>
      <pc:sldChg chg="addSp modSp add mod">
        <pc:chgData name="Gen Moore" userId="7344d1be-7da3-4dca-94bf-ce3e70949899" providerId="ADAL" clId="{787C69C9-5F3F-4C68-B381-FF6FBA5B5A7E}" dt="2024-03-12T17:34:15.629" v="30231" actId="14100"/>
        <pc:sldMkLst>
          <pc:docMk/>
          <pc:sldMk cId="236701984" sldId="5210"/>
        </pc:sldMkLst>
      </pc:sldChg>
      <pc:sldChg chg="addSp modSp add mod ord">
        <pc:chgData name="Gen Moore" userId="7344d1be-7da3-4dca-94bf-ce3e70949899" providerId="ADAL" clId="{787C69C9-5F3F-4C68-B381-FF6FBA5B5A7E}" dt="2024-03-12T20:33:46.275" v="30915" actId="1076"/>
        <pc:sldMkLst>
          <pc:docMk/>
          <pc:sldMk cId="1761220142" sldId="5211"/>
        </pc:sldMkLst>
      </pc:sldChg>
      <pc:sldChg chg="modSp add mod">
        <pc:chgData name="Gen Moore" userId="7344d1be-7da3-4dca-94bf-ce3e70949899" providerId="ADAL" clId="{787C69C9-5F3F-4C68-B381-FF6FBA5B5A7E}" dt="2024-04-30T18:24:35.054" v="32219"/>
        <pc:sldMkLst>
          <pc:docMk/>
          <pc:sldMk cId="3192195187" sldId="5212"/>
        </pc:sldMkLst>
      </pc:sldChg>
      <pc:sldChg chg="delSp modSp add mod">
        <pc:chgData name="Gen Moore" userId="7344d1be-7da3-4dca-94bf-ce3e70949899" providerId="ADAL" clId="{787C69C9-5F3F-4C68-B381-FF6FBA5B5A7E}" dt="2024-04-30T18:24:23.798" v="32218" actId="20577"/>
        <pc:sldMkLst>
          <pc:docMk/>
          <pc:sldMk cId="2462937875" sldId="5213"/>
        </pc:sldMkLst>
      </pc:sldChg>
      <pc:sldChg chg="modSp mod ord">
        <pc:chgData name="Gen Moore" userId="7344d1be-7da3-4dca-94bf-ce3e70949899" providerId="ADAL" clId="{787C69C9-5F3F-4C68-B381-FF6FBA5B5A7E}" dt="2024-04-04T20:42:33.381" v="32151" actId="1076"/>
        <pc:sldMkLst>
          <pc:docMk/>
          <pc:sldMk cId="2547055739" sldId="5214"/>
        </pc:sldMkLst>
      </pc:sldChg>
      <pc:sldChg chg="addSp delSp modSp add mod">
        <pc:chgData name="Gen Moore" userId="7344d1be-7da3-4dca-94bf-ce3e70949899" providerId="ADAL" clId="{787C69C9-5F3F-4C68-B381-FF6FBA5B5A7E}" dt="2024-03-29T16:25:15.769" v="31772" actId="14100"/>
        <pc:sldMkLst>
          <pc:docMk/>
          <pc:sldMk cId="3109839396" sldId="5215"/>
        </pc:sldMkLst>
      </pc:sldChg>
      <pc:sldChg chg="modSp add mod ord">
        <pc:chgData name="Gen Moore" userId="7344d1be-7da3-4dca-94bf-ce3e70949899" providerId="ADAL" clId="{787C69C9-5F3F-4C68-B381-FF6FBA5B5A7E}" dt="2024-03-29T16:41:57.735" v="31940" actId="20577"/>
        <pc:sldMkLst>
          <pc:docMk/>
          <pc:sldMk cId="424269164" sldId="5216"/>
        </pc:sldMkLst>
      </pc:sldChg>
      <pc:sldChg chg="modSp add mod">
        <pc:chgData name="Gen Moore" userId="7344d1be-7da3-4dca-94bf-ce3e70949899" providerId="ADAL" clId="{787C69C9-5F3F-4C68-B381-FF6FBA5B5A7E}" dt="2024-03-29T16:45:28.951" v="31946" actId="20577"/>
        <pc:sldMkLst>
          <pc:docMk/>
          <pc:sldMk cId="2701822102" sldId="5217"/>
        </pc:sldMkLst>
      </pc:sldChg>
      <pc:sldChg chg="delSp modSp add mod ord">
        <pc:chgData name="Gen Moore" userId="7344d1be-7da3-4dca-94bf-ce3e70949899" providerId="ADAL" clId="{787C69C9-5F3F-4C68-B381-FF6FBA5B5A7E}" dt="2024-04-04T20:34:43.549" v="32093"/>
        <pc:sldMkLst>
          <pc:docMk/>
          <pc:sldMk cId="2452121274" sldId="5221"/>
        </pc:sldMkLst>
      </pc:sldChg>
      <pc:sldChg chg="add">
        <pc:chgData name="Gen Moore" userId="7344d1be-7da3-4dca-94bf-ce3e70949899" providerId="ADAL" clId="{787C69C9-5F3F-4C68-B381-FF6FBA5B5A7E}" dt="2024-04-09T18:02:36.508" v="32181"/>
        <pc:sldMkLst>
          <pc:docMk/>
          <pc:sldMk cId="4206474873" sldId="5223"/>
        </pc:sldMkLst>
      </pc:sldChg>
      <pc:sldChg chg="add">
        <pc:chgData name="Gen Moore" userId="7344d1be-7da3-4dca-94bf-ce3e70949899" providerId="ADAL" clId="{787C69C9-5F3F-4C68-B381-FF6FBA5B5A7E}" dt="2024-04-09T18:02:36.508" v="32181"/>
        <pc:sldMkLst>
          <pc:docMk/>
          <pc:sldMk cId="427960789" sldId="5224"/>
        </pc:sldMkLst>
      </pc:sldChg>
      <pc:sldChg chg="add ord">
        <pc:chgData name="Gen Moore" userId="7344d1be-7da3-4dca-94bf-ce3e70949899" providerId="ADAL" clId="{787C69C9-5F3F-4C68-B381-FF6FBA5B5A7E}" dt="2024-04-09T20:38:53.426" v="32186"/>
        <pc:sldMkLst>
          <pc:docMk/>
          <pc:sldMk cId="3803426982" sldId="5225"/>
        </pc:sldMkLst>
      </pc:sldChg>
      <pc:sldChg chg="add">
        <pc:chgData name="Gen Moore" userId="7344d1be-7da3-4dca-94bf-ce3e70949899" providerId="ADAL" clId="{787C69C9-5F3F-4C68-B381-FF6FBA5B5A7E}" dt="2024-04-09T20:40:06.922" v="32194"/>
        <pc:sldMkLst>
          <pc:docMk/>
          <pc:sldMk cId="3304180055" sldId="5226"/>
        </pc:sldMkLst>
      </pc:sldChg>
      <pc:sldChg chg="add">
        <pc:chgData name="Gen Moore" userId="7344d1be-7da3-4dca-94bf-ce3e70949899" providerId="ADAL" clId="{787C69C9-5F3F-4C68-B381-FF6FBA5B5A7E}" dt="2024-04-09T20:40:38.536" v="32195"/>
        <pc:sldMkLst>
          <pc:docMk/>
          <pc:sldMk cId="1392249462" sldId="5227"/>
        </pc:sldMkLst>
      </pc:sldChg>
      <pc:sldChg chg="addSp delSp modSp add mod">
        <pc:chgData name="Gen Moore" userId="7344d1be-7da3-4dca-94bf-ce3e70949899" providerId="ADAL" clId="{787C69C9-5F3F-4C68-B381-FF6FBA5B5A7E}" dt="2024-04-30T22:04:27.807" v="32620" actId="20577"/>
        <pc:sldMkLst>
          <pc:docMk/>
          <pc:sldMk cId="1235038550" sldId="5230"/>
        </pc:sldMkLst>
      </pc:sldChg>
      <pc:sldChg chg="add del">
        <pc:chgData name="Gen Moore" userId="7344d1be-7da3-4dca-94bf-ce3e70949899" providerId="ADAL" clId="{787C69C9-5F3F-4C68-B381-FF6FBA5B5A7E}" dt="2024-05-07T21:33:11.852" v="32622" actId="2696"/>
        <pc:sldMkLst>
          <pc:docMk/>
          <pc:sldMk cId="109355888" sldId="5231"/>
        </pc:sldMkLst>
      </pc:sldChg>
      <pc:sldMasterChg chg="del delSldLayout">
        <pc:chgData name="Gen Moore" userId="7344d1be-7da3-4dca-94bf-ce3e70949899" providerId="ADAL" clId="{787C69C9-5F3F-4C68-B381-FF6FBA5B5A7E}" dt="2023-12-28T17:30:17.765" v="10201" actId="2696"/>
        <pc:sldMasterMkLst>
          <pc:docMk/>
          <pc:sldMasterMk cId="489181505" sldId="2147483754"/>
        </pc:sldMasterMkLst>
        <pc:sldLayoutChg chg="del">
          <pc:chgData name="Gen Moore" userId="7344d1be-7da3-4dca-94bf-ce3e70949899" providerId="ADAL" clId="{787C69C9-5F3F-4C68-B381-FF6FBA5B5A7E}" dt="2023-12-28T17:30:17.749" v="10198" actId="2696"/>
          <pc:sldLayoutMkLst>
            <pc:docMk/>
            <pc:sldMasterMk cId="489181505" sldId="2147483754"/>
            <pc:sldLayoutMk cId="970042178" sldId="2147483756"/>
          </pc:sldLayoutMkLst>
        </pc:sldLayoutChg>
        <pc:sldLayoutChg chg="del">
          <pc:chgData name="Gen Moore" userId="7344d1be-7da3-4dca-94bf-ce3e70949899" providerId="ADAL" clId="{787C69C9-5F3F-4C68-B381-FF6FBA5B5A7E}" dt="2023-12-28T17:30:17.755" v="10199" actId="2696"/>
          <pc:sldLayoutMkLst>
            <pc:docMk/>
            <pc:sldMasterMk cId="489181505" sldId="2147483754"/>
            <pc:sldLayoutMk cId="2344471293" sldId="2147483757"/>
          </pc:sldLayoutMkLst>
        </pc:sldLayoutChg>
        <pc:sldLayoutChg chg="del">
          <pc:chgData name="Gen Moore" userId="7344d1be-7da3-4dca-94bf-ce3e70949899" providerId="ADAL" clId="{787C69C9-5F3F-4C68-B381-FF6FBA5B5A7E}" dt="2023-12-28T17:30:17.758" v="10200" actId="2696"/>
          <pc:sldLayoutMkLst>
            <pc:docMk/>
            <pc:sldMasterMk cId="489181505" sldId="2147483754"/>
            <pc:sldLayoutMk cId="2863694101" sldId="2147483799"/>
          </pc:sldLayoutMkLst>
        </pc:sldLayoutChg>
      </pc:sldMasterChg>
      <pc:sldMasterChg chg="addSp delSp modSp mod addSldLayout delSldLayout modSldLayout sldLayoutOrd">
        <pc:chgData name="Gen Moore" userId="7344d1be-7da3-4dca-94bf-ce3e70949899" providerId="ADAL" clId="{787C69C9-5F3F-4C68-B381-FF6FBA5B5A7E}" dt="2024-04-09T18:50:58.180" v="32182"/>
        <pc:sldMasterMkLst>
          <pc:docMk/>
          <pc:sldMasterMk cId="3405871311" sldId="2147483907"/>
        </pc:sldMasterMkLst>
        <pc:sldLayoutChg chg="del">
          <pc:chgData name="Gen Moore" userId="7344d1be-7da3-4dca-94bf-ce3e70949899" providerId="ADAL" clId="{787C69C9-5F3F-4C68-B381-FF6FBA5B5A7E}" dt="2023-12-14T22:07:38.477" v="9764" actId="2696"/>
          <pc:sldLayoutMkLst>
            <pc:docMk/>
            <pc:sldMasterMk cId="3405871311" sldId="2147483907"/>
            <pc:sldLayoutMk cId="81477220" sldId="2147483908"/>
          </pc:sldLayoutMkLst>
        </pc:sldLayoutChg>
        <pc:sldLayoutChg chg="addSp delSp modSp mod">
          <pc:chgData name="Gen Moore" userId="7344d1be-7da3-4dca-94bf-ce3e70949899" providerId="ADAL" clId="{787C69C9-5F3F-4C68-B381-FF6FBA5B5A7E}" dt="2023-12-14T22:56:51.521" v="9961" actId="6014"/>
          <pc:sldLayoutMkLst>
            <pc:docMk/>
            <pc:sldMasterMk cId="3405871311" sldId="2147483907"/>
            <pc:sldLayoutMk cId="1391213517" sldId="2147483909"/>
          </pc:sldLayoutMkLst>
        </pc:sldLayoutChg>
        <pc:sldLayoutChg chg="addSp delSp modSp mod ord">
          <pc:chgData name="Gen Moore" userId="7344d1be-7da3-4dca-94bf-ce3e70949899" providerId="ADAL" clId="{787C69C9-5F3F-4C68-B381-FF6FBA5B5A7E}" dt="2023-12-14T22:57:33.697" v="9962" actId="6014"/>
          <pc:sldLayoutMkLst>
            <pc:docMk/>
            <pc:sldMasterMk cId="3405871311" sldId="2147483907"/>
            <pc:sldLayoutMk cId="1366612300" sldId="2147483911"/>
          </pc:sldLayoutMkLst>
        </pc:sldLayoutChg>
        <pc:sldLayoutChg chg="del">
          <pc:chgData name="Gen Moore" userId="7344d1be-7da3-4dca-94bf-ce3e70949899" providerId="ADAL" clId="{787C69C9-5F3F-4C68-B381-FF6FBA5B5A7E}" dt="2023-12-29T16:54:15.782" v="12339" actId="2696"/>
          <pc:sldLayoutMkLst>
            <pc:docMk/>
            <pc:sldMasterMk cId="3405871311" sldId="2147483907"/>
            <pc:sldLayoutMk cId="631880095" sldId="2147483912"/>
          </pc:sldLayoutMkLst>
        </pc:sldLayoutChg>
        <pc:sldLayoutChg chg="addSp modSp mod">
          <pc:chgData name="Gen Moore" userId="7344d1be-7da3-4dca-94bf-ce3e70949899" providerId="ADAL" clId="{787C69C9-5F3F-4C68-B381-FF6FBA5B5A7E}" dt="2023-11-15T19:32:53.385" v="6438" actId="14430"/>
          <pc:sldLayoutMkLst>
            <pc:docMk/>
            <pc:sldMasterMk cId="3405871311" sldId="2147483907"/>
            <pc:sldLayoutMk cId="1122672646" sldId="2147483917"/>
          </pc:sldLayoutMkLst>
        </pc:sldLayoutChg>
        <pc:sldLayoutChg chg="addSp delSp modSp mod ord">
          <pc:chgData name="Gen Moore" userId="7344d1be-7da3-4dca-94bf-ce3e70949899" providerId="ADAL" clId="{787C69C9-5F3F-4C68-B381-FF6FBA5B5A7E}" dt="2024-02-12T23:03:16.173" v="25881" actId="3064"/>
          <pc:sldLayoutMkLst>
            <pc:docMk/>
            <pc:sldMasterMk cId="3405871311" sldId="2147483907"/>
            <pc:sldLayoutMk cId="171714994" sldId="2147483919"/>
          </pc:sldLayoutMkLst>
        </pc:sldLayoutChg>
        <pc:sldLayoutChg chg="addSp delSp modSp mod">
          <pc:chgData name="Gen Moore" userId="7344d1be-7da3-4dca-94bf-ce3e70949899" providerId="ADAL" clId="{787C69C9-5F3F-4C68-B381-FF6FBA5B5A7E}" dt="2024-01-04T21:57:37.022" v="14828" actId="14100"/>
          <pc:sldLayoutMkLst>
            <pc:docMk/>
            <pc:sldMasterMk cId="3405871311" sldId="2147483907"/>
            <pc:sldLayoutMk cId="1957665164" sldId="2147483921"/>
          </pc:sldLayoutMkLst>
        </pc:sldLayoutChg>
        <pc:sldLayoutChg chg="addSp delSp modSp del mod ord">
          <pc:chgData name="Gen Moore" userId="7344d1be-7da3-4dca-94bf-ce3e70949899" providerId="ADAL" clId="{787C69C9-5F3F-4C68-B381-FF6FBA5B5A7E}" dt="2023-12-29T17:05:56.015" v="12377" actId="2696"/>
          <pc:sldLayoutMkLst>
            <pc:docMk/>
            <pc:sldMasterMk cId="3405871311" sldId="2147483907"/>
            <pc:sldLayoutMk cId="387552496" sldId="2147483922"/>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093235595" sldId="2147483923"/>
          </pc:sldLayoutMkLst>
        </pc:sldLayoutChg>
        <pc:sldLayoutChg chg="addSp delSp mod">
          <pc:chgData name="Gen Moore" userId="7344d1be-7da3-4dca-94bf-ce3e70949899" providerId="ADAL" clId="{787C69C9-5F3F-4C68-B381-FF6FBA5B5A7E}" dt="2023-12-14T22:33:20.198" v="9845" actId="11529"/>
          <pc:sldLayoutMkLst>
            <pc:docMk/>
            <pc:sldMasterMk cId="3405871311" sldId="2147483907"/>
            <pc:sldLayoutMk cId="3208818484" sldId="2147483927"/>
          </pc:sldLayoutMkLst>
        </pc:sldLayoutChg>
        <pc:sldLayoutChg chg="add del">
          <pc:chgData name="Gen Moore" userId="7344d1be-7da3-4dca-94bf-ce3e70949899" providerId="ADAL" clId="{787C69C9-5F3F-4C68-B381-FF6FBA5B5A7E}" dt="2023-11-10T18:03:43.660" v="5038" actId="2696"/>
          <pc:sldLayoutMkLst>
            <pc:docMk/>
            <pc:sldMasterMk cId="3405871311" sldId="2147483907"/>
            <pc:sldLayoutMk cId="525576531" sldId="2147483931"/>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36677272" sldId="2147483956"/>
          </pc:sldLayoutMkLst>
        </pc:sldLayoutChg>
        <pc:sldLayoutChg chg="del">
          <pc:chgData name="Gen Moore" userId="7344d1be-7da3-4dca-94bf-ce3e70949899" providerId="ADAL" clId="{787C69C9-5F3F-4C68-B381-FF6FBA5B5A7E}" dt="2024-01-04T17:57:31.745" v="14752" actId="2696"/>
          <pc:sldLayoutMkLst>
            <pc:docMk/>
            <pc:sldMasterMk cId="3405871311" sldId="2147483907"/>
            <pc:sldLayoutMk cId="1838156757" sldId="214748395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1518127191" sldId="2147483960"/>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3538641966" sldId="2147483970"/>
          </pc:sldLayoutMkLst>
        </pc:sldLayoutChg>
        <pc:sldLayoutChg chg="del">
          <pc:chgData name="Gen Moore" userId="7344d1be-7da3-4dca-94bf-ce3e70949899" providerId="ADAL" clId="{787C69C9-5F3F-4C68-B381-FF6FBA5B5A7E}" dt="2024-02-13T17:23:14.783" v="27042" actId="2696"/>
          <pc:sldLayoutMkLst>
            <pc:docMk/>
            <pc:sldMasterMk cId="3405871311" sldId="2147483907"/>
            <pc:sldLayoutMk cId="1086430827" sldId="2147484006"/>
          </pc:sldLayoutMkLst>
        </pc:sldLayoutChg>
        <pc:sldLayoutChg chg="del">
          <pc:chgData name="Gen Moore" userId="7344d1be-7da3-4dca-94bf-ce3e70949899" providerId="ADAL" clId="{787C69C9-5F3F-4C68-B381-FF6FBA5B5A7E}" dt="2024-02-13T17:36:05.193" v="27086" actId="2696"/>
          <pc:sldLayoutMkLst>
            <pc:docMk/>
            <pc:sldMasterMk cId="3405871311" sldId="2147483907"/>
            <pc:sldLayoutMk cId="521268386" sldId="2147484007"/>
          </pc:sldLayoutMkLst>
        </pc:sldLayoutChg>
        <pc:sldLayoutChg chg="del">
          <pc:chgData name="Gen Moore" userId="7344d1be-7da3-4dca-94bf-ce3e70949899" providerId="ADAL" clId="{787C69C9-5F3F-4C68-B381-FF6FBA5B5A7E}" dt="2024-01-30T17:31:05.605" v="23705" actId="2696"/>
          <pc:sldLayoutMkLst>
            <pc:docMk/>
            <pc:sldMasterMk cId="3405871311" sldId="2147483907"/>
            <pc:sldLayoutMk cId="2943360836" sldId="2147484008"/>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3325822183" sldId="2147484009"/>
          </pc:sldLayoutMkLst>
        </pc:sldLayoutChg>
        <pc:sldLayoutChg chg="del">
          <pc:chgData name="Gen Moore" userId="7344d1be-7da3-4dca-94bf-ce3e70949899" providerId="ADAL" clId="{787C69C9-5F3F-4C68-B381-FF6FBA5B5A7E}" dt="2023-12-28T20:12:58.070" v="10769" actId="2696"/>
          <pc:sldLayoutMkLst>
            <pc:docMk/>
            <pc:sldMasterMk cId="3405871311" sldId="2147483907"/>
            <pc:sldLayoutMk cId="4222208109" sldId="2147484010"/>
          </pc:sldLayoutMkLst>
        </pc:sldLayoutChg>
        <pc:sldLayoutChg chg="addSp delSp modSp del mod ord">
          <pc:chgData name="Gen Moore" userId="7344d1be-7da3-4dca-94bf-ce3e70949899" providerId="ADAL" clId="{787C69C9-5F3F-4C68-B381-FF6FBA5B5A7E}" dt="2023-12-14T22:49:38.014" v="9917" actId="2696"/>
          <pc:sldLayoutMkLst>
            <pc:docMk/>
            <pc:sldMasterMk cId="3405871311" sldId="2147483907"/>
            <pc:sldLayoutMk cId="2314795606" sldId="2147484011"/>
          </pc:sldLayoutMkLst>
        </pc:sldLayoutChg>
        <pc:sldLayoutChg chg="addSp delSp modSp add mod modTransition">
          <pc:chgData name="Gen Moore" userId="7344d1be-7da3-4dca-94bf-ce3e70949899" providerId="ADAL" clId="{787C69C9-5F3F-4C68-B381-FF6FBA5B5A7E}" dt="2024-02-12T23:02:51.444" v="25877" actId="3064"/>
          <pc:sldLayoutMkLst>
            <pc:docMk/>
            <pc:sldMasterMk cId="3405871311" sldId="2147483907"/>
            <pc:sldLayoutMk cId="3082115191" sldId="2147484011"/>
          </pc:sldLayoutMkLst>
        </pc:sldLayoutChg>
        <pc:sldLayoutChg chg="addSp delSp add del mod modTransition">
          <pc:chgData name="Gen Moore" userId="7344d1be-7da3-4dca-94bf-ce3e70949899" providerId="ADAL" clId="{787C69C9-5F3F-4C68-B381-FF6FBA5B5A7E}" dt="2023-12-14T22:36:57.565" v="9856" actId="2696"/>
          <pc:sldLayoutMkLst>
            <pc:docMk/>
            <pc:sldMasterMk cId="3405871311" sldId="2147483907"/>
            <pc:sldLayoutMk cId="1662968838" sldId="2147484012"/>
          </pc:sldLayoutMkLst>
        </pc:sldLayoutChg>
        <pc:sldLayoutChg chg="addSp modSp new mod setBg">
          <pc:chgData name="Gen Moore" userId="7344d1be-7da3-4dca-94bf-ce3e70949899" providerId="ADAL" clId="{787C69C9-5F3F-4C68-B381-FF6FBA5B5A7E}" dt="2024-04-09T18:50:58.180" v="32182"/>
          <pc:sldLayoutMkLst>
            <pc:docMk/>
            <pc:sldMasterMk cId="3405871311" sldId="2147483907"/>
            <pc:sldLayoutMk cId="3900141937" sldId="2147484012"/>
          </pc:sldLayoutMkLst>
        </pc:sldLayoutChg>
        <pc:sldLayoutChg chg="addSp modSp new del mod">
          <pc:chgData name="Gen Moore" userId="7344d1be-7da3-4dca-94bf-ce3e70949899" providerId="ADAL" clId="{787C69C9-5F3F-4C68-B381-FF6FBA5B5A7E}" dt="2023-12-29T16:52:56.039" v="12338" actId="2696"/>
          <pc:sldLayoutMkLst>
            <pc:docMk/>
            <pc:sldMasterMk cId="3405871311" sldId="2147483907"/>
            <pc:sldLayoutMk cId="3974542050" sldId="2147484012"/>
          </pc:sldLayoutMkLst>
        </pc:sldLayoutChg>
        <pc:sldLayoutChg chg="modSp add mod modTransition">
          <pc:chgData name="Gen Moore" userId="7344d1be-7da3-4dca-94bf-ce3e70949899" providerId="ADAL" clId="{787C69C9-5F3F-4C68-B381-FF6FBA5B5A7E}" dt="2024-02-12T23:17:06.065" v="25980" actId="403"/>
          <pc:sldLayoutMkLst>
            <pc:docMk/>
            <pc:sldMasterMk cId="3405871311" sldId="2147483907"/>
            <pc:sldLayoutMk cId="1922377806" sldId="2147484014"/>
          </pc:sldLayoutMkLst>
        </pc:sldLayoutChg>
        <pc:sldLayoutChg chg="modSp add mod modTransition">
          <pc:chgData name="Gen Moore" userId="7344d1be-7da3-4dca-94bf-ce3e70949899" providerId="ADAL" clId="{787C69C9-5F3F-4C68-B381-FF6FBA5B5A7E}" dt="2024-02-12T23:02:22.565" v="25875" actId="3064"/>
          <pc:sldLayoutMkLst>
            <pc:docMk/>
            <pc:sldMasterMk cId="3405871311" sldId="2147483907"/>
            <pc:sldLayoutMk cId="2136608989" sldId="2147484015"/>
          </pc:sldLayoutMkLst>
        </pc:sldLayoutChg>
        <pc:sldLayoutChg chg="del">
          <pc:chgData name="Gen Moore" userId="7344d1be-7da3-4dca-94bf-ce3e70949899" providerId="ADAL" clId="{787C69C9-5F3F-4C68-B381-FF6FBA5B5A7E}" dt="2024-02-16T00:12:49.447" v="29813" actId="2696"/>
          <pc:sldLayoutMkLst>
            <pc:docMk/>
            <pc:sldMasterMk cId="3405871311" sldId="2147483907"/>
            <pc:sldLayoutMk cId="3805152753" sldId="2147484016"/>
          </pc:sldLayoutMkLst>
        </pc:sldLayoutChg>
      </pc:sldMasterChg>
      <pc:sldMasterChg chg="new del mod addSldLayout delSldLayout">
        <pc:chgData name="Gen Moore" userId="7344d1be-7da3-4dca-94bf-ce3e70949899" providerId="ADAL" clId="{787C69C9-5F3F-4C68-B381-FF6FBA5B5A7E}" dt="2023-12-29T16:50:58.181" v="12331" actId="6938"/>
        <pc:sldMasterMkLst>
          <pc:docMk/>
          <pc:sldMasterMk cId="180430970" sldId="2147484012"/>
        </pc:sldMasterMkLst>
        <pc:sldLayoutChg chg="new del replId">
          <pc:chgData name="Gen Moore" userId="7344d1be-7da3-4dca-94bf-ce3e70949899" providerId="ADAL" clId="{787C69C9-5F3F-4C68-B381-FF6FBA5B5A7E}" dt="2023-12-29T16:50:58.181" v="12331" actId="6938"/>
          <pc:sldLayoutMkLst>
            <pc:docMk/>
            <pc:sldMasterMk cId="180430970" sldId="2147484012"/>
            <pc:sldLayoutMk cId="1103454550" sldId="2147484013"/>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800952896" sldId="2147484014"/>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965698820" sldId="2147484015"/>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168033416" sldId="2147484016"/>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557963092" sldId="2147484017"/>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3681269540" sldId="2147484018"/>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4208122637" sldId="2147484019"/>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94425954" sldId="2147484020"/>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865454319" sldId="2147484021"/>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2409912167" sldId="2147484022"/>
          </pc:sldLayoutMkLst>
        </pc:sldLayoutChg>
        <pc:sldLayoutChg chg="new del replId">
          <pc:chgData name="Gen Moore" userId="7344d1be-7da3-4dca-94bf-ce3e70949899" providerId="ADAL" clId="{787C69C9-5F3F-4C68-B381-FF6FBA5B5A7E}" dt="2023-12-29T16:50:58.181" v="12331" actId="6938"/>
          <pc:sldLayoutMkLst>
            <pc:docMk/>
            <pc:sldMasterMk cId="180430970" sldId="2147484012"/>
            <pc:sldLayoutMk cId="1031789928" sldId="2147484023"/>
          </pc:sldLayoutMkLst>
        </pc:sldLayoutChg>
      </pc:sldMasterChg>
    </pc:docChg>
  </pc:docChgLst>
  <pc:docChgLst>
    <pc:chgData name="Mary Pierce" userId="b5ea70a5-0033-44de-b2aa-771bba254844" providerId="ADAL" clId="{E3C54D84-2AB7-4E15-8FE1-5BDA988396A4}"/>
    <pc:docChg chg="undo custSel modSld">
      <pc:chgData name="Mary Pierce" userId="b5ea70a5-0033-44de-b2aa-771bba254844" providerId="ADAL" clId="{E3C54D84-2AB7-4E15-8FE1-5BDA988396A4}" dt="2025-09-08T15:18:56.216" v="393" actId="20577"/>
      <pc:docMkLst>
        <pc:docMk/>
      </pc:docMkLst>
      <pc:sldChg chg="modSp mod">
        <pc:chgData name="Mary Pierce" userId="b5ea70a5-0033-44de-b2aa-771bba254844" providerId="ADAL" clId="{E3C54D84-2AB7-4E15-8FE1-5BDA988396A4}" dt="2025-09-08T15:18:56.216" v="393" actId="20577"/>
        <pc:sldMkLst>
          <pc:docMk/>
          <pc:sldMk cId="3584962750" sldId="5681"/>
        </pc:sldMkLst>
        <pc:graphicFrameChg chg="mod modGraphic">
          <ac:chgData name="Mary Pierce" userId="b5ea70a5-0033-44de-b2aa-771bba254844" providerId="ADAL" clId="{E3C54D84-2AB7-4E15-8FE1-5BDA988396A4}" dt="2025-09-08T15:18:56.216" v="393" actId="20577"/>
          <ac:graphicFrameMkLst>
            <pc:docMk/>
            <pc:sldMk cId="3584962750" sldId="5681"/>
            <ac:graphicFrameMk id="10" creationId="{B80E941C-7E69-E651-B0C2-1C04A5671BF0}"/>
          </ac:graphicFrameMkLst>
        </pc:graphicFrameChg>
      </pc:sldChg>
    </pc:docChg>
  </pc:docChgLst>
  <pc:docChgLst>
    <pc:chgData name="Sara Golling" userId="5c194b56-a3ad-4ed5-aea4-b535be0c4b07" providerId="ADAL" clId="{90101CAF-DA92-4707-98E5-24A4B9D72E8B}"/>
    <pc:docChg chg="undo custSel addSld delSld modSld sldOrd addSection delSection modSection">
      <pc:chgData name="Sara Golling" userId="5c194b56-a3ad-4ed5-aea4-b535be0c4b07" providerId="ADAL" clId="{90101CAF-DA92-4707-98E5-24A4B9D72E8B}" dt="2025-08-19T00:02:01.175" v="1925"/>
      <pc:docMkLst>
        <pc:docMk/>
      </pc:docMkLst>
      <pc:sldChg chg="del">
        <pc:chgData name="Sara Golling" userId="5c194b56-a3ad-4ed5-aea4-b535be0c4b07" providerId="ADAL" clId="{90101CAF-DA92-4707-98E5-24A4B9D72E8B}" dt="2025-08-18T17:42:10.541" v="9" actId="2696"/>
        <pc:sldMkLst>
          <pc:docMk/>
          <pc:sldMk cId="2327421333" sldId="4956"/>
        </pc:sldMkLst>
      </pc:sldChg>
      <pc:sldChg chg="del">
        <pc:chgData name="Sara Golling" userId="5c194b56-a3ad-4ed5-aea4-b535be0c4b07" providerId="ADAL" clId="{90101CAF-DA92-4707-98E5-24A4B9D72E8B}" dt="2025-08-18T17:42:10.541" v="9" actId="2696"/>
        <pc:sldMkLst>
          <pc:docMk/>
          <pc:sldMk cId="1102340898" sldId="5059"/>
        </pc:sldMkLst>
      </pc:sldChg>
      <pc:sldChg chg="del">
        <pc:chgData name="Sara Golling" userId="5c194b56-a3ad-4ed5-aea4-b535be0c4b07" providerId="ADAL" clId="{90101CAF-DA92-4707-98E5-24A4B9D72E8B}" dt="2025-08-18T17:42:10.541" v="9" actId="2696"/>
        <pc:sldMkLst>
          <pc:docMk/>
          <pc:sldMk cId="4137395673" sldId="5060"/>
        </pc:sldMkLst>
      </pc:sldChg>
      <pc:sldChg chg="del">
        <pc:chgData name="Sara Golling" userId="5c194b56-a3ad-4ed5-aea4-b535be0c4b07" providerId="ADAL" clId="{90101CAF-DA92-4707-98E5-24A4B9D72E8B}" dt="2025-08-18T17:45:20.497" v="20" actId="2696"/>
        <pc:sldMkLst>
          <pc:docMk/>
          <pc:sldMk cId="1632543982" sldId="5061"/>
        </pc:sldMkLst>
      </pc:sldChg>
      <pc:sldChg chg="del">
        <pc:chgData name="Sara Golling" userId="5c194b56-a3ad-4ed5-aea4-b535be0c4b07" providerId="ADAL" clId="{90101CAF-DA92-4707-98E5-24A4B9D72E8B}" dt="2025-08-18T17:45:20.497" v="20" actId="2696"/>
        <pc:sldMkLst>
          <pc:docMk/>
          <pc:sldMk cId="2973312092" sldId="5063"/>
        </pc:sldMkLst>
      </pc:sldChg>
      <pc:sldChg chg="del">
        <pc:chgData name="Sara Golling" userId="5c194b56-a3ad-4ed5-aea4-b535be0c4b07" providerId="ADAL" clId="{90101CAF-DA92-4707-98E5-24A4B9D72E8B}" dt="2025-08-18T17:45:20.497" v="20" actId="2696"/>
        <pc:sldMkLst>
          <pc:docMk/>
          <pc:sldMk cId="335146361" sldId="5064"/>
        </pc:sldMkLst>
      </pc:sldChg>
      <pc:sldChg chg="del">
        <pc:chgData name="Sara Golling" userId="5c194b56-a3ad-4ed5-aea4-b535be0c4b07" providerId="ADAL" clId="{90101CAF-DA92-4707-98E5-24A4B9D72E8B}" dt="2025-08-18T17:42:10.541" v="9" actId="2696"/>
        <pc:sldMkLst>
          <pc:docMk/>
          <pc:sldMk cId="1247481145" sldId="5068"/>
        </pc:sldMkLst>
      </pc:sldChg>
      <pc:sldChg chg="del">
        <pc:chgData name="Sara Golling" userId="5c194b56-a3ad-4ed5-aea4-b535be0c4b07" providerId="ADAL" clId="{90101CAF-DA92-4707-98E5-24A4B9D72E8B}" dt="2025-08-18T17:45:26.940" v="21" actId="2696"/>
        <pc:sldMkLst>
          <pc:docMk/>
          <pc:sldMk cId="3097220839" sldId="5073"/>
        </pc:sldMkLst>
      </pc:sldChg>
      <pc:sldChg chg="del">
        <pc:chgData name="Sara Golling" userId="5c194b56-a3ad-4ed5-aea4-b535be0c4b07" providerId="ADAL" clId="{90101CAF-DA92-4707-98E5-24A4B9D72E8B}" dt="2025-08-18T17:45:26.940" v="21" actId="2696"/>
        <pc:sldMkLst>
          <pc:docMk/>
          <pc:sldMk cId="2712324180" sldId="5075"/>
        </pc:sldMkLst>
      </pc:sldChg>
      <pc:sldChg chg="del">
        <pc:chgData name="Sara Golling" userId="5c194b56-a3ad-4ed5-aea4-b535be0c4b07" providerId="ADAL" clId="{90101CAF-DA92-4707-98E5-24A4B9D72E8B}" dt="2025-08-18T17:47:12.745" v="23" actId="2696"/>
        <pc:sldMkLst>
          <pc:docMk/>
          <pc:sldMk cId="3739987219" sldId="5076"/>
        </pc:sldMkLst>
      </pc:sldChg>
      <pc:sldChg chg="modSp">
        <pc:chgData name="Sara Golling" userId="5c194b56-a3ad-4ed5-aea4-b535be0c4b07" providerId="ADAL" clId="{90101CAF-DA92-4707-98E5-24A4B9D72E8B}" dt="2025-08-18T23:34:19.606" v="1872"/>
        <pc:sldMkLst>
          <pc:docMk/>
          <pc:sldMk cId="2415123086" sldId="5096"/>
        </pc:sldMkLst>
        <pc:spChg chg="mod">
          <ac:chgData name="Sara Golling" userId="5c194b56-a3ad-4ed5-aea4-b535be0c4b07" providerId="ADAL" clId="{90101CAF-DA92-4707-98E5-24A4B9D72E8B}" dt="2025-08-18T23:34:19.606" v="1872"/>
          <ac:spMkLst>
            <pc:docMk/>
            <pc:sldMk cId="2415123086" sldId="5096"/>
            <ac:spMk id="2" creationId="{C6E8412D-1CFC-8134-E2EE-6A44805CC242}"/>
          </ac:spMkLst>
        </pc:spChg>
      </pc:sldChg>
      <pc:sldChg chg="modSp mod">
        <pc:chgData name="Sara Golling" userId="5c194b56-a3ad-4ed5-aea4-b535be0c4b07" providerId="ADAL" clId="{90101CAF-DA92-4707-98E5-24A4B9D72E8B}" dt="2025-08-18T23:34:35.415" v="1875"/>
        <pc:sldMkLst>
          <pc:docMk/>
          <pc:sldMk cId="2093219737" sldId="5097"/>
        </pc:sldMkLst>
        <pc:spChg chg="mod">
          <ac:chgData name="Sara Golling" userId="5c194b56-a3ad-4ed5-aea4-b535be0c4b07" providerId="ADAL" clId="{90101CAF-DA92-4707-98E5-24A4B9D72E8B}" dt="2025-08-18T23:34:35.415" v="1875"/>
          <ac:spMkLst>
            <pc:docMk/>
            <pc:sldMk cId="2093219737" sldId="5097"/>
            <ac:spMk id="2" creationId="{C6E8412D-1CFC-8134-E2EE-6A44805CC242}"/>
          </ac:spMkLst>
        </pc:spChg>
      </pc:sldChg>
      <pc:sldChg chg="del">
        <pc:chgData name="Sara Golling" userId="5c194b56-a3ad-4ed5-aea4-b535be0c4b07" providerId="ADAL" clId="{90101CAF-DA92-4707-98E5-24A4B9D72E8B}" dt="2025-08-18T17:47:12.745" v="23" actId="2696"/>
        <pc:sldMkLst>
          <pc:docMk/>
          <pc:sldMk cId="831964006" sldId="5112"/>
        </pc:sldMkLst>
      </pc:sldChg>
      <pc:sldChg chg="modSp">
        <pc:chgData name="Sara Golling" userId="5c194b56-a3ad-4ed5-aea4-b535be0c4b07" providerId="ADAL" clId="{90101CAF-DA92-4707-98E5-24A4B9D72E8B}" dt="2025-08-18T23:34:42.944" v="1876"/>
        <pc:sldMkLst>
          <pc:docMk/>
          <pc:sldMk cId="1664209792" sldId="5113"/>
        </pc:sldMkLst>
        <pc:spChg chg="mod">
          <ac:chgData name="Sara Golling" userId="5c194b56-a3ad-4ed5-aea4-b535be0c4b07" providerId="ADAL" clId="{90101CAF-DA92-4707-98E5-24A4B9D72E8B}" dt="2025-08-18T23:34:42.944" v="1876"/>
          <ac:spMkLst>
            <pc:docMk/>
            <pc:sldMk cId="1664209792" sldId="5113"/>
            <ac:spMk id="4" creationId="{615E7F95-FC28-BD27-94B5-47CAE0426C28}"/>
          </ac:spMkLst>
        </pc:spChg>
      </pc:sldChg>
      <pc:sldChg chg="modSp">
        <pc:chgData name="Sara Golling" userId="5c194b56-a3ad-4ed5-aea4-b535be0c4b07" providerId="ADAL" clId="{90101CAF-DA92-4707-98E5-24A4B9D72E8B}" dt="2025-08-18T23:34:52.072" v="1877"/>
        <pc:sldMkLst>
          <pc:docMk/>
          <pc:sldMk cId="2845345122" sldId="5114"/>
        </pc:sldMkLst>
        <pc:spChg chg="mod">
          <ac:chgData name="Sara Golling" userId="5c194b56-a3ad-4ed5-aea4-b535be0c4b07" providerId="ADAL" clId="{90101CAF-DA92-4707-98E5-24A4B9D72E8B}" dt="2025-08-18T23:34:52.072" v="1877"/>
          <ac:spMkLst>
            <pc:docMk/>
            <pc:sldMk cId="2845345122" sldId="5114"/>
            <ac:spMk id="3" creationId="{7F225D6E-3F55-8D0D-EC18-B75C2EB95E9A}"/>
          </ac:spMkLst>
        </pc:spChg>
      </pc:sldChg>
      <pc:sldChg chg="del">
        <pc:chgData name="Sara Golling" userId="5c194b56-a3ad-4ed5-aea4-b535be0c4b07" providerId="ADAL" clId="{90101CAF-DA92-4707-98E5-24A4B9D72E8B}" dt="2025-08-18T17:45:26.940" v="21" actId="2696"/>
        <pc:sldMkLst>
          <pc:docMk/>
          <pc:sldMk cId="87086762" sldId="5123"/>
        </pc:sldMkLst>
      </pc:sldChg>
      <pc:sldChg chg="del">
        <pc:chgData name="Sara Golling" userId="5c194b56-a3ad-4ed5-aea4-b535be0c4b07" providerId="ADAL" clId="{90101CAF-DA92-4707-98E5-24A4B9D72E8B}" dt="2025-08-18T17:45:20.497" v="20" actId="2696"/>
        <pc:sldMkLst>
          <pc:docMk/>
          <pc:sldMk cId="2992246298" sldId="5124"/>
        </pc:sldMkLst>
      </pc:sldChg>
      <pc:sldChg chg="addSp delSp modSp mod">
        <pc:chgData name="Sara Golling" userId="5c194b56-a3ad-4ed5-aea4-b535be0c4b07" providerId="ADAL" clId="{90101CAF-DA92-4707-98E5-24A4B9D72E8B}" dt="2025-08-18T23:20:29.310" v="1626" actId="21"/>
        <pc:sldMkLst>
          <pc:docMk/>
          <pc:sldMk cId="2191203005" sldId="5141"/>
        </pc:sldMkLst>
        <pc:spChg chg="mod">
          <ac:chgData name="Sara Golling" userId="5c194b56-a3ad-4ed5-aea4-b535be0c4b07" providerId="ADAL" clId="{90101CAF-DA92-4707-98E5-24A4B9D72E8B}" dt="2025-08-18T20:17:25.699" v="465" actId="20577"/>
          <ac:spMkLst>
            <pc:docMk/>
            <pc:sldMk cId="2191203005" sldId="5141"/>
            <ac:spMk id="6" creationId="{6AB5968D-3DF3-7756-BE8B-2ECE9F940DED}"/>
          </ac:spMkLst>
        </pc:spChg>
        <pc:spChg chg="mod ord modVis">
          <ac:chgData name="Sara Golling" userId="5c194b56-a3ad-4ed5-aea4-b535be0c4b07" providerId="ADAL" clId="{90101CAF-DA92-4707-98E5-24A4B9D72E8B}" dt="2025-08-18T20:42:45.232" v="521" actId="14429"/>
          <ac:spMkLst>
            <pc:docMk/>
            <pc:sldMk cId="2191203005" sldId="5141"/>
            <ac:spMk id="10" creationId="{49BDE37D-A321-901B-3F2D-52866F979642}"/>
          </ac:spMkLst>
        </pc:spChg>
        <pc:picChg chg="mod modVis">
          <ac:chgData name="Sara Golling" userId="5c194b56-a3ad-4ed5-aea4-b535be0c4b07" providerId="ADAL" clId="{90101CAF-DA92-4707-98E5-24A4B9D72E8B}" dt="2025-08-18T20:42:26.864" v="509" actId="14430"/>
          <ac:picMkLst>
            <pc:docMk/>
            <pc:sldMk cId="2191203005" sldId="5141"/>
            <ac:picMk id="4" creationId="{F98BA533-0FBC-4BE9-8D17-0E4AA43CE373}"/>
          </ac:picMkLst>
        </pc:picChg>
        <pc:picChg chg="add mod ord modVis modCrop">
          <ac:chgData name="Sara Golling" userId="5c194b56-a3ad-4ed5-aea4-b535be0c4b07" providerId="ADAL" clId="{90101CAF-DA92-4707-98E5-24A4B9D72E8B}" dt="2025-08-18T20:41:51.061" v="501" actId="13244"/>
          <ac:picMkLst>
            <pc:docMk/>
            <pc:sldMk cId="2191203005" sldId="5141"/>
            <ac:picMk id="7" creationId="{32DFF471-26C1-7E1D-F735-F936F45A27FC}"/>
          </ac:picMkLst>
        </pc:picChg>
      </pc:sldChg>
      <pc:sldChg chg="del">
        <pc:chgData name="Sara Golling" userId="5c194b56-a3ad-4ed5-aea4-b535be0c4b07" providerId="ADAL" clId="{90101CAF-DA92-4707-98E5-24A4B9D72E8B}" dt="2025-08-18T17:45:26.940" v="21" actId="2696"/>
        <pc:sldMkLst>
          <pc:docMk/>
          <pc:sldMk cId="3721393919" sldId="5151"/>
        </pc:sldMkLst>
      </pc:sldChg>
      <pc:sldChg chg="del">
        <pc:chgData name="Sara Golling" userId="5c194b56-a3ad-4ed5-aea4-b535be0c4b07" providerId="ADAL" clId="{90101CAF-DA92-4707-98E5-24A4B9D72E8B}" dt="2025-08-18T17:39:58.955" v="1" actId="2696"/>
        <pc:sldMkLst>
          <pc:docMk/>
          <pc:sldMk cId="222665793" sldId="5177"/>
        </pc:sldMkLst>
      </pc:sldChg>
      <pc:sldChg chg="del">
        <pc:chgData name="Sara Golling" userId="5c194b56-a3ad-4ed5-aea4-b535be0c4b07" providerId="ADAL" clId="{90101CAF-DA92-4707-98E5-24A4B9D72E8B}" dt="2025-08-18T17:40:41.384" v="4" actId="2696"/>
        <pc:sldMkLst>
          <pc:docMk/>
          <pc:sldMk cId="2601899456" sldId="5178"/>
        </pc:sldMkLst>
      </pc:sldChg>
      <pc:sldChg chg="del">
        <pc:chgData name="Sara Golling" userId="5c194b56-a3ad-4ed5-aea4-b535be0c4b07" providerId="ADAL" clId="{90101CAF-DA92-4707-98E5-24A4B9D72E8B}" dt="2025-08-18T17:45:20.497" v="20" actId="2696"/>
        <pc:sldMkLst>
          <pc:docMk/>
          <pc:sldMk cId="3676405310" sldId="5179"/>
        </pc:sldMkLst>
      </pc:sldChg>
      <pc:sldChg chg="del">
        <pc:chgData name="Sara Golling" userId="5c194b56-a3ad-4ed5-aea4-b535be0c4b07" providerId="ADAL" clId="{90101CAF-DA92-4707-98E5-24A4B9D72E8B}" dt="2025-08-18T17:42:10.541" v="9" actId="2696"/>
        <pc:sldMkLst>
          <pc:docMk/>
          <pc:sldMk cId="2214319225" sldId="5180"/>
        </pc:sldMkLst>
      </pc:sldChg>
      <pc:sldChg chg="del">
        <pc:chgData name="Sara Golling" userId="5c194b56-a3ad-4ed5-aea4-b535be0c4b07" providerId="ADAL" clId="{90101CAF-DA92-4707-98E5-24A4B9D72E8B}" dt="2025-08-18T17:40:54.589" v="6" actId="2696"/>
        <pc:sldMkLst>
          <pc:docMk/>
          <pc:sldMk cId="1585126194" sldId="5182"/>
        </pc:sldMkLst>
      </pc:sldChg>
      <pc:sldChg chg="del">
        <pc:chgData name="Sara Golling" userId="5c194b56-a3ad-4ed5-aea4-b535be0c4b07" providerId="ADAL" clId="{90101CAF-DA92-4707-98E5-24A4B9D72E8B}" dt="2025-08-18T17:42:10.541" v="9" actId="2696"/>
        <pc:sldMkLst>
          <pc:docMk/>
          <pc:sldMk cId="2624949585" sldId="5183"/>
        </pc:sldMkLst>
      </pc:sldChg>
      <pc:sldChg chg="del">
        <pc:chgData name="Sara Golling" userId="5c194b56-a3ad-4ed5-aea4-b535be0c4b07" providerId="ADAL" clId="{90101CAF-DA92-4707-98E5-24A4B9D72E8B}" dt="2025-08-18T17:42:10.541" v="9" actId="2696"/>
        <pc:sldMkLst>
          <pc:docMk/>
          <pc:sldMk cId="980116952" sldId="5184"/>
        </pc:sldMkLst>
      </pc:sldChg>
      <pc:sldChg chg="del">
        <pc:chgData name="Sara Golling" userId="5c194b56-a3ad-4ed5-aea4-b535be0c4b07" providerId="ADAL" clId="{90101CAF-DA92-4707-98E5-24A4B9D72E8B}" dt="2025-08-18T17:42:10.541" v="9" actId="2696"/>
        <pc:sldMkLst>
          <pc:docMk/>
          <pc:sldMk cId="3970053537" sldId="5185"/>
        </pc:sldMkLst>
      </pc:sldChg>
      <pc:sldChg chg="del">
        <pc:chgData name="Sara Golling" userId="5c194b56-a3ad-4ed5-aea4-b535be0c4b07" providerId="ADAL" clId="{90101CAF-DA92-4707-98E5-24A4B9D72E8B}" dt="2025-08-18T17:42:10.541" v="9" actId="2696"/>
        <pc:sldMkLst>
          <pc:docMk/>
          <pc:sldMk cId="3543230415" sldId="5186"/>
        </pc:sldMkLst>
      </pc:sldChg>
      <pc:sldChg chg="del">
        <pc:chgData name="Sara Golling" userId="5c194b56-a3ad-4ed5-aea4-b535be0c4b07" providerId="ADAL" clId="{90101CAF-DA92-4707-98E5-24A4B9D72E8B}" dt="2025-08-18T17:45:20.497" v="20" actId="2696"/>
        <pc:sldMkLst>
          <pc:docMk/>
          <pc:sldMk cId="3558149838" sldId="5192"/>
        </pc:sldMkLst>
      </pc:sldChg>
      <pc:sldChg chg="del">
        <pc:chgData name="Sara Golling" userId="5c194b56-a3ad-4ed5-aea4-b535be0c4b07" providerId="ADAL" clId="{90101CAF-DA92-4707-98E5-24A4B9D72E8B}" dt="2025-08-18T17:45:20.497" v="20" actId="2696"/>
        <pc:sldMkLst>
          <pc:docMk/>
          <pc:sldMk cId="3372684147" sldId="5193"/>
        </pc:sldMkLst>
      </pc:sldChg>
      <pc:sldChg chg="del">
        <pc:chgData name="Sara Golling" userId="5c194b56-a3ad-4ed5-aea4-b535be0c4b07" providerId="ADAL" clId="{90101CAF-DA92-4707-98E5-24A4B9D72E8B}" dt="2025-08-18T17:45:20.497" v="20" actId="2696"/>
        <pc:sldMkLst>
          <pc:docMk/>
          <pc:sldMk cId="3918517786" sldId="5194"/>
        </pc:sldMkLst>
      </pc:sldChg>
      <pc:sldChg chg="del">
        <pc:chgData name="Sara Golling" userId="5c194b56-a3ad-4ed5-aea4-b535be0c4b07" providerId="ADAL" clId="{90101CAF-DA92-4707-98E5-24A4B9D72E8B}" dt="2025-08-18T17:45:20.497" v="20" actId="2696"/>
        <pc:sldMkLst>
          <pc:docMk/>
          <pc:sldMk cId="2555896143" sldId="5195"/>
        </pc:sldMkLst>
      </pc:sldChg>
      <pc:sldChg chg="del">
        <pc:chgData name="Sara Golling" userId="5c194b56-a3ad-4ed5-aea4-b535be0c4b07" providerId="ADAL" clId="{90101CAF-DA92-4707-98E5-24A4B9D72E8B}" dt="2025-08-18T17:45:20.497" v="20" actId="2696"/>
        <pc:sldMkLst>
          <pc:docMk/>
          <pc:sldMk cId="2804057747" sldId="5196"/>
        </pc:sldMkLst>
      </pc:sldChg>
      <pc:sldChg chg="del">
        <pc:chgData name="Sara Golling" userId="5c194b56-a3ad-4ed5-aea4-b535be0c4b07" providerId="ADAL" clId="{90101CAF-DA92-4707-98E5-24A4B9D72E8B}" dt="2025-08-18T17:47:12.745" v="23" actId="2696"/>
        <pc:sldMkLst>
          <pc:docMk/>
          <pc:sldMk cId="4286430387" sldId="5197"/>
        </pc:sldMkLst>
      </pc:sldChg>
      <pc:sldChg chg="modSp mod">
        <pc:chgData name="Sara Golling" userId="5c194b56-a3ad-4ed5-aea4-b535be0c4b07" providerId="ADAL" clId="{90101CAF-DA92-4707-98E5-24A4B9D72E8B}" dt="2025-08-18T23:41:07.818" v="1900" actId="20577"/>
        <pc:sldMkLst>
          <pc:docMk/>
          <pc:sldMk cId="946543609" sldId="5204"/>
        </pc:sldMkLst>
        <pc:spChg chg="mod">
          <ac:chgData name="Sara Golling" userId="5c194b56-a3ad-4ed5-aea4-b535be0c4b07" providerId="ADAL" clId="{90101CAF-DA92-4707-98E5-24A4B9D72E8B}" dt="2025-08-18T23:41:07.818" v="1900" actId="20577"/>
          <ac:spMkLst>
            <pc:docMk/>
            <pc:sldMk cId="946543609" sldId="5204"/>
            <ac:spMk id="12" creationId="{1386B0FA-C146-4909-26D1-1FD7F469D618}"/>
          </ac:spMkLst>
        </pc:spChg>
      </pc:sldChg>
      <pc:sldChg chg="del">
        <pc:chgData name="Sara Golling" userId="5c194b56-a3ad-4ed5-aea4-b535be0c4b07" providerId="ADAL" clId="{90101CAF-DA92-4707-98E5-24A4B9D72E8B}" dt="2025-08-18T17:40:26.213" v="2" actId="2696"/>
        <pc:sldMkLst>
          <pc:docMk/>
          <pc:sldMk cId="236701984" sldId="5210"/>
        </pc:sldMkLst>
      </pc:sldChg>
      <pc:sldChg chg="del">
        <pc:chgData name="Sara Golling" userId="5c194b56-a3ad-4ed5-aea4-b535be0c4b07" providerId="ADAL" clId="{90101CAF-DA92-4707-98E5-24A4B9D72E8B}" dt="2025-08-18T17:47:12.745" v="23" actId="2696"/>
        <pc:sldMkLst>
          <pc:docMk/>
          <pc:sldMk cId="3192195187" sldId="5212"/>
        </pc:sldMkLst>
      </pc:sldChg>
      <pc:sldChg chg="del">
        <pc:chgData name="Sara Golling" userId="5c194b56-a3ad-4ed5-aea4-b535be0c4b07" providerId="ADAL" clId="{90101CAF-DA92-4707-98E5-24A4B9D72E8B}" dt="2025-08-18T17:47:12.745" v="23" actId="2696"/>
        <pc:sldMkLst>
          <pc:docMk/>
          <pc:sldMk cId="2462937875" sldId="5213"/>
        </pc:sldMkLst>
      </pc:sldChg>
      <pc:sldChg chg="del">
        <pc:chgData name="Sara Golling" userId="5c194b56-a3ad-4ed5-aea4-b535be0c4b07" providerId="ADAL" clId="{90101CAF-DA92-4707-98E5-24A4B9D72E8B}" dt="2025-08-18T17:47:12.745" v="23" actId="2696"/>
        <pc:sldMkLst>
          <pc:docMk/>
          <pc:sldMk cId="2452121274" sldId="5221"/>
        </pc:sldMkLst>
      </pc:sldChg>
      <pc:sldChg chg="del">
        <pc:chgData name="Sara Golling" userId="5c194b56-a3ad-4ed5-aea4-b535be0c4b07" providerId="ADAL" clId="{90101CAF-DA92-4707-98E5-24A4B9D72E8B}" dt="2025-08-18T17:42:10.541" v="9" actId="2696"/>
        <pc:sldMkLst>
          <pc:docMk/>
          <pc:sldMk cId="1235038550" sldId="5230"/>
        </pc:sldMkLst>
      </pc:sldChg>
      <pc:sldChg chg="addSp modSp add mod">
        <pc:chgData name="Sara Golling" userId="5c194b56-a3ad-4ed5-aea4-b535be0c4b07" providerId="ADAL" clId="{90101CAF-DA92-4707-98E5-24A4B9D72E8B}" dt="2025-08-18T20:50:09.757" v="539" actId="404"/>
        <pc:sldMkLst>
          <pc:docMk/>
          <pc:sldMk cId="3608877242" sldId="5231"/>
        </pc:sldMkLst>
        <pc:spChg chg="mod">
          <ac:chgData name="Sara Golling" userId="5c194b56-a3ad-4ed5-aea4-b535be0c4b07" providerId="ADAL" clId="{90101CAF-DA92-4707-98E5-24A4B9D72E8B}" dt="2025-08-18T19:23:12.343" v="118" actId="6549"/>
          <ac:spMkLst>
            <pc:docMk/>
            <pc:sldMk cId="3608877242" sldId="5231"/>
            <ac:spMk id="4" creationId="{8F4ACCE6-16ED-A6E8-3B80-FF338FCD3807}"/>
          </ac:spMkLst>
        </pc:spChg>
        <pc:spChg chg="mod">
          <ac:chgData name="Sara Golling" userId="5c194b56-a3ad-4ed5-aea4-b535be0c4b07" providerId="ADAL" clId="{90101CAF-DA92-4707-98E5-24A4B9D72E8B}" dt="2025-08-18T20:50:09.757" v="539" actId="404"/>
          <ac:spMkLst>
            <pc:docMk/>
            <pc:sldMk cId="3608877242" sldId="5231"/>
            <ac:spMk id="6" creationId="{C2580BB5-70AB-13BF-D57E-95B1FBE7DAF0}"/>
          </ac:spMkLst>
        </pc:spChg>
        <pc:picChg chg="mod">
          <ac:chgData name="Sara Golling" userId="5c194b56-a3ad-4ed5-aea4-b535be0c4b07" providerId="ADAL" clId="{90101CAF-DA92-4707-98E5-24A4B9D72E8B}" dt="2025-08-18T20:49:09.013" v="534" actId="14826"/>
          <ac:picMkLst>
            <pc:docMk/>
            <pc:sldMk cId="3608877242" sldId="5231"/>
            <ac:picMk id="8" creationId="{0CFA3894-24E9-8AC4-22A3-A0B245727D0C}"/>
          </ac:picMkLst>
        </pc:picChg>
      </pc:sldChg>
      <pc:sldChg chg="add del">
        <pc:chgData name="Sara Golling" userId="5c194b56-a3ad-4ed5-aea4-b535be0c4b07" providerId="ADAL" clId="{90101CAF-DA92-4707-98E5-24A4B9D72E8B}" dt="2025-08-18T21:03:28.380" v="734" actId="2696"/>
        <pc:sldMkLst>
          <pc:docMk/>
          <pc:sldMk cId="1874922148" sldId="5233"/>
        </pc:sldMkLst>
      </pc:sldChg>
      <pc:sldChg chg="modSp add mod ord">
        <pc:chgData name="Sara Golling" userId="5c194b56-a3ad-4ed5-aea4-b535be0c4b07" providerId="ADAL" clId="{90101CAF-DA92-4707-98E5-24A4B9D72E8B}" dt="2025-08-18T23:07:05.138" v="1604"/>
        <pc:sldMkLst>
          <pc:docMk/>
          <pc:sldMk cId="1514405324" sldId="5240"/>
        </pc:sldMkLst>
        <pc:spChg chg="mod">
          <ac:chgData name="Sara Golling" userId="5c194b56-a3ad-4ed5-aea4-b535be0c4b07" providerId="ADAL" clId="{90101CAF-DA92-4707-98E5-24A4B9D72E8B}" dt="2025-08-18T23:00:53.894" v="1524" actId="1076"/>
          <ac:spMkLst>
            <pc:docMk/>
            <pc:sldMk cId="1514405324" sldId="5240"/>
            <ac:spMk id="4" creationId="{29ABDF5C-DE2B-7EED-FC1D-799ABA9C1A84}"/>
          </ac:spMkLst>
        </pc:spChg>
      </pc:sldChg>
      <pc:sldChg chg="add ord">
        <pc:chgData name="Sara Golling" userId="5c194b56-a3ad-4ed5-aea4-b535be0c4b07" providerId="ADAL" clId="{90101CAF-DA92-4707-98E5-24A4B9D72E8B}" dt="2025-08-18T23:07:05.138" v="1604"/>
        <pc:sldMkLst>
          <pc:docMk/>
          <pc:sldMk cId="2046799744" sldId="5250"/>
        </pc:sldMkLst>
      </pc:sldChg>
      <pc:sldChg chg="add">
        <pc:chgData name="Sara Golling" userId="5c194b56-a3ad-4ed5-aea4-b535be0c4b07" providerId="ADAL" clId="{90101CAF-DA92-4707-98E5-24A4B9D72E8B}" dt="2025-08-18T17:41:48.319" v="8"/>
        <pc:sldMkLst>
          <pc:docMk/>
          <pc:sldMk cId="58365622" sldId="5252"/>
        </pc:sldMkLst>
      </pc:sldChg>
      <pc:sldChg chg="add">
        <pc:chgData name="Sara Golling" userId="5c194b56-a3ad-4ed5-aea4-b535be0c4b07" providerId="ADAL" clId="{90101CAF-DA92-4707-98E5-24A4B9D72E8B}" dt="2025-08-18T17:41:48.319" v="8"/>
        <pc:sldMkLst>
          <pc:docMk/>
          <pc:sldMk cId="1144849803" sldId="5253"/>
        </pc:sldMkLst>
      </pc:sldChg>
      <pc:sldChg chg="modSp add">
        <pc:chgData name="Sara Golling" userId="5c194b56-a3ad-4ed5-aea4-b535be0c4b07" providerId="ADAL" clId="{90101CAF-DA92-4707-98E5-24A4B9D72E8B}" dt="2025-08-18T21:01:13.735" v="723"/>
        <pc:sldMkLst>
          <pc:docMk/>
          <pc:sldMk cId="3528479026" sldId="5256"/>
        </pc:sldMkLst>
        <pc:spChg chg="mod">
          <ac:chgData name="Sara Golling" userId="5c194b56-a3ad-4ed5-aea4-b535be0c4b07" providerId="ADAL" clId="{90101CAF-DA92-4707-98E5-24A4B9D72E8B}" dt="2025-08-18T21:01:13.735" v="723"/>
          <ac:spMkLst>
            <pc:docMk/>
            <pc:sldMk cId="3528479026" sldId="5256"/>
            <ac:spMk id="2" creationId="{C6E8412D-1CFC-8134-E2EE-6A44805CC242}"/>
          </ac:spMkLst>
        </pc:spChg>
      </pc:sldChg>
      <pc:sldChg chg="addSp delSp modSp add mod ord">
        <pc:chgData name="Sara Golling" userId="5c194b56-a3ad-4ed5-aea4-b535be0c4b07" providerId="ADAL" clId="{90101CAF-DA92-4707-98E5-24A4B9D72E8B}" dt="2025-08-19T00:02:01.175" v="1925"/>
        <pc:sldMkLst>
          <pc:docMk/>
          <pc:sldMk cId="3324929566" sldId="5274"/>
        </pc:sldMkLst>
      </pc:sldChg>
      <pc:sldChg chg="add del">
        <pc:chgData name="Sara Golling" userId="5c194b56-a3ad-4ed5-aea4-b535be0c4b07" providerId="ADAL" clId="{90101CAF-DA92-4707-98E5-24A4B9D72E8B}" dt="2025-08-18T21:03:28.380" v="734" actId="2696"/>
        <pc:sldMkLst>
          <pc:docMk/>
          <pc:sldMk cId="2996650600" sldId="5276"/>
        </pc:sldMkLst>
      </pc:sldChg>
      <pc:sldChg chg="add">
        <pc:chgData name="Sara Golling" userId="5c194b56-a3ad-4ed5-aea4-b535be0c4b07" providerId="ADAL" clId="{90101CAF-DA92-4707-98E5-24A4B9D72E8B}" dt="2025-08-18T17:43:56.347" v="13"/>
        <pc:sldMkLst>
          <pc:docMk/>
          <pc:sldMk cId="3255082389" sldId="5314"/>
        </pc:sldMkLst>
      </pc:sldChg>
      <pc:sldChg chg="add ord">
        <pc:chgData name="Sara Golling" userId="5c194b56-a3ad-4ed5-aea4-b535be0c4b07" providerId="ADAL" clId="{90101CAF-DA92-4707-98E5-24A4B9D72E8B}" dt="2025-08-18T23:07:05.138" v="1604"/>
        <pc:sldMkLst>
          <pc:docMk/>
          <pc:sldMk cId="3775499439" sldId="5318"/>
        </pc:sldMkLst>
      </pc:sldChg>
      <pc:sldChg chg="add">
        <pc:chgData name="Sara Golling" userId="5c194b56-a3ad-4ed5-aea4-b535be0c4b07" providerId="ADAL" clId="{90101CAF-DA92-4707-98E5-24A4B9D72E8B}" dt="2025-08-18T17:46:55.831" v="22"/>
        <pc:sldMkLst>
          <pc:docMk/>
          <pc:sldMk cId="1304568858" sldId="5320"/>
        </pc:sldMkLst>
      </pc:sldChg>
      <pc:sldChg chg="add">
        <pc:chgData name="Sara Golling" userId="5c194b56-a3ad-4ed5-aea4-b535be0c4b07" providerId="ADAL" clId="{90101CAF-DA92-4707-98E5-24A4B9D72E8B}" dt="2025-08-18T17:43:56.347" v="13"/>
        <pc:sldMkLst>
          <pc:docMk/>
          <pc:sldMk cId="2268135930" sldId="5344"/>
        </pc:sldMkLst>
      </pc:sldChg>
      <pc:sldChg chg="add">
        <pc:chgData name="Sara Golling" userId="5c194b56-a3ad-4ed5-aea4-b535be0c4b07" providerId="ADAL" clId="{90101CAF-DA92-4707-98E5-24A4B9D72E8B}" dt="2025-08-18T17:41:05.674" v="7"/>
        <pc:sldMkLst>
          <pc:docMk/>
          <pc:sldMk cId="2512857857" sldId="5351"/>
        </pc:sldMkLst>
      </pc:sldChg>
      <pc:sldChg chg="add">
        <pc:chgData name="Sara Golling" userId="5c194b56-a3ad-4ed5-aea4-b535be0c4b07" providerId="ADAL" clId="{90101CAF-DA92-4707-98E5-24A4B9D72E8B}" dt="2025-08-18T17:46:55.831" v="22"/>
        <pc:sldMkLst>
          <pc:docMk/>
          <pc:sldMk cId="3584962750" sldId="5681"/>
        </pc:sldMkLst>
      </pc:sldChg>
      <pc:sldChg chg="add">
        <pc:chgData name="Sara Golling" userId="5c194b56-a3ad-4ed5-aea4-b535be0c4b07" providerId="ADAL" clId="{90101CAF-DA92-4707-98E5-24A4B9D72E8B}" dt="2025-08-18T17:41:05.674" v="7"/>
        <pc:sldMkLst>
          <pc:docMk/>
          <pc:sldMk cId="2181778456" sldId="5775"/>
        </pc:sldMkLst>
      </pc:sldChg>
      <pc:sldChg chg="modSp add mod ord">
        <pc:chgData name="Sara Golling" userId="5c194b56-a3ad-4ed5-aea4-b535be0c4b07" providerId="ADAL" clId="{90101CAF-DA92-4707-98E5-24A4B9D72E8B}" dt="2025-08-18T21:52:56.916" v="1085"/>
        <pc:sldMkLst>
          <pc:docMk/>
          <pc:sldMk cId="50681777" sldId="5781"/>
        </pc:sldMkLst>
        <pc:spChg chg="mod">
          <ac:chgData name="Sara Golling" userId="5c194b56-a3ad-4ed5-aea4-b535be0c4b07" providerId="ADAL" clId="{90101CAF-DA92-4707-98E5-24A4B9D72E8B}" dt="2025-08-18T21:05:20.437" v="814" actId="20577"/>
          <ac:spMkLst>
            <pc:docMk/>
            <pc:sldMk cId="50681777" sldId="5781"/>
            <ac:spMk id="15" creationId="{FE0C6CC6-D9F8-E686-8793-522881B8F791}"/>
          </ac:spMkLst>
        </pc:spChg>
      </pc:sldChg>
      <pc:sldChg chg="add">
        <pc:chgData name="Sara Golling" userId="5c194b56-a3ad-4ed5-aea4-b535be0c4b07" providerId="ADAL" clId="{90101CAF-DA92-4707-98E5-24A4B9D72E8B}" dt="2025-08-18T17:46:55.831" v="22"/>
        <pc:sldMkLst>
          <pc:docMk/>
          <pc:sldMk cId="3600964175" sldId="5782"/>
        </pc:sldMkLst>
      </pc:sldChg>
      <pc:sldChg chg="modSp add mod">
        <pc:chgData name="Sara Golling" userId="5c194b56-a3ad-4ed5-aea4-b535be0c4b07" providerId="ADAL" clId="{90101CAF-DA92-4707-98E5-24A4B9D72E8B}" dt="2025-08-18T20:56:58.983" v="668" actId="1076"/>
        <pc:sldMkLst>
          <pc:docMk/>
          <pc:sldMk cId="402693875" sldId="5787"/>
        </pc:sldMkLst>
        <pc:spChg chg="mod">
          <ac:chgData name="Sara Golling" userId="5c194b56-a3ad-4ed5-aea4-b535be0c4b07" providerId="ADAL" clId="{90101CAF-DA92-4707-98E5-24A4B9D72E8B}" dt="2025-08-18T20:56:58.983" v="668" actId="1076"/>
          <ac:spMkLst>
            <pc:docMk/>
            <pc:sldMk cId="402693875" sldId="5787"/>
            <ac:spMk id="11" creationId="{3473290D-C0F1-B469-39DA-AB0312509DF3}"/>
          </ac:spMkLst>
        </pc:spChg>
      </pc:sldChg>
      <pc:sldChg chg="addSp modSp add mod">
        <pc:chgData name="Sara Golling" userId="5c194b56-a3ad-4ed5-aea4-b535be0c4b07" providerId="ADAL" clId="{90101CAF-DA92-4707-98E5-24A4B9D72E8B}" dt="2025-08-18T20:57:33.061" v="676" actId="14430"/>
        <pc:sldMkLst>
          <pc:docMk/>
          <pc:sldMk cId="1640677339" sldId="5889"/>
        </pc:sldMkLst>
        <pc:spChg chg="mod">
          <ac:chgData name="Sara Golling" userId="5c194b56-a3ad-4ed5-aea4-b535be0c4b07" providerId="ADAL" clId="{90101CAF-DA92-4707-98E5-24A4B9D72E8B}" dt="2025-08-18T20:15:32.223" v="315" actId="6549"/>
          <ac:spMkLst>
            <pc:docMk/>
            <pc:sldMk cId="1640677339" sldId="5889"/>
            <ac:spMk id="12" creationId="{ACAB667D-E06A-5DF1-4EF9-32765217DB6A}"/>
          </ac:spMkLst>
        </pc:spChg>
        <pc:spChg chg="mod modVis">
          <ac:chgData name="Sara Golling" userId="5c194b56-a3ad-4ed5-aea4-b535be0c4b07" providerId="ADAL" clId="{90101CAF-DA92-4707-98E5-24A4B9D72E8B}" dt="2025-08-18T20:52:28.144" v="551" actId="14430"/>
          <ac:spMkLst>
            <pc:docMk/>
            <pc:sldMk cId="1640677339" sldId="5889"/>
            <ac:spMk id="15" creationId="{51073829-15C8-C25A-3B99-3038C1152A70}"/>
          </ac:spMkLst>
        </pc:spChg>
        <pc:picChg chg="mod">
          <ac:chgData name="Sara Golling" userId="5c194b56-a3ad-4ed5-aea4-b535be0c4b07" providerId="ADAL" clId="{90101CAF-DA92-4707-98E5-24A4B9D72E8B}" dt="2025-08-18T20:52:05.114" v="549" actId="14826"/>
          <ac:picMkLst>
            <pc:docMk/>
            <pc:sldMk cId="1640677339" sldId="5889"/>
            <ac:picMk id="14" creationId="{79E7E1FA-1BF2-BBAF-BC0F-196B6F74277C}"/>
          </ac:picMkLst>
        </pc:picChg>
      </pc:sldChg>
      <pc:sldChg chg="add">
        <pc:chgData name="Sara Golling" userId="5c194b56-a3ad-4ed5-aea4-b535be0c4b07" providerId="ADAL" clId="{90101CAF-DA92-4707-98E5-24A4B9D72E8B}" dt="2025-08-18T17:41:48.319" v="8"/>
        <pc:sldMkLst>
          <pc:docMk/>
          <pc:sldMk cId="2801925206" sldId="5890"/>
        </pc:sldMkLst>
      </pc:sldChg>
      <pc:sldChg chg="modSp add mod">
        <pc:chgData name="Sara Golling" userId="5c194b56-a3ad-4ed5-aea4-b535be0c4b07" providerId="ADAL" clId="{90101CAF-DA92-4707-98E5-24A4B9D72E8B}" dt="2025-08-18T20:58:19.547" v="721" actId="20577"/>
        <pc:sldMkLst>
          <pc:docMk/>
          <pc:sldMk cId="414792256" sldId="5891"/>
        </pc:sldMkLst>
      </pc:sldChg>
      <pc:sldChg chg="add">
        <pc:chgData name="Sara Golling" userId="5c194b56-a3ad-4ed5-aea4-b535be0c4b07" providerId="ADAL" clId="{90101CAF-DA92-4707-98E5-24A4B9D72E8B}" dt="2025-08-18T17:41:48.319" v="8"/>
        <pc:sldMkLst>
          <pc:docMk/>
          <pc:sldMk cId="3799420903" sldId="5892"/>
        </pc:sldMkLst>
      </pc:sldChg>
      <pc:sldChg chg="add">
        <pc:chgData name="Sara Golling" userId="5c194b56-a3ad-4ed5-aea4-b535be0c4b07" providerId="ADAL" clId="{90101CAF-DA92-4707-98E5-24A4B9D72E8B}" dt="2025-08-18T17:41:48.319" v="8"/>
        <pc:sldMkLst>
          <pc:docMk/>
          <pc:sldMk cId="3828585320" sldId="5893"/>
        </pc:sldMkLst>
      </pc:sldChg>
      <pc:sldChg chg="delSp modSp add mod">
        <pc:chgData name="Sara Golling" userId="5c194b56-a3ad-4ed5-aea4-b535be0c4b07" providerId="ADAL" clId="{90101CAF-DA92-4707-98E5-24A4B9D72E8B}" dt="2025-08-18T21:51:47.341" v="1077" actId="403"/>
        <pc:sldMkLst>
          <pc:docMk/>
          <pc:sldMk cId="4132739120" sldId="5894"/>
        </pc:sldMkLst>
        <pc:spChg chg="mod">
          <ac:chgData name="Sara Golling" userId="5c194b56-a3ad-4ed5-aea4-b535be0c4b07" providerId="ADAL" clId="{90101CAF-DA92-4707-98E5-24A4B9D72E8B}" dt="2025-08-18T21:51:47.341" v="1077" actId="403"/>
          <ac:spMkLst>
            <pc:docMk/>
            <pc:sldMk cId="4132739120" sldId="5894"/>
            <ac:spMk id="3" creationId="{47880E04-D66B-8E18-92E5-77200E125CD5}"/>
          </ac:spMkLst>
        </pc:spChg>
        <pc:spChg chg="mod">
          <ac:chgData name="Sara Golling" userId="5c194b56-a3ad-4ed5-aea4-b535be0c4b07" providerId="ADAL" clId="{90101CAF-DA92-4707-98E5-24A4B9D72E8B}" dt="2025-08-18T21:51:31.075" v="1076" actId="1076"/>
          <ac:spMkLst>
            <pc:docMk/>
            <pc:sldMk cId="4132739120" sldId="5894"/>
            <ac:spMk id="15" creationId="{D08A8DCF-6ED5-4A1D-7E95-4215A582EC46}"/>
          </ac:spMkLst>
        </pc:spChg>
      </pc:sldChg>
      <pc:sldChg chg="addSp modSp add">
        <pc:chgData name="Sara Golling" userId="5c194b56-a3ad-4ed5-aea4-b535be0c4b07" providerId="ADAL" clId="{90101CAF-DA92-4707-98E5-24A4B9D72E8B}" dt="2025-08-18T21:02:59.899" v="733"/>
        <pc:sldMkLst>
          <pc:docMk/>
          <pc:sldMk cId="3181042974" sldId="5897"/>
        </pc:sldMkLst>
      </pc:sldChg>
      <pc:sldChg chg="modSp add mod ord">
        <pc:chgData name="Sara Golling" userId="5c194b56-a3ad-4ed5-aea4-b535be0c4b07" providerId="ADAL" clId="{90101CAF-DA92-4707-98E5-24A4B9D72E8B}" dt="2025-08-18T23:09:06.242" v="1622"/>
        <pc:sldMkLst>
          <pc:docMk/>
          <pc:sldMk cId="3149712817" sldId="5899"/>
        </pc:sldMkLst>
        <pc:spChg chg="mod">
          <ac:chgData name="Sara Golling" userId="5c194b56-a3ad-4ed5-aea4-b535be0c4b07" providerId="ADAL" clId="{90101CAF-DA92-4707-98E5-24A4B9D72E8B}" dt="2025-08-18T23:08:32.534" v="1620" actId="113"/>
          <ac:spMkLst>
            <pc:docMk/>
            <pc:sldMk cId="3149712817" sldId="5899"/>
            <ac:spMk id="19" creationId="{F1807007-8E80-744B-847C-67F66A4AB474}"/>
          </ac:spMkLst>
        </pc:spChg>
        <pc:spChg chg="mod">
          <ac:chgData name="Sara Golling" userId="5c194b56-a3ad-4ed5-aea4-b535be0c4b07" providerId="ADAL" clId="{90101CAF-DA92-4707-98E5-24A4B9D72E8B}" dt="2025-08-18T23:07:53.788" v="1606" actId="207"/>
          <ac:spMkLst>
            <pc:docMk/>
            <pc:sldMk cId="3149712817" sldId="5899"/>
            <ac:spMk id="39" creationId="{C37D6C5C-B415-7B40-E784-29AE170D148F}"/>
          </ac:spMkLst>
        </pc:spChg>
      </pc:sldChg>
      <pc:sldChg chg="add del">
        <pc:chgData name="Sara Golling" userId="5c194b56-a3ad-4ed5-aea4-b535be0c4b07" providerId="ADAL" clId="{90101CAF-DA92-4707-98E5-24A4B9D72E8B}" dt="2025-08-18T21:04:22.907" v="735" actId="2696"/>
        <pc:sldMkLst>
          <pc:docMk/>
          <pc:sldMk cId="3975036477" sldId="5900"/>
        </pc:sldMkLst>
      </pc:sldChg>
      <pc:sldChg chg="add ord">
        <pc:chgData name="Sara Golling" userId="5c194b56-a3ad-4ed5-aea4-b535be0c4b07" providerId="ADAL" clId="{90101CAF-DA92-4707-98E5-24A4B9D72E8B}" dt="2025-08-18T21:52:56.916" v="1085"/>
        <pc:sldMkLst>
          <pc:docMk/>
          <pc:sldMk cId="3798216443" sldId="5901"/>
        </pc:sldMkLst>
      </pc:sldChg>
      <pc:sldChg chg="add ord">
        <pc:chgData name="Sara Golling" userId="5c194b56-a3ad-4ed5-aea4-b535be0c4b07" providerId="ADAL" clId="{90101CAF-DA92-4707-98E5-24A4B9D72E8B}" dt="2025-08-18T21:52:56.916" v="1085"/>
        <pc:sldMkLst>
          <pc:docMk/>
          <pc:sldMk cId="1354364267" sldId="5902"/>
        </pc:sldMkLst>
      </pc:sldChg>
      <pc:sldChg chg="add">
        <pc:chgData name="Sara Golling" userId="5c194b56-a3ad-4ed5-aea4-b535be0c4b07" providerId="ADAL" clId="{90101CAF-DA92-4707-98E5-24A4B9D72E8B}" dt="2025-08-18T17:43:56.347" v="13"/>
        <pc:sldMkLst>
          <pc:docMk/>
          <pc:sldMk cId="382177217" sldId="5903"/>
        </pc:sldMkLst>
      </pc:sldChg>
      <pc:sldChg chg="add">
        <pc:chgData name="Sara Golling" userId="5c194b56-a3ad-4ed5-aea4-b535be0c4b07" providerId="ADAL" clId="{90101CAF-DA92-4707-98E5-24A4B9D72E8B}" dt="2025-08-18T17:43:56.347" v="13"/>
        <pc:sldMkLst>
          <pc:docMk/>
          <pc:sldMk cId="3151309181" sldId="5904"/>
        </pc:sldMkLst>
      </pc:sldChg>
      <pc:sldChg chg="add">
        <pc:chgData name="Sara Golling" userId="5c194b56-a3ad-4ed5-aea4-b535be0c4b07" providerId="ADAL" clId="{90101CAF-DA92-4707-98E5-24A4B9D72E8B}" dt="2025-08-18T17:43:56.347" v="13"/>
        <pc:sldMkLst>
          <pc:docMk/>
          <pc:sldMk cId="2668130803" sldId="5905"/>
        </pc:sldMkLst>
      </pc:sldChg>
      <pc:sldChg chg="add">
        <pc:chgData name="Sara Golling" userId="5c194b56-a3ad-4ed5-aea4-b535be0c4b07" providerId="ADAL" clId="{90101CAF-DA92-4707-98E5-24A4B9D72E8B}" dt="2025-08-18T17:43:56.347" v="13"/>
        <pc:sldMkLst>
          <pc:docMk/>
          <pc:sldMk cId="3179013741" sldId="5906"/>
        </pc:sldMkLst>
      </pc:sldChg>
      <pc:sldChg chg="add">
        <pc:chgData name="Sara Golling" userId="5c194b56-a3ad-4ed5-aea4-b535be0c4b07" providerId="ADAL" clId="{90101CAF-DA92-4707-98E5-24A4B9D72E8B}" dt="2025-08-18T17:43:56.347" v="13"/>
        <pc:sldMkLst>
          <pc:docMk/>
          <pc:sldMk cId="1591309786" sldId="5907"/>
        </pc:sldMkLst>
      </pc:sldChg>
      <pc:sldChg chg="add">
        <pc:chgData name="Sara Golling" userId="5c194b56-a3ad-4ed5-aea4-b535be0c4b07" providerId="ADAL" clId="{90101CAF-DA92-4707-98E5-24A4B9D72E8B}" dt="2025-08-18T17:43:56.347" v="13"/>
        <pc:sldMkLst>
          <pc:docMk/>
          <pc:sldMk cId="2198828861" sldId="5908"/>
        </pc:sldMkLst>
      </pc:sldChg>
      <pc:sldChg chg="add">
        <pc:chgData name="Sara Golling" userId="5c194b56-a3ad-4ed5-aea4-b535be0c4b07" providerId="ADAL" clId="{90101CAF-DA92-4707-98E5-24A4B9D72E8B}" dt="2025-08-18T17:43:56.347" v="13"/>
        <pc:sldMkLst>
          <pc:docMk/>
          <pc:sldMk cId="305348890" sldId="5909"/>
        </pc:sldMkLst>
      </pc:sldChg>
      <pc:sldChg chg="add">
        <pc:chgData name="Sara Golling" userId="5c194b56-a3ad-4ed5-aea4-b535be0c4b07" providerId="ADAL" clId="{90101CAF-DA92-4707-98E5-24A4B9D72E8B}" dt="2025-08-18T17:43:56.347" v="13"/>
        <pc:sldMkLst>
          <pc:docMk/>
          <pc:sldMk cId="1373888774" sldId="5910"/>
        </pc:sldMkLst>
      </pc:sldChg>
      <pc:sldChg chg="add">
        <pc:chgData name="Sara Golling" userId="5c194b56-a3ad-4ed5-aea4-b535be0c4b07" providerId="ADAL" clId="{90101CAF-DA92-4707-98E5-24A4B9D72E8B}" dt="2025-08-18T17:44:52.827" v="18"/>
        <pc:sldMkLst>
          <pc:docMk/>
          <pc:sldMk cId="4075499955" sldId="5911"/>
        </pc:sldMkLst>
      </pc:sldChg>
      <pc:sldChg chg="add">
        <pc:chgData name="Sara Golling" userId="5c194b56-a3ad-4ed5-aea4-b535be0c4b07" providerId="ADAL" clId="{90101CAF-DA92-4707-98E5-24A4B9D72E8B}" dt="2025-08-18T17:44:52.827" v="18"/>
        <pc:sldMkLst>
          <pc:docMk/>
          <pc:sldMk cId="3670297066" sldId="5912"/>
        </pc:sldMkLst>
      </pc:sldChg>
      <pc:sldChg chg="add">
        <pc:chgData name="Sara Golling" userId="5c194b56-a3ad-4ed5-aea4-b535be0c4b07" providerId="ADAL" clId="{90101CAF-DA92-4707-98E5-24A4B9D72E8B}" dt="2025-08-18T17:44:52.827" v="18"/>
        <pc:sldMkLst>
          <pc:docMk/>
          <pc:sldMk cId="183604691" sldId="5913"/>
        </pc:sldMkLst>
      </pc:sldChg>
      <pc:sldChg chg="delSp modSp add mod ord">
        <pc:chgData name="Sara Golling" userId="5c194b56-a3ad-4ed5-aea4-b535be0c4b07" providerId="ADAL" clId="{90101CAF-DA92-4707-98E5-24A4B9D72E8B}" dt="2025-08-18T23:06:55.095" v="1602"/>
        <pc:sldMkLst>
          <pc:docMk/>
          <pc:sldMk cId="717208105" sldId="5914"/>
        </pc:sldMkLst>
        <pc:spChg chg="mod">
          <ac:chgData name="Sara Golling" userId="5c194b56-a3ad-4ed5-aea4-b535be0c4b07" providerId="ADAL" clId="{90101CAF-DA92-4707-98E5-24A4B9D72E8B}" dt="2025-08-18T23:05:31.791" v="1584" actId="6549"/>
          <ac:spMkLst>
            <pc:docMk/>
            <pc:sldMk cId="717208105" sldId="5914"/>
            <ac:spMk id="6" creationId="{440CB797-1757-B100-C136-DE71079EE871}"/>
          </ac:spMkLst>
        </pc:spChg>
        <pc:spChg chg="mod">
          <ac:chgData name="Sara Golling" userId="5c194b56-a3ad-4ed5-aea4-b535be0c4b07" providerId="ADAL" clId="{90101CAF-DA92-4707-98E5-24A4B9D72E8B}" dt="2025-08-18T22:29:26.976" v="1343" actId="404"/>
          <ac:spMkLst>
            <pc:docMk/>
            <pc:sldMk cId="717208105" sldId="5914"/>
            <ac:spMk id="7" creationId="{871B54B5-D4B3-1452-2FF4-5CB862B71589}"/>
          </ac:spMkLst>
        </pc:spChg>
        <pc:spChg chg="mod">
          <ac:chgData name="Sara Golling" userId="5c194b56-a3ad-4ed5-aea4-b535be0c4b07" providerId="ADAL" clId="{90101CAF-DA92-4707-98E5-24A4B9D72E8B}" dt="2025-08-18T23:05:53.795" v="1598" actId="20577"/>
          <ac:spMkLst>
            <pc:docMk/>
            <pc:sldMk cId="717208105" sldId="5914"/>
            <ac:spMk id="14" creationId="{7981387B-7DBF-594E-FDCB-BCBF43F27B71}"/>
          </ac:spMkLst>
        </pc:spChg>
      </pc:sldChg>
      <pc:sldChg chg="modSp add mod ord">
        <pc:chgData name="Sara Golling" userId="5c194b56-a3ad-4ed5-aea4-b535be0c4b07" providerId="ADAL" clId="{90101CAF-DA92-4707-98E5-24A4B9D72E8B}" dt="2025-08-18T23:07:05.138" v="1604"/>
        <pc:sldMkLst>
          <pc:docMk/>
          <pc:sldMk cId="2389005323" sldId="5915"/>
        </pc:sldMkLst>
        <pc:spChg chg="mod">
          <ac:chgData name="Sara Golling" userId="5c194b56-a3ad-4ed5-aea4-b535be0c4b07" providerId="ADAL" clId="{90101CAF-DA92-4707-98E5-24A4B9D72E8B}" dt="2025-08-18T22:21:28.966" v="1341" actId="11"/>
          <ac:spMkLst>
            <pc:docMk/>
            <pc:sldMk cId="2389005323" sldId="5915"/>
            <ac:spMk id="15" creationId="{42AEBA33-5B72-8B33-49FE-23A70E9EB0AC}"/>
          </ac:spMkLst>
        </pc:spChg>
      </pc:sldChg>
      <pc:sldChg chg="modSp add ord">
        <pc:chgData name="Sara Golling" userId="5c194b56-a3ad-4ed5-aea4-b535be0c4b07" providerId="ADAL" clId="{90101CAF-DA92-4707-98E5-24A4B9D72E8B}" dt="2025-08-18T23:07:05.138" v="1604"/>
        <pc:sldMkLst>
          <pc:docMk/>
          <pc:sldMk cId="2342894103" sldId="5916"/>
        </pc:sldMkLst>
        <pc:spChg chg="mod">
          <ac:chgData name="Sara Golling" userId="5c194b56-a3ad-4ed5-aea4-b535be0c4b07" providerId="ADAL" clId="{90101CAF-DA92-4707-98E5-24A4B9D72E8B}" dt="2025-08-18T20:58:48.860" v="722"/>
          <ac:spMkLst>
            <pc:docMk/>
            <pc:sldMk cId="2342894103" sldId="5916"/>
            <ac:spMk id="2" creationId="{C6E8412D-1CFC-8134-E2EE-6A44805CC242}"/>
          </ac:spMkLst>
        </pc:spChg>
      </pc:sldChg>
      <pc:sldChg chg="add">
        <pc:chgData name="Sara Golling" userId="5c194b56-a3ad-4ed5-aea4-b535be0c4b07" providerId="ADAL" clId="{90101CAF-DA92-4707-98E5-24A4B9D72E8B}" dt="2025-08-18T17:46:55.831" v="22"/>
        <pc:sldMkLst>
          <pc:docMk/>
          <pc:sldMk cId="1339663035" sldId="5917"/>
        </pc:sldMkLst>
      </pc:sldChg>
      <pc:sldChg chg="modSp add del">
        <pc:chgData name="Sara Golling" userId="5c194b56-a3ad-4ed5-aea4-b535be0c4b07" providerId="ADAL" clId="{90101CAF-DA92-4707-98E5-24A4B9D72E8B}" dt="2025-08-18T21:02:33.148" v="731" actId="2696"/>
        <pc:sldMkLst>
          <pc:docMk/>
          <pc:sldMk cId="1853718045" sldId="5918"/>
        </pc:sldMkLst>
      </pc:sldChg>
      <pc:sldChg chg="addSp delSp modSp add mod ord">
        <pc:chgData name="Sara Golling" userId="5c194b56-a3ad-4ed5-aea4-b535be0c4b07" providerId="ADAL" clId="{90101CAF-DA92-4707-98E5-24A4B9D72E8B}" dt="2025-08-18T23:33:03.143" v="1871" actId="6549"/>
        <pc:sldMkLst>
          <pc:docMk/>
          <pc:sldMk cId="2026565728" sldId="5918"/>
        </pc:sldMkLst>
        <pc:spChg chg="mod ord">
          <ac:chgData name="Sara Golling" userId="5c194b56-a3ad-4ed5-aea4-b535be0c4b07" providerId="ADAL" clId="{90101CAF-DA92-4707-98E5-24A4B9D72E8B}" dt="2025-08-18T21:48:08.023" v="880" actId="13244"/>
          <ac:spMkLst>
            <pc:docMk/>
            <pc:sldMk cId="2026565728" sldId="5918"/>
            <ac:spMk id="3" creationId="{C76CE590-3E00-A1E7-4038-0A6DAD33F041}"/>
          </ac:spMkLst>
        </pc:spChg>
        <pc:spChg chg="mod modVis">
          <ac:chgData name="Sara Golling" userId="5c194b56-a3ad-4ed5-aea4-b535be0c4b07" providerId="ADAL" clId="{90101CAF-DA92-4707-98E5-24A4B9D72E8B}" dt="2025-08-18T23:21:48.439" v="1635" actId="14430"/>
          <ac:spMkLst>
            <pc:docMk/>
            <pc:sldMk cId="2026565728" sldId="5918"/>
            <ac:spMk id="6" creationId="{FAA6CCC1-7ED5-1603-5C38-EF44A6141F4B}"/>
          </ac:spMkLst>
        </pc:spChg>
        <pc:spChg chg="add mod ord modVis">
          <ac:chgData name="Sara Golling" userId="5c194b56-a3ad-4ed5-aea4-b535be0c4b07" providerId="ADAL" clId="{90101CAF-DA92-4707-98E5-24A4B9D72E8B}" dt="2025-08-18T23:21:43.758" v="1634" actId="1076"/>
          <ac:spMkLst>
            <pc:docMk/>
            <pc:sldMk cId="2026565728" sldId="5918"/>
            <ac:spMk id="7" creationId="{0B3A9C3B-7E40-78FA-2DB9-B6B9ECA4F27F}"/>
          </ac:spMkLst>
        </pc:spChg>
        <pc:spChg chg="mod">
          <ac:chgData name="Sara Golling" userId="5c194b56-a3ad-4ed5-aea4-b535be0c4b07" providerId="ADAL" clId="{90101CAF-DA92-4707-98E5-24A4B9D72E8B}" dt="2025-08-18T21:45:41.851" v="848" actId="14100"/>
          <ac:spMkLst>
            <pc:docMk/>
            <pc:sldMk cId="2026565728" sldId="5918"/>
            <ac:spMk id="12" creationId="{1142F533-98B3-CE40-DE08-E617A0220B68}"/>
          </ac:spMkLst>
        </pc:spChg>
        <pc:spChg chg="mod">
          <ac:chgData name="Sara Golling" userId="5c194b56-a3ad-4ed5-aea4-b535be0c4b07" providerId="ADAL" clId="{90101CAF-DA92-4707-98E5-24A4B9D72E8B}" dt="2025-08-18T21:45:22.850" v="846" actId="404"/>
          <ac:spMkLst>
            <pc:docMk/>
            <pc:sldMk cId="2026565728" sldId="5918"/>
            <ac:spMk id="13" creationId="{48532740-43B3-C857-34C5-53179EA97A1E}"/>
          </ac:spMkLst>
        </pc:spChg>
        <pc:spChg chg="mod">
          <ac:chgData name="Sara Golling" userId="5c194b56-a3ad-4ed5-aea4-b535be0c4b07" providerId="ADAL" clId="{90101CAF-DA92-4707-98E5-24A4B9D72E8B}" dt="2025-08-18T23:33:03.143" v="1871" actId="6549"/>
          <ac:spMkLst>
            <pc:docMk/>
            <pc:sldMk cId="2026565728" sldId="5918"/>
            <ac:spMk id="15" creationId="{23B5F29E-63B1-7664-D36A-9161B63B30B0}"/>
          </ac:spMkLst>
        </pc:spChg>
        <pc:picChg chg="mod modCrop">
          <ac:chgData name="Sara Golling" userId="5c194b56-a3ad-4ed5-aea4-b535be0c4b07" providerId="ADAL" clId="{90101CAF-DA92-4707-98E5-24A4B9D72E8B}" dt="2025-08-18T21:44:31.661" v="843" actId="18131"/>
          <ac:picMkLst>
            <pc:docMk/>
            <pc:sldMk cId="2026565728" sldId="5918"/>
            <ac:picMk id="18" creationId="{0E879106-3E97-2561-7E7B-6F0B3389CAAC}"/>
          </ac:picMkLst>
        </pc:picChg>
      </pc:sldChg>
      <pc:sldChg chg="delSp modSp add del mod">
        <pc:chgData name="Sara Golling" userId="5c194b56-a3ad-4ed5-aea4-b535be0c4b07" providerId="ADAL" clId="{90101CAF-DA92-4707-98E5-24A4B9D72E8B}" dt="2025-08-18T21:02:33.148" v="731" actId="2696"/>
        <pc:sldMkLst>
          <pc:docMk/>
          <pc:sldMk cId="2074193359" sldId="5919"/>
        </pc:sldMkLst>
      </pc:sldChg>
    </pc:docChg>
  </pc:docChgLst>
  <pc:docChgLst>
    <pc:chgData name="Mary Pierce" userId="b5ea70a5-0033-44de-b2aa-771bba254844" providerId="ADAL" clId="{9A25DFD2-7134-4323-AE7D-49F38A6BD449}"/>
    <pc:docChg chg="undo custSel addSld delSld modSld modSection">
      <pc:chgData name="Mary Pierce" userId="b5ea70a5-0033-44de-b2aa-771bba254844" providerId="ADAL" clId="{9A25DFD2-7134-4323-AE7D-49F38A6BD449}" dt="2025-08-22T15:34:15.765" v="1466" actId="1076"/>
      <pc:docMkLst>
        <pc:docMk/>
      </pc:docMkLst>
      <pc:sldChg chg="del">
        <pc:chgData name="Mary Pierce" userId="b5ea70a5-0033-44de-b2aa-771bba254844" providerId="ADAL" clId="{9A25DFD2-7134-4323-AE7D-49F38A6BD449}" dt="2025-08-20T15:22:31.273" v="1171" actId="47"/>
        <pc:sldMkLst>
          <pc:docMk/>
          <pc:sldMk cId="915577339" sldId="796"/>
        </pc:sldMkLst>
      </pc:sldChg>
      <pc:sldChg chg="add">
        <pc:chgData name="Mary Pierce" userId="b5ea70a5-0033-44de-b2aa-771bba254844" providerId="ADAL" clId="{9A25DFD2-7134-4323-AE7D-49F38A6BD449}" dt="2025-08-19T21:48:41.174" v="586"/>
        <pc:sldMkLst>
          <pc:docMk/>
          <pc:sldMk cId="4137395673" sldId="5060"/>
        </pc:sldMkLst>
      </pc:sldChg>
      <pc:sldChg chg="modSp mod">
        <pc:chgData name="Mary Pierce" userId="b5ea70a5-0033-44de-b2aa-771bba254844" providerId="ADAL" clId="{9A25DFD2-7134-4323-AE7D-49F38A6BD449}" dt="2025-08-19T16:42:17.767" v="390" actId="14100"/>
        <pc:sldMkLst>
          <pc:docMk/>
          <pc:sldMk cId="2415123086" sldId="5096"/>
        </pc:sldMkLst>
        <pc:spChg chg="mod">
          <ac:chgData name="Mary Pierce" userId="b5ea70a5-0033-44de-b2aa-771bba254844" providerId="ADAL" clId="{9A25DFD2-7134-4323-AE7D-49F38A6BD449}" dt="2025-08-19T16:42:17.767" v="390" actId="14100"/>
          <ac:spMkLst>
            <pc:docMk/>
            <pc:sldMk cId="2415123086" sldId="5096"/>
            <ac:spMk id="15" creationId="{304F812C-E6D8-BF55-D01D-B879C5DED0DE}"/>
          </ac:spMkLst>
        </pc:spChg>
      </pc:sldChg>
      <pc:sldChg chg="del">
        <pc:chgData name="Mary Pierce" userId="b5ea70a5-0033-44de-b2aa-771bba254844" providerId="ADAL" clId="{9A25DFD2-7134-4323-AE7D-49F38A6BD449}" dt="2025-08-19T16:39:47.925" v="376" actId="47"/>
        <pc:sldMkLst>
          <pc:docMk/>
          <pc:sldMk cId="2527401410" sldId="5121"/>
        </pc:sldMkLst>
      </pc:sldChg>
      <pc:sldChg chg="addSp delSp modSp mod">
        <pc:chgData name="Mary Pierce" userId="b5ea70a5-0033-44de-b2aa-771bba254844" providerId="ADAL" clId="{9A25DFD2-7134-4323-AE7D-49F38A6BD449}" dt="2025-08-20T19:58:40.297" v="1354" actId="20577"/>
        <pc:sldMkLst>
          <pc:docMk/>
          <pc:sldMk cId="1230131286" sldId="5144"/>
        </pc:sldMkLst>
        <pc:spChg chg="mod">
          <ac:chgData name="Mary Pierce" userId="b5ea70a5-0033-44de-b2aa-771bba254844" providerId="ADAL" clId="{9A25DFD2-7134-4323-AE7D-49F38A6BD449}" dt="2025-08-20T19:58:40.297" v="1354" actId="20577"/>
          <ac:spMkLst>
            <pc:docMk/>
            <pc:sldMk cId="1230131286" sldId="5144"/>
            <ac:spMk id="2" creationId="{4FCA4B10-E265-4FBE-90AB-553326181F86}"/>
          </ac:spMkLst>
        </pc:spChg>
        <pc:spChg chg="mod">
          <ac:chgData name="Mary Pierce" userId="b5ea70a5-0033-44de-b2aa-771bba254844" providerId="ADAL" clId="{9A25DFD2-7134-4323-AE7D-49F38A6BD449}" dt="2025-08-20T19:57:18.450" v="1336" actId="20577"/>
          <ac:spMkLst>
            <pc:docMk/>
            <pc:sldMk cId="1230131286" sldId="5144"/>
            <ac:spMk id="32" creationId="{108A4EFD-DC94-4D48-BA89-254AF788D942}"/>
          </ac:spMkLst>
        </pc:spChg>
        <pc:cxnChg chg="mod">
          <ac:chgData name="Mary Pierce" userId="b5ea70a5-0033-44de-b2aa-771bba254844" providerId="ADAL" clId="{9A25DFD2-7134-4323-AE7D-49F38A6BD449}" dt="2025-08-20T19:58:22.895" v="1351" actId="1076"/>
          <ac:cxnSpMkLst>
            <pc:docMk/>
            <pc:sldMk cId="1230131286" sldId="5144"/>
            <ac:cxnSpMk id="6" creationId="{3EF77BB3-6157-F3D8-65F0-0ABFB2B852D2}"/>
          </ac:cxnSpMkLst>
        </pc:cxnChg>
        <pc:cxnChg chg="add mod">
          <ac:chgData name="Mary Pierce" userId="b5ea70a5-0033-44de-b2aa-771bba254844" providerId="ADAL" clId="{9A25DFD2-7134-4323-AE7D-49F38A6BD449}" dt="2025-08-20T19:56:50.052" v="1324" actId="1076"/>
          <ac:cxnSpMkLst>
            <pc:docMk/>
            <pc:sldMk cId="1230131286" sldId="5144"/>
            <ac:cxnSpMk id="9" creationId="{8D47D62B-7E5E-7251-CC1B-4E008BB35447}"/>
          </ac:cxnSpMkLst>
        </pc:cxnChg>
        <pc:cxnChg chg="mod">
          <ac:chgData name="Mary Pierce" userId="b5ea70a5-0033-44de-b2aa-771bba254844" providerId="ADAL" clId="{9A25DFD2-7134-4323-AE7D-49F38A6BD449}" dt="2025-08-20T19:57:37.069" v="1341" actId="14100"/>
          <ac:cxnSpMkLst>
            <pc:docMk/>
            <pc:sldMk cId="1230131286" sldId="5144"/>
            <ac:cxnSpMk id="28" creationId="{BEED8359-FAB6-4B4F-9B72-7F8D4DE88901}"/>
          </ac:cxnSpMkLst>
        </pc:cxnChg>
        <pc:cxnChg chg="mod">
          <ac:chgData name="Mary Pierce" userId="b5ea70a5-0033-44de-b2aa-771bba254844" providerId="ADAL" clId="{9A25DFD2-7134-4323-AE7D-49F38A6BD449}" dt="2025-08-20T19:58:16.240" v="1350" actId="1076"/>
          <ac:cxnSpMkLst>
            <pc:docMk/>
            <pc:sldMk cId="1230131286" sldId="5144"/>
            <ac:cxnSpMk id="31" creationId="{9964E767-D3DF-4A87-A598-4D67F6865733}"/>
          </ac:cxnSpMkLst>
        </pc:cxnChg>
      </pc:sldChg>
      <pc:sldChg chg="add">
        <pc:chgData name="Mary Pierce" userId="b5ea70a5-0033-44de-b2aa-771bba254844" providerId="ADAL" clId="{9A25DFD2-7134-4323-AE7D-49F38A6BD449}" dt="2025-08-19T21:48:41.174" v="586"/>
        <pc:sldMkLst>
          <pc:docMk/>
          <pc:sldMk cId="3970053537" sldId="5185"/>
        </pc:sldMkLst>
      </pc:sldChg>
      <pc:sldChg chg="del">
        <pc:chgData name="Mary Pierce" userId="b5ea70a5-0033-44de-b2aa-771bba254844" providerId="ADAL" clId="{9A25DFD2-7134-4323-AE7D-49F38A6BD449}" dt="2025-08-19T16:39:48.951" v="377" actId="47"/>
        <pc:sldMkLst>
          <pc:docMk/>
          <pc:sldMk cId="215436765" sldId="5190"/>
        </pc:sldMkLst>
      </pc:sldChg>
      <pc:sldChg chg="addSp delSp mod">
        <pc:chgData name="Mary Pierce" userId="b5ea70a5-0033-44de-b2aa-771bba254844" providerId="ADAL" clId="{9A25DFD2-7134-4323-AE7D-49F38A6BD449}" dt="2025-08-19T21:51:52.735" v="590" actId="478"/>
        <pc:sldMkLst>
          <pc:docMk/>
          <pc:sldMk cId="1141636903" sldId="5191"/>
        </pc:sldMkLst>
      </pc:sldChg>
      <pc:sldChg chg="del">
        <pc:chgData name="Mary Pierce" userId="b5ea70a5-0033-44de-b2aa-771bba254844" providerId="ADAL" clId="{9A25DFD2-7134-4323-AE7D-49F38A6BD449}" dt="2025-08-19T16:42:25.518" v="391" actId="47"/>
        <pc:sldMkLst>
          <pc:docMk/>
          <pc:sldMk cId="1063115642" sldId="5198"/>
        </pc:sldMkLst>
      </pc:sldChg>
      <pc:sldChg chg="del">
        <pc:chgData name="Mary Pierce" userId="b5ea70a5-0033-44de-b2aa-771bba254844" providerId="ADAL" clId="{9A25DFD2-7134-4323-AE7D-49F38A6BD449}" dt="2025-08-19T16:39:39.900" v="374" actId="47"/>
        <pc:sldMkLst>
          <pc:docMk/>
          <pc:sldMk cId="4206474873" sldId="5223"/>
        </pc:sldMkLst>
      </pc:sldChg>
      <pc:sldChg chg="del">
        <pc:chgData name="Mary Pierce" userId="b5ea70a5-0033-44de-b2aa-771bba254844" providerId="ADAL" clId="{9A25DFD2-7134-4323-AE7D-49F38A6BD449}" dt="2025-08-19T16:39:40.856" v="375" actId="47"/>
        <pc:sldMkLst>
          <pc:docMk/>
          <pc:sldMk cId="427960789" sldId="5224"/>
        </pc:sldMkLst>
      </pc:sldChg>
      <pc:sldChg chg="del">
        <pc:chgData name="Mary Pierce" userId="b5ea70a5-0033-44de-b2aa-771bba254844" providerId="ADAL" clId="{9A25DFD2-7134-4323-AE7D-49F38A6BD449}" dt="2025-08-19T21:40:01.857" v="426" actId="47"/>
        <pc:sldMkLst>
          <pc:docMk/>
          <pc:sldMk cId="58365622" sldId="5252"/>
        </pc:sldMkLst>
      </pc:sldChg>
      <pc:sldChg chg="del">
        <pc:chgData name="Mary Pierce" userId="b5ea70a5-0033-44de-b2aa-771bba254844" providerId="ADAL" clId="{9A25DFD2-7134-4323-AE7D-49F38A6BD449}" dt="2025-08-19T21:40:03.124" v="427" actId="47"/>
        <pc:sldMkLst>
          <pc:docMk/>
          <pc:sldMk cId="1144849803" sldId="5253"/>
        </pc:sldMkLst>
      </pc:sldChg>
      <pc:sldChg chg="del">
        <pc:chgData name="Mary Pierce" userId="b5ea70a5-0033-44de-b2aa-771bba254844" providerId="ADAL" clId="{9A25DFD2-7134-4323-AE7D-49F38A6BD449}" dt="2025-08-19T21:39:45.371" v="425" actId="47"/>
        <pc:sldMkLst>
          <pc:docMk/>
          <pc:sldMk cId="3324929566" sldId="5274"/>
        </pc:sldMkLst>
      </pc:sldChg>
      <pc:sldChg chg="modSp add mod">
        <pc:chgData name="Mary Pierce" userId="b5ea70a5-0033-44de-b2aa-771bba254844" providerId="ADAL" clId="{9A25DFD2-7134-4323-AE7D-49F38A6BD449}" dt="2025-08-20T15:04:14.445" v="954" actId="20577"/>
        <pc:sldMkLst>
          <pc:docMk/>
          <pc:sldMk cId="2742027920" sldId="5293"/>
        </pc:sldMkLst>
        <pc:spChg chg="mod">
          <ac:chgData name="Mary Pierce" userId="b5ea70a5-0033-44de-b2aa-771bba254844" providerId="ADAL" clId="{9A25DFD2-7134-4323-AE7D-49F38A6BD449}" dt="2025-08-20T15:04:14.445" v="954" actId="20577"/>
          <ac:spMkLst>
            <pc:docMk/>
            <pc:sldMk cId="2742027920" sldId="5293"/>
            <ac:spMk id="3" creationId="{ABA681AA-F3C3-DD46-9037-2A763ABF66AA}"/>
          </ac:spMkLst>
        </pc:spChg>
      </pc:sldChg>
      <pc:sldChg chg="addSp modSp add mod">
        <pc:chgData name="Mary Pierce" userId="b5ea70a5-0033-44de-b2aa-771bba254844" providerId="ADAL" clId="{9A25DFD2-7134-4323-AE7D-49F38A6BD449}" dt="2025-08-20T15:20:38.074" v="1166" actId="14100"/>
        <pc:sldMkLst>
          <pc:docMk/>
          <pc:sldMk cId="2470424468" sldId="5301"/>
        </pc:sldMkLst>
        <pc:spChg chg="mod">
          <ac:chgData name="Mary Pierce" userId="b5ea70a5-0033-44de-b2aa-771bba254844" providerId="ADAL" clId="{9A25DFD2-7134-4323-AE7D-49F38A6BD449}" dt="2025-08-20T15:10:03.607" v="1029" actId="20577"/>
          <ac:spMkLst>
            <pc:docMk/>
            <pc:sldMk cId="2470424468" sldId="5301"/>
            <ac:spMk id="3" creationId="{77CBAC26-A56D-2E30-90BA-CE74E3A4F865}"/>
          </ac:spMkLst>
        </pc:spChg>
        <pc:spChg chg="mod">
          <ac:chgData name="Mary Pierce" userId="b5ea70a5-0033-44de-b2aa-771bba254844" providerId="ADAL" clId="{9A25DFD2-7134-4323-AE7D-49F38A6BD449}" dt="2025-08-20T15:20:38.074" v="1166" actId="14100"/>
          <ac:spMkLst>
            <pc:docMk/>
            <pc:sldMk cId="2470424468" sldId="5301"/>
            <ac:spMk id="4" creationId="{68005843-1F1E-6DF8-FB51-493CE9F40010}"/>
          </ac:spMkLst>
        </pc:spChg>
        <pc:spChg chg="mod">
          <ac:chgData name="Mary Pierce" userId="b5ea70a5-0033-44de-b2aa-771bba254844" providerId="ADAL" clId="{9A25DFD2-7134-4323-AE7D-49F38A6BD449}" dt="2025-08-20T15:09:31.095" v="985" actId="313"/>
          <ac:spMkLst>
            <pc:docMk/>
            <pc:sldMk cId="2470424468" sldId="5301"/>
            <ac:spMk id="12" creationId="{D852FF9F-6837-69B7-92A0-61654948DF6B}"/>
          </ac:spMkLst>
        </pc:spChg>
      </pc:sldChg>
      <pc:sldChg chg="del">
        <pc:chgData name="Mary Pierce" userId="b5ea70a5-0033-44de-b2aa-771bba254844" providerId="ADAL" clId="{9A25DFD2-7134-4323-AE7D-49F38A6BD449}" dt="2025-08-19T16:40:09.300" v="386" actId="47"/>
        <pc:sldMkLst>
          <pc:docMk/>
          <pc:sldMk cId="3255082389" sldId="5314"/>
        </pc:sldMkLst>
      </pc:sldChg>
      <pc:sldChg chg="modSp mod">
        <pc:chgData name="Mary Pierce" userId="b5ea70a5-0033-44de-b2aa-771bba254844" providerId="ADAL" clId="{9A25DFD2-7134-4323-AE7D-49F38A6BD449}" dt="2025-08-22T15:34:15.765" v="1466" actId="1076"/>
        <pc:sldMkLst>
          <pc:docMk/>
          <pc:sldMk cId="1304568858" sldId="5320"/>
        </pc:sldMkLst>
        <pc:spChg chg="mod">
          <ac:chgData name="Mary Pierce" userId="b5ea70a5-0033-44de-b2aa-771bba254844" providerId="ADAL" clId="{9A25DFD2-7134-4323-AE7D-49F38A6BD449}" dt="2025-08-22T15:34:05.894" v="1464" actId="404"/>
          <ac:spMkLst>
            <pc:docMk/>
            <pc:sldMk cId="1304568858" sldId="5320"/>
            <ac:spMk id="7" creationId="{31D2B83A-4819-3853-7296-6F880B6B2556}"/>
          </ac:spMkLst>
        </pc:spChg>
        <pc:spChg chg="mod">
          <ac:chgData name="Mary Pierce" userId="b5ea70a5-0033-44de-b2aa-771bba254844" providerId="ADAL" clId="{9A25DFD2-7134-4323-AE7D-49F38A6BD449}" dt="2025-08-22T15:34:15.765" v="1466" actId="1076"/>
          <ac:spMkLst>
            <pc:docMk/>
            <pc:sldMk cId="1304568858" sldId="5320"/>
            <ac:spMk id="22" creationId="{8190BF39-5285-4095-53A3-A0DA4C542B30}"/>
          </ac:spMkLst>
        </pc:spChg>
      </pc:sldChg>
      <pc:sldChg chg="del">
        <pc:chgData name="Mary Pierce" userId="b5ea70a5-0033-44de-b2aa-771bba254844" providerId="ADAL" clId="{9A25DFD2-7134-4323-AE7D-49F38A6BD449}" dt="2025-08-19T16:40:10.168" v="387" actId="47"/>
        <pc:sldMkLst>
          <pc:docMk/>
          <pc:sldMk cId="2268135930" sldId="5344"/>
        </pc:sldMkLst>
      </pc:sldChg>
      <pc:sldChg chg="del">
        <pc:chgData name="Mary Pierce" userId="b5ea70a5-0033-44de-b2aa-771bba254844" providerId="ADAL" clId="{9A25DFD2-7134-4323-AE7D-49F38A6BD449}" dt="2025-08-19T16:31:15.501" v="366" actId="47"/>
        <pc:sldMkLst>
          <pc:docMk/>
          <pc:sldMk cId="2512857857" sldId="5351"/>
        </pc:sldMkLst>
      </pc:sldChg>
      <pc:sldChg chg="addSp delSp modSp mod">
        <pc:chgData name="Mary Pierce" userId="b5ea70a5-0033-44de-b2aa-771bba254844" providerId="ADAL" clId="{9A25DFD2-7134-4323-AE7D-49F38A6BD449}" dt="2025-08-22T15:30:30.041" v="1361" actId="404"/>
        <pc:sldMkLst>
          <pc:docMk/>
          <pc:sldMk cId="3584962750" sldId="5681"/>
        </pc:sldMkLst>
        <pc:spChg chg="add mod">
          <ac:chgData name="Mary Pierce" userId="b5ea70a5-0033-44de-b2aa-771bba254844" providerId="ADAL" clId="{9A25DFD2-7134-4323-AE7D-49F38A6BD449}" dt="2025-08-22T15:30:30.041" v="1361" actId="404"/>
          <ac:spMkLst>
            <pc:docMk/>
            <pc:sldMk cId="3584962750" sldId="5681"/>
            <ac:spMk id="4" creationId="{940966CB-31B9-40C2-FD75-129204EDE3BB}"/>
          </ac:spMkLst>
        </pc:spChg>
        <pc:graphicFrameChg chg="mod modGraphic">
          <ac:chgData name="Mary Pierce" userId="b5ea70a5-0033-44de-b2aa-771bba254844" providerId="ADAL" clId="{9A25DFD2-7134-4323-AE7D-49F38A6BD449}" dt="2025-08-20T18:35:08.316" v="1318" actId="20577"/>
          <ac:graphicFrameMkLst>
            <pc:docMk/>
            <pc:sldMk cId="3584962750" sldId="5681"/>
            <ac:graphicFrameMk id="10" creationId="{B80E941C-7E69-E651-B0C2-1C04A5671BF0}"/>
          </ac:graphicFrameMkLst>
        </pc:graphicFrameChg>
      </pc:sldChg>
      <pc:sldChg chg="del">
        <pc:chgData name="Mary Pierce" userId="b5ea70a5-0033-44de-b2aa-771bba254844" providerId="ADAL" clId="{9A25DFD2-7134-4323-AE7D-49F38A6BD449}" dt="2025-08-19T16:31:18.037" v="367" actId="47"/>
        <pc:sldMkLst>
          <pc:docMk/>
          <pc:sldMk cId="2181778456" sldId="5775"/>
        </pc:sldMkLst>
      </pc:sldChg>
      <pc:sldChg chg="del">
        <pc:chgData name="Mary Pierce" userId="b5ea70a5-0033-44de-b2aa-771bba254844" providerId="ADAL" clId="{9A25DFD2-7134-4323-AE7D-49F38A6BD449}" dt="2025-08-20T19:56:21.493" v="1319" actId="47"/>
        <pc:sldMkLst>
          <pc:docMk/>
          <pc:sldMk cId="3600964175" sldId="5782"/>
        </pc:sldMkLst>
      </pc:sldChg>
      <pc:sldChg chg="delSp modSp mod">
        <pc:chgData name="Mary Pierce" userId="b5ea70a5-0033-44de-b2aa-771bba254844" providerId="ADAL" clId="{9A25DFD2-7134-4323-AE7D-49F38A6BD449}" dt="2025-08-22T15:24:12.125" v="1356" actId="478"/>
        <pc:sldMkLst>
          <pc:docMk/>
          <pc:sldMk cId="1640677339" sldId="5889"/>
        </pc:sldMkLst>
        <pc:spChg chg="mod">
          <ac:chgData name="Mary Pierce" userId="b5ea70a5-0033-44de-b2aa-771bba254844" providerId="ADAL" clId="{9A25DFD2-7134-4323-AE7D-49F38A6BD449}" dt="2025-08-19T16:30:47.934" v="365" actId="20577"/>
          <ac:spMkLst>
            <pc:docMk/>
            <pc:sldMk cId="1640677339" sldId="5889"/>
            <ac:spMk id="12" creationId="{ACAB667D-E06A-5DF1-4EF9-32765217DB6A}"/>
          </ac:spMkLst>
        </pc:spChg>
      </pc:sldChg>
      <pc:sldChg chg="modSp del mod">
        <pc:chgData name="Mary Pierce" userId="b5ea70a5-0033-44de-b2aa-771bba254844" providerId="ADAL" clId="{9A25DFD2-7134-4323-AE7D-49F38A6BD449}" dt="2025-08-19T16:38:27.175" v="369" actId="47"/>
        <pc:sldMkLst>
          <pc:docMk/>
          <pc:sldMk cId="414792256" sldId="5891"/>
        </pc:sldMkLst>
      </pc:sldChg>
      <pc:sldChg chg="del">
        <pc:chgData name="Mary Pierce" userId="b5ea70a5-0033-44de-b2aa-771bba254844" providerId="ADAL" clId="{9A25DFD2-7134-4323-AE7D-49F38A6BD449}" dt="2025-08-20T15:21:56.921" v="1170" actId="47"/>
        <pc:sldMkLst>
          <pc:docMk/>
          <pc:sldMk cId="3181042974" sldId="5897"/>
        </pc:sldMkLst>
      </pc:sldChg>
      <pc:sldChg chg="del">
        <pc:chgData name="Mary Pierce" userId="b5ea70a5-0033-44de-b2aa-771bba254844" providerId="ADAL" clId="{9A25DFD2-7134-4323-AE7D-49F38A6BD449}" dt="2025-08-19T16:39:59.748" v="378" actId="47"/>
        <pc:sldMkLst>
          <pc:docMk/>
          <pc:sldMk cId="382177217" sldId="5903"/>
        </pc:sldMkLst>
      </pc:sldChg>
      <pc:sldChg chg="del">
        <pc:chgData name="Mary Pierce" userId="b5ea70a5-0033-44de-b2aa-771bba254844" providerId="ADAL" clId="{9A25DFD2-7134-4323-AE7D-49F38A6BD449}" dt="2025-08-19T16:40:00.773" v="379" actId="47"/>
        <pc:sldMkLst>
          <pc:docMk/>
          <pc:sldMk cId="3151309181" sldId="5904"/>
        </pc:sldMkLst>
      </pc:sldChg>
      <pc:sldChg chg="del">
        <pc:chgData name="Mary Pierce" userId="b5ea70a5-0033-44de-b2aa-771bba254844" providerId="ADAL" clId="{9A25DFD2-7134-4323-AE7D-49F38A6BD449}" dt="2025-08-19T16:40:01.707" v="380" actId="47"/>
        <pc:sldMkLst>
          <pc:docMk/>
          <pc:sldMk cId="2668130803" sldId="5905"/>
        </pc:sldMkLst>
      </pc:sldChg>
      <pc:sldChg chg="del">
        <pc:chgData name="Mary Pierce" userId="b5ea70a5-0033-44de-b2aa-771bba254844" providerId="ADAL" clId="{9A25DFD2-7134-4323-AE7D-49F38A6BD449}" dt="2025-08-19T16:40:02.725" v="381" actId="47"/>
        <pc:sldMkLst>
          <pc:docMk/>
          <pc:sldMk cId="3179013741" sldId="5906"/>
        </pc:sldMkLst>
      </pc:sldChg>
      <pc:sldChg chg="del">
        <pc:chgData name="Mary Pierce" userId="b5ea70a5-0033-44de-b2aa-771bba254844" providerId="ADAL" clId="{9A25DFD2-7134-4323-AE7D-49F38A6BD449}" dt="2025-08-19T16:40:04.459" v="382" actId="47"/>
        <pc:sldMkLst>
          <pc:docMk/>
          <pc:sldMk cId="1591309786" sldId="5907"/>
        </pc:sldMkLst>
      </pc:sldChg>
      <pc:sldChg chg="del">
        <pc:chgData name="Mary Pierce" userId="b5ea70a5-0033-44de-b2aa-771bba254844" providerId="ADAL" clId="{9A25DFD2-7134-4323-AE7D-49F38A6BD449}" dt="2025-08-19T16:40:05.449" v="383" actId="47"/>
        <pc:sldMkLst>
          <pc:docMk/>
          <pc:sldMk cId="2198828861" sldId="5908"/>
        </pc:sldMkLst>
      </pc:sldChg>
      <pc:sldChg chg="del">
        <pc:chgData name="Mary Pierce" userId="b5ea70a5-0033-44de-b2aa-771bba254844" providerId="ADAL" clId="{9A25DFD2-7134-4323-AE7D-49F38A6BD449}" dt="2025-08-19T16:40:06.925" v="384" actId="47"/>
        <pc:sldMkLst>
          <pc:docMk/>
          <pc:sldMk cId="305348890" sldId="5909"/>
        </pc:sldMkLst>
      </pc:sldChg>
      <pc:sldChg chg="del">
        <pc:chgData name="Mary Pierce" userId="b5ea70a5-0033-44de-b2aa-771bba254844" providerId="ADAL" clId="{9A25DFD2-7134-4323-AE7D-49F38A6BD449}" dt="2025-08-19T16:40:07.960" v="385" actId="47"/>
        <pc:sldMkLst>
          <pc:docMk/>
          <pc:sldMk cId="1373888774" sldId="5910"/>
        </pc:sldMkLst>
      </pc:sldChg>
      <pc:sldChg chg="del">
        <pc:chgData name="Mary Pierce" userId="b5ea70a5-0033-44de-b2aa-771bba254844" providerId="ADAL" clId="{9A25DFD2-7134-4323-AE7D-49F38A6BD449}" dt="2025-08-19T16:41:29.730" v="388" actId="47"/>
        <pc:sldMkLst>
          <pc:docMk/>
          <pc:sldMk cId="3670297066" sldId="5912"/>
        </pc:sldMkLst>
      </pc:sldChg>
      <pc:sldChg chg="del">
        <pc:chgData name="Mary Pierce" userId="b5ea70a5-0033-44de-b2aa-771bba254844" providerId="ADAL" clId="{9A25DFD2-7134-4323-AE7D-49F38A6BD449}" dt="2025-08-19T16:41:33.070" v="389" actId="47"/>
        <pc:sldMkLst>
          <pc:docMk/>
          <pc:sldMk cId="183604691" sldId="5913"/>
        </pc:sldMkLst>
      </pc:sldChg>
      <pc:sldChg chg="modSp mod">
        <pc:chgData name="Mary Pierce" userId="b5ea70a5-0033-44de-b2aa-771bba254844" providerId="ADAL" clId="{9A25DFD2-7134-4323-AE7D-49F38A6BD449}" dt="2025-08-20T15:21:33.204" v="1169" actId="20577"/>
        <pc:sldMkLst>
          <pc:docMk/>
          <pc:sldMk cId="717208105" sldId="5914"/>
        </pc:sldMkLst>
        <pc:spChg chg="mod">
          <ac:chgData name="Mary Pierce" userId="b5ea70a5-0033-44de-b2aa-771bba254844" providerId="ADAL" clId="{9A25DFD2-7134-4323-AE7D-49F38A6BD449}" dt="2025-08-20T15:21:33.204" v="1169" actId="20577"/>
          <ac:spMkLst>
            <pc:docMk/>
            <pc:sldMk cId="717208105" sldId="5914"/>
            <ac:spMk id="6" creationId="{440CB797-1757-B100-C136-DE71079EE871}"/>
          </ac:spMkLst>
        </pc:spChg>
      </pc:sldChg>
      <pc:sldChg chg="modSp mod">
        <pc:chgData name="Mary Pierce" userId="b5ea70a5-0033-44de-b2aa-771bba254844" providerId="ADAL" clId="{9A25DFD2-7134-4323-AE7D-49F38A6BD449}" dt="2025-08-19T21:41:12.265" v="497" actId="20577"/>
        <pc:sldMkLst>
          <pc:docMk/>
          <pc:sldMk cId="2026565728" sldId="5918"/>
        </pc:sldMkLst>
        <pc:spChg chg="mod">
          <ac:chgData name="Mary Pierce" userId="b5ea70a5-0033-44de-b2aa-771bba254844" providerId="ADAL" clId="{9A25DFD2-7134-4323-AE7D-49F38A6BD449}" dt="2025-08-19T21:41:12.265" v="497" actId="20577"/>
          <ac:spMkLst>
            <pc:docMk/>
            <pc:sldMk cId="2026565728" sldId="5918"/>
            <ac:spMk id="15" creationId="{23B5F29E-63B1-7664-D36A-9161B63B30B0}"/>
          </ac:spMkLst>
        </pc:spChg>
      </pc:sldChg>
    </pc:docChg>
  </pc:docChgLst>
  <pc:docChgLst>
    <pc:chgData name="Mary Pierce" userId="S::mary.pierce@forgefx.com::b5ea70a5-0033-44de-b2aa-771bba254844" providerId="AD" clId="Web-{E33C4F68-72CD-C753-196A-1F9A043188BB}"/>
    <pc:docChg chg="modSld">
      <pc:chgData name="Mary Pierce" userId="S::mary.pierce@forgefx.com::b5ea70a5-0033-44de-b2aa-771bba254844" providerId="AD" clId="Web-{E33C4F68-72CD-C753-196A-1F9A043188BB}" dt="2025-08-19T15:59:10.970" v="0" actId="1076"/>
      <pc:docMkLst>
        <pc:docMk/>
      </pc:docMkLst>
      <pc:sldChg chg="modSp">
        <pc:chgData name="Mary Pierce" userId="S::mary.pierce@forgefx.com::b5ea70a5-0033-44de-b2aa-771bba254844" providerId="AD" clId="Web-{E33C4F68-72CD-C753-196A-1F9A043188BB}" dt="2025-08-19T15:59:10.970" v="0" actId="1076"/>
        <pc:sldMkLst>
          <pc:docMk/>
          <pc:sldMk cId="3608877242" sldId="5231"/>
        </pc:sldMkLst>
      </pc:sldChg>
    </pc:docChg>
  </pc:docChgLst>
  <pc:docChgLst>
    <pc:chgData name="Guest User" userId="S::urn:spo:anon#53a98abda9cbb5a93b57f21e2d7741d24123272e4beaecab79e365c4555b07c0::" providerId="AD" clId="Web-{EB9586E1-9A99-5529-4404-81BBCC071E2C}"/>
    <pc:docChg chg="modSld">
      <pc:chgData name="Guest User" userId="S::urn:spo:anon#53a98abda9cbb5a93b57f21e2d7741d24123272e4beaecab79e365c4555b07c0::" providerId="AD" clId="Web-{EB9586E1-9A99-5529-4404-81BBCC071E2C}" dt="2024-04-06T22:31:40.419" v="32" actId="20577"/>
      <pc:docMkLst>
        <pc:docMk/>
      </pc:docMkLst>
      <pc:sldChg chg="modSp">
        <pc:chgData name="Guest User" userId="S::urn:spo:anon#53a98abda9cbb5a93b57f21e2d7741d24123272e4beaecab79e365c4555b07c0::" providerId="AD" clId="Web-{EB9586E1-9A99-5529-4404-81BBCC071E2C}" dt="2024-04-06T22:31:40.419" v="32" actId="20577"/>
        <pc:sldMkLst>
          <pc:docMk/>
          <pc:sldMk cId="1320731078" sldId="5108"/>
        </pc:sldMkLst>
      </pc:sldChg>
    </pc:docChg>
  </pc:docChgLst>
  <pc:docChgLst>
    <pc:chgData name="Mary Pierce" userId="b5ea70a5-0033-44de-b2aa-771bba254844" providerId="ADAL" clId="{8F267978-1233-467F-858D-4A774DA64A73}"/>
    <pc:docChg chg="addSld modSld">
      <pc:chgData name="Mary Pierce" userId="b5ea70a5-0033-44de-b2aa-771bba254844" providerId="ADAL" clId="{8F267978-1233-467F-858D-4A774DA64A73}" dt="2024-04-19T16:52:22.274" v="0"/>
      <pc:docMkLst>
        <pc:docMk/>
      </pc:docMkLst>
      <pc:sldChg chg="add">
        <pc:chgData name="Mary Pierce" userId="b5ea70a5-0033-44de-b2aa-771bba254844" providerId="ADAL" clId="{8F267978-1233-467F-858D-4A774DA64A73}" dt="2024-04-19T16:52:22.274" v="0"/>
        <pc:sldMkLst>
          <pc:docMk/>
          <pc:sldMk cId="3675726659" sldId="5229"/>
        </pc:sldMkLst>
      </pc:sldChg>
    </pc:docChg>
  </pc:docChgLst>
  <pc:docChgLst>
    <pc:chgData name="Sara Golling" userId="5c194b56-a3ad-4ed5-aea4-b535be0c4b07" providerId="ADAL" clId="{CF1BB38F-AB72-4D6C-BA6D-0C514DA13214}"/>
    <pc:docChg chg="undo custSel modSld">
      <pc:chgData name="Sara Golling" userId="5c194b56-a3ad-4ed5-aea4-b535be0c4b07" providerId="ADAL" clId="{CF1BB38F-AB72-4D6C-BA6D-0C514DA13214}" dt="2024-04-16T01:07:19.259" v="14" actId="22"/>
      <pc:docMkLst>
        <pc:docMk/>
      </pc:docMkLst>
      <pc:sldChg chg="modSp mod">
        <pc:chgData name="Sara Golling" userId="5c194b56-a3ad-4ed5-aea4-b535be0c4b07" providerId="ADAL" clId="{CF1BB38F-AB72-4D6C-BA6D-0C514DA13214}" dt="2024-03-27T23:45:58.769" v="10" actId="20577"/>
        <pc:sldMkLst>
          <pc:docMk/>
          <pc:sldMk cId="87086762" sldId="5123"/>
        </pc:sldMkLst>
      </pc:sldChg>
      <pc:sldChg chg="addSp delSp mod">
        <pc:chgData name="Sara Golling" userId="5c194b56-a3ad-4ed5-aea4-b535be0c4b07" providerId="ADAL" clId="{CF1BB38F-AB72-4D6C-BA6D-0C514DA13214}" dt="2024-04-16T01:07:19.259" v="14" actId="22"/>
        <pc:sldMkLst>
          <pc:docMk/>
          <pc:sldMk cId="2462937875" sldId="5213"/>
        </pc:sldMkLst>
      </pc:sldChg>
    </pc:docChg>
  </pc:docChgLst>
  <pc:docChgLst>
    <pc:chgData name="Gen Moore" userId="7344d1be-7da3-4dca-94bf-ce3e70949899" providerId="ADAL" clId="{21D49FAA-33BF-49F7-870B-F80967AFA515}"/>
    <pc:docChg chg="undo redo custSel mod addSld delSld modSld sldOrd modMainMaster addSection delSection modSection">
      <pc:chgData name="Gen Moore" userId="7344d1be-7da3-4dca-94bf-ce3e70949899" providerId="ADAL" clId="{21D49FAA-33BF-49F7-870B-F80967AFA515}" dt="2023-08-09T15:50:43.558" v="4788"/>
      <pc:docMkLst>
        <pc:docMk/>
      </pc:docMkLst>
      <pc:sldChg chg="add del">
        <pc:chgData name="Gen Moore" userId="7344d1be-7da3-4dca-94bf-ce3e70949899" providerId="ADAL" clId="{21D49FAA-33BF-49F7-870B-F80967AFA515}" dt="2023-07-20T19:59:31.247" v="3861" actId="2696"/>
        <pc:sldMkLst>
          <pc:docMk/>
          <pc:sldMk cId="4171582643" sldId="261"/>
        </pc:sldMkLst>
      </pc:sldChg>
      <pc:sldChg chg="add del">
        <pc:chgData name="Gen Moore" userId="7344d1be-7da3-4dca-94bf-ce3e70949899" providerId="ADAL" clId="{21D49FAA-33BF-49F7-870B-F80967AFA515}" dt="2023-07-18T16:47:09.507" v="3723" actId="2696"/>
        <pc:sldMkLst>
          <pc:docMk/>
          <pc:sldMk cId="3279661690" sldId="275"/>
        </pc:sldMkLst>
      </pc:sldChg>
      <pc:sldChg chg="add del">
        <pc:chgData name="Gen Moore" userId="7344d1be-7da3-4dca-94bf-ce3e70949899" providerId="ADAL" clId="{21D49FAA-33BF-49F7-870B-F80967AFA515}" dt="2023-07-18T16:47:35.598" v="3727" actId="2696"/>
        <pc:sldMkLst>
          <pc:docMk/>
          <pc:sldMk cId="2853307031" sldId="306"/>
        </pc:sldMkLst>
      </pc:sldChg>
      <pc:sldChg chg="add del">
        <pc:chgData name="Gen Moore" userId="7344d1be-7da3-4dca-94bf-ce3e70949899" providerId="ADAL" clId="{21D49FAA-33BF-49F7-870B-F80967AFA515}" dt="2023-07-18T16:47:23.005" v="3725" actId="2696"/>
        <pc:sldMkLst>
          <pc:docMk/>
          <pc:sldMk cId="2054161153" sldId="321"/>
        </pc:sldMkLst>
      </pc:sldChg>
      <pc:sldChg chg="add ord">
        <pc:chgData name="Gen Moore" userId="7344d1be-7da3-4dca-94bf-ce3e70949899" providerId="ADAL" clId="{21D49FAA-33BF-49F7-870B-F80967AFA515}" dt="2023-07-25T20:43:24.392" v="4534"/>
        <pc:sldMkLst>
          <pc:docMk/>
          <pc:sldMk cId="2571679863" sldId="1888"/>
        </pc:sldMkLst>
      </pc:sldChg>
      <pc:sldChg chg="addSp delSp modSp add mod">
        <pc:chgData name="Gen Moore" userId="7344d1be-7da3-4dca-94bf-ce3e70949899" providerId="ADAL" clId="{21D49FAA-33BF-49F7-870B-F80967AFA515}" dt="2023-07-24T23:21:55.685" v="4089" actId="14430"/>
        <pc:sldMkLst>
          <pc:docMk/>
          <pc:sldMk cId="2257919037" sldId="4056"/>
        </pc:sldMkLst>
      </pc:sldChg>
      <pc:sldChg chg="addSp delSp modSp add mod">
        <pc:chgData name="Gen Moore" userId="7344d1be-7da3-4dca-94bf-ce3e70949899" providerId="ADAL" clId="{21D49FAA-33BF-49F7-870B-F80967AFA515}" dt="2023-07-25T19:45:08.812" v="4341" actId="123"/>
        <pc:sldMkLst>
          <pc:docMk/>
          <pc:sldMk cId="1339084197" sldId="4060"/>
        </pc:sldMkLst>
      </pc:sldChg>
      <pc:sldChg chg="addSp delSp modSp add mod">
        <pc:chgData name="Gen Moore" userId="7344d1be-7da3-4dca-94bf-ce3e70949899" providerId="ADAL" clId="{21D49FAA-33BF-49F7-870B-F80967AFA515}" dt="2023-07-24T23:27:14.061" v="4133" actId="1076"/>
        <pc:sldMkLst>
          <pc:docMk/>
          <pc:sldMk cId="1902928745" sldId="4061"/>
        </pc:sldMkLst>
      </pc:sldChg>
      <pc:sldChg chg="add del ord">
        <pc:chgData name="Gen Moore" userId="7344d1be-7da3-4dca-94bf-ce3e70949899" providerId="ADAL" clId="{21D49FAA-33BF-49F7-870B-F80967AFA515}" dt="2023-07-12T17:42:30.121" v="1577" actId="2696"/>
        <pc:sldMkLst>
          <pc:docMk/>
          <pc:sldMk cId="3879080719" sldId="4357"/>
        </pc:sldMkLst>
      </pc:sldChg>
      <pc:sldChg chg="modSp add del mod ord">
        <pc:chgData name="Gen Moore" userId="7344d1be-7da3-4dca-94bf-ce3e70949899" providerId="ADAL" clId="{21D49FAA-33BF-49F7-870B-F80967AFA515}" dt="2023-07-12T19:03:12.505" v="1644" actId="2696"/>
        <pc:sldMkLst>
          <pc:docMk/>
          <pc:sldMk cId="2899742130" sldId="4358"/>
        </pc:sldMkLst>
      </pc:sldChg>
      <pc:sldChg chg="addSp delSp modSp add mod ord">
        <pc:chgData name="Gen Moore" userId="7344d1be-7da3-4dca-94bf-ce3e70949899" providerId="ADAL" clId="{21D49FAA-33BF-49F7-870B-F80967AFA515}" dt="2023-07-18T20:55:04.082" v="3735"/>
        <pc:sldMkLst>
          <pc:docMk/>
          <pc:sldMk cId="1783840817" sldId="4359"/>
        </pc:sldMkLst>
      </pc:sldChg>
      <pc:sldChg chg="addSp delSp modSp add del mod ord">
        <pc:chgData name="Gen Moore" userId="7344d1be-7da3-4dca-94bf-ce3e70949899" providerId="ADAL" clId="{21D49FAA-33BF-49F7-870B-F80967AFA515}" dt="2023-07-12T20:01:13.500" v="2026" actId="2696"/>
        <pc:sldMkLst>
          <pc:docMk/>
          <pc:sldMk cId="2246945377" sldId="4360"/>
        </pc:sldMkLst>
      </pc:sldChg>
      <pc:sldChg chg="modSp add del mod ord">
        <pc:chgData name="Gen Moore" userId="7344d1be-7da3-4dca-94bf-ce3e70949899" providerId="ADAL" clId="{21D49FAA-33BF-49F7-870B-F80967AFA515}" dt="2023-07-12T20:19:02.023" v="2163" actId="2696"/>
        <pc:sldMkLst>
          <pc:docMk/>
          <pc:sldMk cId="961390577" sldId="4361"/>
        </pc:sldMkLst>
      </pc:sldChg>
      <pc:sldChg chg="modSp add del mod ord">
        <pc:chgData name="Gen Moore" userId="7344d1be-7da3-4dca-94bf-ce3e70949899" providerId="ADAL" clId="{21D49FAA-33BF-49F7-870B-F80967AFA515}" dt="2023-07-12T20:22:39.014" v="2240" actId="2696"/>
        <pc:sldMkLst>
          <pc:docMk/>
          <pc:sldMk cId="2221687405" sldId="4362"/>
        </pc:sldMkLst>
      </pc:sldChg>
      <pc:sldChg chg="add del">
        <pc:chgData name="Gen Moore" userId="7344d1be-7da3-4dca-94bf-ce3e70949899" providerId="ADAL" clId="{21D49FAA-33BF-49F7-870B-F80967AFA515}" dt="2023-07-12T21:14:07.388" v="2975" actId="2696"/>
        <pc:sldMkLst>
          <pc:docMk/>
          <pc:sldMk cId="1658730915" sldId="4366"/>
        </pc:sldMkLst>
      </pc:sldChg>
      <pc:sldChg chg="modSp add mod">
        <pc:chgData name="Gen Moore" userId="7344d1be-7da3-4dca-94bf-ce3e70949899" providerId="ADAL" clId="{21D49FAA-33BF-49F7-870B-F80967AFA515}" dt="2023-07-18T20:55:04.082" v="3735"/>
        <pc:sldMkLst>
          <pc:docMk/>
          <pc:sldMk cId="149108637" sldId="4367"/>
        </pc:sldMkLst>
      </pc:sldChg>
      <pc:sldChg chg="addSp delSp modSp add mod">
        <pc:chgData name="Gen Moore" userId="7344d1be-7da3-4dca-94bf-ce3e70949899" providerId="ADAL" clId="{21D49FAA-33BF-49F7-870B-F80967AFA515}" dt="2023-07-24T22:17:56.346" v="3895" actId="14430"/>
        <pc:sldMkLst>
          <pc:docMk/>
          <pc:sldMk cId="514525816" sldId="4369"/>
        </pc:sldMkLst>
      </pc:sldChg>
      <pc:sldChg chg="addSp delSp modSp add mod">
        <pc:chgData name="Gen Moore" userId="7344d1be-7da3-4dca-94bf-ce3e70949899" providerId="ADAL" clId="{21D49FAA-33BF-49F7-870B-F80967AFA515}" dt="2023-07-24T23:26:32.639" v="4118" actId="1076"/>
        <pc:sldMkLst>
          <pc:docMk/>
          <pc:sldMk cId="1798068920" sldId="4371"/>
        </pc:sldMkLst>
      </pc:sldChg>
      <pc:sldChg chg="addSp delSp modSp add mod">
        <pc:chgData name="Gen Moore" userId="7344d1be-7da3-4dca-94bf-ce3e70949899" providerId="ADAL" clId="{21D49FAA-33BF-49F7-870B-F80967AFA515}" dt="2023-07-24T23:27:03.567" v="4129" actId="1076"/>
        <pc:sldMkLst>
          <pc:docMk/>
          <pc:sldMk cId="3554385734" sldId="4372"/>
        </pc:sldMkLst>
      </pc:sldChg>
      <pc:sldChg chg="addSp delSp modSp add mod">
        <pc:chgData name="Gen Moore" userId="7344d1be-7da3-4dca-94bf-ce3e70949899" providerId="ADAL" clId="{21D49FAA-33BF-49F7-870B-F80967AFA515}" dt="2023-07-24T23:26:48.508" v="4121" actId="1076"/>
        <pc:sldMkLst>
          <pc:docMk/>
          <pc:sldMk cId="1640952518" sldId="4373"/>
        </pc:sldMkLst>
      </pc:sldChg>
      <pc:sldChg chg="modSp add del mod ord">
        <pc:chgData name="Gen Moore" userId="7344d1be-7da3-4dca-94bf-ce3e70949899" providerId="ADAL" clId="{21D49FAA-33BF-49F7-870B-F80967AFA515}" dt="2023-07-12T20:28:03.416" v="2265" actId="2696"/>
        <pc:sldMkLst>
          <pc:docMk/>
          <pc:sldMk cId="1655007067" sldId="4374"/>
        </pc:sldMkLst>
      </pc:sldChg>
      <pc:sldChg chg="addSp delSp modSp add mod ord">
        <pc:chgData name="Gen Moore" userId="7344d1be-7da3-4dca-94bf-ce3e70949899" providerId="ADAL" clId="{21D49FAA-33BF-49F7-870B-F80967AFA515}" dt="2023-07-25T20:38:15.959" v="4522"/>
        <pc:sldMkLst>
          <pc:docMk/>
          <pc:sldMk cId="704524444" sldId="4375"/>
        </pc:sldMkLst>
      </pc:sldChg>
      <pc:sldChg chg="modSp add del mod ord">
        <pc:chgData name="Gen Moore" userId="7344d1be-7da3-4dca-94bf-ce3e70949899" providerId="ADAL" clId="{21D49FAA-33BF-49F7-870B-F80967AFA515}" dt="2023-07-12T20:34:16.620" v="2418" actId="2696"/>
        <pc:sldMkLst>
          <pc:docMk/>
          <pc:sldMk cId="2044404358" sldId="4376"/>
        </pc:sldMkLst>
      </pc:sldChg>
      <pc:sldChg chg="add ord">
        <pc:chgData name="Gen Moore" userId="7344d1be-7da3-4dca-94bf-ce3e70949899" providerId="ADAL" clId="{21D49FAA-33BF-49F7-870B-F80967AFA515}" dt="2023-07-25T20:27:26.982" v="4516"/>
        <pc:sldMkLst>
          <pc:docMk/>
          <pc:sldMk cId="810181846" sldId="4383"/>
        </pc:sldMkLst>
      </pc:sldChg>
      <pc:sldChg chg="delSp modSp mod">
        <pc:chgData name="Gen Moore" userId="7344d1be-7da3-4dca-94bf-ce3e70949899" providerId="ADAL" clId="{21D49FAA-33BF-49F7-870B-F80967AFA515}" dt="2023-06-28T22:37:40.049" v="1215" actId="207"/>
        <pc:sldMkLst>
          <pc:docMk/>
          <pc:sldMk cId="4116300481" sldId="4384"/>
        </pc:sldMkLst>
      </pc:sldChg>
      <pc:sldChg chg="addSp delSp modSp add mod">
        <pc:chgData name="Gen Moore" userId="7344d1be-7da3-4dca-94bf-ce3e70949899" providerId="ADAL" clId="{21D49FAA-33BF-49F7-870B-F80967AFA515}" dt="2023-07-24T23:25:38.971" v="4114" actId="1076"/>
        <pc:sldMkLst>
          <pc:docMk/>
          <pc:sldMk cId="684367448" sldId="4398"/>
        </pc:sldMkLst>
      </pc:sldChg>
      <pc:sldChg chg="addSp delSp modSp add mod">
        <pc:chgData name="Gen Moore" userId="7344d1be-7da3-4dca-94bf-ce3e70949899" providerId="ADAL" clId="{21D49FAA-33BF-49F7-870B-F80967AFA515}" dt="2023-07-24T23:26:21.595" v="4116" actId="1076"/>
        <pc:sldMkLst>
          <pc:docMk/>
          <pc:sldMk cId="3289834438" sldId="4399"/>
        </pc:sldMkLst>
      </pc:sldChg>
      <pc:sldChg chg="addSp delSp modSp mod">
        <pc:chgData name="Gen Moore" userId="7344d1be-7da3-4dca-94bf-ce3e70949899" providerId="ADAL" clId="{21D49FAA-33BF-49F7-870B-F80967AFA515}" dt="2023-06-28T18:26:20.715" v="379" actId="962"/>
        <pc:sldMkLst>
          <pc:docMk/>
          <pc:sldMk cId="797798536" sldId="4408"/>
        </pc:sldMkLst>
      </pc:sldChg>
      <pc:sldChg chg="modSp add del mod ord">
        <pc:chgData name="Gen Moore" userId="7344d1be-7da3-4dca-94bf-ce3e70949899" providerId="ADAL" clId="{21D49FAA-33BF-49F7-870B-F80967AFA515}" dt="2023-07-25T20:43:24.392" v="4534"/>
        <pc:sldMkLst>
          <pc:docMk/>
          <pc:sldMk cId="2367169000" sldId="4410"/>
        </pc:sldMkLst>
      </pc:sldChg>
      <pc:sldChg chg="addSp delSp modSp add mod ord">
        <pc:chgData name="Gen Moore" userId="7344d1be-7da3-4dca-94bf-ce3e70949899" providerId="ADAL" clId="{21D49FAA-33BF-49F7-870B-F80967AFA515}" dt="2023-07-25T20:38:15.959" v="4522"/>
        <pc:sldMkLst>
          <pc:docMk/>
          <pc:sldMk cId="4159390736" sldId="4574"/>
        </pc:sldMkLst>
      </pc:sldChg>
      <pc:sldChg chg="addSp delSp modSp add mod ord">
        <pc:chgData name="Gen Moore" userId="7344d1be-7da3-4dca-94bf-ce3e70949899" providerId="ADAL" clId="{21D49FAA-33BF-49F7-870B-F80967AFA515}" dt="2023-07-18T20:55:04.082" v="3735"/>
        <pc:sldMkLst>
          <pc:docMk/>
          <pc:sldMk cId="2785131435" sldId="4596"/>
        </pc:sldMkLst>
      </pc:sldChg>
      <pc:sldChg chg="modSp add del mod ord">
        <pc:chgData name="Gen Moore" userId="7344d1be-7da3-4dca-94bf-ce3e70949899" providerId="ADAL" clId="{21D49FAA-33BF-49F7-870B-F80967AFA515}" dt="2023-07-12T18:58:55.260" v="1613" actId="2696"/>
        <pc:sldMkLst>
          <pc:docMk/>
          <pc:sldMk cId="3176140269" sldId="4598"/>
        </pc:sldMkLst>
      </pc:sldChg>
      <pc:sldChg chg="add del">
        <pc:chgData name="Gen Moore" userId="7344d1be-7da3-4dca-94bf-ce3e70949899" providerId="ADAL" clId="{21D49FAA-33BF-49F7-870B-F80967AFA515}" dt="2023-07-25T20:34:13.461" v="4518" actId="2696"/>
        <pc:sldMkLst>
          <pc:docMk/>
          <pc:sldMk cId="2594059318" sldId="4611"/>
        </pc:sldMkLst>
      </pc:sldChg>
      <pc:sldChg chg="addSp delSp modSp add mod ord">
        <pc:chgData name="Gen Moore" userId="7344d1be-7da3-4dca-94bf-ce3e70949899" providerId="ADAL" clId="{21D49FAA-33BF-49F7-870B-F80967AFA515}" dt="2023-07-25T19:51:05.181" v="4356" actId="20577"/>
        <pc:sldMkLst>
          <pc:docMk/>
          <pc:sldMk cId="3458798283" sldId="4619"/>
        </pc:sldMkLst>
      </pc:sldChg>
      <pc:sldChg chg="add ord">
        <pc:chgData name="Gen Moore" userId="7344d1be-7da3-4dca-94bf-ce3e70949899" providerId="ADAL" clId="{21D49FAA-33BF-49F7-870B-F80967AFA515}" dt="2023-07-25T20:43:24.392" v="4534"/>
        <pc:sldMkLst>
          <pc:docMk/>
          <pc:sldMk cId="3495268441" sldId="4623"/>
        </pc:sldMkLst>
      </pc:sldChg>
      <pc:sldChg chg="delSp modSp add del mod ord">
        <pc:chgData name="Gen Moore" userId="7344d1be-7da3-4dca-94bf-ce3e70949899" providerId="ADAL" clId="{21D49FAA-33BF-49F7-870B-F80967AFA515}" dt="2023-07-20T17:44:10.586" v="3739" actId="2696"/>
        <pc:sldMkLst>
          <pc:docMk/>
          <pc:sldMk cId="677282305" sldId="4636"/>
        </pc:sldMkLst>
      </pc:sldChg>
      <pc:sldChg chg="addSp delSp modSp add del mod ord">
        <pc:chgData name="Gen Moore" userId="7344d1be-7da3-4dca-94bf-ce3e70949899" providerId="ADAL" clId="{21D49FAA-33BF-49F7-870B-F80967AFA515}" dt="2023-07-20T17:55:09.467" v="3846" actId="14429"/>
        <pc:sldMkLst>
          <pc:docMk/>
          <pc:sldMk cId="1797050935" sldId="4637"/>
        </pc:sldMkLst>
      </pc:sldChg>
      <pc:sldChg chg="modSp add del mod ord">
        <pc:chgData name="Gen Moore" userId="7344d1be-7da3-4dca-94bf-ce3e70949899" providerId="ADAL" clId="{21D49FAA-33BF-49F7-870B-F80967AFA515}" dt="2023-07-20T17:44:04.755" v="3738"/>
        <pc:sldMkLst>
          <pc:docMk/>
          <pc:sldMk cId="4100043696" sldId="4638"/>
        </pc:sldMkLst>
      </pc:sldChg>
      <pc:sldChg chg="modSp add del mod">
        <pc:chgData name="Gen Moore" userId="7344d1be-7da3-4dca-94bf-ce3e70949899" providerId="ADAL" clId="{21D49FAA-33BF-49F7-870B-F80967AFA515}" dt="2023-07-12T21:03:21.941" v="2822" actId="2696"/>
        <pc:sldMkLst>
          <pc:docMk/>
          <pc:sldMk cId="1675504309" sldId="4639"/>
        </pc:sldMkLst>
      </pc:sldChg>
      <pc:sldChg chg="delSp modSp add mod">
        <pc:chgData name="Gen Moore" userId="7344d1be-7da3-4dca-94bf-ce3e70949899" providerId="ADAL" clId="{21D49FAA-33BF-49F7-870B-F80967AFA515}" dt="2023-07-18T20:55:04.082" v="3735"/>
        <pc:sldMkLst>
          <pc:docMk/>
          <pc:sldMk cId="830809522" sldId="4681"/>
        </pc:sldMkLst>
      </pc:sldChg>
      <pc:sldChg chg="addSp modSp add del mod">
        <pc:chgData name="Gen Moore" userId="7344d1be-7da3-4dca-94bf-ce3e70949899" providerId="ADAL" clId="{21D49FAA-33BF-49F7-870B-F80967AFA515}" dt="2023-07-25T22:20:23.397" v="4540" actId="2696"/>
        <pc:sldMkLst>
          <pc:docMk/>
          <pc:sldMk cId="2564556961" sldId="4682"/>
        </pc:sldMkLst>
      </pc:sldChg>
      <pc:sldChg chg="add">
        <pc:chgData name="Gen Moore" userId="7344d1be-7da3-4dca-94bf-ce3e70949899" providerId="ADAL" clId="{21D49FAA-33BF-49F7-870B-F80967AFA515}" dt="2023-07-25T20:34:09.058" v="4517"/>
        <pc:sldMkLst>
          <pc:docMk/>
          <pc:sldMk cId="2488243473" sldId="4708"/>
        </pc:sldMkLst>
      </pc:sldChg>
      <pc:sldChg chg="addSp delSp modSp add mod ord">
        <pc:chgData name="Gen Moore" userId="7344d1be-7da3-4dca-94bf-ce3e70949899" providerId="ADAL" clId="{21D49FAA-33BF-49F7-870B-F80967AFA515}" dt="2023-07-18T20:55:04.082" v="3735"/>
        <pc:sldMkLst>
          <pc:docMk/>
          <pc:sldMk cId="1866099457" sldId="4712"/>
        </pc:sldMkLst>
      </pc:sldChg>
      <pc:sldChg chg="add">
        <pc:chgData name="Gen Moore" userId="7344d1be-7da3-4dca-94bf-ce3e70949899" providerId="ADAL" clId="{21D49FAA-33BF-49F7-870B-F80967AFA515}" dt="2023-08-04T19:12:12.265" v="4786"/>
        <pc:sldMkLst>
          <pc:docMk/>
          <pc:sldMk cId="1202775365" sldId="4713"/>
        </pc:sldMkLst>
      </pc:sldChg>
      <pc:sldChg chg="add">
        <pc:chgData name="Gen Moore" userId="7344d1be-7da3-4dca-94bf-ce3e70949899" providerId="ADAL" clId="{21D49FAA-33BF-49F7-870B-F80967AFA515}" dt="2023-08-04T19:12:12.265" v="4786"/>
        <pc:sldMkLst>
          <pc:docMk/>
          <pc:sldMk cId="1123834847" sldId="4714"/>
        </pc:sldMkLst>
      </pc:sldChg>
      <pc:sldChg chg="add del">
        <pc:chgData name="Gen Moore" userId="7344d1be-7da3-4dca-94bf-ce3e70949899" providerId="ADAL" clId="{21D49FAA-33BF-49F7-870B-F80967AFA515}" dt="2023-08-09T15:50:43.558" v="4788"/>
        <pc:sldMkLst>
          <pc:docMk/>
          <pc:sldMk cId="804066507" sldId="4722"/>
        </pc:sldMkLst>
      </pc:sldChg>
      <pc:sldChg chg="add del">
        <pc:chgData name="Gen Moore" userId="7344d1be-7da3-4dca-94bf-ce3e70949899" providerId="ADAL" clId="{21D49FAA-33BF-49F7-870B-F80967AFA515}" dt="2023-08-09T15:50:43.558" v="4788"/>
        <pc:sldMkLst>
          <pc:docMk/>
          <pc:sldMk cId="2631384599" sldId="4723"/>
        </pc:sldMkLst>
      </pc:sldChg>
      <pc:sldChg chg="addSp delSp modSp add mod ord">
        <pc:chgData name="Gen Moore" userId="7344d1be-7da3-4dca-94bf-ce3e70949899" providerId="ADAL" clId="{21D49FAA-33BF-49F7-870B-F80967AFA515}" dt="2023-07-25T20:38:15.959" v="4522"/>
        <pc:sldMkLst>
          <pc:docMk/>
          <pc:sldMk cId="1235705950" sldId="4733"/>
        </pc:sldMkLst>
      </pc:sldChg>
      <pc:sldChg chg="add ord">
        <pc:chgData name="Gen Moore" userId="7344d1be-7da3-4dca-94bf-ce3e70949899" providerId="ADAL" clId="{21D49FAA-33BF-49F7-870B-F80967AFA515}" dt="2023-07-25T20:27:26.982" v="4516"/>
        <pc:sldMkLst>
          <pc:docMk/>
          <pc:sldMk cId="2455161347" sldId="4736"/>
        </pc:sldMkLst>
      </pc:sldChg>
      <pc:sldChg chg="add del">
        <pc:chgData name="Gen Moore" userId="7344d1be-7da3-4dca-94bf-ce3e70949899" providerId="ADAL" clId="{21D49FAA-33BF-49F7-870B-F80967AFA515}" dt="2023-07-25T19:50:11.980" v="4346" actId="2696"/>
        <pc:sldMkLst>
          <pc:docMk/>
          <pc:sldMk cId="4232044898" sldId="4758"/>
        </pc:sldMkLst>
      </pc:sldChg>
      <pc:sldChg chg="add del setBg">
        <pc:chgData name="Gen Moore" userId="7344d1be-7da3-4dca-94bf-ce3e70949899" providerId="ADAL" clId="{21D49FAA-33BF-49F7-870B-F80967AFA515}" dt="2023-07-25T19:50:11.980" v="4346" actId="2696"/>
        <pc:sldMkLst>
          <pc:docMk/>
          <pc:sldMk cId="4014202023" sldId="4762"/>
        </pc:sldMkLst>
      </pc:sldChg>
      <pc:sldChg chg="addSp delSp modSp add del mod ord">
        <pc:chgData name="Gen Moore" userId="7344d1be-7da3-4dca-94bf-ce3e70949899" providerId="ADAL" clId="{21D49FAA-33BF-49F7-870B-F80967AFA515}" dt="2023-07-25T20:38:15.959" v="4522"/>
        <pc:sldMkLst>
          <pc:docMk/>
          <pc:sldMk cId="1962954905" sldId="4770"/>
        </pc:sldMkLst>
      </pc:sldChg>
      <pc:sldChg chg="modSp add mod ord">
        <pc:chgData name="Gen Moore" userId="7344d1be-7da3-4dca-94bf-ce3e70949899" providerId="ADAL" clId="{21D49FAA-33BF-49F7-870B-F80967AFA515}" dt="2023-07-25T20:27:26.982" v="4516"/>
        <pc:sldMkLst>
          <pc:docMk/>
          <pc:sldMk cId="3752812625" sldId="4783"/>
        </pc:sldMkLst>
      </pc:sldChg>
      <pc:sldChg chg="modSp del mod">
        <pc:chgData name="Gen Moore" userId="7344d1be-7da3-4dca-94bf-ce3e70949899" providerId="ADAL" clId="{21D49FAA-33BF-49F7-870B-F80967AFA515}" dt="2023-06-28T17:24:52.865" v="167" actId="2696"/>
        <pc:sldMkLst>
          <pc:docMk/>
          <pc:sldMk cId="2816073336" sldId="4798"/>
        </pc:sldMkLst>
      </pc:sldChg>
      <pc:sldChg chg="add ord">
        <pc:chgData name="Gen Moore" userId="7344d1be-7da3-4dca-94bf-ce3e70949899" providerId="ADAL" clId="{21D49FAA-33BF-49F7-870B-F80967AFA515}" dt="2023-07-25T20:43:24.392" v="4534"/>
        <pc:sldMkLst>
          <pc:docMk/>
          <pc:sldMk cId="558137700" sldId="4804"/>
        </pc:sldMkLst>
      </pc:sldChg>
      <pc:sldChg chg="addSp delSp modSp mod">
        <pc:chgData name="Gen Moore" userId="7344d1be-7da3-4dca-94bf-ce3e70949899" providerId="ADAL" clId="{21D49FAA-33BF-49F7-870B-F80967AFA515}" dt="2023-07-12T17:28:56.541" v="1432" actId="20577"/>
        <pc:sldMkLst>
          <pc:docMk/>
          <pc:sldMk cId="311237040" sldId="4812"/>
        </pc:sldMkLst>
      </pc:sldChg>
      <pc:sldChg chg="del">
        <pc:chgData name="Gen Moore" userId="7344d1be-7da3-4dca-94bf-ce3e70949899" providerId="ADAL" clId="{21D49FAA-33BF-49F7-870B-F80967AFA515}" dt="2023-06-28T18:27:11.966" v="380" actId="2696"/>
        <pc:sldMkLst>
          <pc:docMk/>
          <pc:sldMk cId="208064504" sldId="4815"/>
        </pc:sldMkLst>
      </pc:sldChg>
      <pc:sldChg chg="delSp modSp add mod">
        <pc:chgData name="Gen Moore" userId="7344d1be-7da3-4dca-94bf-ce3e70949899" providerId="ADAL" clId="{21D49FAA-33BF-49F7-870B-F80967AFA515}" dt="2023-07-12T19:12:42.781" v="1699" actId="207"/>
        <pc:sldMkLst>
          <pc:docMk/>
          <pc:sldMk cId="3543358275" sldId="4816"/>
        </pc:sldMkLst>
      </pc:sldChg>
      <pc:sldChg chg="addSp delSp modSp add mod">
        <pc:chgData name="Gen Moore" userId="7344d1be-7da3-4dca-94bf-ce3e70949899" providerId="ADAL" clId="{21D49FAA-33BF-49F7-870B-F80967AFA515}" dt="2023-07-12T17:33:51.969" v="1491" actId="179"/>
        <pc:sldMkLst>
          <pc:docMk/>
          <pc:sldMk cId="4068761841" sldId="4817"/>
        </pc:sldMkLst>
      </pc:sldChg>
      <pc:sldChg chg="modSp add del mod ord">
        <pc:chgData name="Gen Moore" userId="7344d1be-7da3-4dca-94bf-ce3e70949899" providerId="ADAL" clId="{21D49FAA-33BF-49F7-870B-F80967AFA515}" dt="2023-06-28T22:43:59.596" v="1282" actId="2696"/>
        <pc:sldMkLst>
          <pc:docMk/>
          <pc:sldMk cId="1850805594" sldId="4818"/>
        </pc:sldMkLst>
      </pc:sldChg>
      <pc:sldChg chg="addSp modSp add del mod ord">
        <pc:chgData name="Gen Moore" userId="7344d1be-7da3-4dca-94bf-ce3e70949899" providerId="ADAL" clId="{21D49FAA-33BF-49F7-870B-F80967AFA515}" dt="2023-06-28T18:50:33.820" v="928" actId="2696"/>
        <pc:sldMkLst>
          <pc:docMk/>
          <pc:sldMk cId="2103481928" sldId="4818"/>
        </pc:sldMkLst>
      </pc:sldChg>
      <pc:sldChg chg="addSp delSp modSp mod">
        <pc:chgData name="Gen Moore" userId="7344d1be-7da3-4dca-94bf-ce3e70949899" providerId="ADAL" clId="{21D49FAA-33BF-49F7-870B-F80967AFA515}" dt="2023-07-24T23:27:52.971" v="4139" actId="478"/>
        <pc:sldMkLst>
          <pc:docMk/>
          <pc:sldMk cId="3122443345" sldId="4818"/>
        </pc:sldMkLst>
      </pc:sldChg>
      <pc:sldChg chg="modSp add del mod">
        <pc:chgData name="Gen Moore" userId="7344d1be-7da3-4dca-94bf-ce3e70949899" providerId="ADAL" clId="{21D49FAA-33BF-49F7-870B-F80967AFA515}" dt="2023-07-12T21:09:50.848" v="2951" actId="2696"/>
        <pc:sldMkLst>
          <pc:docMk/>
          <pc:sldMk cId="766011931" sldId="4828"/>
        </pc:sldMkLst>
      </pc:sldChg>
      <pc:sldChg chg="addSp delSp modSp add mod">
        <pc:chgData name="Gen Moore" userId="7344d1be-7da3-4dca-94bf-ce3e70949899" providerId="ADAL" clId="{21D49FAA-33BF-49F7-870B-F80967AFA515}" dt="2023-07-12T19:14:16.083" v="1714" actId="1582"/>
        <pc:sldMkLst>
          <pc:docMk/>
          <pc:sldMk cId="2933510473" sldId="4829"/>
        </pc:sldMkLst>
      </pc:sldChg>
      <pc:sldChg chg="delSp modSp add mod ord">
        <pc:chgData name="Gen Moore" userId="7344d1be-7da3-4dca-94bf-ce3e70949899" providerId="ADAL" clId="{21D49FAA-33BF-49F7-870B-F80967AFA515}" dt="2023-07-18T20:55:04.082" v="3735"/>
        <pc:sldMkLst>
          <pc:docMk/>
          <pc:sldMk cId="3629608610" sldId="4830"/>
        </pc:sldMkLst>
      </pc:sldChg>
      <pc:sldChg chg="addSp modSp add mod ord">
        <pc:chgData name="Gen Moore" userId="7344d1be-7da3-4dca-94bf-ce3e70949899" providerId="ADAL" clId="{21D49FAA-33BF-49F7-870B-F80967AFA515}" dt="2023-07-12T18:59:53.984" v="1614" actId="1076"/>
        <pc:sldMkLst>
          <pc:docMk/>
          <pc:sldMk cId="2852650292" sldId="4831"/>
        </pc:sldMkLst>
      </pc:sldChg>
      <pc:sldChg chg="addSp delSp modSp add mod">
        <pc:chgData name="Gen Moore" userId="7344d1be-7da3-4dca-94bf-ce3e70949899" providerId="ADAL" clId="{21D49FAA-33BF-49F7-870B-F80967AFA515}" dt="2023-07-12T19:22:16.413" v="1745" actId="1076"/>
        <pc:sldMkLst>
          <pc:docMk/>
          <pc:sldMk cId="3903674709" sldId="4832"/>
        </pc:sldMkLst>
      </pc:sldChg>
      <pc:sldChg chg="addSp delSp modSp add mod ord">
        <pc:chgData name="Gen Moore" userId="7344d1be-7da3-4dca-94bf-ce3e70949899" providerId="ADAL" clId="{21D49FAA-33BF-49F7-870B-F80967AFA515}" dt="2023-07-27T03:06:36.840" v="4632" actId="20577"/>
        <pc:sldMkLst>
          <pc:docMk/>
          <pc:sldMk cId="1573355566" sldId="4833"/>
        </pc:sldMkLst>
      </pc:sldChg>
      <pc:sldChg chg="delSp modSp add mod">
        <pc:chgData name="Gen Moore" userId="7344d1be-7da3-4dca-94bf-ce3e70949899" providerId="ADAL" clId="{21D49FAA-33BF-49F7-870B-F80967AFA515}" dt="2023-07-27T03:08:50.466" v="4661" actId="20577"/>
        <pc:sldMkLst>
          <pc:docMk/>
          <pc:sldMk cId="3965791480" sldId="4834"/>
        </pc:sldMkLst>
      </pc:sldChg>
      <pc:sldChg chg="modSp add mod">
        <pc:chgData name="Gen Moore" userId="7344d1be-7da3-4dca-94bf-ce3e70949899" providerId="ADAL" clId="{21D49FAA-33BF-49F7-870B-F80967AFA515}" dt="2023-07-27T03:05:33.330" v="4597" actId="20577"/>
        <pc:sldMkLst>
          <pc:docMk/>
          <pc:sldMk cId="3376781343" sldId="4835"/>
        </pc:sldMkLst>
      </pc:sldChg>
      <pc:sldChg chg="addSp modSp add mod ord">
        <pc:chgData name="Gen Moore" userId="7344d1be-7da3-4dca-94bf-ce3e70949899" providerId="ADAL" clId="{21D49FAA-33BF-49F7-870B-F80967AFA515}" dt="2023-08-01T15:16:00.658" v="4785" actId="20577"/>
        <pc:sldMkLst>
          <pc:docMk/>
          <pc:sldMk cId="112925114" sldId="4836"/>
        </pc:sldMkLst>
      </pc:sldChg>
      <pc:sldChg chg="modSp add mod ord">
        <pc:chgData name="Gen Moore" userId="7344d1be-7da3-4dca-94bf-ce3e70949899" providerId="ADAL" clId="{21D49FAA-33BF-49F7-870B-F80967AFA515}" dt="2023-07-20T17:48:40.992" v="3791" actId="20577"/>
        <pc:sldMkLst>
          <pc:docMk/>
          <pc:sldMk cId="1105534891" sldId="4837"/>
        </pc:sldMkLst>
      </pc:sldChg>
      <pc:sldChg chg="addSp delSp modSp add del mod">
        <pc:chgData name="Gen Moore" userId="7344d1be-7da3-4dca-94bf-ce3e70949899" providerId="ADAL" clId="{21D49FAA-33BF-49F7-870B-F80967AFA515}" dt="2023-07-20T17:44:10.586" v="3739" actId="2696"/>
        <pc:sldMkLst>
          <pc:docMk/>
          <pc:sldMk cId="129833420" sldId="4838"/>
        </pc:sldMkLst>
      </pc:sldChg>
      <pc:sldChg chg="addSp modSp add del mod">
        <pc:chgData name="Gen Moore" userId="7344d1be-7da3-4dca-94bf-ce3e70949899" providerId="ADAL" clId="{21D49FAA-33BF-49F7-870B-F80967AFA515}" dt="2023-07-12T20:50:56.989" v="2496" actId="2696"/>
        <pc:sldMkLst>
          <pc:docMk/>
          <pc:sldMk cId="1802497039" sldId="4838"/>
        </pc:sldMkLst>
      </pc:sldChg>
      <pc:sldChg chg="addSp delSp modSp add del mod">
        <pc:chgData name="Gen Moore" userId="7344d1be-7da3-4dca-94bf-ce3e70949899" providerId="ADAL" clId="{21D49FAA-33BF-49F7-870B-F80967AFA515}" dt="2023-07-20T17:44:10.586" v="3739" actId="2696"/>
        <pc:sldMkLst>
          <pc:docMk/>
          <pc:sldMk cId="2022784789" sldId="4839"/>
        </pc:sldMkLst>
      </pc:sldChg>
      <pc:sldChg chg="addSp delSp add del mod">
        <pc:chgData name="Gen Moore" userId="7344d1be-7da3-4dca-94bf-ce3e70949899" providerId="ADAL" clId="{21D49FAA-33BF-49F7-870B-F80967AFA515}" dt="2023-07-12T21:09:56.067" v="2952" actId="2696"/>
        <pc:sldMkLst>
          <pc:docMk/>
          <pc:sldMk cId="1186511439" sldId="4840"/>
        </pc:sldMkLst>
      </pc:sldChg>
      <pc:sldChg chg="addSp delSp modSp add mod">
        <pc:chgData name="Gen Moore" userId="7344d1be-7da3-4dca-94bf-ce3e70949899" providerId="ADAL" clId="{21D49FAA-33BF-49F7-870B-F80967AFA515}" dt="2023-07-25T19:38:23.227" v="4230" actId="2711"/>
        <pc:sldMkLst>
          <pc:docMk/>
          <pc:sldMk cId="1289268487" sldId="4841"/>
        </pc:sldMkLst>
      </pc:sldChg>
      <pc:sldChg chg="modSp add mod ord">
        <pc:chgData name="Gen Moore" userId="7344d1be-7da3-4dca-94bf-ce3e70949899" providerId="ADAL" clId="{21D49FAA-33BF-49F7-870B-F80967AFA515}" dt="2023-07-25T20:10:02.898" v="4496" actId="404"/>
        <pc:sldMkLst>
          <pc:docMk/>
          <pc:sldMk cId="4071068278" sldId="4842"/>
        </pc:sldMkLst>
      </pc:sldChg>
      <pc:sldChg chg="addSp delSp modSp add mod ord">
        <pc:chgData name="Gen Moore" userId="7344d1be-7da3-4dca-94bf-ce3e70949899" providerId="ADAL" clId="{21D49FAA-33BF-49F7-870B-F80967AFA515}" dt="2023-07-24T23:24:37.744" v="4105" actId="478"/>
        <pc:sldMkLst>
          <pc:docMk/>
          <pc:sldMk cId="1389084033" sldId="4843"/>
        </pc:sldMkLst>
      </pc:sldChg>
      <pc:sldChg chg="modSp del">
        <pc:chgData name="Gen Moore" userId="7344d1be-7da3-4dca-94bf-ce3e70949899" providerId="ADAL" clId="{21D49FAA-33BF-49F7-870B-F80967AFA515}" dt="2023-07-20T17:49:06.032" v="3792" actId="2696"/>
        <pc:sldMkLst>
          <pc:docMk/>
          <pc:sldMk cId="2632209342" sldId="4844"/>
        </pc:sldMkLst>
      </pc:sldChg>
      <pc:sldChg chg="add">
        <pc:chgData name="Gen Moore" userId="7344d1be-7da3-4dca-94bf-ce3e70949899" providerId="ADAL" clId="{21D49FAA-33BF-49F7-870B-F80967AFA515}" dt="2023-08-04T19:12:58.914" v="4787"/>
        <pc:sldMkLst>
          <pc:docMk/>
          <pc:sldMk cId="3362229015" sldId="4844"/>
        </pc:sldMkLst>
      </pc:sldChg>
      <pc:sldChg chg="add ord">
        <pc:chgData name="Gen Moore" userId="7344d1be-7da3-4dca-94bf-ce3e70949899" providerId="ADAL" clId="{21D49FAA-33BF-49F7-870B-F80967AFA515}" dt="2023-07-20T17:44:04.755" v="3738"/>
        <pc:sldMkLst>
          <pc:docMk/>
          <pc:sldMk cId="1781282794" sldId="4845"/>
        </pc:sldMkLst>
      </pc:sldChg>
      <pc:sldChg chg="add del">
        <pc:chgData name="Gen Moore" userId="7344d1be-7da3-4dca-94bf-ce3e70949899" providerId="ADAL" clId="{21D49FAA-33BF-49F7-870B-F80967AFA515}" dt="2023-07-18T16:47:06.326" v="3722" actId="2696"/>
        <pc:sldMkLst>
          <pc:docMk/>
          <pc:sldMk cId="3440916192" sldId="4845"/>
        </pc:sldMkLst>
      </pc:sldChg>
      <pc:sldChg chg="modSp add mod ord">
        <pc:chgData name="Gen Moore" userId="7344d1be-7da3-4dca-94bf-ce3e70949899" providerId="ADAL" clId="{21D49FAA-33BF-49F7-870B-F80967AFA515}" dt="2023-07-25T19:51:40.075" v="4374" actId="14430"/>
        <pc:sldMkLst>
          <pc:docMk/>
          <pc:sldMk cId="1986360808" sldId="4846"/>
        </pc:sldMkLst>
      </pc:sldChg>
      <pc:sldChg chg="add">
        <pc:chgData name="Gen Moore" userId="7344d1be-7da3-4dca-94bf-ce3e70949899" providerId="ADAL" clId="{21D49FAA-33BF-49F7-870B-F80967AFA515}" dt="2023-08-04T19:12:58.914" v="4787"/>
        <pc:sldMkLst>
          <pc:docMk/>
          <pc:sldMk cId="1672654447" sldId="4847"/>
        </pc:sldMkLst>
      </pc:sldChg>
      <pc:sldChg chg="add ord">
        <pc:chgData name="Gen Moore" userId="7344d1be-7da3-4dca-94bf-ce3e70949899" providerId="ADAL" clId="{21D49FAA-33BF-49F7-870B-F80967AFA515}" dt="2023-07-25T20:43:24.392" v="4534"/>
        <pc:sldMkLst>
          <pc:docMk/>
          <pc:sldMk cId="3317160947" sldId="4852"/>
        </pc:sldMkLst>
      </pc:sldChg>
      <pc:sldChg chg="add ord">
        <pc:chgData name="Gen Moore" userId="7344d1be-7da3-4dca-94bf-ce3e70949899" providerId="ADAL" clId="{21D49FAA-33BF-49F7-870B-F80967AFA515}" dt="2023-07-25T20:43:24.392" v="4534"/>
        <pc:sldMkLst>
          <pc:docMk/>
          <pc:sldMk cId="1772553791" sldId="4860"/>
        </pc:sldMkLst>
      </pc:sldChg>
      <pc:sldChg chg="addSp delSp modSp add mod">
        <pc:chgData name="Gen Moore" userId="7344d1be-7da3-4dca-94bf-ce3e70949899" providerId="ADAL" clId="{21D49FAA-33BF-49F7-870B-F80967AFA515}" dt="2023-07-25T19:44:54.955" v="4340" actId="123"/>
        <pc:sldMkLst>
          <pc:docMk/>
          <pc:sldMk cId="481071041" sldId="4864"/>
        </pc:sldMkLst>
      </pc:sldChg>
      <pc:sldChg chg="addSp delSp modSp add mod">
        <pc:chgData name="Gen Moore" userId="7344d1be-7da3-4dca-94bf-ce3e70949899" providerId="ADAL" clId="{21D49FAA-33BF-49F7-870B-F80967AFA515}" dt="2023-07-25T19:44:49.824" v="4339" actId="123"/>
        <pc:sldMkLst>
          <pc:docMk/>
          <pc:sldMk cId="2733586641" sldId="4865"/>
        </pc:sldMkLst>
      </pc:sldChg>
      <pc:sldChg chg="add ord">
        <pc:chgData name="Gen Moore" userId="7344d1be-7da3-4dca-94bf-ce3e70949899" providerId="ADAL" clId="{21D49FAA-33BF-49F7-870B-F80967AFA515}" dt="2023-07-25T20:39:21.710" v="4527"/>
        <pc:sldMkLst>
          <pc:docMk/>
          <pc:sldMk cId="654085963" sldId="4866"/>
        </pc:sldMkLst>
      </pc:sldChg>
      <pc:sldChg chg="add del">
        <pc:chgData name="Gen Moore" userId="7344d1be-7da3-4dca-94bf-ce3e70949899" providerId="ADAL" clId="{21D49FAA-33BF-49F7-870B-F80967AFA515}" dt="2023-07-25T19:57:35.294" v="4391" actId="2696"/>
        <pc:sldMkLst>
          <pc:docMk/>
          <pc:sldMk cId="3994090871" sldId="4866"/>
        </pc:sldMkLst>
      </pc:sldChg>
      <pc:sldChg chg="add ord">
        <pc:chgData name="Gen Moore" userId="7344d1be-7da3-4dca-94bf-ce3e70949899" providerId="ADAL" clId="{21D49FAA-33BF-49F7-870B-F80967AFA515}" dt="2023-07-25T20:43:24.392" v="4534"/>
        <pc:sldMkLst>
          <pc:docMk/>
          <pc:sldMk cId="3928619425" sldId="4867"/>
        </pc:sldMkLst>
      </pc:sldChg>
      <pc:sldChg chg="add ord">
        <pc:chgData name="Gen Moore" userId="7344d1be-7da3-4dca-94bf-ce3e70949899" providerId="ADAL" clId="{21D49FAA-33BF-49F7-870B-F80967AFA515}" dt="2023-07-25T20:43:24.392" v="4534"/>
        <pc:sldMkLst>
          <pc:docMk/>
          <pc:sldMk cId="2118992525" sldId="4868"/>
        </pc:sldMkLst>
      </pc:sldChg>
      <pc:sldChg chg="add">
        <pc:chgData name="Gen Moore" userId="7344d1be-7da3-4dca-94bf-ce3e70949899" providerId="ADAL" clId="{21D49FAA-33BF-49F7-870B-F80967AFA515}" dt="2023-07-25T22:20:13.332" v="4539"/>
        <pc:sldMkLst>
          <pc:docMk/>
          <pc:sldMk cId="4276855895" sldId="4869"/>
        </pc:sldMkLst>
      </pc:sldChg>
      <pc:sldChg chg="add">
        <pc:chgData name="Gen Moore" userId="7344d1be-7da3-4dca-94bf-ce3e70949899" providerId="ADAL" clId="{21D49FAA-33BF-49F7-870B-F80967AFA515}" dt="2023-08-04T19:12:58.914" v="4787"/>
        <pc:sldMkLst>
          <pc:docMk/>
          <pc:sldMk cId="1963766384" sldId="4871"/>
        </pc:sldMkLst>
      </pc:sldChg>
      <pc:sldMasterChg chg="addSp delSp modSp mod">
        <pc:chgData name="Gen Moore" userId="7344d1be-7da3-4dca-94bf-ce3e70949899" providerId="ADAL" clId="{21D49FAA-33BF-49F7-870B-F80967AFA515}" dt="2023-07-18T16:55:00.885" v="3728" actId="2085"/>
        <pc:sldMasterMkLst>
          <pc:docMk/>
          <pc:sldMasterMk cId="1074847259" sldId="2147483704"/>
        </pc:sldMasterMkLst>
      </pc:sldMasterChg>
      <pc:sldMasterChg chg="delSldLayout">
        <pc:chgData name="Gen Moore" userId="7344d1be-7da3-4dca-94bf-ce3e70949899" providerId="ADAL" clId="{21D49FAA-33BF-49F7-870B-F80967AFA515}" dt="2023-07-12T21:14:07.388" v="2975" actId="2696"/>
        <pc:sldMasterMkLst>
          <pc:docMk/>
          <pc:sldMasterMk cId="3666902839" sldId="2147483889"/>
        </pc:sldMasterMkLst>
        <pc:sldLayoutChg chg="del">
          <pc:chgData name="Gen Moore" userId="7344d1be-7da3-4dca-94bf-ce3e70949899" providerId="ADAL" clId="{21D49FAA-33BF-49F7-870B-F80967AFA515}" dt="2023-07-12T21:14:07.388" v="2975" actId="2696"/>
          <pc:sldLayoutMkLst>
            <pc:docMk/>
            <pc:sldMasterMk cId="3666902839" sldId="2147483889"/>
            <pc:sldLayoutMk cId="2931900166" sldId="2147483903"/>
          </pc:sldLayoutMkLst>
        </pc:sldLayoutChg>
        <pc:sldLayoutChg chg="del">
          <pc:chgData name="Gen Moore" userId="7344d1be-7da3-4dca-94bf-ce3e70949899" providerId="ADAL" clId="{21D49FAA-33BF-49F7-870B-F80967AFA515}" dt="2023-07-12T19:03:12.505" v="1644" actId="2696"/>
          <pc:sldLayoutMkLst>
            <pc:docMk/>
            <pc:sldMasterMk cId="3666902839" sldId="2147483889"/>
            <pc:sldLayoutMk cId="727867642" sldId="2147483975"/>
          </pc:sldLayoutMkLst>
        </pc:sldLayoutChg>
      </pc:sldMasterChg>
      <pc:sldMasterChg chg="modSp mod delSldLayout modSldLayout">
        <pc:chgData name="Gen Moore" userId="7344d1be-7da3-4dca-94bf-ce3e70949899" providerId="ADAL" clId="{21D49FAA-33BF-49F7-870B-F80967AFA515}" dt="2023-07-25T19:16:13.105" v="4159" actId="14100"/>
        <pc:sldMasterMkLst>
          <pc:docMk/>
          <pc:sldMasterMk cId="3405871311" sldId="2147483907"/>
        </pc:sldMasterMkLst>
        <pc:sldLayoutChg chg="del">
          <pc:chgData name="Gen Moore" userId="7344d1be-7da3-4dca-94bf-ce3e70949899" providerId="ADAL" clId="{21D49FAA-33BF-49F7-870B-F80967AFA515}" dt="2023-07-20T19:59:31.247" v="3861" actId="2696"/>
          <pc:sldLayoutMkLst>
            <pc:docMk/>
            <pc:sldMasterMk cId="3405871311" sldId="2147483907"/>
            <pc:sldLayoutMk cId="1998362348" sldId="2147483924"/>
          </pc:sldLayoutMkLst>
        </pc:sldLayoutChg>
        <pc:sldLayoutChg chg="del">
          <pc:chgData name="Gen Moore" userId="7344d1be-7da3-4dca-94bf-ce3e70949899" providerId="ADAL" clId="{21D49FAA-33BF-49F7-870B-F80967AFA515}" dt="2023-07-18T16:47:09.507" v="3723" actId="2696"/>
          <pc:sldLayoutMkLst>
            <pc:docMk/>
            <pc:sldMasterMk cId="3405871311" sldId="2147483907"/>
            <pc:sldLayoutMk cId="1959279963" sldId="2147483926"/>
          </pc:sldLayoutMkLst>
        </pc:sldLayoutChg>
        <pc:sldLayoutChg chg="modSp mod">
          <pc:chgData name="Gen Moore" userId="7344d1be-7da3-4dca-94bf-ce3e70949899" providerId="ADAL" clId="{21D49FAA-33BF-49F7-870B-F80967AFA515}" dt="2023-07-25T19:15:08.334" v="4150" actId="14429"/>
          <pc:sldLayoutMkLst>
            <pc:docMk/>
            <pc:sldMasterMk cId="3405871311" sldId="2147483907"/>
            <pc:sldLayoutMk cId="596268765" sldId="2147483932"/>
          </pc:sldLayoutMkLst>
        </pc:sldLayoutChg>
        <pc:sldLayoutChg chg="del">
          <pc:chgData name="Gen Moore" userId="7344d1be-7da3-4dca-94bf-ce3e70949899" providerId="ADAL" clId="{21D49FAA-33BF-49F7-870B-F80967AFA515}" dt="2023-07-18T16:47:35.598" v="3727" actId="2696"/>
          <pc:sldLayoutMkLst>
            <pc:docMk/>
            <pc:sldMasterMk cId="3405871311" sldId="2147483907"/>
            <pc:sldLayoutMk cId="15097649" sldId="2147483955"/>
          </pc:sldLayoutMkLst>
        </pc:sldLayoutChg>
        <pc:sldLayoutChg chg="del">
          <pc:chgData name="Gen Moore" userId="7344d1be-7da3-4dca-94bf-ce3e70949899" providerId="ADAL" clId="{21D49FAA-33BF-49F7-870B-F80967AFA515}" dt="2023-07-18T16:47:23.005" v="3725" actId="2696"/>
          <pc:sldLayoutMkLst>
            <pc:docMk/>
            <pc:sldMasterMk cId="3405871311" sldId="2147483907"/>
            <pc:sldLayoutMk cId="771576668" sldId="2147483967"/>
          </pc:sldLayoutMkLst>
        </pc:sldLayoutChg>
      </pc:sldMasterChg>
    </pc:docChg>
  </pc:docChgLst>
  <pc:docChgLst>
    <pc:chgData name="Gen Moore" userId="7344d1be-7da3-4dca-94bf-ce3e70949899" providerId="ADAL" clId="{31D118F7-44C1-44A2-8980-9DD5DE260228}"/>
    <pc:docChg chg="undo custSel mod addSld delSld modSld sldOrd delMainMaster modMainMaster addSection delSection modSection">
      <pc:chgData name="Gen Moore" userId="7344d1be-7da3-4dca-94bf-ce3e70949899" providerId="ADAL" clId="{31D118F7-44C1-44A2-8980-9DD5DE260228}" dt="2023-09-28T03:47:49.590" v="7144" actId="403"/>
      <pc:docMkLst>
        <pc:docMk/>
      </pc:docMkLst>
      <pc:sldChg chg="modSp add mod">
        <pc:chgData name="Gen Moore" userId="7344d1be-7da3-4dca-94bf-ce3e70949899" providerId="ADAL" clId="{31D118F7-44C1-44A2-8980-9DD5DE260228}" dt="2023-09-20T22:41:02.048" v="6971"/>
        <pc:sldMkLst>
          <pc:docMk/>
          <pc:sldMk cId="3382240535" sldId="1231"/>
        </pc:sldMkLst>
      </pc:sldChg>
      <pc:sldChg chg="modSp add mod">
        <pc:chgData name="Gen Moore" userId="7344d1be-7da3-4dca-94bf-ce3e70949899" providerId="ADAL" clId="{31D118F7-44C1-44A2-8980-9DD5DE260228}" dt="2023-09-20T22:44:02.277" v="6989" actId="14100"/>
        <pc:sldMkLst>
          <pc:docMk/>
          <pc:sldMk cId="3310708695" sldId="1232"/>
        </pc:sldMkLst>
      </pc:sldChg>
      <pc:sldChg chg="modSp add mod">
        <pc:chgData name="Gen Moore" userId="7344d1be-7da3-4dca-94bf-ce3e70949899" providerId="ADAL" clId="{31D118F7-44C1-44A2-8980-9DD5DE260228}" dt="2023-09-20T22:53:32.274" v="7068" actId="21"/>
        <pc:sldMkLst>
          <pc:docMk/>
          <pc:sldMk cId="4184413887" sldId="1233"/>
        </pc:sldMkLst>
      </pc:sldChg>
      <pc:sldChg chg="modSp add mod">
        <pc:chgData name="Gen Moore" userId="7344d1be-7da3-4dca-94bf-ce3e70949899" providerId="ADAL" clId="{31D118F7-44C1-44A2-8980-9DD5DE260228}" dt="2023-09-20T22:54:14.165" v="7070" actId="2711"/>
        <pc:sldMkLst>
          <pc:docMk/>
          <pc:sldMk cId="638393144" sldId="1234"/>
        </pc:sldMkLst>
      </pc:sldChg>
      <pc:sldChg chg="modSp add mod">
        <pc:chgData name="Gen Moore" userId="7344d1be-7da3-4dca-94bf-ce3e70949899" providerId="ADAL" clId="{31D118F7-44C1-44A2-8980-9DD5DE260228}" dt="2023-09-20T22:51:24.326" v="7023"/>
        <pc:sldMkLst>
          <pc:docMk/>
          <pc:sldMk cId="2011402849" sldId="1235"/>
        </pc:sldMkLst>
      </pc:sldChg>
      <pc:sldChg chg="modSp add mod">
        <pc:chgData name="Gen Moore" userId="7344d1be-7da3-4dca-94bf-ce3e70949899" providerId="ADAL" clId="{31D118F7-44C1-44A2-8980-9DD5DE260228}" dt="2023-09-28T03:47:49.590" v="7144" actId="403"/>
        <pc:sldMkLst>
          <pc:docMk/>
          <pc:sldMk cId="1530186972" sldId="1237"/>
        </pc:sldMkLst>
      </pc:sldChg>
      <pc:sldChg chg="modSp add mod">
        <pc:chgData name="Gen Moore" userId="7344d1be-7da3-4dca-94bf-ce3e70949899" providerId="ADAL" clId="{31D118F7-44C1-44A2-8980-9DD5DE260228}" dt="2023-09-20T22:53:03.242" v="7067" actId="20577"/>
        <pc:sldMkLst>
          <pc:docMk/>
          <pc:sldMk cId="591951443" sldId="1238"/>
        </pc:sldMkLst>
      </pc:sldChg>
      <pc:sldChg chg="modSp add del mod ord">
        <pc:chgData name="Gen Moore" userId="7344d1be-7da3-4dca-94bf-ce3e70949899" providerId="ADAL" clId="{31D118F7-44C1-44A2-8980-9DD5DE260228}" dt="2023-09-08T19:35:03.188" v="3022" actId="2696"/>
        <pc:sldMkLst>
          <pc:docMk/>
          <pc:sldMk cId="3148191963" sldId="1246"/>
        </pc:sldMkLst>
      </pc:sldChg>
      <pc:sldChg chg="modSp add mod ord">
        <pc:chgData name="Gen Moore" userId="7344d1be-7da3-4dca-94bf-ce3e70949899" providerId="ADAL" clId="{31D118F7-44C1-44A2-8980-9DD5DE260228}" dt="2023-09-18T16:31:15.183" v="6860"/>
        <pc:sldMkLst>
          <pc:docMk/>
          <pc:sldMk cId="2945160700" sldId="1249"/>
        </pc:sldMkLst>
      </pc:sldChg>
      <pc:sldChg chg="add ord">
        <pc:chgData name="Gen Moore" userId="7344d1be-7da3-4dca-94bf-ce3e70949899" providerId="ADAL" clId="{31D118F7-44C1-44A2-8980-9DD5DE260228}" dt="2023-09-18T16:31:15.183" v="6860"/>
        <pc:sldMkLst>
          <pc:docMk/>
          <pc:sldMk cId="1505456189" sldId="1975"/>
        </pc:sldMkLst>
      </pc:sldChg>
      <pc:sldChg chg="addSp delSp modSp">
        <pc:chgData name="Gen Moore" userId="7344d1be-7da3-4dca-94bf-ce3e70949899" providerId="ADAL" clId="{31D118F7-44C1-44A2-8980-9DD5DE260228}" dt="2023-09-14T22:03:38.251" v="5783" actId="14100"/>
        <pc:sldMkLst>
          <pc:docMk/>
          <pc:sldMk cId="2257919037" sldId="4056"/>
        </pc:sldMkLst>
      </pc:sldChg>
      <pc:sldChg chg="addSp delSp modSp">
        <pc:chgData name="Gen Moore" userId="7344d1be-7da3-4dca-94bf-ce3e70949899" providerId="ADAL" clId="{31D118F7-44C1-44A2-8980-9DD5DE260228}" dt="2023-09-14T22:04:23.868" v="5801" actId="478"/>
        <pc:sldMkLst>
          <pc:docMk/>
          <pc:sldMk cId="1339084197" sldId="4060"/>
        </pc:sldMkLst>
      </pc:sldChg>
      <pc:sldChg chg="addSp delSp modSp">
        <pc:chgData name="Gen Moore" userId="7344d1be-7da3-4dca-94bf-ce3e70949899" providerId="ADAL" clId="{31D118F7-44C1-44A2-8980-9DD5DE260228}" dt="2023-09-14T22:02:41.564" v="5752" actId="478"/>
        <pc:sldMkLst>
          <pc:docMk/>
          <pc:sldMk cId="1902928745" sldId="4061"/>
        </pc:sldMkLst>
      </pc:sldChg>
      <pc:sldChg chg="addSp delSp modSp">
        <pc:chgData name="Gen Moore" userId="7344d1be-7da3-4dca-94bf-ce3e70949899" providerId="ADAL" clId="{31D118F7-44C1-44A2-8980-9DD5DE260228}" dt="2023-09-14T19:25:21.135" v="4761" actId="14430"/>
        <pc:sldMkLst>
          <pc:docMk/>
          <pc:sldMk cId="1783840817" sldId="4359"/>
        </pc:sldMkLst>
      </pc:sldChg>
      <pc:sldChg chg="modSp mod">
        <pc:chgData name="Gen Moore" userId="7344d1be-7da3-4dca-94bf-ce3e70949899" providerId="ADAL" clId="{31D118F7-44C1-44A2-8980-9DD5DE260228}" dt="2023-09-14T23:25:37.303" v="5939" actId="20577"/>
        <pc:sldMkLst>
          <pc:docMk/>
          <pc:sldMk cId="149108637" sldId="4367"/>
        </pc:sldMkLst>
      </pc:sldChg>
      <pc:sldChg chg="addSp delSp modSp">
        <pc:chgData name="Gen Moore" userId="7344d1be-7da3-4dca-94bf-ce3e70949899" providerId="ADAL" clId="{31D118F7-44C1-44A2-8980-9DD5DE260228}" dt="2023-09-14T21:55:36.342" v="5583" actId="478"/>
        <pc:sldMkLst>
          <pc:docMk/>
          <pc:sldMk cId="514525816" sldId="4369"/>
        </pc:sldMkLst>
      </pc:sldChg>
      <pc:sldChg chg="addSp delSp modSp">
        <pc:chgData name="Gen Moore" userId="7344d1be-7da3-4dca-94bf-ce3e70949899" providerId="ADAL" clId="{31D118F7-44C1-44A2-8980-9DD5DE260228}" dt="2023-09-14T22:00:22.984" v="5672" actId="478"/>
        <pc:sldMkLst>
          <pc:docMk/>
          <pc:sldMk cId="1798068920" sldId="4371"/>
        </pc:sldMkLst>
      </pc:sldChg>
      <pc:sldChg chg="addSp delSp modSp">
        <pc:chgData name="Gen Moore" userId="7344d1be-7da3-4dca-94bf-ce3e70949899" providerId="ADAL" clId="{31D118F7-44C1-44A2-8980-9DD5DE260228}" dt="2023-09-14T22:01:49.296" v="5723" actId="478"/>
        <pc:sldMkLst>
          <pc:docMk/>
          <pc:sldMk cId="3554385734" sldId="4372"/>
        </pc:sldMkLst>
      </pc:sldChg>
      <pc:sldChg chg="addSp modSp">
        <pc:chgData name="Gen Moore" userId="7344d1be-7da3-4dca-94bf-ce3e70949899" providerId="ADAL" clId="{31D118F7-44C1-44A2-8980-9DD5DE260228}" dt="2023-09-14T22:01:01.509" v="5709" actId="14430"/>
        <pc:sldMkLst>
          <pc:docMk/>
          <pc:sldMk cId="1640952518" sldId="4373"/>
        </pc:sldMkLst>
      </pc:sldChg>
      <pc:sldChg chg="modSp ord">
        <pc:chgData name="Gen Moore" userId="7344d1be-7da3-4dca-94bf-ce3e70949899" providerId="ADAL" clId="{31D118F7-44C1-44A2-8980-9DD5DE260228}" dt="2023-09-18T16:31:28.310" v="6862"/>
        <pc:sldMkLst>
          <pc:docMk/>
          <pc:sldMk cId="704524444" sldId="4375"/>
        </pc:sldMkLst>
      </pc:sldChg>
      <pc:sldChg chg="addSp delSp modSp mod">
        <pc:chgData name="Gen Moore" userId="7344d1be-7da3-4dca-94bf-ce3e70949899" providerId="ADAL" clId="{31D118F7-44C1-44A2-8980-9DD5DE260228}" dt="2023-09-14T21:35:57.681" v="5436" actId="962"/>
        <pc:sldMkLst>
          <pc:docMk/>
          <pc:sldMk cId="810181846" sldId="4383"/>
        </pc:sldMkLst>
      </pc:sldChg>
      <pc:sldChg chg="modSp mod">
        <pc:chgData name="Gen Moore" userId="7344d1be-7da3-4dca-94bf-ce3e70949899" providerId="ADAL" clId="{31D118F7-44C1-44A2-8980-9DD5DE260228}" dt="2023-09-01T21:37:41.546" v="2595"/>
        <pc:sldMkLst>
          <pc:docMk/>
          <pc:sldMk cId="4116300481" sldId="4384"/>
        </pc:sldMkLst>
      </pc:sldChg>
      <pc:sldChg chg="addSp delSp modSp">
        <pc:chgData name="Gen Moore" userId="7344d1be-7da3-4dca-94bf-ce3e70949899" providerId="ADAL" clId="{31D118F7-44C1-44A2-8980-9DD5DE260228}" dt="2023-09-14T21:57:51.325" v="5634" actId="478"/>
        <pc:sldMkLst>
          <pc:docMk/>
          <pc:sldMk cId="684367448" sldId="4398"/>
        </pc:sldMkLst>
      </pc:sldChg>
      <pc:sldChg chg="addSp delSp modSp">
        <pc:chgData name="Gen Moore" userId="7344d1be-7da3-4dca-94bf-ce3e70949899" providerId="ADAL" clId="{31D118F7-44C1-44A2-8980-9DD5DE260228}" dt="2023-09-14T21:58:59.941" v="5658" actId="478"/>
        <pc:sldMkLst>
          <pc:docMk/>
          <pc:sldMk cId="3289834438" sldId="4399"/>
        </pc:sldMkLst>
      </pc:sldChg>
      <pc:sldChg chg="modSp mod">
        <pc:chgData name="Gen Moore" userId="7344d1be-7da3-4dca-94bf-ce3e70949899" providerId="ADAL" clId="{31D118F7-44C1-44A2-8980-9DD5DE260228}" dt="2023-09-14T17:56:03.671" v="4023" actId="20577"/>
        <pc:sldMkLst>
          <pc:docMk/>
          <pc:sldMk cId="797798536" sldId="4408"/>
        </pc:sldMkLst>
      </pc:sldChg>
      <pc:sldChg chg="modSp">
        <pc:chgData name="Gen Moore" userId="7344d1be-7da3-4dca-94bf-ce3e70949899" providerId="ADAL" clId="{31D118F7-44C1-44A2-8980-9DD5DE260228}" dt="2023-09-01T21:37:41.546" v="2595"/>
        <pc:sldMkLst>
          <pc:docMk/>
          <pc:sldMk cId="2367169000" sldId="4410"/>
        </pc:sldMkLst>
      </pc:sldChg>
      <pc:sldChg chg="addSp delSp modSp mod">
        <pc:chgData name="Gen Moore" userId="7344d1be-7da3-4dca-94bf-ce3e70949899" providerId="ADAL" clId="{31D118F7-44C1-44A2-8980-9DD5DE260228}" dt="2023-09-14T18:52:41.312" v="4468" actId="1076"/>
        <pc:sldMkLst>
          <pc:docMk/>
          <pc:sldMk cId="2785131435" sldId="4596"/>
        </pc:sldMkLst>
      </pc:sldChg>
      <pc:sldChg chg="addSp delSp modSp mod">
        <pc:chgData name="Gen Moore" userId="7344d1be-7da3-4dca-94bf-ce3e70949899" providerId="ADAL" clId="{31D118F7-44C1-44A2-8980-9DD5DE260228}" dt="2023-09-01T21:37:41.546" v="2595"/>
        <pc:sldMkLst>
          <pc:docMk/>
          <pc:sldMk cId="3458798283" sldId="4619"/>
        </pc:sldMkLst>
      </pc:sldChg>
      <pc:sldChg chg="modSp">
        <pc:chgData name="Gen Moore" userId="7344d1be-7da3-4dca-94bf-ce3e70949899" providerId="ADAL" clId="{31D118F7-44C1-44A2-8980-9DD5DE260228}" dt="2023-09-01T21:37:41.546" v="2595"/>
        <pc:sldMkLst>
          <pc:docMk/>
          <pc:sldMk cId="3495268441" sldId="4623"/>
        </pc:sldMkLst>
      </pc:sldChg>
      <pc:sldChg chg="add ord">
        <pc:chgData name="Gen Moore" userId="7344d1be-7da3-4dca-94bf-ce3e70949899" providerId="ADAL" clId="{31D118F7-44C1-44A2-8980-9DD5DE260228}" dt="2023-09-18T16:28:08.415" v="6843"/>
        <pc:sldMkLst>
          <pc:docMk/>
          <pc:sldMk cId="3125917637" sldId="4624"/>
        </pc:sldMkLst>
      </pc:sldChg>
      <pc:sldChg chg="modSp ord">
        <pc:chgData name="Gen Moore" userId="7344d1be-7da3-4dca-94bf-ce3e70949899" providerId="ADAL" clId="{31D118F7-44C1-44A2-8980-9DD5DE260228}" dt="2023-09-14T19:41:26.394" v="4878"/>
        <pc:sldMkLst>
          <pc:docMk/>
          <pc:sldMk cId="1797050935" sldId="4637"/>
        </pc:sldMkLst>
      </pc:sldChg>
      <pc:sldChg chg="modSp ord">
        <pc:chgData name="Gen Moore" userId="7344d1be-7da3-4dca-94bf-ce3e70949899" providerId="ADAL" clId="{31D118F7-44C1-44A2-8980-9DD5DE260228}" dt="2023-09-14T19:41:21.240" v="4876"/>
        <pc:sldMkLst>
          <pc:docMk/>
          <pc:sldMk cId="4100043696" sldId="4638"/>
        </pc:sldMkLst>
      </pc:sldChg>
      <pc:sldChg chg="addSp delSp modSp">
        <pc:chgData name="Gen Moore" userId="7344d1be-7da3-4dca-94bf-ce3e70949899" providerId="ADAL" clId="{31D118F7-44C1-44A2-8980-9DD5DE260228}" dt="2023-09-14T21:22:44.051" v="5312" actId="478"/>
        <pc:sldMkLst>
          <pc:docMk/>
          <pc:sldMk cId="830809522" sldId="4681"/>
        </pc:sldMkLst>
      </pc:sldChg>
      <pc:sldChg chg="addSp delSp modSp mod">
        <pc:chgData name="Gen Moore" userId="7344d1be-7da3-4dca-94bf-ce3e70949899" providerId="ADAL" clId="{31D118F7-44C1-44A2-8980-9DD5DE260228}" dt="2023-08-14T23:16:47.432" v="150" actId="478"/>
        <pc:sldMkLst>
          <pc:docMk/>
          <pc:sldMk cId="2488243473" sldId="4708"/>
        </pc:sldMkLst>
      </pc:sldChg>
      <pc:sldChg chg="addSp delSp modSp mod">
        <pc:chgData name="Gen Moore" userId="7344d1be-7da3-4dca-94bf-ce3e70949899" providerId="ADAL" clId="{31D118F7-44C1-44A2-8980-9DD5DE260228}" dt="2023-09-14T20:54:46.240" v="4928" actId="478"/>
        <pc:sldMkLst>
          <pc:docMk/>
          <pc:sldMk cId="1866099457" sldId="4712"/>
        </pc:sldMkLst>
      </pc:sldChg>
      <pc:sldChg chg="addSp delSp modSp mod">
        <pc:chgData name="Gen Moore" userId="7344d1be-7da3-4dca-94bf-ce3e70949899" providerId="ADAL" clId="{31D118F7-44C1-44A2-8980-9DD5DE260228}" dt="2023-09-27T17:47:30.657" v="7116" actId="20577"/>
        <pc:sldMkLst>
          <pc:docMk/>
          <pc:sldMk cId="1202775365" sldId="4713"/>
        </pc:sldMkLst>
      </pc:sldChg>
      <pc:sldChg chg="addSp modSp mod">
        <pc:chgData name="Gen Moore" userId="7344d1be-7da3-4dca-94bf-ce3e70949899" providerId="ADAL" clId="{31D118F7-44C1-44A2-8980-9DD5DE260228}" dt="2023-09-28T02:50:57.307" v="7143" actId="1076"/>
        <pc:sldMkLst>
          <pc:docMk/>
          <pc:sldMk cId="1123834847" sldId="4714"/>
        </pc:sldMkLst>
      </pc:sldChg>
      <pc:sldChg chg="addSp delSp modSp mod">
        <pc:chgData name="Gen Moore" userId="7344d1be-7da3-4dca-94bf-ce3e70949899" providerId="ADAL" clId="{31D118F7-44C1-44A2-8980-9DD5DE260228}" dt="2023-09-14T18:22:22.521" v="4279" actId="1076"/>
        <pc:sldMkLst>
          <pc:docMk/>
          <pc:sldMk cId="804066507" sldId="4722"/>
        </pc:sldMkLst>
      </pc:sldChg>
      <pc:sldChg chg="addSp delSp modSp mod">
        <pc:chgData name="Gen Moore" userId="7344d1be-7da3-4dca-94bf-ce3e70949899" providerId="ADAL" clId="{31D118F7-44C1-44A2-8980-9DD5DE260228}" dt="2023-09-14T18:22:04.393" v="4278" actId="1076"/>
        <pc:sldMkLst>
          <pc:docMk/>
          <pc:sldMk cId="2631384599" sldId="4723"/>
        </pc:sldMkLst>
      </pc:sldChg>
      <pc:sldChg chg="ord">
        <pc:chgData name="Gen Moore" userId="7344d1be-7da3-4dca-94bf-ce3e70949899" providerId="ADAL" clId="{31D118F7-44C1-44A2-8980-9DD5DE260228}" dt="2023-09-18T16:31:28.310" v="6862"/>
        <pc:sldMkLst>
          <pc:docMk/>
          <pc:sldMk cId="2783175890" sldId="4724"/>
        </pc:sldMkLst>
      </pc:sldChg>
      <pc:sldChg chg="ord">
        <pc:chgData name="Gen Moore" userId="7344d1be-7da3-4dca-94bf-ce3e70949899" providerId="ADAL" clId="{31D118F7-44C1-44A2-8980-9DD5DE260228}" dt="2023-09-18T16:31:52.775" v="6864"/>
        <pc:sldMkLst>
          <pc:docMk/>
          <pc:sldMk cId="1235705950" sldId="4733"/>
        </pc:sldMkLst>
      </pc:sldChg>
      <pc:sldChg chg="addSp delSp modSp mod">
        <pc:chgData name="Gen Moore" userId="7344d1be-7da3-4dca-94bf-ce3e70949899" providerId="ADAL" clId="{31D118F7-44C1-44A2-8980-9DD5DE260228}" dt="2023-09-14T19:37:16.236" v="4855" actId="1076"/>
        <pc:sldMkLst>
          <pc:docMk/>
          <pc:sldMk cId="2455161347" sldId="4736"/>
        </pc:sldMkLst>
      </pc:sldChg>
      <pc:sldChg chg="addSp delSp modSp add mod">
        <pc:chgData name="Gen Moore" userId="7344d1be-7da3-4dca-94bf-ce3e70949899" providerId="ADAL" clId="{31D118F7-44C1-44A2-8980-9DD5DE260228}" dt="2023-09-14T18:25:12.225" v="4339" actId="478"/>
        <pc:sldMkLst>
          <pc:docMk/>
          <pc:sldMk cId="4190810414" sldId="4741"/>
        </pc:sldMkLst>
      </pc:sldChg>
      <pc:sldChg chg="ord">
        <pc:chgData name="Gen Moore" userId="7344d1be-7da3-4dca-94bf-ce3e70949899" providerId="ADAL" clId="{31D118F7-44C1-44A2-8980-9DD5DE260228}" dt="2023-09-18T16:31:52.775" v="6864"/>
        <pc:sldMkLst>
          <pc:docMk/>
          <pc:sldMk cId="1962954905" sldId="4770"/>
        </pc:sldMkLst>
      </pc:sldChg>
      <pc:sldChg chg="addSp delSp modSp ord">
        <pc:chgData name="Gen Moore" userId="7344d1be-7da3-4dca-94bf-ce3e70949899" providerId="ADAL" clId="{31D118F7-44C1-44A2-8980-9DD5DE260228}" dt="2023-09-14T21:39:17.848" v="5468" actId="14429"/>
        <pc:sldMkLst>
          <pc:docMk/>
          <pc:sldMk cId="3752812625" sldId="4783"/>
        </pc:sldMkLst>
      </pc:sldChg>
      <pc:sldChg chg="addSp delSp modSp del mod">
        <pc:chgData name="Gen Moore" userId="7344d1be-7da3-4dca-94bf-ce3e70949899" providerId="ADAL" clId="{31D118F7-44C1-44A2-8980-9DD5DE260228}" dt="2023-09-14T21:08:52.211" v="5099" actId="2696"/>
        <pc:sldMkLst>
          <pc:docMk/>
          <pc:sldMk cId="1845721211" sldId="4802"/>
        </pc:sldMkLst>
      </pc:sldChg>
      <pc:sldChg chg="modSp mod">
        <pc:chgData name="Gen Moore" userId="7344d1be-7da3-4dca-94bf-ce3e70949899" providerId="ADAL" clId="{31D118F7-44C1-44A2-8980-9DD5DE260228}" dt="2023-09-14T18:19:13.734" v="4258"/>
        <pc:sldMkLst>
          <pc:docMk/>
          <pc:sldMk cId="311237040" sldId="4812"/>
        </pc:sldMkLst>
      </pc:sldChg>
      <pc:sldChg chg="modSp mod">
        <pc:chgData name="Gen Moore" userId="7344d1be-7da3-4dca-94bf-ce3e70949899" providerId="ADAL" clId="{31D118F7-44C1-44A2-8980-9DD5DE260228}" dt="2023-09-14T18:19:43.954" v="4261" actId="1076"/>
        <pc:sldMkLst>
          <pc:docMk/>
          <pc:sldMk cId="3543358275" sldId="4816"/>
        </pc:sldMkLst>
      </pc:sldChg>
      <pc:sldChg chg="modSp mod">
        <pc:chgData name="Gen Moore" userId="7344d1be-7da3-4dca-94bf-ce3e70949899" providerId="ADAL" clId="{31D118F7-44C1-44A2-8980-9DD5DE260228}" dt="2023-09-14T18:20:20.026" v="4265" actId="1076"/>
        <pc:sldMkLst>
          <pc:docMk/>
          <pc:sldMk cId="4068761841" sldId="4817"/>
        </pc:sldMkLst>
      </pc:sldChg>
      <pc:sldChg chg="modSp ord">
        <pc:chgData name="Gen Moore" userId="7344d1be-7da3-4dca-94bf-ce3e70949899" providerId="ADAL" clId="{31D118F7-44C1-44A2-8980-9DD5DE260228}" dt="2023-09-18T16:31:52.775" v="6864"/>
        <pc:sldMkLst>
          <pc:docMk/>
          <pc:sldMk cId="4235707963" sldId="4827"/>
        </pc:sldMkLst>
      </pc:sldChg>
      <pc:sldChg chg="addSp delSp modSp mod">
        <pc:chgData name="Gen Moore" userId="7344d1be-7da3-4dca-94bf-ce3e70949899" providerId="ADAL" clId="{31D118F7-44C1-44A2-8980-9DD5DE260228}" dt="2023-09-14T23:52:17.119" v="6039" actId="29295"/>
        <pc:sldMkLst>
          <pc:docMk/>
          <pc:sldMk cId="3629608610" sldId="4830"/>
        </pc:sldMkLst>
      </pc:sldChg>
      <pc:sldChg chg="addSp delSp modSp mod ord">
        <pc:chgData name="Gen Moore" userId="7344d1be-7da3-4dca-94bf-ce3e70949899" providerId="ADAL" clId="{31D118F7-44C1-44A2-8980-9DD5DE260228}" dt="2023-09-14T19:23:57.556" v="4732" actId="14100"/>
        <pc:sldMkLst>
          <pc:docMk/>
          <pc:sldMk cId="2852650292" sldId="4831"/>
        </pc:sldMkLst>
      </pc:sldChg>
      <pc:sldChg chg="addSp delSp modSp mod">
        <pc:chgData name="Gen Moore" userId="7344d1be-7da3-4dca-94bf-ce3e70949899" providerId="ADAL" clId="{31D118F7-44C1-44A2-8980-9DD5DE260228}" dt="2023-09-15T22:34:35.812" v="6222" actId="20577"/>
        <pc:sldMkLst>
          <pc:docMk/>
          <pc:sldMk cId="3903674709" sldId="4832"/>
        </pc:sldMkLst>
      </pc:sldChg>
      <pc:sldChg chg="ord">
        <pc:chgData name="Gen Moore" userId="7344d1be-7da3-4dca-94bf-ce3e70949899" providerId="ADAL" clId="{31D118F7-44C1-44A2-8980-9DD5DE260228}" dt="2023-09-14T19:07:05.100" v="4588"/>
        <pc:sldMkLst>
          <pc:docMk/>
          <pc:sldMk cId="3376781343" sldId="4835"/>
        </pc:sldMkLst>
      </pc:sldChg>
      <pc:sldChg chg="addSp delSp modSp mod">
        <pc:chgData name="Gen Moore" userId="7344d1be-7da3-4dca-94bf-ce3e70949899" providerId="ADAL" clId="{31D118F7-44C1-44A2-8980-9DD5DE260228}" dt="2023-09-14T21:42:57.987" v="5511" actId="14100"/>
        <pc:sldMkLst>
          <pc:docMk/>
          <pc:sldMk cId="112925114" sldId="4836"/>
        </pc:sldMkLst>
      </pc:sldChg>
      <pc:sldChg chg="modSp">
        <pc:chgData name="Gen Moore" userId="7344d1be-7da3-4dca-94bf-ce3e70949899" providerId="ADAL" clId="{31D118F7-44C1-44A2-8980-9DD5DE260228}" dt="2023-09-14T22:09:21.182" v="5874" actId="207"/>
        <pc:sldMkLst>
          <pc:docMk/>
          <pc:sldMk cId="1105534891" sldId="4837"/>
        </pc:sldMkLst>
      </pc:sldChg>
      <pc:sldChg chg="modSp ord">
        <pc:chgData name="Gen Moore" userId="7344d1be-7da3-4dca-94bf-ce3e70949899" providerId="ADAL" clId="{31D118F7-44C1-44A2-8980-9DD5DE260228}" dt="2023-09-14T19:41:18.216" v="4874"/>
        <pc:sldMkLst>
          <pc:docMk/>
          <pc:sldMk cId="1289268487" sldId="4841"/>
        </pc:sldMkLst>
      </pc:sldChg>
      <pc:sldChg chg="addSp delSp modSp mod">
        <pc:chgData name="Gen Moore" userId="7344d1be-7da3-4dca-94bf-ce3e70949899" providerId="ADAL" clId="{31D118F7-44C1-44A2-8980-9DD5DE260228}" dt="2023-09-14T21:51:08.202" v="5551" actId="478"/>
        <pc:sldMkLst>
          <pc:docMk/>
          <pc:sldMk cId="4071068278" sldId="4842"/>
        </pc:sldMkLst>
      </pc:sldChg>
      <pc:sldChg chg="addSp modSp">
        <pc:chgData name="Gen Moore" userId="7344d1be-7da3-4dca-94bf-ce3e70949899" providerId="ADAL" clId="{31D118F7-44C1-44A2-8980-9DD5DE260228}" dt="2023-09-14T21:56:08.287" v="5607" actId="14430"/>
        <pc:sldMkLst>
          <pc:docMk/>
          <pc:sldMk cId="1389084033" sldId="4843"/>
        </pc:sldMkLst>
      </pc:sldChg>
      <pc:sldChg chg="modSp mod">
        <pc:chgData name="Gen Moore" userId="7344d1be-7da3-4dca-94bf-ce3e70949899" providerId="ADAL" clId="{31D118F7-44C1-44A2-8980-9DD5DE260228}" dt="2023-09-14T21:41:40.968" v="5500" actId="14100"/>
        <pc:sldMkLst>
          <pc:docMk/>
          <pc:sldMk cId="3362229015" sldId="4844"/>
        </pc:sldMkLst>
      </pc:sldChg>
      <pc:sldChg chg="modSp">
        <pc:chgData name="Gen Moore" userId="7344d1be-7da3-4dca-94bf-ce3e70949899" providerId="ADAL" clId="{31D118F7-44C1-44A2-8980-9DD5DE260228}" dt="2023-09-01T21:37:41.546" v="2595"/>
        <pc:sldMkLst>
          <pc:docMk/>
          <pc:sldMk cId="1781282794" sldId="4845"/>
        </pc:sldMkLst>
      </pc:sldChg>
      <pc:sldChg chg="modSp mod">
        <pc:chgData name="Gen Moore" userId="7344d1be-7da3-4dca-94bf-ce3e70949899" providerId="ADAL" clId="{31D118F7-44C1-44A2-8980-9DD5DE260228}" dt="2023-08-14T23:12:39.536" v="84" actId="20577"/>
        <pc:sldMkLst>
          <pc:docMk/>
          <pc:sldMk cId="1986360808" sldId="4846"/>
        </pc:sldMkLst>
      </pc:sldChg>
      <pc:sldChg chg="modSp mod">
        <pc:chgData name="Gen Moore" userId="7344d1be-7da3-4dca-94bf-ce3e70949899" providerId="ADAL" clId="{31D118F7-44C1-44A2-8980-9DD5DE260228}" dt="2023-09-14T18:21:17.771" v="4273" actId="1076"/>
        <pc:sldMkLst>
          <pc:docMk/>
          <pc:sldMk cId="1672654447" sldId="4847"/>
        </pc:sldMkLst>
      </pc:sldChg>
      <pc:sldChg chg="add">
        <pc:chgData name="Gen Moore" userId="7344d1be-7da3-4dca-94bf-ce3e70949899" providerId="ADAL" clId="{31D118F7-44C1-44A2-8980-9DD5DE260228}" dt="2023-09-20T22:35:36.045" v="6886"/>
        <pc:sldMkLst>
          <pc:docMk/>
          <pc:sldMk cId="3725749836" sldId="4848"/>
        </pc:sldMkLst>
      </pc:sldChg>
      <pc:sldChg chg="addSp delSp modSp">
        <pc:chgData name="Gen Moore" userId="7344d1be-7da3-4dca-94bf-ce3e70949899" providerId="ADAL" clId="{31D118F7-44C1-44A2-8980-9DD5DE260228}" dt="2023-09-14T22:05:22.060" v="5816" actId="478"/>
        <pc:sldMkLst>
          <pc:docMk/>
          <pc:sldMk cId="481071041" sldId="4864"/>
        </pc:sldMkLst>
      </pc:sldChg>
      <pc:sldChg chg="addSp delSp modSp ord">
        <pc:chgData name="Gen Moore" userId="7344d1be-7da3-4dca-94bf-ce3e70949899" providerId="ADAL" clId="{31D118F7-44C1-44A2-8980-9DD5DE260228}" dt="2023-09-14T22:07:04.946" v="5830"/>
        <pc:sldMkLst>
          <pc:docMk/>
          <pc:sldMk cId="2733586641" sldId="4865"/>
        </pc:sldMkLst>
      </pc:sldChg>
      <pc:sldChg chg="ord">
        <pc:chgData name="Gen Moore" userId="7344d1be-7da3-4dca-94bf-ce3e70949899" providerId="ADAL" clId="{31D118F7-44C1-44A2-8980-9DD5DE260228}" dt="2023-09-18T16:30:28.289" v="6856"/>
        <pc:sldMkLst>
          <pc:docMk/>
          <pc:sldMk cId="654085963" sldId="4866"/>
        </pc:sldMkLst>
      </pc:sldChg>
      <pc:sldChg chg="addSp delSp modSp mod ord">
        <pc:chgData name="Gen Moore" userId="7344d1be-7da3-4dca-94bf-ce3e70949899" providerId="ADAL" clId="{31D118F7-44C1-44A2-8980-9DD5DE260228}" dt="2023-09-14T21:24:55.283" v="5329" actId="13244"/>
        <pc:sldMkLst>
          <pc:docMk/>
          <pc:sldMk cId="4276855895" sldId="4869"/>
        </pc:sldMkLst>
      </pc:sldChg>
      <pc:sldChg chg="modSp ord">
        <pc:chgData name="Gen Moore" userId="7344d1be-7da3-4dca-94bf-ce3e70949899" providerId="ADAL" clId="{31D118F7-44C1-44A2-8980-9DD5DE260228}" dt="2023-09-18T16:31:52.775" v="6864"/>
        <pc:sldMkLst>
          <pc:docMk/>
          <pc:sldMk cId="2873870470" sldId="4870"/>
        </pc:sldMkLst>
      </pc:sldChg>
      <pc:sldChg chg="delSp modSp mod">
        <pc:chgData name="Gen Moore" userId="7344d1be-7da3-4dca-94bf-ce3e70949899" providerId="ADAL" clId="{31D118F7-44C1-44A2-8980-9DD5DE260228}" dt="2023-09-14T18:20:57.306" v="4270" actId="1076"/>
        <pc:sldMkLst>
          <pc:docMk/>
          <pc:sldMk cId="1963766384" sldId="4871"/>
        </pc:sldMkLst>
      </pc:sldChg>
      <pc:sldChg chg="addSp modSp add mod ord">
        <pc:chgData name="Gen Moore" userId="7344d1be-7da3-4dca-94bf-ce3e70949899" providerId="ADAL" clId="{31D118F7-44C1-44A2-8980-9DD5DE260228}" dt="2023-09-18T16:31:15.183" v="6860"/>
        <pc:sldMkLst>
          <pc:docMk/>
          <pc:sldMk cId="1801369350" sldId="4872"/>
        </pc:sldMkLst>
      </pc:sldChg>
      <pc:sldChg chg="addSp delSp modSp add del mod">
        <pc:chgData name="Gen Moore" userId="7344d1be-7da3-4dca-94bf-ce3e70949899" providerId="ADAL" clId="{31D118F7-44C1-44A2-8980-9DD5DE260228}" dt="2023-09-14T21:16:48.117" v="5214" actId="2696"/>
        <pc:sldMkLst>
          <pc:docMk/>
          <pc:sldMk cId="888558684" sldId="4873"/>
        </pc:sldMkLst>
      </pc:sldChg>
      <pc:sldChg chg="addSp delSp modSp add mod ord">
        <pc:chgData name="Gen Moore" userId="7344d1be-7da3-4dca-94bf-ce3e70949899" providerId="ADAL" clId="{31D118F7-44C1-44A2-8980-9DD5DE260228}" dt="2023-09-18T16:28:38.400" v="6845"/>
        <pc:sldMkLst>
          <pc:docMk/>
          <pc:sldMk cId="3158087528" sldId="4874"/>
        </pc:sldMkLst>
      </pc:sldChg>
      <pc:sldChg chg="delSp modSp add del mod ord">
        <pc:chgData name="Gen Moore" userId="7344d1be-7da3-4dca-94bf-ce3e70949899" providerId="ADAL" clId="{31D118F7-44C1-44A2-8980-9DD5DE260228}" dt="2023-09-08T20:07:54.243" v="3622" actId="47"/>
        <pc:sldMkLst>
          <pc:docMk/>
          <pc:sldMk cId="2714379225" sldId="4875"/>
        </pc:sldMkLst>
      </pc:sldChg>
      <pc:sldChg chg="addSp delSp modSp add del mod ord">
        <pc:chgData name="Gen Moore" userId="7344d1be-7da3-4dca-94bf-ce3e70949899" providerId="ADAL" clId="{31D118F7-44C1-44A2-8980-9DD5DE260228}" dt="2023-09-14T21:20:54.914" v="5286" actId="2696"/>
        <pc:sldMkLst>
          <pc:docMk/>
          <pc:sldMk cId="591652673" sldId="4876"/>
        </pc:sldMkLst>
      </pc:sldChg>
      <pc:sldChg chg="add ord">
        <pc:chgData name="Gen Moore" userId="7344d1be-7da3-4dca-94bf-ce3e70949899" providerId="ADAL" clId="{31D118F7-44C1-44A2-8980-9DD5DE260228}" dt="2023-09-18T16:28:08.415" v="6843"/>
        <pc:sldMkLst>
          <pc:docMk/>
          <pc:sldMk cId="562998987" sldId="4894"/>
        </pc:sldMkLst>
      </pc:sldChg>
      <pc:sldChg chg="add ord">
        <pc:chgData name="Gen Moore" userId="7344d1be-7da3-4dca-94bf-ce3e70949899" providerId="ADAL" clId="{31D118F7-44C1-44A2-8980-9DD5DE260228}" dt="2023-09-18T16:28:08.415" v="6843"/>
        <pc:sldMkLst>
          <pc:docMk/>
          <pc:sldMk cId="928179285" sldId="4895"/>
        </pc:sldMkLst>
      </pc:sldChg>
      <pc:sldChg chg="add ord">
        <pc:chgData name="Gen Moore" userId="7344d1be-7da3-4dca-94bf-ce3e70949899" providerId="ADAL" clId="{31D118F7-44C1-44A2-8980-9DD5DE260228}" dt="2023-09-18T16:28:08.415" v="6843"/>
        <pc:sldMkLst>
          <pc:docMk/>
          <pc:sldMk cId="3984537325" sldId="4896"/>
        </pc:sldMkLst>
      </pc:sldChg>
      <pc:sldChg chg="add ord">
        <pc:chgData name="Gen Moore" userId="7344d1be-7da3-4dca-94bf-ce3e70949899" providerId="ADAL" clId="{31D118F7-44C1-44A2-8980-9DD5DE260228}" dt="2023-09-18T16:28:08.415" v="6843"/>
        <pc:sldMkLst>
          <pc:docMk/>
          <pc:sldMk cId="92153392" sldId="4897"/>
        </pc:sldMkLst>
      </pc:sldChg>
      <pc:sldChg chg="add ord">
        <pc:chgData name="Gen Moore" userId="7344d1be-7da3-4dca-94bf-ce3e70949899" providerId="ADAL" clId="{31D118F7-44C1-44A2-8980-9DD5DE260228}" dt="2023-09-18T16:28:08.415" v="6843"/>
        <pc:sldMkLst>
          <pc:docMk/>
          <pc:sldMk cId="858554408" sldId="4898"/>
        </pc:sldMkLst>
      </pc:sldChg>
      <pc:sldChg chg="addSp delSp modSp add mod">
        <pc:chgData name="Gen Moore" userId="7344d1be-7da3-4dca-94bf-ce3e70949899" providerId="ADAL" clId="{31D118F7-44C1-44A2-8980-9DD5DE260228}" dt="2023-09-14T18:54:24.996" v="4535" actId="21"/>
        <pc:sldMkLst>
          <pc:docMk/>
          <pc:sldMk cId="4127252085" sldId="4918"/>
        </pc:sldMkLst>
      </pc:sldChg>
      <pc:sldChg chg="add ord">
        <pc:chgData name="Gen Moore" userId="7344d1be-7da3-4dca-94bf-ce3e70949899" providerId="ADAL" clId="{31D118F7-44C1-44A2-8980-9DD5DE260228}" dt="2023-09-18T16:28:08.415" v="6843"/>
        <pc:sldMkLst>
          <pc:docMk/>
          <pc:sldMk cId="2426787639" sldId="4920"/>
        </pc:sldMkLst>
      </pc:sldChg>
      <pc:sldChg chg="add ord">
        <pc:chgData name="Gen Moore" userId="7344d1be-7da3-4dca-94bf-ce3e70949899" providerId="ADAL" clId="{31D118F7-44C1-44A2-8980-9DD5DE260228}" dt="2023-09-18T16:28:08.415" v="6843"/>
        <pc:sldMkLst>
          <pc:docMk/>
          <pc:sldMk cId="3865081340" sldId="4921"/>
        </pc:sldMkLst>
      </pc:sldChg>
      <pc:sldChg chg="add ord">
        <pc:chgData name="Gen Moore" userId="7344d1be-7da3-4dca-94bf-ce3e70949899" providerId="ADAL" clId="{31D118F7-44C1-44A2-8980-9DD5DE260228}" dt="2023-09-18T16:28:08.415" v="6843"/>
        <pc:sldMkLst>
          <pc:docMk/>
          <pc:sldMk cId="2975408578" sldId="4922"/>
        </pc:sldMkLst>
      </pc:sldChg>
      <pc:sldChg chg="addSp delSp modSp add mod ord">
        <pc:chgData name="Gen Moore" userId="7344d1be-7da3-4dca-94bf-ce3e70949899" providerId="ADAL" clId="{31D118F7-44C1-44A2-8980-9DD5DE260228}" dt="2023-09-18T16:28:08.415" v="6843"/>
        <pc:sldMkLst>
          <pc:docMk/>
          <pc:sldMk cId="2883469598" sldId="4923"/>
        </pc:sldMkLst>
      </pc:sldChg>
      <pc:sldChg chg="modSp add ord">
        <pc:chgData name="Gen Moore" userId="7344d1be-7da3-4dca-94bf-ce3e70949899" providerId="ADAL" clId="{31D118F7-44C1-44A2-8980-9DD5DE260228}" dt="2023-09-14T18:32:18.297" v="4429" actId="20577"/>
        <pc:sldMkLst>
          <pc:docMk/>
          <pc:sldMk cId="3782916509" sldId="4924"/>
        </pc:sldMkLst>
      </pc:sldChg>
      <pc:sldChg chg="modSp add ord">
        <pc:chgData name="Gen Moore" userId="7344d1be-7da3-4dca-94bf-ce3e70949899" providerId="ADAL" clId="{31D118F7-44C1-44A2-8980-9DD5DE260228}" dt="2023-09-14T18:31:55.209" v="4425" actId="20577"/>
        <pc:sldMkLst>
          <pc:docMk/>
          <pc:sldMk cId="1498953335" sldId="4925"/>
        </pc:sldMkLst>
      </pc:sldChg>
      <pc:sldChg chg="modSp add del mod">
        <pc:chgData name="Gen Moore" userId="7344d1be-7da3-4dca-94bf-ce3e70949899" providerId="ADAL" clId="{31D118F7-44C1-44A2-8980-9DD5DE260228}" dt="2023-09-14T22:12:44.086" v="5915" actId="2696"/>
        <pc:sldMkLst>
          <pc:docMk/>
          <pc:sldMk cId="3994945405" sldId="4926"/>
        </pc:sldMkLst>
      </pc:sldChg>
      <pc:sldChg chg="modSp add del mod ord">
        <pc:chgData name="Gen Moore" userId="7344d1be-7da3-4dca-94bf-ce3e70949899" providerId="ADAL" clId="{31D118F7-44C1-44A2-8980-9DD5DE260228}" dt="2023-09-14T19:00:44.652" v="4562" actId="47"/>
        <pc:sldMkLst>
          <pc:docMk/>
          <pc:sldMk cId="1275073012" sldId="4927"/>
        </pc:sldMkLst>
      </pc:sldChg>
      <pc:sldChg chg="add del ord">
        <pc:chgData name="Gen Moore" userId="7344d1be-7da3-4dca-94bf-ce3e70949899" providerId="ADAL" clId="{31D118F7-44C1-44A2-8980-9DD5DE260228}" dt="2023-09-14T19:44:22.525" v="4893" actId="2696"/>
        <pc:sldMkLst>
          <pc:docMk/>
          <pc:sldMk cId="1915761935" sldId="4927"/>
        </pc:sldMkLst>
      </pc:sldChg>
      <pc:sldChg chg="addSp delSp modSp add del mod ord">
        <pc:chgData name="Gen Moore" userId="7344d1be-7da3-4dca-94bf-ce3e70949899" providerId="ADAL" clId="{31D118F7-44C1-44A2-8980-9DD5DE260228}" dt="2023-09-14T18:54:49.889" v="4536" actId="2696"/>
        <pc:sldMkLst>
          <pc:docMk/>
          <pc:sldMk cId="2333925448" sldId="4927"/>
        </pc:sldMkLst>
      </pc:sldChg>
      <pc:sldChg chg="addSp delSp modSp add mod ord">
        <pc:chgData name="Gen Moore" userId="7344d1be-7da3-4dca-94bf-ce3e70949899" providerId="ADAL" clId="{31D118F7-44C1-44A2-8980-9DD5DE260228}" dt="2023-09-14T21:08:40.985" v="5098" actId="478"/>
        <pc:sldMkLst>
          <pc:docMk/>
          <pc:sldMk cId="2381509906" sldId="4927"/>
        </pc:sldMkLst>
      </pc:sldChg>
      <pc:sldChg chg="add del ord">
        <pc:chgData name="Gen Moore" userId="7344d1be-7da3-4dca-94bf-ce3e70949899" providerId="ADAL" clId="{31D118F7-44C1-44A2-8980-9DD5DE260228}" dt="2023-09-14T19:06:41.611" v="4584" actId="47"/>
        <pc:sldMkLst>
          <pc:docMk/>
          <pc:sldMk cId="2505515232" sldId="4927"/>
        </pc:sldMkLst>
      </pc:sldChg>
      <pc:sldChg chg="modSp add del">
        <pc:chgData name="Gen Moore" userId="7344d1be-7da3-4dca-94bf-ce3e70949899" providerId="ADAL" clId="{31D118F7-44C1-44A2-8980-9DD5DE260228}" dt="2023-09-14T18:32:07.716" v="4428"/>
        <pc:sldMkLst>
          <pc:docMk/>
          <pc:sldMk cId="3645873639" sldId="4927"/>
        </pc:sldMkLst>
      </pc:sldChg>
      <pc:sldChg chg="add del ord">
        <pc:chgData name="Gen Moore" userId="7344d1be-7da3-4dca-94bf-ce3e70949899" providerId="ADAL" clId="{31D118F7-44C1-44A2-8980-9DD5DE260228}" dt="2023-09-14T19:03:34.650" v="4574" actId="2696"/>
        <pc:sldMkLst>
          <pc:docMk/>
          <pc:sldMk cId="4134605118" sldId="4927"/>
        </pc:sldMkLst>
      </pc:sldChg>
      <pc:sldChg chg="addSp delSp modSp add mod ord">
        <pc:chgData name="Gen Moore" userId="7344d1be-7da3-4dca-94bf-ce3e70949899" providerId="ADAL" clId="{31D118F7-44C1-44A2-8980-9DD5DE260228}" dt="2023-09-18T16:28:38.400" v="6845"/>
        <pc:sldMkLst>
          <pc:docMk/>
          <pc:sldMk cId="4060831157" sldId="4928"/>
        </pc:sldMkLst>
      </pc:sldChg>
      <pc:sldChg chg="addSp delSp modSp add mod ord">
        <pc:chgData name="Gen Moore" userId="7344d1be-7da3-4dca-94bf-ce3e70949899" providerId="ADAL" clId="{31D118F7-44C1-44A2-8980-9DD5DE260228}" dt="2023-09-18T16:44:04.623" v="6885" actId="1076"/>
        <pc:sldMkLst>
          <pc:docMk/>
          <pc:sldMk cId="2089989186" sldId="4929"/>
        </pc:sldMkLst>
      </pc:sldChg>
      <pc:sldChg chg="addSp delSp modSp add mod ord">
        <pc:chgData name="Gen Moore" userId="7344d1be-7da3-4dca-94bf-ce3e70949899" providerId="ADAL" clId="{31D118F7-44C1-44A2-8980-9DD5DE260228}" dt="2023-09-18T16:35:28.547" v="6867" actId="1076"/>
        <pc:sldMkLst>
          <pc:docMk/>
          <pc:sldMk cId="991525510" sldId="4930"/>
        </pc:sldMkLst>
      </pc:sldChg>
      <pc:sldChg chg="add del ord">
        <pc:chgData name="Gen Moore" userId="7344d1be-7da3-4dca-94bf-ce3e70949899" providerId="ADAL" clId="{31D118F7-44C1-44A2-8980-9DD5DE260228}" dt="2023-09-14T22:08:56.459" v="5834" actId="2696"/>
        <pc:sldMkLst>
          <pc:docMk/>
          <pc:sldMk cId="1560870182" sldId="4930"/>
        </pc:sldMkLst>
      </pc:sldChg>
      <pc:sldChg chg="add ord">
        <pc:chgData name="Gen Moore" userId="7344d1be-7da3-4dca-94bf-ce3e70949899" providerId="ADAL" clId="{31D118F7-44C1-44A2-8980-9DD5DE260228}" dt="2023-09-18T16:30:08.661" v="6854"/>
        <pc:sldMkLst>
          <pc:docMk/>
          <pc:sldMk cId="4266067552" sldId="4931"/>
        </pc:sldMkLst>
      </pc:sldChg>
      <pc:sldChg chg="addSp delSp modSp add del mod">
        <pc:chgData name="Gen Moore" userId="7344d1be-7da3-4dca-94bf-ce3e70949899" providerId="ADAL" clId="{31D118F7-44C1-44A2-8980-9DD5DE260228}" dt="2023-09-27T17:39:42.309" v="7078" actId="2696"/>
        <pc:sldMkLst>
          <pc:docMk/>
          <pc:sldMk cId="1804767141" sldId="4932"/>
        </pc:sldMkLst>
      </pc:sldChg>
      <pc:sldChg chg="add del">
        <pc:chgData name="Gen Moore" userId="7344d1be-7da3-4dca-94bf-ce3e70949899" providerId="ADAL" clId="{31D118F7-44C1-44A2-8980-9DD5DE260228}" dt="2023-09-27T17:39:42.309" v="7078" actId="2696"/>
        <pc:sldMkLst>
          <pc:docMk/>
          <pc:sldMk cId="1140248741" sldId="4933"/>
        </pc:sldMkLst>
      </pc:sldChg>
      <pc:sldMasterChg chg="delSldLayout modSldLayout">
        <pc:chgData name="Gen Moore" userId="7344d1be-7da3-4dca-94bf-ce3e70949899" providerId="ADAL" clId="{31D118F7-44C1-44A2-8980-9DD5DE260228}" dt="2023-09-08T19:35:03.188" v="3022" actId="2696"/>
        <pc:sldMasterMkLst>
          <pc:docMk/>
          <pc:sldMasterMk cId="3405871311" sldId="2147483907"/>
        </pc:sldMasterMkLst>
        <pc:sldLayoutChg chg="del">
          <pc:chgData name="Gen Moore" userId="7344d1be-7da3-4dca-94bf-ce3e70949899" providerId="ADAL" clId="{31D118F7-44C1-44A2-8980-9DD5DE260228}" dt="2023-09-08T19:35:03.188" v="3022" actId="2696"/>
          <pc:sldLayoutMkLst>
            <pc:docMk/>
            <pc:sldMasterMk cId="3405871311" sldId="2147483907"/>
            <pc:sldLayoutMk cId="965417149" sldId="2147483916"/>
          </pc:sldLayoutMkLst>
        </pc:sldLayoutChg>
        <pc:sldLayoutChg chg="modSp mod">
          <pc:chgData name="Gen Moore" userId="7344d1be-7da3-4dca-94bf-ce3e70949899" providerId="ADAL" clId="{31D118F7-44C1-44A2-8980-9DD5DE260228}" dt="2023-08-14T23:04:20.358" v="13" actId="1076"/>
          <pc:sldLayoutMkLst>
            <pc:docMk/>
            <pc:sldMasterMk cId="3405871311" sldId="2147483907"/>
            <pc:sldLayoutMk cId="60250655" sldId="2147483945"/>
          </pc:sldLayoutMkLst>
        </pc:sldLayoutChg>
      </pc:sldMasterChg>
      <pc:sldMasterChg chg="del delSldLayout">
        <pc:chgData name="Gen Moore" userId="7344d1be-7da3-4dca-94bf-ce3e70949899" providerId="ADAL" clId="{31D118F7-44C1-44A2-8980-9DD5DE260228}" dt="2023-09-14T21:20:54.914" v="5286" actId="2696"/>
        <pc:sldMasterMkLst>
          <pc:docMk/>
          <pc:sldMasterMk cId="1117003410" sldId="2147483985"/>
        </pc:sldMasterMkLst>
        <pc:sldLayoutChg chg="del">
          <pc:chgData name="Gen Moore" userId="7344d1be-7da3-4dca-94bf-ce3e70949899" providerId="ADAL" clId="{31D118F7-44C1-44A2-8980-9DD5DE260228}" dt="2023-09-14T21:20:54.914" v="5286" actId="2696"/>
          <pc:sldLayoutMkLst>
            <pc:docMk/>
            <pc:sldMasterMk cId="1117003410" sldId="2147483985"/>
            <pc:sldLayoutMk cId="1171071814" sldId="214748398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884153319" sldId="214748398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712252" sldId="214748398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60286471" sldId="214748398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3852622" sldId="214748399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44991686" sldId="214748399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239143614" sldId="214748399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207041494" sldId="214748399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10772075" sldId="214748399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809721489" sldId="2147483995"/>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22574141" sldId="2147483996"/>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678793007" sldId="2147483997"/>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70154859" sldId="2147483998"/>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386263544" sldId="2147483999"/>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510504149" sldId="2147484000"/>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3288397689" sldId="2147484001"/>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4156991219" sldId="2147484002"/>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1604148563" sldId="2147484003"/>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2156339401" sldId="2147484004"/>
          </pc:sldLayoutMkLst>
        </pc:sldLayoutChg>
        <pc:sldLayoutChg chg="del">
          <pc:chgData name="Gen Moore" userId="7344d1be-7da3-4dca-94bf-ce3e70949899" providerId="ADAL" clId="{31D118F7-44C1-44A2-8980-9DD5DE260228}" dt="2023-09-14T21:20:54.914" v="5286" actId="2696"/>
          <pc:sldLayoutMkLst>
            <pc:docMk/>
            <pc:sldMasterMk cId="1117003410" sldId="2147483985"/>
            <pc:sldLayoutMk cId="708681195" sldId="2147484005"/>
          </pc:sldLayoutMkLst>
        </pc:sldLayoutChg>
      </pc:sldMasterChg>
    </pc:docChg>
  </pc:docChgLst>
  <pc:docChgLst>
    <pc:chgData name="Mary Pierce" userId="S::mary.pierce@forgefx.com::b5ea70a5-0033-44de-b2aa-771bba254844" providerId="AD" clId="Web-{7B31FA05-59D6-EBF9-CDBE-03BE13802297}"/>
    <pc:docChg chg="modSld">
      <pc:chgData name="Mary Pierce" userId="S::mary.pierce@forgefx.com::b5ea70a5-0033-44de-b2aa-771bba254844" providerId="AD" clId="Web-{7B31FA05-59D6-EBF9-CDBE-03BE13802297}" dt="2024-05-06T16:48:08.665" v="0" actId="14100"/>
      <pc:docMkLst>
        <pc:docMk/>
      </pc:docMkLst>
      <pc:sldChg chg="modSp">
        <pc:chgData name="Mary Pierce" userId="S::mary.pierce@forgefx.com::b5ea70a5-0033-44de-b2aa-771bba254844" providerId="AD" clId="Web-{7B31FA05-59D6-EBF9-CDBE-03BE13802297}" dt="2024-05-06T16:48:08.665" v="0" actId="14100"/>
        <pc:sldMkLst>
          <pc:docMk/>
          <pc:sldMk cId="2634767209" sldId="5084"/>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 qsCatId="3D" csTypeId="urn:microsoft.com/office/officeart/2005/8/colors/colorful3" csCatId="colorful" phldr="1"/>
      <dgm:spPr/>
      <dgm:t>
        <a:bodyPr/>
        <a:lstStyle/>
        <a:p>
          <a:endParaRPr lang="en-US"/>
        </a:p>
      </dgm:t>
    </dgm:pt>
    <dgm:pt modelId="{8CDFE3FD-3AC7-44B4-B71A-64C69901C742}">
      <dgm:prSet phldrT="[Text]" custT="1"/>
      <dgm:spPr>
        <a:xfrm>
          <a:off x="1912038" y="481"/>
          <a:ext cx="876828" cy="876828"/>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050" b="0" spc="-20" baseline="0">
              <a:solidFill>
                <a:sysClr val="window" lastClr="FFFFFF"/>
              </a:solidFill>
              <a:latin typeface="Calibri"/>
              <a:ea typeface="+mn-ea"/>
              <a:cs typeface="+mn-cs"/>
            </a:rPr>
            <a:t>(2 weeks</a:t>
          </a:r>
          <a:r>
            <a:rPr lang="en-US" sz="1050" b="0">
              <a:solidFill>
                <a:sysClr val="window" lastClr="FFFFFF"/>
              </a:solidFill>
              <a:latin typeface="Calibri"/>
              <a:ea typeface="+mn-ea"/>
              <a:cs typeface="+mn-cs"/>
            </a:rPr>
            <a:t>)</a:t>
          </a:r>
          <a:endParaRPr lang="en-US" sz="110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dgm:presLayoutVars>
          <dgm:bulletEnabled val="1"/>
        </dgm:presLayoutVars>
      </dgm:prSet>
      <dgm:spPr/>
    </dgm:pt>
    <dgm:pt modelId="{5DD66261-E10B-409E-96F3-D85B96A887CC}" type="pres">
      <dgm:prSet presAssocID="{1705DDA2-F3CF-4440-B762-431A565A5BCC}" presName="sibTrans" presStyleLbl="sibTrans2D1" presStyleIdx="0" presStyleCnt="4"/>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dgm:presLayoutVars>
          <dgm:bulletEnabled val="1"/>
        </dgm:presLayoutVars>
      </dgm:prSet>
      <dgm:spPr/>
    </dgm:pt>
    <dgm:pt modelId="{9CE53913-5FEC-4E8D-8635-0688EC181774}" type="pres">
      <dgm:prSet presAssocID="{6F008A45-6184-4657-828E-0125FB6DF7FE}" presName="sibTrans" presStyleLbl="sibTrans2D1" presStyleIdx="1" presStyleCnt="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dgm:presLayoutVars>
          <dgm:bulletEnabled val="1"/>
        </dgm:presLayoutVars>
      </dgm:prSet>
      <dgm:spPr/>
    </dgm:pt>
    <dgm:pt modelId="{1B5DA5A7-F999-4852-B4B5-DFA6CBFB743B}" type="pres">
      <dgm:prSet presAssocID="{4CFD0871-1FE7-4234-8F31-F8D0BD0AED62}" presName="sibTrans" presStyleLbl="sibTrans2D1" presStyleIdx="2" presStyleCnt="4"/>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dgm:presLayoutVars>
          <dgm:bulletEnabled val="1"/>
        </dgm:presLayoutVars>
      </dgm:prSet>
      <dgm:spPr/>
    </dgm:pt>
    <dgm:pt modelId="{01CD99D7-835A-40CD-A8D4-13474474B4E2}" type="pres">
      <dgm:prSet presAssocID="{32EB3A38-C83D-4299-A4CD-D36472F77523}" presName="sibTrans" presStyleLbl="sibTrans2D1" presStyleIdx="3" presStyleCnt="4"/>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1044621" y="168"/>
          <a:ext cx="797916" cy="797916"/>
        </a:xfrm>
        <a:prstGeom prst="ellipse">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1161473" y="117020"/>
        <a:ext cx="564212" cy="564212"/>
      </dsp:txXfrm>
    </dsp:sp>
    <dsp:sp modelId="{5DD66261-E10B-409E-96F3-D85B96A887CC}">
      <dsp:nvSpPr>
        <dsp:cNvPr id="0" name=""/>
        <dsp:cNvSpPr/>
      </dsp:nvSpPr>
      <dsp:spPr>
        <a:xfrm rot="2700000">
          <a:off x="1756905" y="683945"/>
          <a:ext cx="212282" cy="269296"/>
        </a:xfrm>
        <a:prstGeom prst="rightArrow">
          <a:avLst>
            <a:gd name="adj1" fmla="val 60000"/>
            <a:gd name="adj2" fmla="val 50000"/>
          </a:avLst>
        </a:prstGeom>
        <a:gradFill rotWithShape="0">
          <a:gsLst>
            <a:gs pos="0">
              <a:srgbClr val="B32C16">
                <a:hueOff val="0"/>
                <a:satOff val="0"/>
                <a:lumOff val="0"/>
                <a:alphaOff val="0"/>
                <a:tint val="75000"/>
                <a:shade val="95000"/>
                <a:satMod val="175000"/>
              </a:srgbClr>
            </a:gs>
            <a:gs pos="12000">
              <a:srgbClr val="B32C16">
                <a:hueOff val="0"/>
                <a:satOff val="0"/>
                <a:lumOff val="0"/>
                <a:alphaOff val="0"/>
                <a:tint val="90000"/>
                <a:shade val="90000"/>
                <a:satMod val="150000"/>
              </a:srgbClr>
            </a:gs>
            <a:gs pos="100000">
              <a:srgbClr val="B32C16">
                <a:hueOff val="0"/>
                <a:satOff val="0"/>
                <a:lumOff val="0"/>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1766231" y="715288"/>
        <a:ext cx="148597" cy="161578"/>
      </dsp:txXfrm>
    </dsp:sp>
    <dsp:sp modelId="{01EE89E1-80A0-4880-9750-46AAC581E7F2}">
      <dsp:nvSpPr>
        <dsp:cNvPr id="0" name=""/>
        <dsp:cNvSpPr/>
      </dsp:nvSpPr>
      <dsp:spPr>
        <a:xfrm>
          <a:off x="1892053" y="847600"/>
          <a:ext cx="797916" cy="797916"/>
        </a:xfrm>
        <a:prstGeom prst="ellipse">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050" b="0" kern="1200" spc="-20" baseline="0">
              <a:solidFill>
                <a:sysClr val="window" lastClr="FFFFFF"/>
              </a:solidFill>
              <a:latin typeface="Calibri"/>
              <a:ea typeface="+mn-ea"/>
              <a:cs typeface="+mn-cs"/>
            </a:rPr>
            <a:t>(2 weeks</a:t>
          </a:r>
          <a:r>
            <a:rPr lang="en-US" sz="1050" b="0" kern="1200">
              <a:solidFill>
                <a:sysClr val="window" lastClr="FFFFFF"/>
              </a:solidFill>
              <a:latin typeface="Calibri"/>
              <a:ea typeface="+mn-ea"/>
              <a:cs typeface="+mn-cs"/>
            </a:rPr>
            <a:t>)</a:t>
          </a:r>
          <a:endParaRPr lang="en-US" sz="1100" b="0" kern="1200">
            <a:solidFill>
              <a:sysClr val="window" lastClr="FFFFFF"/>
            </a:solidFill>
            <a:latin typeface="Calibri"/>
            <a:ea typeface="+mn-ea"/>
            <a:cs typeface="+mn-cs"/>
          </a:endParaRPr>
        </a:p>
      </dsp:txBody>
      <dsp:txXfrm>
        <a:off x="2008905" y="964452"/>
        <a:ext cx="564212" cy="564212"/>
      </dsp:txXfrm>
    </dsp:sp>
    <dsp:sp modelId="{9CE53913-5FEC-4E8D-8635-0688EC181774}">
      <dsp:nvSpPr>
        <dsp:cNvPr id="0" name=""/>
        <dsp:cNvSpPr/>
      </dsp:nvSpPr>
      <dsp:spPr>
        <a:xfrm rot="8100000">
          <a:off x="1765402" y="1531377"/>
          <a:ext cx="212282" cy="269296"/>
        </a:xfrm>
        <a:prstGeom prst="rightArrow">
          <a:avLst>
            <a:gd name="adj1" fmla="val 60000"/>
            <a:gd name="adj2" fmla="val 50000"/>
          </a:avLst>
        </a:prstGeom>
        <a:gradFill rotWithShape="0">
          <a:gsLst>
            <a:gs pos="0">
              <a:srgbClr val="B32C16">
                <a:hueOff val="791790"/>
                <a:satOff val="4265"/>
                <a:lumOff val="5817"/>
                <a:alphaOff val="0"/>
                <a:tint val="75000"/>
                <a:shade val="95000"/>
                <a:satMod val="175000"/>
              </a:srgbClr>
            </a:gs>
            <a:gs pos="12000">
              <a:srgbClr val="B32C16">
                <a:hueOff val="791790"/>
                <a:satOff val="4265"/>
                <a:lumOff val="5817"/>
                <a:alphaOff val="0"/>
                <a:tint val="90000"/>
                <a:shade val="90000"/>
                <a:satMod val="150000"/>
              </a:srgbClr>
            </a:gs>
            <a:gs pos="100000">
              <a:srgbClr val="B32C16">
                <a:hueOff val="791790"/>
                <a:satOff val="4265"/>
                <a:lumOff val="5817"/>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1819761" y="1562720"/>
        <a:ext cx="148597" cy="161578"/>
      </dsp:txXfrm>
    </dsp:sp>
    <dsp:sp modelId="{8999CEA0-90B3-449B-919F-8A75DDFD28F9}">
      <dsp:nvSpPr>
        <dsp:cNvPr id="0" name=""/>
        <dsp:cNvSpPr/>
      </dsp:nvSpPr>
      <dsp:spPr>
        <a:xfrm>
          <a:off x="1044621" y="1695032"/>
          <a:ext cx="797916" cy="797916"/>
        </a:xfrm>
        <a:prstGeom prst="ellipse">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1161473" y="1811884"/>
        <a:ext cx="564212" cy="564212"/>
      </dsp:txXfrm>
    </dsp:sp>
    <dsp:sp modelId="{1B5DA5A7-F999-4852-B4B5-DFA6CBFB743B}">
      <dsp:nvSpPr>
        <dsp:cNvPr id="0" name=""/>
        <dsp:cNvSpPr/>
      </dsp:nvSpPr>
      <dsp:spPr>
        <a:xfrm rot="13500000">
          <a:off x="917970" y="1539874"/>
          <a:ext cx="212282" cy="269296"/>
        </a:xfrm>
        <a:prstGeom prst="rightArrow">
          <a:avLst>
            <a:gd name="adj1" fmla="val 60000"/>
            <a:gd name="adj2" fmla="val 50000"/>
          </a:avLst>
        </a:prstGeom>
        <a:gradFill rotWithShape="0">
          <a:gsLst>
            <a:gs pos="0">
              <a:srgbClr val="B32C16">
                <a:hueOff val="1583581"/>
                <a:satOff val="8529"/>
                <a:lumOff val="11635"/>
                <a:alphaOff val="0"/>
                <a:tint val="75000"/>
                <a:shade val="95000"/>
                <a:satMod val="175000"/>
              </a:srgbClr>
            </a:gs>
            <a:gs pos="12000">
              <a:srgbClr val="B32C16">
                <a:hueOff val="1583581"/>
                <a:satOff val="8529"/>
                <a:lumOff val="11635"/>
                <a:alphaOff val="0"/>
                <a:tint val="90000"/>
                <a:shade val="90000"/>
                <a:satMod val="150000"/>
              </a:srgbClr>
            </a:gs>
            <a:gs pos="100000">
              <a:srgbClr val="B32C16">
                <a:hueOff val="1583581"/>
                <a:satOff val="8529"/>
                <a:lumOff val="11635"/>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rot="10800000">
        <a:off x="972329" y="1616249"/>
        <a:ext cx="148597" cy="161578"/>
      </dsp:txXfrm>
    </dsp:sp>
    <dsp:sp modelId="{FE6FE798-629A-4674-BCFF-B5DB16BF5C00}">
      <dsp:nvSpPr>
        <dsp:cNvPr id="0" name=""/>
        <dsp:cNvSpPr/>
      </dsp:nvSpPr>
      <dsp:spPr>
        <a:xfrm>
          <a:off x="197189" y="847600"/>
          <a:ext cx="797916" cy="797916"/>
        </a:xfrm>
        <a:prstGeom prst="ellipse">
          <a:avLst/>
        </a:prstGeom>
        <a:solidFill>
          <a:srgbClr val="FFC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314041" y="964452"/>
        <a:ext cx="564212" cy="564212"/>
      </dsp:txXfrm>
    </dsp:sp>
    <dsp:sp modelId="{01CD99D7-835A-40CD-A8D4-13474474B4E2}">
      <dsp:nvSpPr>
        <dsp:cNvPr id="0" name=""/>
        <dsp:cNvSpPr/>
      </dsp:nvSpPr>
      <dsp:spPr>
        <a:xfrm rot="18900000">
          <a:off x="909473" y="692442"/>
          <a:ext cx="212282" cy="269296"/>
        </a:xfrm>
        <a:prstGeom prst="rightArrow">
          <a:avLst>
            <a:gd name="adj1" fmla="val 60000"/>
            <a:gd name="adj2" fmla="val 50000"/>
          </a:avLst>
        </a:prstGeom>
        <a:gradFill rotWithShape="0">
          <a:gsLst>
            <a:gs pos="0">
              <a:srgbClr val="B32C16">
                <a:hueOff val="2375371"/>
                <a:satOff val="12794"/>
                <a:lumOff val="17452"/>
                <a:alphaOff val="0"/>
                <a:tint val="75000"/>
                <a:shade val="95000"/>
                <a:satMod val="175000"/>
              </a:srgbClr>
            </a:gs>
            <a:gs pos="12000">
              <a:srgbClr val="B32C16">
                <a:hueOff val="2375371"/>
                <a:satOff val="12794"/>
                <a:lumOff val="17452"/>
                <a:alphaOff val="0"/>
                <a:tint val="90000"/>
                <a:shade val="90000"/>
                <a:satMod val="150000"/>
              </a:srgbClr>
            </a:gs>
            <a:gs pos="100000">
              <a:srgbClr val="B32C16">
                <a:hueOff val="2375371"/>
                <a:satOff val="12794"/>
                <a:lumOff val="17452"/>
                <a:alphaOff val="0"/>
                <a:tint val="100000"/>
                <a:shade val="75000"/>
                <a:satMod val="150000"/>
              </a:srgbClr>
            </a:gs>
          </a:gsLst>
          <a:lin ang="16200000" scaled="1"/>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b="1" kern="1200">
            <a:solidFill>
              <a:sysClr val="window" lastClr="FFFFFF"/>
            </a:solidFill>
            <a:latin typeface="Calibri"/>
            <a:ea typeface="+mn-ea"/>
            <a:cs typeface="+mn-cs"/>
          </a:endParaRPr>
        </a:p>
      </dsp:txBody>
      <dsp:txXfrm>
        <a:off x="918799" y="768817"/>
        <a:ext cx="148597" cy="161578"/>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7BDFDF7-D036-4E66-93D0-E0A3939158D7}" type="datetimeFigureOut">
              <a:rPr lang="en-US" smtClean="0"/>
              <a:t>9/8/2025</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58C27-8383-4263-A92E-7233D10876F7}" type="datetimeFigureOut">
              <a:rPr lang="en-US" smtClean="0"/>
              <a:t>9/8/2025</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a:t>
            </a:fld>
            <a:endParaRPr lang="en-US"/>
          </a:p>
        </p:txBody>
      </p:sp>
    </p:spTree>
    <p:extLst>
      <p:ext uri="{BB962C8B-B14F-4D97-AF65-F5344CB8AC3E}">
        <p14:creationId xmlns:p14="http://schemas.microsoft.com/office/powerpoint/2010/main" val="25006523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539E9-5D64-A2CA-AAAA-AD3B005F7A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0CCB87-945C-5F7D-AEEC-222AD0D8A9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14C28-D935-F901-A11E-B5ACCC5835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7B5753-642C-2891-C742-EFA2F09E3F98}"/>
              </a:ext>
            </a:extLst>
          </p:cNvPr>
          <p:cNvSpPr>
            <a:spLocks noGrp="1"/>
          </p:cNvSpPr>
          <p:nvPr>
            <p:ph type="sldNum" sz="quarter" idx="5"/>
          </p:nvPr>
        </p:nvSpPr>
        <p:spPr/>
        <p:txBody>
          <a:bodyPr/>
          <a:lstStyle/>
          <a:p>
            <a:fld id="{3E857AE5-060F-4B8C-B1A1-A3B3E167AAFA}" type="slidenum">
              <a:rPr lang="en-US" smtClean="0"/>
              <a:t>25</a:t>
            </a:fld>
            <a:endParaRPr lang="en-US"/>
          </a:p>
        </p:txBody>
      </p:sp>
    </p:spTree>
    <p:extLst>
      <p:ext uri="{BB962C8B-B14F-4D97-AF65-F5344CB8AC3E}">
        <p14:creationId xmlns:p14="http://schemas.microsoft.com/office/powerpoint/2010/main" val="42566631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CBA3-FA70-2596-C4C2-BCB8CE4A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0F709E-F72A-9853-4FF1-E3659A2F90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72C85-51BC-8BE2-93A7-A43867E604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C3BE37-9AE8-E453-C32E-6CCF94FC8A15}"/>
              </a:ext>
            </a:extLst>
          </p:cNvPr>
          <p:cNvSpPr>
            <a:spLocks noGrp="1"/>
          </p:cNvSpPr>
          <p:nvPr>
            <p:ph type="sldNum" sz="quarter" idx="5"/>
          </p:nvPr>
        </p:nvSpPr>
        <p:spPr/>
        <p:txBody>
          <a:bodyPr/>
          <a:lstStyle/>
          <a:p>
            <a:fld id="{3E857AE5-060F-4B8C-B1A1-A3B3E167AAFA}" type="slidenum">
              <a:rPr lang="en-US" smtClean="0"/>
              <a:t>27</a:t>
            </a:fld>
            <a:endParaRPr lang="en-US"/>
          </a:p>
        </p:txBody>
      </p:sp>
    </p:spTree>
    <p:extLst>
      <p:ext uri="{BB962C8B-B14F-4D97-AF65-F5344CB8AC3E}">
        <p14:creationId xmlns:p14="http://schemas.microsoft.com/office/powerpoint/2010/main" val="3075515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29</a:t>
            </a:fld>
            <a:endParaRPr lang="en-US"/>
          </a:p>
        </p:txBody>
      </p:sp>
    </p:spTree>
    <p:extLst>
      <p:ext uri="{BB962C8B-B14F-4D97-AF65-F5344CB8AC3E}">
        <p14:creationId xmlns:p14="http://schemas.microsoft.com/office/powerpoint/2010/main" val="589435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2FFC6-23DE-FE91-D426-6928FE4983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0F496F-F55D-2A6F-4614-79360C25A6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FB6C70-11CA-3C5C-DC8B-9411D30D40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C24C1B4-0CA2-DA6A-F90F-D3A26F5703A1}"/>
              </a:ext>
            </a:extLst>
          </p:cNvPr>
          <p:cNvSpPr>
            <a:spLocks noGrp="1"/>
          </p:cNvSpPr>
          <p:nvPr>
            <p:ph type="sldNum" sz="quarter" idx="5"/>
          </p:nvPr>
        </p:nvSpPr>
        <p:spPr/>
        <p:txBody>
          <a:bodyPr/>
          <a:lstStyle/>
          <a:p>
            <a:fld id="{3E857AE5-060F-4B8C-B1A1-A3B3E167AAFA}" type="slidenum">
              <a:rPr lang="en-US" smtClean="0"/>
              <a:t>37</a:t>
            </a:fld>
            <a:endParaRPr lang="en-US"/>
          </a:p>
        </p:txBody>
      </p:sp>
    </p:spTree>
    <p:extLst>
      <p:ext uri="{BB962C8B-B14F-4D97-AF65-F5344CB8AC3E}">
        <p14:creationId xmlns:p14="http://schemas.microsoft.com/office/powerpoint/2010/main" val="1462951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433783-A15D-8922-8FD2-8FB281EC24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84558-70AA-F99C-5669-CCFB3DB324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E078B4-BE84-D5AC-2663-1DE0A7E416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85313C1-133E-3D71-C284-4167CA989F6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56789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55</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56</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60</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62</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65</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724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67</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86213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strike="noStrike" kern="1200" baseline="0">
              <a:solidFill>
                <a:schemeClr val="tx1">
                  <a:lumMod val="65000"/>
                  <a:lumOff val="35000"/>
                </a:schemeClr>
              </a:solidFill>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3E857AE5-060F-4B8C-B1A1-A3B3E167AAFA}" type="slidenum">
              <a:rPr lang="en-US" smtClean="0"/>
              <a:t>106</a:t>
            </a:fld>
            <a:endParaRPr lang="en-US"/>
          </a:p>
        </p:txBody>
      </p:sp>
    </p:spTree>
    <p:extLst>
      <p:ext uri="{BB962C8B-B14F-4D97-AF65-F5344CB8AC3E}">
        <p14:creationId xmlns:p14="http://schemas.microsoft.com/office/powerpoint/2010/main" val="7421188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857AE5-060F-4B8C-B1A1-A3B3E167AA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24759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857AE5-060F-4B8C-B1A1-A3B3E167AA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2391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857AE5-060F-4B8C-B1A1-A3B3E167AA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35066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714994"/>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7823117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122672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9576651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5_Custom Layout">
    <p:spTree>
      <p:nvGrpSpPr>
        <p:cNvPr id="1" name=""/>
        <p:cNvGrpSpPr/>
        <p:nvPr/>
      </p:nvGrpSpPr>
      <p:grpSpPr>
        <a:xfrm>
          <a:off x="0" y="0"/>
          <a:ext cx="0" cy="0"/>
          <a:chOff x="0" y="0"/>
          <a:chExt cx="0" cy="0"/>
        </a:xfrm>
      </p:grpSpPr>
      <p:sp>
        <p:nvSpPr>
          <p:cNvPr id="3" name="Picture Placeholder 3"/>
          <p:cNvSpPr>
            <a:spLocks noGrp="1"/>
          </p:cNvSpPr>
          <p:nvPr>
            <p:ph type="pic" sz="quarter" idx="10"/>
          </p:nvPr>
        </p:nvSpPr>
        <p:spPr>
          <a:xfrm>
            <a:off x="3429001" y="0"/>
            <a:ext cx="3429000" cy="443813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16930111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32088184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7691672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5853086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9/8/2025</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03194856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1_Custom Layout">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1"/>
            <a:ext cx="3579779" cy="9144001"/>
          </a:xfrm>
          <a:prstGeom prst="rect">
            <a:avLst/>
          </a:prstGeom>
        </p:spPr>
        <p:txBody>
          <a:bodyPr wrap="square">
            <a:noAutofit/>
          </a:bodyPr>
          <a:lstStyle>
            <a:lvl1pPr marL="0" indent="0">
              <a:buNone/>
              <a:defRPr sz="2400"/>
            </a:lvl1pPr>
          </a:lstStyle>
          <a:p>
            <a:endParaRPr lang="id-ID"/>
          </a:p>
        </p:txBody>
      </p:sp>
      <p:sp>
        <p:nvSpPr>
          <p:cNvPr id="3" name="Picture Placeholder 6"/>
          <p:cNvSpPr>
            <a:spLocks noGrp="1"/>
          </p:cNvSpPr>
          <p:nvPr>
            <p:ph type="pic" sz="quarter" idx="11"/>
          </p:nvPr>
        </p:nvSpPr>
        <p:spPr>
          <a:xfrm>
            <a:off x="3579780" y="-2"/>
            <a:ext cx="3278221" cy="4543567"/>
          </a:xfrm>
          <a:prstGeom prst="rect">
            <a:avLst/>
          </a:prstGeom>
        </p:spPr>
        <p:txBody>
          <a:bodyPr wrap="square">
            <a:noAutofit/>
          </a:bodyPr>
          <a:lstStyle>
            <a:lvl1pPr marL="0" indent="0">
              <a:buNone/>
              <a:defRPr sz="2400"/>
            </a:lvl1pPr>
          </a:lstStyle>
          <a:p>
            <a:endParaRPr lang="id-ID"/>
          </a:p>
        </p:txBody>
      </p:sp>
    </p:spTree>
    <p:extLst>
      <p:ext uri="{BB962C8B-B14F-4D97-AF65-F5344CB8AC3E}">
        <p14:creationId xmlns:p14="http://schemas.microsoft.com/office/powerpoint/2010/main" val="34901861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sp>
        <p:nvSpPr>
          <p:cNvPr id="11" name="Picture Placeholder 7"/>
          <p:cNvSpPr>
            <a:spLocks noGrp="1"/>
          </p:cNvSpPr>
          <p:nvPr>
            <p:ph type="pic" sz="quarter" idx="11"/>
          </p:nvPr>
        </p:nvSpPr>
        <p:spPr>
          <a:xfrm>
            <a:off x="0" y="3932967"/>
            <a:ext cx="6858000" cy="1719053"/>
          </a:xfrm>
          <a:prstGeom prst="rect">
            <a:avLst/>
          </a:prstGeom>
          <a:noFill/>
        </p:spPr>
        <p:txBody>
          <a:bodyPr/>
          <a:lstStyle>
            <a:lvl1pPr marL="0" indent="0">
              <a:buNone/>
              <a:defRPr sz="1600"/>
            </a:lvl1pPr>
          </a:lstStyle>
          <a:p>
            <a:endParaRPr lang="id-ID"/>
          </a:p>
        </p:txBody>
      </p:sp>
      <p:sp>
        <p:nvSpPr>
          <p:cNvPr id="12" name="Picture Placeholder 7"/>
          <p:cNvSpPr>
            <a:spLocks noGrp="1"/>
          </p:cNvSpPr>
          <p:nvPr>
            <p:ph type="pic" sz="quarter" idx="12"/>
          </p:nvPr>
        </p:nvSpPr>
        <p:spPr>
          <a:xfrm>
            <a:off x="0" y="5652019"/>
            <a:ext cx="6858000" cy="1737011"/>
          </a:xfrm>
          <a:prstGeom prst="rect">
            <a:avLst/>
          </a:prstGeom>
          <a:noFill/>
        </p:spPr>
        <p:txBody>
          <a:bodyPr/>
          <a:lstStyle>
            <a:lvl1pPr marL="0" indent="0">
              <a:buNone/>
              <a:defRPr sz="1600"/>
            </a:lvl1pPr>
          </a:lstStyle>
          <a:p>
            <a:endParaRPr lang="id-ID"/>
          </a:p>
        </p:txBody>
      </p:sp>
      <p:sp>
        <p:nvSpPr>
          <p:cNvPr id="13" name="Picture Placeholder 7"/>
          <p:cNvSpPr>
            <a:spLocks noGrp="1"/>
          </p:cNvSpPr>
          <p:nvPr>
            <p:ph type="pic" sz="quarter" idx="13"/>
          </p:nvPr>
        </p:nvSpPr>
        <p:spPr>
          <a:xfrm>
            <a:off x="0" y="7371072"/>
            <a:ext cx="6858000" cy="1772928"/>
          </a:xfrm>
          <a:prstGeom prst="rect">
            <a:avLst/>
          </a:prstGeom>
          <a:noFill/>
        </p:spPr>
        <p:txBody>
          <a:bodyPr/>
          <a:lstStyle>
            <a:lvl1pPr marL="0" indent="0">
              <a:buNone/>
              <a:defRPr sz="1600"/>
            </a:lvl1pPr>
          </a:lstStyle>
          <a:p>
            <a:endParaRPr lang="id-ID"/>
          </a:p>
        </p:txBody>
      </p:sp>
      <p:sp>
        <p:nvSpPr>
          <p:cNvPr id="3" name="Picture Placeholder 7"/>
          <p:cNvSpPr>
            <a:spLocks noGrp="1"/>
          </p:cNvSpPr>
          <p:nvPr>
            <p:ph type="pic" sz="quarter" idx="10"/>
          </p:nvPr>
        </p:nvSpPr>
        <p:spPr>
          <a:xfrm>
            <a:off x="0" y="-1"/>
            <a:ext cx="6858000" cy="3932968"/>
          </a:xfrm>
          <a:prstGeom prst="rect">
            <a:avLst/>
          </a:prstGeom>
          <a:noFill/>
        </p:spPr>
        <p:txBody>
          <a:bodyPr/>
          <a:lstStyle>
            <a:lvl1pPr marL="0" indent="0">
              <a:buNone/>
              <a:defRPr sz="1600"/>
            </a:lvl1pPr>
          </a:lstStyle>
          <a:p>
            <a:endParaRPr lang="id-ID"/>
          </a:p>
        </p:txBody>
      </p:sp>
    </p:spTree>
    <p:extLst>
      <p:ext uri="{BB962C8B-B14F-4D97-AF65-F5344CB8AC3E}">
        <p14:creationId xmlns:p14="http://schemas.microsoft.com/office/powerpoint/2010/main" val="80748723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9/8/2025</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9/8/2025</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5235193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3" name="Picture Placeholder 15"/>
          <p:cNvSpPr>
            <a:spLocks noGrp="1"/>
          </p:cNvSpPr>
          <p:nvPr>
            <p:ph type="pic" sz="quarter" idx="10"/>
          </p:nvPr>
        </p:nvSpPr>
        <p:spPr>
          <a:xfrm>
            <a:off x="441779" y="590131"/>
            <a:ext cx="1313542" cy="1212500"/>
          </a:xfrm>
          <a:prstGeom prst="rect">
            <a:avLst/>
          </a:prstGeom>
        </p:spPr>
        <p:txBody>
          <a:bodyPr/>
          <a:lstStyle>
            <a:lvl1pPr marL="0" indent="0">
              <a:buNone/>
              <a:defRPr sz="1600"/>
            </a:lvl1pPr>
          </a:lstStyle>
          <a:p>
            <a:endParaRPr lang="id-ID"/>
          </a:p>
        </p:txBody>
      </p:sp>
      <p:sp>
        <p:nvSpPr>
          <p:cNvPr id="4" name="Picture Placeholder 15"/>
          <p:cNvSpPr>
            <a:spLocks noGrp="1"/>
          </p:cNvSpPr>
          <p:nvPr>
            <p:ph type="pic" sz="quarter" idx="11"/>
          </p:nvPr>
        </p:nvSpPr>
        <p:spPr>
          <a:xfrm>
            <a:off x="2014462" y="590131"/>
            <a:ext cx="1313542" cy="1212500"/>
          </a:xfrm>
          <a:prstGeom prst="rect">
            <a:avLst/>
          </a:prstGeom>
        </p:spPr>
        <p:txBody>
          <a:bodyPr/>
          <a:lstStyle>
            <a:lvl1pPr marL="0" indent="0">
              <a:buNone/>
              <a:defRPr sz="1600"/>
            </a:lvl1pPr>
          </a:lstStyle>
          <a:p>
            <a:endParaRPr lang="id-ID"/>
          </a:p>
        </p:txBody>
      </p:sp>
      <p:sp>
        <p:nvSpPr>
          <p:cNvPr id="5" name="Picture Placeholder 15"/>
          <p:cNvSpPr>
            <a:spLocks noGrp="1"/>
          </p:cNvSpPr>
          <p:nvPr>
            <p:ph type="pic" sz="quarter" idx="12"/>
          </p:nvPr>
        </p:nvSpPr>
        <p:spPr>
          <a:xfrm>
            <a:off x="3587145" y="590131"/>
            <a:ext cx="1313542" cy="1212500"/>
          </a:xfrm>
          <a:prstGeom prst="rect">
            <a:avLst/>
          </a:prstGeom>
        </p:spPr>
        <p:txBody>
          <a:bodyPr/>
          <a:lstStyle>
            <a:lvl1pPr marL="0" indent="0">
              <a:buNone/>
              <a:defRPr sz="1600"/>
            </a:lvl1pPr>
          </a:lstStyle>
          <a:p>
            <a:endParaRPr lang="id-ID"/>
          </a:p>
        </p:txBody>
      </p:sp>
      <p:sp>
        <p:nvSpPr>
          <p:cNvPr id="6" name="Picture Placeholder 15"/>
          <p:cNvSpPr>
            <a:spLocks noGrp="1"/>
          </p:cNvSpPr>
          <p:nvPr>
            <p:ph type="pic" sz="quarter" idx="13"/>
          </p:nvPr>
        </p:nvSpPr>
        <p:spPr>
          <a:xfrm>
            <a:off x="5159827" y="590131"/>
            <a:ext cx="1313542" cy="1212500"/>
          </a:xfrm>
          <a:prstGeom prst="rect">
            <a:avLst/>
          </a:prstGeom>
        </p:spPr>
        <p:txBody>
          <a:bodyPr/>
          <a:lstStyle>
            <a:lvl1pPr marL="0" indent="0">
              <a:buNone/>
              <a:defRPr sz="1600"/>
            </a:lvl1pPr>
          </a:lstStyle>
          <a:p>
            <a:endParaRPr lang="id-ID"/>
          </a:p>
        </p:txBody>
      </p:sp>
      <p:sp>
        <p:nvSpPr>
          <p:cNvPr id="7" name="Picture Placeholder 15"/>
          <p:cNvSpPr>
            <a:spLocks noGrp="1"/>
          </p:cNvSpPr>
          <p:nvPr>
            <p:ph type="pic" sz="quarter" idx="14"/>
          </p:nvPr>
        </p:nvSpPr>
        <p:spPr>
          <a:xfrm>
            <a:off x="441779" y="1995643"/>
            <a:ext cx="1313542" cy="1212500"/>
          </a:xfrm>
          <a:prstGeom prst="rect">
            <a:avLst/>
          </a:prstGeom>
        </p:spPr>
        <p:txBody>
          <a:bodyPr/>
          <a:lstStyle>
            <a:lvl1pPr marL="0" indent="0">
              <a:buNone/>
              <a:defRPr sz="1600"/>
            </a:lvl1pPr>
          </a:lstStyle>
          <a:p>
            <a:endParaRPr lang="id-ID"/>
          </a:p>
        </p:txBody>
      </p:sp>
      <p:sp>
        <p:nvSpPr>
          <p:cNvPr id="8" name="Picture Placeholder 15"/>
          <p:cNvSpPr>
            <a:spLocks noGrp="1"/>
          </p:cNvSpPr>
          <p:nvPr>
            <p:ph type="pic" sz="quarter" idx="15"/>
          </p:nvPr>
        </p:nvSpPr>
        <p:spPr>
          <a:xfrm>
            <a:off x="2014462" y="1995643"/>
            <a:ext cx="1313542" cy="1212500"/>
          </a:xfrm>
          <a:prstGeom prst="rect">
            <a:avLst/>
          </a:prstGeom>
        </p:spPr>
        <p:txBody>
          <a:bodyPr/>
          <a:lstStyle>
            <a:lvl1pPr marL="0" indent="0">
              <a:buNone/>
              <a:defRPr sz="1600"/>
            </a:lvl1pPr>
          </a:lstStyle>
          <a:p>
            <a:endParaRPr lang="id-ID"/>
          </a:p>
        </p:txBody>
      </p:sp>
      <p:sp>
        <p:nvSpPr>
          <p:cNvPr id="9" name="Picture Placeholder 15"/>
          <p:cNvSpPr>
            <a:spLocks noGrp="1"/>
          </p:cNvSpPr>
          <p:nvPr>
            <p:ph type="pic" sz="quarter" idx="16"/>
          </p:nvPr>
        </p:nvSpPr>
        <p:spPr>
          <a:xfrm>
            <a:off x="3587145" y="1995643"/>
            <a:ext cx="1313542" cy="1212500"/>
          </a:xfrm>
          <a:prstGeom prst="rect">
            <a:avLst/>
          </a:prstGeom>
        </p:spPr>
        <p:txBody>
          <a:bodyPr/>
          <a:lstStyle>
            <a:lvl1pPr marL="0" indent="0">
              <a:buNone/>
              <a:defRPr sz="1600"/>
            </a:lvl1pPr>
          </a:lstStyle>
          <a:p>
            <a:endParaRPr lang="id-ID"/>
          </a:p>
        </p:txBody>
      </p:sp>
      <p:sp>
        <p:nvSpPr>
          <p:cNvPr id="10" name="Picture Placeholder 15"/>
          <p:cNvSpPr>
            <a:spLocks noGrp="1"/>
          </p:cNvSpPr>
          <p:nvPr>
            <p:ph type="pic" sz="quarter" idx="17"/>
          </p:nvPr>
        </p:nvSpPr>
        <p:spPr>
          <a:xfrm>
            <a:off x="5159827" y="1995643"/>
            <a:ext cx="1313542" cy="1212500"/>
          </a:xfrm>
          <a:prstGeom prst="rect">
            <a:avLst/>
          </a:prstGeom>
        </p:spPr>
        <p:txBody>
          <a:bodyPr/>
          <a:lstStyle>
            <a:lvl1pPr marL="0" indent="0">
              <a:buNone/>
              <a:defRPr sz="1600"/>
            </a:lvl1pPr>
          </a:lstStyle>
          <a:p>
            <a:endParaRPr lang="id-ID"/>
          </a:p>
        </p:txBody>
      </p:sp>
      <p:sp>
        <p:nvSpPr>
          <p:cNvPr id="11" name="Picture Placeholder 15"/>
          <p:cNvSpPr>
            <a:spLocks noGrp="1"/>
          </p:cNvSpPr>
          <p:nvPr>
            <p:ph type="pic" sz="quarter" idx="18"/>
          </p:nvPr>
        </p:nvSpPr>
        <p:spPr>
          <a:xfrm>
            <a:off x="441779" y="3403040"/>
            <a:ext cx="1313542" cy="1212500"/>
          </a:xfrm>
          <a:prstGeom prst="rect">
            <a:avLst/>
          </a:prstGeom>
        </p:spPr>
        <p:txBody>
          <a:bodyPr/>
          <a:lstStyle>
            <a:lvl1pPr marL="0" indent="0">
              <a:buNone/>
              <a:defRPr sz="1600"/>
            </a:lvl1pPr>
          </a:lstStyle>
          <a:p>
            <a:endParaRPr lang="id-ID"/>
          </a:p>
        </p:txBody>
      </p:sp>
      <p:sp>
        <p:nvSpPr>
          <p:cNvPr id="12" name="Picture Placeholder 15"/>
          <p:cNvSpPr>
            <a:spLocks noGrp="1"/>
          </p:cNvSpPr>
          <p:nvPr>
            <p:ph type="pic" sz="quarter" idx="19"/>
          </p:nvPr>
        </p:nvSpPr>
        <p:spPr>
          <a:xfrm>
            <a:off x="2014462" y="3403040"/>
            <a:ext cx="1313542" cy="1212500"/>
          </a:xfrm>
          <a:prstGeom prst="rect">
            <a:avLst/>
          </a:prstGeom>
        </p:spPr>
        <p:txBody>
          <a:bodyPr/>
          <a:lstStyle>
            <a:lvl1pPr marL="0" indent="0">
              <a:buNone/>
              <a:defRPr sz="1600"/>
            </a:lvl1pPr>
          </a:lstStyle>
          <a:p>
            <a:endParaRPr lang="id-ID"/>
          </a:p>
        </p:txBody>
      </p:sp>
      <p:sp>
        <p:nvSpPr>
          <p:cNvPr id="13" name="Picture Placeholder 15"/>
          <p:cNvSpPr>
            <a:spLocks noGrp="1"/>
          </p:cNvSpPr>
          <p:nvPr>
            <p:ph type="pic" sz="quarter" idx="20"/>
          </p:nvPr>
        </p:nvSpPr>
        <p:spPr>
          <a:xfrm>
            <a:off x="3587145" y="3403040"/>
            <a:ext cx="1313542" cy="1212500"/>
          </a:xfrm>
          <a:prstGeom prst="rect">
            <a:avLst/>
          </a:prstGeom>
        </p:spPr>
        <p:txBody>
          <a:bodyPr/>
          <a:lstStyle>
            <a:lvl1pPr marL="0" indent="0">
              <a:buNone/>
              <a:defRPr sz="1600"/>
            </a:lvl1pPr>
          </a:lstStyle>
          <a:p>
            <a:endParaRPr lang="id-ID"/>
          </a:p>
        </p:txBody>
      </p:sp>
      <p:sp>
        <p:nvSpPr>
          <p:cNvPr id="14" name="Picture Placeholder 15"/>
          <p:cNvSpPr>
            <a:spLocks noGrp="1"/>
          </p:cNvSpPr>
          <p:nvPr>
            <p:ph type="pic" sz="quarter" idx="21"/>
          </p:nvPr>
        </p:nvSpPr>
        <p:spPr>
          <a:xfrm>
            <a:off x="5159827" y="3403040"/>
            <a:ext cx="1313542" cy="1212500"/>
          </a:xfrm>
          <a:prstGeom prst="rect">
            <a:avLst/>
          </a:prstGeom>
        </p:spPr>
        <p:txBody>
          <a:bodyPr/>
          <a:lstStyle>
            <a:lvl1pPr marL="0" indent="0">
              <a:buNone/>
              <a:defRPr sz="1600"/>
            </a:lvl1pPr>
          </a:lstStyle>
          <a:p>
            <a:endParaRPr lang="id-ID"/>
          </a:p>
        </p:txBody>
      </p:sp>
    </p:spTree>
    <p:extLst>
      <p:ext uri="{BB962C8B-B14F-4D97-AF65-F5344CB8AC3E}">
        <p14:creationId xmlns:p14="http://schemas.microsoft.com/office/powerpoint/2010/main" val="149519195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92366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5011616"/>
          </a:xfrm>
          <a:prstGeom prst="rect">
            <a:avLst/>
          </a:prstGeom>
        </p:spPr>
        <p:txBody>
          <a:bodyPr wrap="square">
            <a:noAutofit/>
          </a:bodyPr>
          <a:lstStyle>
            <a:lvl1pPr marL="0" indent="0">
              <a:buNone/>
              <a:defRPr sz="2400"/>
            </a:lvl1pPr>
          </a:lstStyle>
          <a:p>
            <a:endParaRPr lang="id-ID"/>
          </a:p>
        </p:txBody>
      </p:sp>
    </p:spTree>
    <p:extLst>
      <p:ext uri="{BB962C8B-B14F-4D97-AF65-F5344CB8AC3E}">
        <p14:creationId xmlns:p14="http://schemas.microsoft.com/office/powerpoint/2010/main" val="2810940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082431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5"/>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3919" r:id="rId2"/>
    <p:sldLayoutId id="2147484014" r:id="rId3"/>
    <p:sldLayoutId id="2147484011" r:id="rId4"/>
    <p:sldLayoutId id="2147484015" r:id="rId5"/>
    <p:sldLayoutId id="2147483911" r:id="rId6"/>
    <p:sldLayoutId id="2147483909" r:id="rId7"/>
    <p:sldLayoutId id="2147483910" r:id="rId8"/>
    <p:sldLayoutId id="2147483913" r:id="rId9"/>
    <p:sldLayoutId id="2147483914" r:id="rId10"/>
    <p:sldLayoutId id="2147483915" r:id="rId11"/>
    <p:sldLayoutId id="2147484013" r:id="rId12"/>
    <p:sldLayoutId id="2147483917" r:id="rId13"/>
    <p:sldLayoutId id="2147483918" r:id="rId14"/>
    <p:sldLayoutId id="2147483920" r:id="rId15"/>
    <p:sldLayoutId id="2147483921" r:id="rId16"/>
    <p:sldLayoutId id="2147483925" r:id="rId17"/>
    <p:sldLayoutId id="2147483927" r:id="rId18"/>
    <p:sldLayoutId id="2147483928" r:id="rId19"/>
    <p:sldLayoutId id="2147483929" r:id="rId20"/>
    <p:sldLayoutId id="2147483930" r:id="rId21"/>
    <p:sldLayoutId id="2147483932" r:id="rId22"/>
    <p:sldLayoutId id="2147483933" r:id="rId23"/>
    <p:sldLayoutId id="2147483934" r:id="rId24"/>
    <p:sldLayoutId id="2147483935" r:id="rId25"/>
    <p:sldLayoutId id="2147483936" r:id="rId26"/>
    <p:sldLayoutId id="2147483937" r:id="rId27"/>
    <p:sldLayoutId id="2147483938" r:id="rId28"/>
    <p:sldLayoutId id="2147483939" r:id="rId29"/>
    <p:sldLayoutId id="2147483940" r:id="rId30"/>
    <p:sldLayoutId id="2147483941" r:id="rId31"/>
    <p:sldLayoutId id="2147483942" r:id="rId32"/>
    <p:sldLayoutId id="2147483943" r:id="rId33"/>
    <p:sldLayoutId id="2147483944" r:id="rId34"/>
    <p:sldLayoutId id="2147483945" r:id="rId35"/>
    <p:sldLayoutId id="2147483946" r:id="rId36"/>
    <p:sldLayoutId id="2147483947" r:id="rId37"/>
    <p:sldLayoutId id="2147483948" r:id="rId38"/>
    <p:sldLayoutId id="2147483949" r:id="rId39"/>
    <p:sldLayoutId id="2147483950" r:id="rId40"/>
    <p:sldLayoutId id="2147483951" r:id="rId41"/>
    <p:sldLayoutId id="2147483952" r:id="rId42"/>
    <p:sldLayoutId id="2147483953" r:id="rId43"/>
    <p:sldLayoutId id="2147483954" r:id="rId44"/>
    <p:sldLayoutId id="2147483958" r:id="rId45"/>
    <p:sldLayoutId id="2147483959" r:id="rId46"/>
    <p:sldLayoutId id="2147483961" r:id="rId47"/>
    <p:sldLayoutId id="2147483962" r:id="rId48"/>
    <p:sldLayoutId id="2147483963" r:id="rId49"/>
    <p:sldLayoutId id="2147483964" r:id="rId50"/>
    <p:sldLayoutId id="2147483965" r:id="rId51"/>
    <p:sldLayoutId id="2147483966" r:id="rId52"/>
    <p:sldLayoutId id="2147483968" r:id="rId53"/>
    <p:sldLayoutId id="2147483969" r:id="rId54"/>
    <p:sldLayoutId id="2147483971" r:id="rId55"/>
    <p:sldLayoutId id="2147483972" r:id="rId56"/>
    <p:sldLayoutId id="2147483973" r:id="rId57"/>
    <p:sldLayoutId id="2147483974" r:id="rId58"/>
    <p:sldLayoutId id="2147483984" r:id="rId59"/>
    <p:sldLayoutId id="2147484016" r:id="rId60"/>
    <p:sldLayoutId id="2147484017" r:id="rId61"/>
    <p:sldLayoutId id="2147484018" r:id="rId62"/>
    <p:sldLayoutId id="2147484019" r:id="rId6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8.xml"/><Relationship Id="rId5" Type="http://schemas.openxmlformats.org/officeDocument/2006/relationships/image" Target="../media/image14.png"/><Relationship Id="rId4"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0.jpeg"/><Relationship Id="rId13" Type="http://schemas.openxmlformats.org/officeDocument/2006/relationships/image" Target="../media/image25.jpeg"/><Relationship Id="rId3" Type="http://schemas.openxmlformats.org/officeDocument/2006/relationships/image" Target="../media/image15.jpeg"/><Relationship Id="rId7" Type="http://schemas.openxmlformats.org/officeDocument/2006/relationships/image" Target="../media/image19.png"/><Relationship Id="rId12"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59.xml"/><Relationship Id="rId6" Type="http://schemas.openxmlformats.org/officeDocument/2006/relationships/image" Target="../media/image18.jpeg"/><Relationship Id="rId11" Type="http://schemas.openxmlformats.org/officeDocument/2006/relationships/image" Target="../media/image23.jpeg"/><Relationship Id="rId5" Type="http://schemas.openxmlformats.org/officeDocument/2006/relationships/image" Target="../media/image17.png"/><Relationship Id="rId10" Type="http://schemas.openxmlformats.org/officeDocument/2006/relationships/image" Target="../media/image22.jpeg"/><Relationship Id="rId4" Type="http://schemas.openxmlformats.org/officeDocument/2006/relationships/image" Target="../media/image16.jpeg"/><Relationship Id="rId9" Type="http://schemas.openxmlformats.org/officeDocument/2006/relationships/image" Target="../media/image21.jpeg"/><Relationship Id="rId14" Type="http://schemas.openxmlformats.org/officeDocument/2006/relationships/image" Target="../media/image26.jpeg"/></Relationships>
</file>

<file path=ppt/slides/_rels/slide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slides/_rels/slide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svg"/><Relationship Id="rId2" Type="http://schemas.openxmlformats.org/officeDocument/2006/relationships/image" Target="../media/image41.jpe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svg"/></Relationships>
</file>

<file path=ppt/slides/_rels/slide9.xml.rels><?xml version="1.0" encoding="UTF-8" standalone="yes"?>
<Relationships xmlns="http://schemas.openxmlformats.org/package/2006/relationships"><Relationship Id="rId8" Type="http://schemas.openxmlformats.org/officeDocument/2006/relationships/image" Target="../media/image53.svg"/><Relationship Id="rId3" Type="http://schemas.openxmlformats.org/officeDocument/2006/relationships/image" Target="../media/image48.png"/><Relationship Id="rId7" Type="http://schemas.openxmlformats.org/officeDocument/2006/relationships/image" Target="../media/image52.png"/><Relationship Id="rId12" Type="http://schemas.openxmlformats.org/officeDocument/2006/relationships/image" Target="../media/image57.svg"/><Relationship Id="rId2" Type="http://schemas.openxmlformats.org/officeDocument/2006/relationships/image" Target="../media/image47.jpeg"/><Relationship Id="rId1" Type="http://schemas.openxmlformats.org/officeDocument/2006/relationships/slideLayout" Target="../slideLayouts/slideLayout5.xml"/><Relationship Id="rId6" Type="http://schemas.openxmlformats.org/officeDocument/2006/relationships/image" Target="../media/image51.svg"/><Relationship Id="rId11" Type="http://schemas.openxmlformats.org/officeDocument/2006/relationships/image" Target="../media/image56.png"/><Relationship Id="rId5" Type="http://schemas.openxmlformats.org/officeDocument/2006/relationships/image" Target="../media/image50.png"/><Relationship Id="rId10" Type="http://schemas.openxmlformats.org/officeDocument/2006/relationships/image" Target="../media/image55.svg"/><Relationship Id="rId4" Type="http://schemas.openxmlformats.org/officeDocument/2006/relationships/image" Target="../media/image49.svg"/><Relationship Id="rId9" Type="http://schemas.openxmlformats.org/officeDocument/2006/relationships/image" Target="../media/image54.png"/></Relationships>
</file>

<file path=ppt/slides/_rels/slide10.xml.rels><?xml version="1.0" encoding="UTF-8" standalone="yes"?>
<Relationships xmlns="http://schemas.openxmlformats.org/package/2006/relationships"><Relationship Id="rId8" Type="http://schemas.openxmlformats.org/officeDocument/2006/relationships/image" Target="../media/image64.svg"/><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jpeg"/><Relationship Id="rId1" Type="http://schemas.openxmlformats.org/officeDocument/2006/relationships/slideLayout" Target="../slideLayouts/slideLayout1.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jpeg"/><Relationship Id="rId1" Type="http://schemas.openxmlformats.org/officeDocument/2006/relationships/slideLayout" Target="../slideLayouts/slideLayout1.xml"/><Relationship Id="rId6" Type="http://schemas.openxmlformats.org/officeDocument/2006/relationships/image" Target="../media/image71.svg"/><Relationship Id="rId5" Type="http://schemas.openxmlformats.org/officeDocument/2006/relationships/image" Target="../media/image70.png"/><Relationship Id="rId4" Type="http://schemas.openxmlformats.org/officeDocument/2006/relationships/image" Target="../media/image69.svg"/></Relationships>
</file>

<file path=ppt/slides/_rels/slide1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8" Type="http://schemas.openxmlformats.org/officeDocument/2006/relationships/image" Target="../media/image80.svg"/><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png"/><Relationship Id="rId1" Type="http://schemas.openxmlformats.org/officeDocument/2006/relationships/slideLayout" Target="../slideLayouts/slideLayout1.xml"/><Relationship Id="rId6" Type="http://schemas.openxmlformats.org/officeDocument/2006/relationships/image" Target="../media/image78.svg"/><Relationship Id="rId5" Type="http://schemas.openxmlformats.org/officeDocument/2006/relationships/image" Target="../media/image77.png"/><Relationship Id="rId4" Type="http://schemas.openxmlformats.org/officeDocument/2006/relationships/image" Target="../media/image76.svg"/></Relationships>
</file>

<file path=ppt/slides/_rels/slide1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89.sv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3.jpeg"/><Relationship Id="rId1" Type="http://schemas.openxmlformats.org/officeDocument/2006/relationships/slideLayout" Target="../slideLayouts/slideLayout1.xml"/><Relationship Id="rId6" Type="http://schemas.openxmlformats.org/officeDocument/2006/relationships/image" Target="../media/image87.svg"/><Relationship Id="rId5" Type="http://schemas.openxmlformats.org/officeDocument/2006/relationships/image" Target="../media/image86.png"/><Relationship Id="rId4" Type="http://schemas.openxmlformats.org/officeDocument/2006/relationships/image" Target="../media/image85.svg"/></Relationships>
</file>

<file path=ppt/slides/_rels/slide17.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jpeg"/><Relationship Id="rId1" Type="http://schemas.openxmlformats.org/officeDocument/2006/relationships/slideLayout" Target="../slideLayouts/slideLayout1.xml"/><Relationship Id="rId6" Type="http://schemas.openxmlformats.org/officeDocument/2006/relationships/image" Target="../media/image96.svg"/><Relationship Id="rId5" Type="http://schemas.openxmlformats.org/officeDocument/2006/relationships/image" Target="../media/image95.png"/><Relationship Id="rId4" Type="http://schemas.openxmlformats.org/officeDocument/2006/relationships/image" Target="../media/image94.svg"/></Relationships>
</file>

<file path=ppt/slides/_rels/slide19.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8" Type="http://schemas.openxmlformats.org/officeDocument/2006/relationships/image" Target="../media/image104.svg"/><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image" Target="../media/image98.jpeg"/><Relationship Id="rId1" Type="http://schemas.openxmlformats.org/officeDocument/2006/relationships/slideLayout" Target="../slideLayouts/slideLayout1.xml"/><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svg"/></Relationships>
</file>

<file path=ppt/slides/_rels/slide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2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svg"/><Relationship Id="rId2"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svg"/><Relationship Id="rId4" Type="http://schemas.openxmlformats.org/officeDocument/2006/relationships/image" Target="../media/image110.png"/><Relationship Id="rId9" Type="http://schemas.openxmlformats.org/officeDocument/2006/relationships/image" Target="../media/image115.svg"/></Relationships>
</file>

<file path=ppt/slides/_rels/slide23.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png"/><Relationship Id="rId1" Type="http://schemas.openxmlformats.org/officeDocument/2006/relationships/slideLayout" Target="../slideLayouts/slideLayout5.xml"/><Relationship Id="rId4" Type="http://schemas.openxmlformats.org/officeDocument/2006/relationships/image" Target="../media/image118.png"/></Relationships>
</file>

<file path=ppt/slides/_rels/slide24.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39.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21.jpeg"/></Relationships>
</file>

<file path=ppt/slides/_rels/slide26.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39.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23.jpeg"/><Relationship Id="rId7" Type="http://schemas.openxmlformats.org/officeDocument/2006/relationships/image" Target="../media/image127.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26.svg"/><Relationship Id="rId5" Type="http://schemas.openxmlformats.org/officeDocument/2006/relationships/image" Target="../media/image125.png"/><Relationship Id="rId4" Type="http://schemas.openxmlformats.org/officeDocument/2006/relationships/image" Target="../media/image1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135.svg"/><Relationship Id="rId13" Type="http://schemas.openxmlformats.org/officeDocument/2006/relationships/image" Target="../media/image140.png"/><Relationship Id="rId3" Type="http://schemas.openxmlformats.org/officeDocument/2006/relationships/image" Target="../media/image130.png"/><Relationship Id="rId7" Type="http://schemas.openxmlformats.org/officeDocument/2006/relationships/image" Target="../media/image134.png"/><Relationship Id="rId12" Type="http://schemas.openxmlformats.org/officeDocument/2006/relationships/image" Target="../media/image139.svg"/><Relationship Id="rId2" Type="http://schemas.openxmlformats.org/officeDocument/2006/relationships/image" Target="../media/image129.jpeg"/><Relationship Id="rId1" Type="http://schemas.openxmlformats.org/officeDocument/2006/relationships/slideLayout" Target="../slideLayouts/slideLayout1.xml"/><Relationship Id="rId6" Type="http://schemas.openxmlformats.org/officeDocument/2006/relationships/image" Target="../media/image133.svg"/><Relationship Id="rId11" Type="http://schemas.openxmlformats.org/officeDocument/2006/relationships/image" Target="../media/image138.png"/><Relationship Id="rId5" Type="http://schemas.openxmlformats.org/officeDocument/2006/relationships/image" Target="../media/image132.png"/><Relationship Id="rId10" Type="http://schemas.openxmlformats.org/officeDocument/2006/relationships/image" Target="../media/image137.svg"/><Relationship Id="rId4" Type="http://schemas.openxmlformats.org/officeDocument/2006/relationships/image" Target="../media/image131.svg"/><Relationship Id="rId9" Type="http://schemas.openxmlformats.org/officeDocument/2006/relationships/image" Target="../media/image136.png"/><Relationship Id="rId14" Type="http://schemas.openxmlformats.org/officeDocument/2006/relationships/image" Target="../media/image141.svg"/></Relationships>
</file>

<file path=ppt/slides/_rels/slide31.xml.rels><?xml version="1.0" encoding="UTF-8" standalone="yes"?>
<Relationships xmlns="http://schemas.openxmlformats.org/package/2006/relationships"><Relationship Id="rId3" Type="http://schemas.openxmlformats.org/officeDocument/2006/relationships/image" Target="../media/image142.jpeg"/><Relationship Id="rId2" Type="http://schemas.openxmlformats.org/officeDocument/2006/relationships/image" Target="../media/image39.jpeg"/><Relationship Id="rId1" Type="http://schemas.openxmlformats.org/officeDocument/2006/relationships/slideLayout" Target="../slideLayouts/slideLayout32.xml"/><Relationship Id="rId5" Type="http://schemas.openxmlformats.org/officeDocument/2006/relationships/image" Target="../media/image1.png"/><Relationship Id="rId4" Type="http://schemas.openxmlformats.org/officeDocument/2006/relationships/image" Target="../media/image14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image" Target="../media/image144.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47.jpeg"/><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49.jpeg"/></Relationships>
</file>

<file path=ppt/slides/_rels/slide38.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40.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hyperlink" Target="http://www.forgefx.com/" TargetMode="External"/><Relationship Id="rId1" Type="http://schemas.openxmlformats.org/officeDocument/2006/relationships/slideLayout" Target="../slideLayouts/slideLayout19.xml"/><Relationship Id="rId5" Type="http://schemas.openxmlformats.org/officeDocument/2006/relationships/image" Target="../media/image156.png"/><Relationship Id="rId4" Type="http://schemas.openxmlformats.org/officeDocument/2006/relationships/image" Target="../media/image155.png"/></Relationships>
</file>

<file path=ppt/slides/_rels/slide42.xml.rels><?xml version="1.0" encoding="UTF-8" standalone="yes"?>
<Relationships xmlns="http://schemas.openxmlformats.org/package/2006/relationships"><Relationship Id="rId3" Type="http://schemas.openxmlformats.org/officeDocument/2006/relationships/image" Target="../media/image157.jpeg"/><Relationship Id="rId2" Type="http://schemas.openxmlformats.org/officeDocument/2006/relationships/image" Target="../media/image39.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4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160.jpeg"/><Relationship Id="rId2" Type="http://schemas.openxmlformats.org/officeDocument/2006/relationships/image" Target="../media/image159.jpeg"/><Relationship Id="rId1" Type="http://schemas.openxmlformats.org/officeDocument/2006/relationships/slideLayout" Target="../slideLayouts/slideLayout16.xml"/><Relationship Id="rId4" Type="http://schemas.openxmlformats.org/officeDocument/2006/relationships/image" Target="../media/image161.jpeg"/></Relationships>
</file>

<file path=ppt/slides/_rels/slide45.xml.rels><?xml version="1.0" encoding="UTF-8" standalone="yes"?>
<Relationships xmlns="http://schemas.openxmlformats.org/package/2006/relationships"><Relationship Id="rId3" Type="http://schemas.openxmlformats.org/officeDocument/2006/relationships/image" Target="../media/image154.jpeg"/><Relationship Id="rId2" Type="http://schemas.openxmlformats.org/officeDocument/2006/relationships/image" Target="../media/image162.jpeg"/><Relationship Id="rId1" Type="http://schemas.openxmlformats.org/officeDocument/2006/relationships/slideLayout" Target="../slideLayouts/slideLayout16.xml"/><Relationship Id="rId4" Type="http://schemas.openxmlformats.org/officeDocument/2006/relationships/image" Target="../media/image163.jpeg"/></Relationships>
</file>

<file path=ppt/slides/_rels/slide46.xml.rels><?xml version="1.0" encoding="UTF-8" standalone="yes"?>
<Relationships xmlns="http://schemas.openxmlformats.org/package/2006/relationships"><Relationship Id="rId3" Type="http://schemas.openxmlformats.org/officeDocument/2006/relationships/image" Target="../media/image165.jpeg"/><Relationship Id="rId2" Type="http://schemas.openxmlformats.org/officeDocument/2006/relationships/image" Target="../media/image164.png"/><Relationship Id="rId1" Type="http://schemas.openxmlformats.org/officeDocument/2006/relationships/slideLayout" Target="../slideLayouts/slideLayout16.xml"/><Relationship Id="rId4" Type="http://schemas.openxmlformats.org/officeDocument/2006/relationships/image" Target="../media/image166.png"/></Relationships>
</file>

<file path=ppt/slides/_rels/slide47.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178.png"/><Relationship Id="rId18" Type="http://schemas.openxmlformats.org/officeDocument/2006/relationships/image" Target="../media/image183.svg"/><Relationship Id="rId3" Type="http://schemas.openxmlformats.org/officeDocument/2006/relationships/image" Target="../media/image168.jpeg"/><Relationship Id="rId7" Type="http://schemas.openxmlformats.org/officeDocument/2006/relationships/image" Target="../media/image172.png"/><Relationship Id="rId12" Type="http://schemas.openxmlformats.org/officeDocument/2006/relationships/image" Target="../media/image177.svg"/><Relationship Id="rId17" Type="http://schemas.openxmlformats.org/officeDocument/2006/relationships/image" Target="../media/image182.png"/><Relationship Id="rId2" Type="http://schemas.openxmlformats.org/officeDocument/2006/relationships/image" Target="../media/image167.jpeg"/><Relationship Id="rId16" Type="http://schemas.openxmlformats.org/officeDocument/2006/relationships/image" Target="../media/image181.svg"/><Relationship Id="rId1" Type="http://schemas.openxmlformats.org/officeDocument/2006/relationships/slideLayout" Target="../slideLayouts/slideLayout16.xml"/><Relationship Id="rId6" Type="http://schemas.openxmlformats.org/officeDocument/2006/relationships/image" Target="../media/image171.jpeg"/><Relationship Id="rId11" Type="http://schemas.openxmlformats.org/officeDocument/2006/relationships/image" Target="../media/image176.png"/><Relationship Id="rId5" Type="http://schemas.openxmlformats.org/officeDocument/2006/relationships/image" Target="../media/image170.svg"/><Relationship Id="rId15" Type="http://schemas.openxmlformats.org/officeDocument/2006/relationships/image" Target="../media/image180.png"/><Relationship Id="rId10" Type="http://schemas.openxmlformats.org/officeDocument/2006/relationships/image" Target="../media/image175.png"/><Relationship Id="rId4" Type="http://schemas.openxmlformats.org/officeDocument/2006/relationships/image" Target="../media/image169.png"/><Relationship Id="rId9" Type="http://schemas.openxmlformats.org/officeDocument/2006/relationships/image" Target="../media/image174.jpeg"/><Relationship Id="rId14" Type="http://schemas.openxmlformats.org/officeDocument/2006/relationships/image" Target="../media/image179.svg"/></Relationships>
</file>

<file path=ppt/slides/_rels/slide48.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image" Target="../media/image39.jpeg"/><Relationship Id="rId1" Type="http://schemas.openxmlformats.org/officeDocument/2006/relationships/slideLayout" Target="../slideLayouts/slideLayout32.xml"/><Relationship Id="rId4" Type="http://schemas.openxmlformats.org/officeDocument/2006/relationships/image" Target="../media/image1.png"/></Relationships>
</file>

<file path=ppt/slides/_rels/slide49.xml.rels><?xml version="1.0" encoding="UTF-8" standalone="yes"?>
<Relationships xmlns="http://schemas.openxmlformats.org/package/2006/relationships"><Relationship Id="rId8" Type="http://schemas.openxmlformats.org/officeDocument/2006/relationships/image" Target="../media/image191.jpeg"/><Relationship Id="rId3" Type="http://schemas.openxmlformats.org/officeDocument/2006/relationships/image" Target="../media/image186.png"/><Relationship Id="rId7" Type="http://schemas.openxmlformats.org/officeDocument/2006/relationships/image" Target="../media/image190.png"/><Relationship Id="rId2" Type="http://schemas.openxmlformats.org/officeDocument/2006/relationships/image" Target="../media/image185.png"/><Relationship Id="rId1" Type="http://schemas.openxmlformats.org/officeDocument/2006/relationships/slideLayout" Target="../slideLayouts/slideLayout13.xml"/><Relationship Id="rId6" Type="http://schemas.openxmlformats.org/officeDocument/2006/relationships/image" Target="../media/image189.png"/><Relationship Id="rId5" Type="http://schemas.openxmlformats.org/officeDocument/2006/relationships/image" Target="../media/image188.png"/><Relationship Id="rId10" Type="http://schemas.openxmlformats.org/officeDocument/2006/relationships/image" Target="../media/image193.png"/><Relationship Id="rId4" Type="http://schemas.openxmlformats.org/officeDocument/2006/relationships/image" Target="../media/image187.png"/><Relationship Id="rId9" Type="http://schemas.openxmlformats.org/officeDocument/2006/relationships/image" Target="../media/image192.png"/></Relationships>
</file>

<file path=ppt/slides/_rels/slide50.xml.rels><?xml version="1.0" encoding="UTF-8" standalone="yes"?>
<Relationships xmlns="http://schemas.openxmlformats.org/package/2006/relationships"><Relationship Id="rId8" Type="http://schemas.openxmlformats.org/officeDocument/2006/relationships/image" Target="../media/image198.jpeg"/><Relationship Id="rId3" Type="http://schemas.openxmlformats.org/officeDocument/2006/relationships/image" Target="../media/image194.png"/><Relationship Id="rId7" Type="http://schemas.openxmlformats.org/officeDocument/2006/relationships/image" Target="../media/image197.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196.png"/><Relationship Id="rId11" Type="http://schemas.openxmlformats.org/officeDocument/2006/relationships/image" Target="../media/image200.png"/><Relationship Id="rId5" Type="http://schemas.openxmlformats.org/officeDocument/2006/relationships/image" Target="../media/image195.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99.jpeg"/></Relationships>
</file>

<file path=ppt/slides/_rels/slide51.xml.rels><?xml version="1.0" encoding="UTF-8" standalone="yes"?>
<Relationships xmlns="http://schemas.openxmlformats.org/package/2006/relationships"><Relationship Id="rId8" Type="http://schemas.openxmlformats.org/officeDocument/2006/relationships/hyperlink" Target="https://forgefx.com/simulation-projects/laser-cutting-machine-service-training-simulator/" TargetMode="External"/><Relationship Id="rId3" Type="http://schemas.openxmlformats.org/officeDocument/2006/relationships/image" Target="../media/image194.png"/><Relationship Id="rId7" Type="http://schemas.openxmlformats.org/officeDocument/2006/relationships/image" Target="../media/image203.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02.png"/><Relationship Id="rId5" Type="http://schemas.openxmlformats.org/officeDocument/2006/relationships/image" Target="../media/image201.png"/><Relationship Id="rId4" Type="http://schemas.openxmlformats.org/officeDocument/2006/relationships/hyperlink" Target="https://www.trumpf.com/en_US/" TargetMode="External"/><Relationship Id="rId9" Type="http://schemas.openxmlformats.org/officeDocument/2006/relationships/image" Target="../media/image200.png"/></Relationships>
</file>

<file path=ppt/slides/_rels/slide52.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00.png"/><Relationship Id="rId5" Type="http://schemas.openxmlformats.org/officeDocument/2006/relationships/hyperlink" Target="https://forgefx.com/simulation-projects/forgefx-mixed-reality-trainer/" TargetMode="External"/><Relationship Id="rId4" Type="http://schemas.openxmlformats.org/officeDocument/2006/relationships/image" Target="../media/image205.jpeg"/></Relationships>
</file>

<file path=ppt/slides/_rels/slide53.xml.rels><?xml version="1.0" encoding="UTF-8" standalone="yes"?>
<Relationships xmlns="http://schemas.openxmlformats.org/package/2006/relationships"><Relationship Id="rId8" Type="http://schemas.openxmlformats.org/officeDocument/2006/relationships/image" Target="../media/image207.jpeg"/><Relationship Id="rId13" Type="http://schemas.openxmlformats.org/officeDocument/2006/relationships/image" Target="../media/image200.png"/><Relationship Id="rId3" Type="http://schemas.openxmlformats.org/officeDocument/2006/relationships/image" Target="../media/image194.png"/><Relationship Id="rId7" Type="http://schemas.openxmlformats.org/officeDocument/2006/relationships/image" Target="../media/image196.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206.jpeg"/><Relationship Id="rId11" Type="http://schemas.openxmlformats.org/officeDocument/2006/relationships/image" Target="../media/image191.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208.jpeg"/></Relationships>
</file>

<file path=ppt/slides/_rels/slide54.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11.jpeg"/><Relationship Id="rId5" Type="http://schemas.openxmlformats.org/officeDocument/2006/relationships/image" Target="../media/image210.jpeg"/><Relationship Id="rId10" Type="http://schemas.openxmlformats.org/officeDocument/2006/relationships/image" Target="../media/image200.png"/><Relationship Id="rId4" Type="http://schemas.openxmlformats.org/officeDocument/2006/relationships/image" Target="../media/image209.jpeg"/><Relationship Id="rId9" Type="http://schemas.openxmlformats.org/officeDocument/2006/relationships/hyperlink" Target="https://forgefx.com/simulation-projects/augmented-reality-device-training-simulators/"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90.pn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14.png"/><Relationship Id="rId5" Type="http://schemas.openxmlformats.org/officeDocument/2006/relationships/image" Target="../media/image213.jpeg"/><Relationship Id="rId4" Type="http://schemas.openxmlformats.org/officeDocument/2006/relationships/image" Target="../media/image212.jpeg"/><Relationship Id="rId9" Type="http://schemas.openxmlformats.org/officeDocument/2006/relationships/image" Target="../media/image200.png"/></Relationships>
</file>

<file path=ppt/slides/_rels/slide56.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92.png"/><Relationship Id="rId12" Type="http://schemas.openxmlformats.org/officeDocument/2006/relationships/image" Target="../media/image220.jpeg"/><Relationship Id="rId2" Type="http://schemas.openxmlformats.org/officeDocument/2006/relationships/notesSlide" Target="../notesSlides/notesSlide12.xml"/><Relationship Id="rId1" Type="http://schemas.openxmlformats.org/officeDocument/2006/relationships/slideLayout" Target="../slideLayouts/slideLayout18.xml"/><Relationship Id="rId6" Type="http://schemas.openxmlformats.org/officeDocument/2006/relationships/image" Target="../media/image217.jpeg"/><Relationship Id="rId11" Type="http://schemas.openxmlformats.org/officeDocument/2006/relationships/image" Target="../media/image219.svg"/><Relationship Id="rId5" Type="http://schemas.openxmlformats.org/officeDocument/2006/relationships/image" Target="../media/image216.jpeg"/><Relationship Id="rId10" Type="http://schemas.openxmlformats.org/officeDocument/2006/relationships/image" Target="../media/image218.png"/><Relationship Id="rId4" Type="http://schemas.openxmlformats.org/officeDocument/2006/relationships/image" Target="../media/image215.jpeg"/><Relationship Id="rId9" Type="http://schemas.openxmlformats.org/officeDocument/2006/relationships/image" Target="../media/image200.png"/></Relationships>
</file>

<file path=ppt/slides/_rels/slide57.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221.jpeg"/><Relationship Id="rId7" Type="http://schemas.openxmlformats.org/officeDocument/2006/relationships/hyperlink" Target="https://forgefx.com/simulation-projects/excavator-operation-and-maintenance-training-simulator/" TargetMode="External"/><Relationship Id="rId2" Type="http://schemas.openxmlformats.org/officeDocument/2006/relationships/notesSlide" Target="../notesSlides/notesSlide13.xml"/><Relationship Id="rId1" Type="http://schemas.openxmlformats.org/officeDocument/2006/relationships/slideLayout" Target="../slideLayouts/slideLayout18.xml"/><Relationship Id="rId6" Type="http://schemas.openxmlformats.org/officeDocument/2006/relationships/image" Target="../media/image205.jpeg"/><Relationship Id="rId5" Type="http://schemas.openxmlformats.org/officeDocument/2006/relationships/image" Target="../media/image223.jpeg"/><Relationship Id="rId4" Type="http://schemas.openxmlformats.org/officeDocument/2006/relationships/image" Target="../media/image222.jpeg"/></Relationships>
</file>

<file path=ppt/slides/_rels/slide58.xml.rels><?xml version="1.0" encoding="UTF-8" standalone="yes"?>
<Relationships xmlns="http://schemas.openxmlformats.org/package/2006/relationships"><Relationship Id="rId8" Type="http://schemas.openxmlformats.org/officeDocument/2006/relationships/image" Target="../media/image227.jpeg"/><Relationship Id="rId3" Type="http://schemas.openxmlformats.org/officeDocument/2006/relationships/hyperlink" Target="http://www.piercemfg.com/" TargetMode="External"/><Relationship Id="rId7" Type="http://schemas.openxmlformats.org/officeDocument/2006/relationships/image" Target="../media/image226.jpeg"/><Relationship Id="rId12" Type="http://schemas.openxmlformats.org/officeDocument/2006/relationships/image" Target="../media/image200.png"/><Relationship Id="rId2" Type="http://schemas.openxmlformats.org/officeDocument/2006/relationships/notesSlide" Target="../notesSlides/notesSlide14.xml"/><Relationship Id="rId1" Type="http://schemas.openxmlformats.org/officeDocument/2006/relationships/slideLayout" Target="../slideLayouts/slideLayout18.xml"/><Relationship Id="rId6" Type="http://schemas.openxmlformats.org/officeDocument/2006/relationships/image" Target="../media/image225.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224.jpeg"/><Relationship Id="rId10" Type="http://schemas.openxmlformats.org/officeDocument/2006/relationships/image" Target="../media/image228.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59.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hyperlink" Target="https://www.fedex.com/en-us/home.html" TargetMode="External"/><Relationship Id="rId7" Type="http://schemas.openxmlformats.org/officeDocument/2006/relationships/image" Target="../media/image232.jpeg"/><Relationship Id="rId2" Type="http://schemas.openxmlformats.org/officeDocument/2006/relationships/notesSlide" Target="../notesSlides/notesSlide15.xml"/><Relationship Id="rId1" Type="http://schemas.openxmlformats.org/officeDocument/2006/relationships/slideLayout" Target="../slideLayouts/slideLayout18.xml"/><Relationship Id="rId6" Type="http://schemas.openxmlformats.org/officeDocument/2006/relationships/image" Target="../media/image231.jpeg"/><Relationship Id="rId5" Type="http://schemas.openxmlformats.org/officeDocument/2006/relationships/image" Target="../media/image230.jpeg"/><Relationship Id="rId4" Type="http://schemas.openxmlformats.org/officeDocument/2006/relationships/image" Target="../media/image229.jpeg"/></Relationships>
</file>

<file path=ppt/slides/_rels/slide60.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233.jpeg"/><Relationship Id="rId7" Type="http://schemas.openxmlformats.org/officeDocument/2006/relationships/image" Target="../media/image193.png"/><Relationship Id="rId2" Type="http://schemas.openxmlformats.org/officeDocument/2006/relationships/notesSlide" Target="../notesSlides/notesSlide16.xml"/><Relationship Id="rId1" Type="http://schemas.openxmlformats.org/officeDocument/2006/relationships/slideLayout" Target="../slideLayouts/slideLayout18.xml"/><Relationship Id="rId6" Type="http://schemas.openxmlformats.org/officeDocument/2006/relationships/hyperlink" Target="https://www.cat.com/en_US.html" TargetMode="External"/><Relationship Id="rId5" Type="http://schemas.openxmlformats.org/officeDocument/2006/relationships/image" Target="../media/image235.jpeg"/><Relationship Id="rId4" Type="http://schemas.openxmlformats.org/officeDocument/2006/relationships/image" Target="../media/image234.jpeg"/><Relationship Id="rId9" Type="http://schemas.openxmlformats.org/officeDocument/2006/relationships/image" Target="../media/image200.png"/></Relationships>
</file>

<file path=ppt/slides/_rels/slide61.xml.rels><?xml version="1.0" encoding="UTF-8" standalone="yes"?>
<Relationships xmlns="http://schemas.openxmlformats.org/package/2006/relationships"><Relationship Id="rId8" Type="http://schemas.openxmlformats.org/officeDocument/2006/relationships/image" Target="../media/image239.jpeg"/><Relationship Id="rId3" Type="http://schemas.openxmlformats.org/officeDocument/2006/relationships/hyperlink" Target="https://www.mriglobal.org/" TargetMode="External"/><Relationship Id="rId7" Type="http://schemas.openxmlformats.org/officeDocument/2006/relationships/image" Target="../media/image238.jpeg"/><Relationship Id="rId2" Type="http://schemas.openxmlformats.org/officeDocument/2006/relationships/notesSlide" Target="../notesSlides/notesSlide17.xml"/><Relationship Id="rId1" Type="http://schemas.openxmlformats.org/officeDocument/2006/relationships/slideLayout" Target="../slideLayouts/slideLayout18.xml"/><Relationship Id="rId6" Type="http://schemas.openxmlformats.org/officeDocument/2006/relationships/image" Target="../media/image237.jpeg"/><Relationship Id="rId11" Type="http://schemas.openxmlformats.org/officeDocument/2006/relationships/image" Target="../media/image200.png"/><Relationship Id="rId5" Type="http://schemas.openxmlformats.org/officeDocument/2006/relationships/image" Target="../media/image236.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88.png"/></Relationships>
</file>

<file path=ppt/slides/_rels/slide62.xml.rels><?xml version="1.0" encoding="UTF-8" standalone="yes"?>
<Relationships xmlns="http://schemas.openxmlformats.org/package/2006/relationships"><Relationship Id="rId8" Type="http://schemas.openxmlformats.org/officeDocument/2006/relationships/image" Target="../media/image243.png"/><Relationship Id="rId3" Type="http://schemas.openxmlformats.org/officeDocument/2006/relationships/hyperlink" Target="https://www.gehealthcare.com/" TargetMode="External"/><Relationship Id="rId7" Type="http://schemas.openxmlformats.org/officeDocument/2006/relationships/image" Target="../media/image242.jpeg"/><Relationship Id="rId2" Type="http://schemas.openxmlformats.org/officeDocument/2006/relationships/notesSlide" Target="../notesSlides/notesSlide18.xml"/><Relationship Id="rId1" Type="http://schemas.openxmlformats.org/officeDocument/2006/relationships/slideLayout" Target="../slideLayouts/slideLayout18.xml"/><Relationship Id="rId6" Type="http://schemas.openxmlformats.org/officeDocument/2006/relationships/image" Target="../media/image241.jpeg"/><Relationship Id="rId11" Type="http://schemas.openxmlformats.org/officeDocument/2006/relationships/image" Target="../media/image200.png"/><Relationship Id="rId5" Type="http://schemas.openxmlformats.org/officeDocument/2006/relationships/image" Target="../media/image225.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240.jpeg"/><Relationship Id="rId9" Type="http://schemas.openxmlformats.org/officeDocument/2006/relationships/image" Target="../media/image244.svg"/></Relationships>
</file>

<file path=ppt/slides/_rels/slide63.xml.rels><?xml version="1.0" encoding="UTF-8" standalone="yes"?>
<Relationships xmlns="http://schemas.openxmlformats.org/package/2006/relationships"><Relationship Id="rId8" Type="http://schemas.openxmlformats.org/officeDocument/2006/relationships/image" Target="../media/image249.jpeg"/><Relationship Id="rId3" Type="http://schemas.openxmlformats.org/officeDocument/2006/relationships/hyperlink" Target="https://globalgroundsupport.com/" TargetMode="External"/><Relationship Id="rId7" Type="http://schemas.openxmlformats.org/officeDocument/2006/relationships/image" Target="../media/image248.jpeg"/><Relationship Id="rId2" Type="http://schemas.openxmlformats.org/officeDocument/2006/relationships/notesSlide" Target="../notesSlides/notesSlide19.xml"/><Relationship Id="rId1" Type="http://schemas.openxmlformats.org/officeDocument/2006/relationships/slideLayout" Target="../slideLayouts/slideLayout18.xml"/><Relationship Id="rId6" Type="http://schemas.openxmlformats.org/officeDocument/2006/relationships/image" Target="../media/image247.jpeg"/><Relationship Id="rId5" Type="http://schemas.openxmlformats.org/officeDocument/2006/relationships/image" Target="../media/image246.jpeg"/><Relationship Id="rId10" Type="http://schemas.openxmlformats.org/officeDocument/2006/relationships/image" Target="../media/image200.png"/><Relationship Id="rId4" Type="http://schemas.openxmlformats.org/officeDocument/2006/relationships/image" Target="../media/image245.jpeg"/><Relationship Id="rId9" Type="http://schemas.openxmlformats.org/officeDocument/2006/relationships/hyperlink" Target="https://forgefx.com/simulation-projects/aircraft-ground-support/deicing-training-simulator/" TargetMode="External"/></Relationships>
</file>

<file path=ppt/slides/_rels/slide64.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85.png"/><Relationship Id="rId2" Type="http://schemas.openxmlformats.org/officeDocument/2006/relationships/notesSlide" Target="../notesSlides/notesSlide20.xml"/><Relationship Id="rId1" Type="http://schemas.openxmlformats.org/officeDocument/2006/relationships/slideLayout" Target="../slideLayouts/slideLayout18.xml"/><Relationship Id="rId6" Type="http://schemas.openxmlformats.org/officeDocument/2006/relationships/image" Target="../media/image252.jpeg"/><Relationship Id="rId5" Type="http://schemas.openxmlformats.org/officeDocument/2006/relationships/image" Target="../media/image251.jpeg"/><Relationship Id="rId4" Type="http://schemas.openxmlformats.org/officeDocument/2006/relationships/image" Target="../media/image250.jpeg"/><Relationship Id="rId9" Type="http://schemas.openxmlformats.org/officeDocument/2006/relationships/image" Target="../media/image200.png"/></Relationships>
</file>

<file path=ppt/slides/_rels/slide65.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92.png"/><Relationship Id="rId2" Type="http://schemas.openxmlformats.org/officeDocument/2006/relationships/notesSlide" Target="../notesSlides/notesSlide21.xml"/><Relationship Id="rId1" Type="http://schemas.openxmlformats.org/officeDocument/2006/relationships/slideLayout" Target="../slideLayouts/slideLayout18.xml"/><Relationship Id="rId6" Type="http://schemas.openxmlformats.org/officeDocument/2006/relationships/image" Target="../media/image254.jpeg"/><Relationship Id="rId11" Type="http://schemas.openxmlformats.org/officeDocument/2006/relationships/image" Target="../media/image219.svg"/><Relationship Id="rId5" Type="http://schemas.openxmlformats.org/officeDocument/2006/relationships/image" Target="../media/image253.png"/><Relationship Id="rId10" Type="http://schemas.openxmlformats.org/officeDocument/2006/relationships/image" Target="../media/image218.png"/><Relationship Id="rId4" Type="http://schemas.openxmlformats.org/officeDocument/2006/relationships/image" Target="../media/image215.jpeg"/><Relationship Id="rId9" Type="http://schemas.openxmlformats.org/officeDocument/2006/relationships/image" Target="../media/image200.png"/></Relationships>
</file>

<file path=ppt/slides/_rels/slide66.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221.jpeg"/><Relationship Id="rId7" Type="http://schemas.openxmlformats.org/officeDocument/2006/relationships/hyperlink" Target="https://forgefx.com/simulation-projects/forgefx-showcase/" TargetMode="External"/><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205.jpeg"/><Relationship Id="rId5" Type="http://schemas.openxmlformats.org/officeDocument/2006/relationships/image" Target="../media/image223.jpeg"/><Relationship Id="rId4" Type="http://schemas.openxmlformats.org/officeDocument/2006/relationships/image" Target="../media/image255.jpeg"/></Relationships>
</file>

<file path=ppt/slides/_rels/slide67.xml.rels><?xml version="1.0" encoding="UTF-8" standalone="yes"?>
<Relationships xmlns="http://schemas.openxmlformats.org/package/2006/relationships"><Relationship Id="rId8" Type="http://schemas.openxmlformats.org/officeDocument/2006/relationships/image" Target="../media/image257.png"/><Relationship Id="rId3" Type="http://schemas.openxmlformats.org/officeDocument/2006/relationships/hyperlink" Target="https://www.gehealthcare.com/" TargetMode="External"/><Relationship Id="rId7" Type="http://schemas.openxmlformats.org/officeDocument/2006/relationships/image" Target="../media/image242.jpeg"/><Relationship Id="rId12" Type="http://schemas.openxmlformats.org/officeDocument/2006/relationships/image" Target="../media/image200.png"/><Relationship Id="rId2" Type="http://schemas.openxmlformats.org/officeDocument/2006/relationships/notesSlide" Target="../notesSlides/notesSlide23.xml"/><Relationship Id="rId1" Type="http://schemas.openxmlformats.org/officeDocument/2006/relationships/slideLayout" Target="../slideLayouts/slideLayout18.xml"/><Relationship Id="rId6" Type="http://schemas.openxmlformats.org/officeDocument/2006/relationships/image" Target="../media/image241.jpeg"/><Relationship Id="rId11" Type="http://schemas.openxmlformats.org/officeDocument/2006/relationships/hyperlink" Target="https://forgefx.com/medical-diagnostic-imaging-field-engineer-simulation-based-training/" TargetMode="External"/><Relationship Id="rId5" Type="http://schemas.openxmlformats.org/officeDocument/2006/relationships/image" Target="../media/image256.jpeg"/><Relationship Id="rId10" Type="http://schemas.openxmlformats.org/officeDocument/2006/relationships/image" Target="../media/image244.svg"/><Relationship Id="rId4" Type="http://schemas.openxmlformats.org/officeDocument/2006/relationships/image" Target="../media/image240.jpeg"/><Relationship Id="rId9" Type="http://schemas.openxmlformats.org/officeDocument/2006/relationships/image" Target="../media/image243.png"/></Relationships>
</file>

<file path=ppt/slides/_rels/slide68.xml.rels><?xml version="1.0" encoding="UTF-8" standalone="yes"?>
<Relationships xmlns="http://schemas.openxmlformats.org/package/2006/relationships"><Relationship Id="rId8" Type="http://schemas.openxmlformats.org/officeDocument/2006/relationships/image" Target="../media/image188.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24.xml"/><Relationship Id="rId1" Type="http://schemas.openxmlformats.org/officeDocument/2006/relationships/slideLayout" Target="../slideLayouts/slideLayout18.xml"/><Relationship Id="rId6" Type="http://schemas.openxmlformats.org/officeDocument/2006/relationships/image" Target="../media/image211.jpeg"/><Relationship Id="rId11" Type="http://schemas.openxmlformats.org/officeDocument/2006/relationships/image" Target="../media/image258.jpeg"/><Relationship Id="rId5" Type="http://schemas.openxmlformats.org/officeDocument/2006/relationships/image" Target="../media/image210.jpeg"/><Relationship Id="rId10" Type="http://schemas.openxmlformats.org/officeDocument/2006/relationships/image" Target="../media/image200.png"/><Relationship Id="rId4" Type="http://schemas.openxmlformats.org/officeDocument/2006/relationships/image" Target="../media/image209.jpeg"/><Relationship Id="rId9" Type="http://schemas.openxmlformats.org/officeDocument/2006/relationships/hyperlink" Target="https://forgefx.com/simulation-projects/augmented-reality-device-training-simulators/" TargetMode="Externa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71.xml.rels><?xml version="1.0" encoding="UTF-8" standalone="yes"?>
<Relationships xmlns="http://schemas.openxmlformats.org/package/2006/relationships"><Relationship Id="rId3" Type="http://schemas.openxmlformats.org/officeDocument/2006/relationships/image" Target="../media/image260.svg"/><Relationship Id="rId2" Type="http://schemas.openxmlformats.org/officeDocument/2006/relationships/image" Target="../media/image259.png"/><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8" Type="http://schemas.openxmlformats.org/officeDocument/2006/relationships/image" Target="../media/image267.svg"/><Relationship Id="rId3" Type="http://schemas.openxmlformats.org/officeDocument/2006/relationships/image" Target="../media/image262.png"/><Relationship Id="rId7" Type="http://schemas.openxmlformats.org/officeDocument/2006/relationships/image" Target="../media/image266.png"/><Relationship Id="rId2" Type="http://schemas.openxmlformats.org/officeDocument/2006/relationships/image" Target="../media/image261.jpeg"/><Relationship Id="rId1" Type="http://schemas.openxmlformats.org/officeDocument/2006/relationships/slideLayout" Target="../slideLayouts/slideLayout1.xml"/><Relationship Id="rId6" Type="http://schemas.openxmlformats.org/officeDocument/2006/relationships/image" Target="../media/image265.svg"/><Relationship Id="rId5" Type="http://schemas.openxmlformats.org/officeDocument/2006/relationships/image" Target="../media/image264.png"/><Relationship Id="rId4" Type="http://schemas.openxmlformats.org/officeDocument/2006/relationships/image" Target="../media/image263.svg"/></Relationships>
</file>

<file path=ppt/slides/_rels/slide73.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268.jpeg"/><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3" Type="http://schemas.openxmlformats.org/officeDocument/2006/relationships/image" Target="../media/image270.jpeg"/><Relationship Id="rId2" Type="http://schemas.openxmlformats.org/officeDocument/2006/relationships/image" Target="../media/image269.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71.jpe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272.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273.png"/><Relationship Id="rId2" Type="http://schemas.openxmlformats.org/officeDocument/2006/relationships/image" Target="../media/image272.jpeg"/><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11.xml"/></Relationships>
</file>

<file path=ppt/slides/_rels/slide80.xml.rels><?xml version="1.0" encoding="UTF-8" standalone="yes"?>
<Relationships xmlns="http://schemas.openxmlformats.org/package/2006/relationships"><Relationship Id="rId2" Type="http://schemas.openxmlformats.org/officeDocument/2006/relationships/image" Target="../media/image275.png"/><Relationship Id="rId1" Type="http://schemas.openxmlformats.org/officeDocument/2006/relationships/slideLayout" Target="../slideLayouts/slideLayout63.xml"/></Relationships>
</file>

<file path=ppt/slides/_rels/slide81.xml.rels><?xml version="1.0" encoding="UTF-8" standalone="yes"?>
<Relationships xmlns="http://schemas.openxmlformats.org/package/2006/relationships"><Relationship Id="rId3" Type="http://schemas.openxmlformats.org/officeDocument/2006/relationships/image" Target="../media/image277.jpeg"/><Relationship Id="rId2" Type="http://schemas.openxmlformats.org/officeDocument/2006/relationships/image" Target="../media/image276.png"/><Relationship Id="rId1" Type="http://schemas.openxmlformats.org/officeDocument/2006/relationships/slideLayout" Target="../slideLayouts/slideLayout32.xml"/><Relationship Id="rId6" Type="http://schemas.openxmlformats.org/officeDocument/2006/relationships/image" Target="../media/image280.svg"/><Relationship Id="rId5" Type="http://schemas.openxmlformats.org/officeDocument/2006/relationships/image" Target="../media/image279.png"/><Relationship Id="rId4" Type="http://schemas.openxmlformats.org/officeDocument/2006/relationships/image" Target="../media/image278.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2.xml.rels><?xml version="1.0" encoding="UTF-8" standalone="yes"?>
<Relationships xmlns="http://schemas.openxmlformats.org/package/2006/relationships"><Relationship Id="rId3" Type="http://schemas.openxmlformats.org/officeDocument/2006/relationships/image" Target="../media/image260.svg"/><Relationship Id="rId2" Type="http://schemas.openxmlformats.org/officeDocument/2006/relationships/image" Target="../media/image259.png"/><Relationship Id="rId1" Type="http://schemas.openxmlformats.org/officeDocument/2006/relationships/slideLayout" Target="../slideLayouts/slideLayout57.xml"/></Relationships>
</file>

<file path=ppt/slides/_rels/slide93.xml.rels><?xml version="1.0" encoding="UTF-8" standalone="yes"?>
<Relationships xmlns="http://schemas.openxmlformats.org/package/2006/relationships"><Relationship Id="rId2" Type="http://schemas.openxmlformats.org/officeDocument/2006/relationships/image" Target="../media/image281.jpeg"/><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7.xml.rels><?xml version="1.0" encoding="UTF-8" standalone="yes"?>
<Relationships xmlns="http://schemas.openxmlformats.org/package/2006/relationships"><Relationship Id="rId3" Type="http://schemas.openxmlformats.org/officeDocument/2006/relationships/image" Target="../media/image283.svg"/><Relationship Id="rId2" Type="http://schemas.openxmlformats.org/officeDocument/2006/relationships/image" Target="../media/image282.png"/><Relationship Id="rId1" Type="http://schemas.openxmlformats.org/officeDocument/2006/relationships/slideLayout" Target="../slideLayouts/slideLayout57.xml"/></Relationships>
</file>

<file path=ppt/slides/_rels/slide98.xml.rels><?xml version="1.0" encoding="UTF-8" standalone="yes"?>
<Relationships xmlns="http://schemas.openxmlformats.org/package/2006/relationships"><Relationship Id="rId3" Type="http://schemas.openxmlformats.org/officeDocument/2006/relationships/image" Target="../media/image285.svg"/><Relationship Id="rId2" Type="http://schemas.openxmlformats.org/officeDocument/2006/relationships/image" Target="../media/image284.png"/><Relationship Id="rId1" Type="http://schemas.openxmlformats.org/officeDocument/2006/relationships/slideLayout" Target="../slideLayouts/slideLayout57.xml"/></Relationships>
</file>

<file path=ppt/slides/_rels/slide99.xml.rels><?xml version="1.0" encoding="UTF-8" standalone="yes"?>
<Relationships xmlns="http://schemas.openxmlformats.org/package/2006/relationships"><Relationship Id="rId8" Type="http://schemas.openxmlformats.org/officeDocument/2006/relationships/image" Target="../media/image203.png"/><Relationship Id="rId3" Type="http://schemas.openxmlformats.org/officeDocument/2006/relationships/hyperlink" Target="https://www.mriglobal.org/" TargetMode="External"/><Relationship Id="rId7" Type="http://schemas.openxmlformats.org/officeDocument/2006/relationships/hyperlink" Target="https://www.trumpf.com/en_US/" TargetMode="External"/><Relationship Id="rId2" Type="http://schemas.openxmlformats.org/officeDocument/2006/relationships/notesSlide" Target="../notesSlides/notesSlide25.xml"/><Relationship Id="rId1" Type="http://schemas.openxmlformats.org/officeDocument/2006/relationships/slideLayout" Target="../slideLayouts/slideLayout18.xml"/><Relationship Id="rId6" Type="http://schemas.openxmlformats.org/officeDocument/2006/relationships/image" Target="../media/image211.jpeg"/><Relationship Id="rId5" Type="http://schemas.openxmlformats.org/officeDocument/2006/relationships/image" Target="../media/image287.jpeg"/><Relationship Id="rId10" Type="http://schemas.openxmlformats.org/officeDocument/2006/relationships/image" Target="../media/image200.png"/><Relationship Id="rId4" Type="http://schemas.openxmlformats.org/officeDocument/2006/relationships/image" Target="../media/image286.jpeg"/><Relationship Id="rId9" Type="http://schemas.openxmlformats.org/officeDocument/2006/relationships/hyperlink" Target="https://forgefx.com/simulation-projects/augmented-reality-device-training-simulators/" TargetMode="External"/></Relationships>
</file>

<file path=ppt/slides/_rels/slide100.xml.rels><?xml version="1.0" encoding="UTF-8" standalone="yes"?>
<Relationships xmlns="http://schemas.openxmlformats.org/package/2006/relationships"><Relationship Id="rId2" Type="http://schemas.openxmlformats.org/officeDocument/2006/relationships/image" Target="../media/image288.jpeg"/><Relationship Id="rId1" Type="http://schemas.openxmlformats.org/officeDocument/2006/relationships/slideLayout" Target="../slideLayouts/slideLayout4.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102.xml.rels><?xml version="1.0" encoding="UTF-8" standalone="yes"?>
<Relationships xmlns="http://schemas.openxmlformats.org/package/2006/relationships"><Relationship Id="rId8" Type="http://schemas.openxmlformats.org/officeDocument/2006/relationships/image" Target="../media/image293.png"/><Relationship Id="rId13" Type="http://schemas.openxmlformats.org/officeDocument/2006/relationships/image" Target="../media/image298.png"/><Relationship Id="rId18" Type="http://schemas.openxmlformats.org/officeDocument/2006/relationships/image" Target="../media/image303.png"/><Relationship Id="rId3" Type="http://schemas.openxmlformats.org/officeDocument/2006/relationships/slideLayout" Target="../slideLayouts/slideLayout57.xml"/><Relationship Id="rId7" Type="http://schemas.openxmlformats.org/officeDocument/2006/relationships/image" Target="../media/image292.png"/><Relationship Id="rId12" Type="http://schemas.openxmlformats.org/officeDocument/2006/relationships/image" Target="../media/image297.jpeg"/><Relationship Id="rId17" Type="http://schemas.openxmlformats.org/officeDocument/2006/relationships/image" Target="../media/image302.png"/><Relationship Id="rId2" Type="http://schemas.openxmlformats.org/officeDocument/2006/relationships/customXml" Target="../../customXml/item2.xml"/><Relationship Id="rId16" Type="http://schemas.openxmlformats.org/officeDocument/2006/relationships/image" Target="../media/image301.gif"/><Relationship Id="rId1" Type="http://schemas.openxmlformats.org/officeDocument/2006/relationships/customXml" Target="../../customXml/item4.xml"/><Relationship Id="rId6" Type="http://schemas.openxmlformats.org/officeDocument/2006/relationships/image" Target="../media/image291.png"/><Relationship Id="rId11" Type="http://schemas.openxmlformats.org/officeDocument/2006/relationships/image" Target="../media/image296.png"/><Relationship Id="rId5" Type="http://schemas.openxmlformats.org/officeDocument/2006/relationships/image" Target="../media/image290.png"/><Relationship Id="rId15" Type="http://schemas.openxmlformats.org/officeDocument/2006/relationships/image" Target="../media/image300.jpeg"/><Relationship Id="rId10" Type="http://schemas.openxmlformats.org/officeDocument/2006/relationships/image" Target="../media/image295.png"/><Relationship Id="rId19" Type="http://schemas.openxmlformats.org/officeDocument/2006/relationships/hyperlink" Target="https://pixabay.com/en/draft-business-document-file-160133/" TargetMode="External"/><Relationship Id="rId4" Type="http://schemas.openxmlformats.org/officeDocument/2006/relationships/image" Target="../media/image289.png"/><Relationship Id="rId9" Type="http://schemas.openxmlformats.org/officeDocument/2006/relationships/image" Target="../media/image294.png"/><Relationship Id="rId14" Type="http://schemas.openxmlformats.org/officeDocument/2006/relationships/image" Target="../media/image299.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4.xml.rels><?xml version="1.0" encoding="UTF-8" standalone="yes"?>
<Relationships xmlns="http://schemas.openxmlformats.org/package/2006/relationships"><Relationship Id="rId3" Type="http://schemas.openxmlformats.org/officeDocument/2006/relationships/image" Target="../media/image305.png"/><Relationship Id="rId2" Type="http://schemas.openxmlformats.org/officeDocument/2006/relationships/image" Target="../media/image304.png"/><Relationship Id="rId1" Type="http://schemas.openxmlformats.org/officeDocument/2006/relationships/slideLayout" Target="../slideLayouts/slideLayout57.xml"/></Relationships>
</file>

<file path=ppt/slides/_rels/slide105.xml.rels><?xml version="1.0" encoding="UTF-8" standalone="yes"?>
<Relationships xmlns="http://schemas.openxmlformats.org/package/2006/relationships"><Relationship Id="rId3" Type="http://schemas.openxmlformats.org/officeDocument/2006/relationships/image" Target="../media/image306.jpeg"/><Relationship Id="rId2" Type="http://schemas.openxmlformats.org/officeDocument/2006/relationships/hyperlink" Target="https://forwork.meta.com/quest/business-subscription" TargetMode="External"/><Relationship Id="rId1" Type="http://schemas.openxmlformats.org/officeDocument/2006/relationships/slideLayout" Target="../slideLayouts/slideLayout45.xml"/><Relationship Id="rId4" Type="http://schemas.openxmlformats.org/officeDocument/2006/relationships/image" Target="../media/image307.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8.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0.xml.rels><?xml version="1.0" encoding="UTF-8" standalone="yes"?>
<Relationships xmlns="http://schemas.openxmlformats.org/package/2006/relationships"><Relationship Id="rId8" Type="http://schemas.openxmlformats.org/officeDocument/2006/relationships/image" Target="../media/image314.svg"/><Relationship Id="rId13" Type="http://schemas.openxmlformats.org/officeDocument/2006/relationships/image" Target="../media/image319.png"/><Relationship Id="rId3" Type="http://schemas.openxmlformats.org/officeDocument/2006/relationships/image" Target="../media/image309.png"/><Relationship Id="rId7" Type="http://schemas.openxmlformats.org/officeDocument/2006/relationships/image" Target="../media/image313.png"/><Relationship Id="rId12" Type="http://schemas.openxmlformats.org/officeDocument/2006/relationships/image" Target="../media/image318.svg"/><Relationship Id="rId2" Type="http://schemas.openxmlformats.org/officeDocument/2006/relationships/image" Target="../media/image308.png"/><Relationship Id="rId1" Type="http://schemas.openxmlformats.org/officeDocument/2006/relationships/slideLayout" Target="../slideLayouts/slideLayout11.xml"/><Relationship Id="rId6" Type="http://schemas.openxmlformats.org/officeDocument/2006/relationships/image" Target="../media/image312.svg"/><Relationship Id="rId11" Type="http://schemas.openxmlformats.org/officeDocument/2006/relationships/image" Target="../media/image317.png"/><Relationship Id="rId5" Type="http://schemas.openxmlformats.org/officeDocument/2006/relationships/image" Target="../media/image311.png"/><Relationship Id="rId10" Type="http://schemas.openxmlformats.org/officeDocument/2006/relationships/image" Target="../media/image316.svg"/><Relationship Id="rId4" Type="http://schemas.openxmlformats.org/officeDocument/2006/relationships/image" Target="../media/image310.svg"/><Relationship Id="rId9" Type="http://schemas.openxmlformats.org/officeDocument/2006/relationships/image" Target="../media/image315.png"/><Relationship Id="rId14" Type="http://schemas.openxmlformats.org/officeDocument/2006/relationships/image" Target="../media/image320.svg"/></Relationships>
</file>

<file path=ppt/slides/_rels/slide111.xml.rels><?xml version="1.0" encoding="UTF-8" standalone="yes"?>
<Relationships xmlns="http://schemas.openxmlformats.org/package/2006/relationships"><Relationship Id="rId2" Type="http://schemas.openxmlformats.org/officeDocument/2006/relationships/image" Target="../media/image321.jpeg"/><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2" Type="http://schemas.openxmlformats.org/officeDocument/2006/relationships/image" Target="../media/image322.jpeg"/><Relationship Id="rId1" Type="http://schemas.openxmlformats.org/officeDocument/2006/relationships/slideLayout" Target="../slideLayouts/slideLayout1.xml"/></Relationships>
</file>

<file path=ppt/slides/_rels/slide11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8" Type="http://schemas.openxmlformats.org/officeDocument/2006/relationships/image" Target="../media/image309.png"/><Relationship Id="rId3" Type="http://schemas.openxmlformats.org/officeDocument/2006/relationships/image" Target="../media/image324.svg"/><Relationship Id="rId7" Type="http://schemas.openxmlformats.org/officeDocument/2006/relationships/image" Target="../media/image316.svg"/><Relationship Id="rId12" Type="http://schemas.openxmlformats.org/officeDocument/2006/relationships/image" Target="../media/image308.png"/><Relationship Id="rId2" Type="http://schemas.openxmlformats.org/officeDocument/2006/relationships/image" Target="../media/image323.png"/><Relationship Id="rId1" Type="http://schemas.openxmlformats.org/officeDocument/2006/relationships/slideLayout" Target="../slideLayouts/slideLayout11.xml"/><Relationship Id="rId6" Type="http://schemas.openxmlformats.org/officeDocument/2006/relationships/image" Target="../media/image315.png"/><Relationship Id="rId11" Type="http://schemas.openxmlformats.org/officeDocument/2006/relationships/image" Target="../media/image312.svg"/><Relationship Id="rId5" Type="http://schemas.openxmlformats.org/officeDocument/2006/relationships/image" Target="../media/image314.svg"/><Relationship Id="rId10" Type="http://schemas.openxmlformats.org/officeDocument/2006/relationships/image" Target="../media/image311.png"/><Relationship Id="rId4" Type="http://schemas.openxmlformats.org/officeDocument/2006/relationships/image" Target="../media/image313.png"/><Relationship Id="rId9" Type="http://schemas.openxmlformats.org/officeDocument/2006/relationships/image" Target="../media/image310.svg"/></Relationships>
</file>

<file path=ppt/slides/_rels/slide115.xml.rels><?xml version="1.0" encoding="UTF-8" standalone="yes"?>
<Relationships xmlns="http://schemas.openxmlformats.org/package/2006/relationships"><Relationship Id="rId2" Type="http://schemas.openxmlformats.org/officeDocument/2006/relationships/image" Target="../media/image325.jpe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3" Type="http://schemas.openxmlformats.org/officeDocument/2006/relationships/image" Target="../media/image326.jpeg"/><Relationship Id="rId2" Type="http://schemas.openxmlformats.org/officeDocument/2006/relationships/notesSlide" Target="../notesSlides/notesSlide27.xml"/><Relationship Id="rId1" Type="http://schemas.openxmlformats.org/officeDocument/2006/relationships/slideLayout" Target="../slideLayouts/slideLayout58.xml"/><Relationship Id="rId4" Type="http://schemas.openxmlformats.org/officeDocument/2006/relationships/image" Target="../media/image327.png"/></Relationships>
</file>

<file path=ppt/slides/_rels/slide119.xml.rels><?xml version="1.0" encoding="UTF-8" standalone="yes"?>
<Relationships xmlns="http://schemas.openxmlformats.org/package/2006/relationships"><Relationship Id="rId3" Type="http://schemas.openxmlformats.org/officeDocument/2006/relationships/image" Target="../media/image328.jpeg"/><Relationship Id="rId2" Type="http://schemas.openxmlformats.org/officeDocument/2006/relationships/notesSlide" Target="../notesSlides/notesSlide28.xml"/><Relationship Id="rId1" Type="http://schemas.openxmlformats.org/officeDocument/2006/relationships/slideLayout" Target="../slideLayouts/slideLayout58.xml"/><Relationship Id="rId4" Type="http://schemas.openxmlformats.org/officeDocument/2006/relationships/image" Target="../media/image329.jpeg"/></Relationships>
</file>

<file path=ppt/slides/_rels/slide120.xml.rels><?xml version="1.0" encoding="UTF-8" standalone="yes"?>
<Relationships xmlns="http://schemas.openxmlformats.org/package/2006/relationships"><Relationship Id="rId3" Type="http://schemas.openxmlformats.org/officeDocument/2006/relationships/image" Target="../media/image330.jpeg"/><Relationship Id="rId2" Type="http://schemas.openxmlformats.org/officeDocument/2006/relationships/notesSlide" Target="../notesSlides/notesSlide29.xml"/><Relationship Id="rId1" Type="http://schemas.openxmlformats.org/officeDocument/2006/relationships/slideLayout" Target="../slideLayouts/slideLayout58.xml"/></Relationships>
</file>

<file path=ppt/slides/_rels/slide121.xml.rels><?xml version="1.0" encoding="UTF-8" standalone="yes"?>
<Relationships xmlns="http://schemas.openxmlformats.org/package/2006/relationships"><Relationship Id="rId8" Type="http://schemas.openxmlformats.org/officeDocument/2006/relationships/image" Target="../media/image337.png"/><Relationship Id="rId13" Type="http://schemas.openxmlformats.org/officeDocument/2006/relationships/image" Target="../media/image342.svg"/><Relationship Id="rId3" Type="http://schemas.openxmlformats.org/officeDocument/2006/relationships/image" Target="../media/image332.svg"/><Relationship Id="rId7" Type="http://schemas.openxmlformats.org/officeDocument/2006/relationships/image" Target="../media/image336.svg"/><Relationship Id="rId12" Type="http://schemas.openxmlformats.org/officeDocument/2006/relationships/image" Target="../media/image341.png"/><Relationship Id="rId17" Type="http://schemas.openxmlformats.org/officeDocument/2006/relationships/image" Target="../media/image346.svg"/><Relationship Id="rId2" Type="http://schemas.openxmlformats.org/officeDocument/2006/relationships/image" Target="../media/image331.png"/><Relationship Id="rId16" Type="http://schemas.openxmlformats.org/officeDocument/2006/relationships/image" Target="../media/image345.png"/><Relationship Id="rId1" Type="http://schemas.openxmlformats.org/officeDocument/2006/relationships/slideLayout" Target="../slideLayouts/slideLayout13.xml"/><Relationship Id="rId6" Type="http://schemas.openxmlformats.org/officeDocument/2006/relationships/image" Target="../media/image335.png"/><Relationship Id="rId11" Type="http://schemas.openxmlformats.org/officeDocument/2006/relationships/image" Target="../media/image340.svg"/><Relationship Id="rId5" Type="http://schemas.openxmlformats.org/officeDocument/2006/relationships/image" Target="../media/image334.svg"/><Relationship Id="rId15" Type="http://schemas.openxmlformats.org/officeDocument/2006/relationships/image" Target="../media/image344.svg"/><Relationship Id="rId10" Type="http://schemas.openxmlformats.org/officeDocument/2006/relationships/image" Target="../media/image339.png"/><Relationship Id="rId4" Type="http://schemas.openxmlformats.org/officeDocument/2006/relationships/image" Target="../media/image333.png"/><Relationship Id="rId9" Type="http://schemas.openxmlformats.org/officeDocument/2006/relationships/image" Target="../media/image338.svg"/><Relationship Id="rId14" Type="http://schemas.openxmlformats.org/officeDocument/2006/relationships/image" Target="../media/image343.png"/></Relationships>
</file>

<file path=ppt/slides/_rels/slide122.xml.rels><?xml version="1.0" encoding="UTF-8" standalone="yes"?>
<Relationships xmlns="http://schemas.openxmlformats.org/package/2006/relationships"><Relationship Id="rId8" Type="http://schemas.openxmlformats.org/officeDocument/2006/relationships/image" Target="../media/image341.png"/><Relationship Id="rId13" Type="http://schemas.openxmlformats.org/officeDocument/2006/relationships/image" Target="../media/image355.svg"/><Relationship Id="rId3" Type="http://schemas.openxmlformats.org/officeDocument/2006/relationships/image" Target="../media/image348.svg"/><Relationship Id="rId7" Type="http://schemas.openxmlformats.org/officeDocument/2006/relationships/image" Target="../media/image351.svg"/><Relationship Id="rId12" Type="http://schemas.openxmlformats.org/officeDocument/2006/relationships/image" Target="../media/image335.png"/><Relationship Id="rId17" Type="http://schemas.openxmlformats.org/officeDocument/2006/relationships/image" Target="../media/image358.svg"/><Relationship Id="rId2" Type="http://schemas.openxmlformats.org/officeDocument/2006/relationships/image" Target="../media/image347.png"/><Relationship Id="rId16" Type="http://schemas.openxmlformats.org/officeDocument/2006/relationships/image" Target="../media/image345.png"/><Relationship Id="rId1" Type="http://schemas.openxmlformats.org/officeDocument/2006/relationships/slideLayout" Target="../slideLayouts/slideLayout21.xml"/><Relationship Id="rId6" Type="http://schemas.openxmlformats.org/officeDocument/2006/relationships/image" Target="../media/image337.png"/><Relationship Id="rId11" Type="http://schemas.openxmlformats.org/officeDocument/2006/relationships/image" Target="../media/image354.svg"/><Relationship Id="rId5" Type="http://schemas.openxmlformats.org/officeDocument/2006/relationships/image" Target="../media/image350.svg"/><Relationship Id="rId15" Type="http://schemas.openxmlformats.org/officeDocument/2006/relationships/image" Target="../media/image357.svg"/><Relationship Id="rId10" Type="http://schemas.openxmlformats.org/officeDocument/2006/relationships/image" Target="../media/image353.png"/><Relationship Id="rId4" Type="http://schemas.openxmlformats.org/officeDocument/2006/relationships/image" Target="../media/image349.png"/><Relationship Id="rId9" Type="http://schemas.openxmlformats.org/officeDocument/2006/relationships/image" Target="../media/image352.svg"/><Relationship Id="rId14" Type="http://schemas.openxmlformats.org/officeDocument/2006/relationships/image" Target="../media/image356.png"/></Relationships>
</file>

<file path=ppt/slides/_rels/slide123.xml.rels><?xml version="1.0" encoding="UTF-8" standalone="yes"?>
<Relationships xmlns="http://schemas.openxmlformats.org/package/2006/relationships"><Relationship Id="rId8" Type="http://schemas.openxmlformats.org/officeDocument/2006/relationships/image" Target="../media/image335.png"/><Relationship Id="rId13" Type="http://schemas.openxmlformats.org/officeDocument/2006/relationships/image" Target="../media/image333.png"/><Relationship Id="rId18" Type="http://schemas.openxmlformats.org/officeDocument/2006/relationships/image" Target="../media/image366.svg"/><Relationship Id="rId3" Type="http://schemas.openxmlformats.org/officeDocument/2006/relationships/image" Target="../media/image360.svg"/><Relationship Id="rId21" Type="http://schemas.openxmlformats.org/officeDocument/2006/relationships/image" Target="../media/image369.png"/><Relationship Id="rId7" Type="http://schemas.openxmlformats.org/officeDocument/2006/relationships/image" Target="../media/image351.svg"/><Relationship Id="rId12" Type="http://schemas.openxmlformats.org/officeDocument/2006/relationships/image" Target="../media/image363.png"/><Relationship Id="rId17" Type="http://schemas.openxmlformats.org/officeDocument/2006/relationships/image" Target="../media/image331.png"/><Relationship Id="rId2" Type="http://schemas.openxmlformats.org/officeDocument/2006/relationships/image" Target="../media/image359.png"/><Relationship Id="rId16" Type="http://schemas.openxmlformats.org/officeDocument/2006/relationships/image" Target="../media/image365.svg"/><Relationship Id="rId20" Type="http://schemas.openxmlformats.org/officeDocument/2006/relationships/image" Target="../media/image368.svg"/><Relationship Id="rId1" Type="http://schemas.openxmlformats.org/officeDocument/2006/relationships/slideLayout" Target="../slideLayouts/slideLayout21.xml"/><Relationship Id="rId6" Type="http://schemas.openxmlformats.org/officeDocument/2006/relationships/image" Target="../media/image337.png"/><Relationship Id="rId11" Type="http://schemas.openxmlformats.org/officeDocument/2006/relationships/image" Target="../media/image352.svg"/><Relationship Id="rId24" Type="http://schemas.openxmlformats.org/officeDocument/2006/relationships/image" Target="../media/image372.svg"/><Relationship Id="rId5" Type="http://schemas.openxmlformats.org/officeDocument/2006/relationships/image" Target="../media/image362.svg"/><Relationship Id="rId15" Type="http://schemas.openxmlformats.org/officeDocument/2006/relationships/image" Target="../media/image364.png"/><Relationship Id="rId23" Type="http://schemas.openxmlformats.org/officeDocument/2006/relationships/image" Target="../media/image371.png"/><Relationship Id="rId10" Type="http://schemas.openxmlformats.org/officeDocument/2006/relationships/image" Target="../media/image341.png"/><Relationship Id="rId19" Type="http://schemas.openxmlformats.org/officeDocument/2006/relationships/image" Target="../media/image367.png"/><Relationship Id="rId4" Type="http://schemas.openxmlformats.org/officeDocument/2006/relationships/image" Target="../media/image361.png"/><Relationship Id="rId9" Type="http://schemas.openxmlformats.org/officeDocument/2006/relationships/image" Target="../media/image355.svg"/><Relationship Id="rId14" Type="http://schemas.openxmlformats.org/officeDocument/2006/relationships/image" Target="../media/image334.svg"/><Relationship Id="rId22" Type="http://schemas.openxmlformats.org/officeDocument/2006/relationships/image" Target="../media/image370.svg"/></Relationships>
</file>

<file path=ppt/slides/_rels/slide124.xml.rels><?xml version="1.0" encoding="UTF-8" standalone="yes"?>
<Relationships xmlns="http://schemas.openxmlformats.org/package/2006/relationships"><Relationship Id="rId8" Type="http://schemas.openxmlformats.org/officeDocument/2006/relationships/image" Target="../media/image337.png"/><Relationship Id="rId13" Type="http://schemas.openxmlformats.org/officeDocument/2006/relationships/image" Target="../media/image352.svg"/><Relationship Id="rId18" Type="http://schemas.openxmlformats.org/officeDocument/2006/relationships/image" Target="../media/image363.png"/><Relationship Id="rId3" Type="http://schemas.openxmlformats.org/officeDocument/2006/relationships/image" Target="../media/image360.svg"/><Relationship Id="rId21" Type="http://schemas.openxmlformats.org/officeDocument/2006/relationships/image" Target="../media/image371.png"/><Relationship Id="rId7" Type="http://schemas.openxmlformats.org/officeDocument/2006/relationships/image" Target="../media/image374.svg"/><Relationship Id="rId12" Type="http://schemas.openxmlformats.org/officeDocument/2006/relationships/image" Target="../media/image341.png"/><Relationship Id="rId17" Type="http://schemas.openxmlformats.org/officeDocument/2006/relationships/image" Target="../media/image358.svg"/><Relationship Id="rId2" Type="http://schemas.openxmlformats.org/officeDocument/2006/relationships/image" Target="../media/image359.png"/><Relationship Id="rId16" Type="http://schemas.openxmlformats.org/officeDocument/2006/relationships/image" Target="../media/image345.png"/><Relationship Id="rId20" Type="http://schemas.openxmlformats.org/officeDocument/2006/relationships/image" Target="../media/image378.svg"/><Relationship Id="rId1" Type="http://schemas.openxmlformats.org/officeDocument/2006/relationships/slideLayout" Target="../slideLayouts/slideLayout21.xml"/><Relationship Id="rId6" Type="http://schemas.openxmlformats.org/officeDocument/2006/relationships/image" Target="../media/image373.png"/><Relationship Id="rId11" Type="http://schemas.openxmlformats.org/officeDocument/2006/relationships/image" Target="../media/image355.svg"/><Relationship Id="rId24" Type="http://schemas.openxmlformats.org/officeDocument/2006/relationships/image" Target="../media/image380.svg"/><Relationship Id="rId5" Type="http://schemas.openxmlformats.org/officeDocument/2006/relationships/image" Target="../media/image362.svg"/><Relationship Id="rId15" Type="http://schemas.openxmlformats.org/officeDocument/2006/relationships/image" Target="../media/image376.svg"/><Relationship Id="rId23" Type="http://schemas.openxmlformats.org/officeDocument/2006/relationships/image" Target="../media/image379.png"/><Relationship Id="rId10" Type="http://schemas.openxmlformats.org/officeDocument/2006/relationships/image" Target="../media/image335.png"/><Relationship Id="rId19" Type="http://schemas.openxmlformats.org/officeDocument/2006/relationships/image" Target="../media/image377.png"/><Relationship Id="rId4" Type="http://schemas.openxmlformats.org/officeDocument/2006/relationships/image" Target="../media/image361.png"/><Relationship Id="rId9" Type="http://schemas.openxmlformats.org/officeDocument/2006/relationships/image" Target="../media/image351.svg"/><Relationship Id="rId14" Type="http://schemas.openxmlformats.org/officeDocument/2006/relationships/image" Target="../media/image375.png"/><Relationship Id="rId22" Type="http://schemas.openxmlformats.org/officeDocument/2006/relationships/image" Target="../media/image372.svg"/></Relationships>
</file>

<file path=ppt/slides/_rels/slide125.xml.rels><?xml version="1.0" encoding="UTF-8" standalone="yes"?>
<Relationships xmlns="http://schemas.openxmlformats.org/package/2006/relationships"><Relationship Id="rId2" Type="http://schemas.openxmlformats.org/officeDocument/2006/relationships/image" Target="../media/image381.jpeg"/><Relationship Id="rId1" Type="http://schemas.openxmlformats.org/officeDocument/2006/relationships/slideLayout" Target="../slideLayouts/slideLayout61.xml"/></Relationships>
</file>

<file path=ppt/slides/_rels/slide126.xml.rels><?xml version="1.0" encoding="UTF-8" standalone="yes"?>
<Relationships xmlns="http://schemas.openxmlformats.org/package/2006/relationships"><Relationship Id="rId2" Type="http://schemas.openxmlformats.org/officeDocument/2006/relationships/image" Target="../media/image382.jpeg"/><Relationship Id="rId1" Type="http://schemas.openxmlformats.org/officeDocument/2006/relationships/slideLayout" Target="../slideLayouts/slideLayout43.xml"/></Relationships>
</file>

<file path=ppt/slides/_rels/slide127.xml.rels><?xml version="1.0" encoding="UTF-8" standalone="yes"?>
<Relationships xmlns="http://schemas.openxmlformats.org/package/2006/relationships"><Relationship Id="rId2" Type="http://schemas.openxmlformats.org/officeDocument/2006/relationships/image" Target="../media/image383.jpe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7" name="Picture 6" hidden="1">
            <a:extLst>
              <a:ext uri="{FF2B5EF4-FFF2-40B4-BE49-F238E27FC236}">
                <a16:creationId xmlns:a16="http://schemas.microsoft.com/office/drawing/2014/main" id="{32DFF471-26C1-7E1D-F735-F936F45A27FC}"/>
              </a:ext>
            </a:extLst>
          </p:cNvPr>
          <p:cNvPicPr>
            <a:picLocks noChangeAspect="1"/>
          </p:cNvPicPr>
          <p:nvPr/>
        </p:nvPicPr>
        <p:blipFill>
          <a:blip r:embed="rId3"/>
          <a:srcRect l="11164" t="-6" r="16445" b="6"/>
          <a:stretch>
            <a:fillRect/>
          </a:stretch>
        </p:blipFill>
        <p:spPr>
          <a:xfrm>
            <a:off x="0" y="0"/>
            <a:ext cx="6858000" cy="6722076"/>
          </a:xfrm>
          <a:prstGeom prst="rect">
            <a:avLst/>
          </a:prstGeom>
        </p:spPr>
      </p:pic>
      <p:pic>
        <p:nvPicPr>
          <p:cNvPr id="11" name="Picture 10">
            <a:extLst>
              <a:ext uri="{FF2B5EF4-FFF2-40B4-BE49-F238E27FC236}">
                <a16:creationId xmlns:a16="http://schemas.microsoft.com/office/drawing/2014/main" id="{C314FF75-9F26-23AA-84AD-2EAC16879CD2}"/>
              </a:ext>
            </a:extLst>
          </p:cNvPr>
          <p:cNvPicPr>
            <a:picLocks noChangeAspect="1"/>
          </p:cNvPicPr>
          <p:nvPr/>
        </p:nvPicPr>
        <p:blipFill>
          <a:blip r:embed="rId4">
            <a:alphaModFix amt="92000"/>
          </a:blip>
          <a:srcRect l="16049" t="8910" r="18270" b="2696"/>
          <a:stretch>
            <a:fillRect/>
          </a:stretch>
        </p:blipFill>
        <p:spPr>
          <a:xfrm>
            <a:off x="-1" y="1"/>
            <a:ext cx="6858000" cy="6722076"/>
          </a:xfrm>
          <a:prstGeom prst="rect">
            <a:avLst/>
          </a:prstGeom>
        </p:spPr>
      </p:pic>
      <p:sp>
        <p:nvSpPr>
          <p:cNvPr id="10" name="HeaderGradient">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bg1"/>
              </a:gs>
              <a:gs pos="100000">
                <a:schemeClr val="bg1">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 name="Picture 2">
            <a:extLst>
              <a:ext uri="{FF2B5EF4-FFF2-40B4-BE49-F238E27FC236}">
                <a16:creationId xmlns:a16="http://schemas.microsoft.com/office/drawing/2014/main" id="{41B2923E-2B68-80A8-0790-C8ABD3DE3C3E}"/>
              </a:ext>
            </a:extLst>
          </p:cNvPr>
          <p:cNvPicPr>
            <a:picLocks noChangeAspect="1"/>
          </p:cNvPicPr>
          <p:nvPr/>
        </p:nvPicPr>
        <p:blipFill>
          <a:blip r:embed="rId5"/>
          <a:srcRect l="1" t="-7290" r="-2967" b="7290"/>
          <a:stretch>
            <a:fillRect/>
          </a:stretch>
        </p:blipFill>
        <p:spPr>
          <a:xfrm>
            <a:off x="457199" y="5811772"/>
            <a:ext cx="3087757" cy="1039603"/>
          </a:xfrm>
          <a:prstGeom prst="rect">
            <a:avLst/>
          </a:prstGeom>
        </p:spPr>
      </p:pic>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27162"/>
            <a:ext cx="5051501" cy="1443408"/>
          </a:xfrm>
        </p:spPr>
        <p:txBody>
          <a:bodyPr/>
          <a:lstStyle/>
          <a:p>
            <a:pPr>
              <a:lnSpc>
                <a:spcPts val="4000"/>
              </a:lnSpc>
            </a:pPr>
            <a:r>
              <a:rPr lang="en-US" sz="3200" b="0" cap="all">
                <a:solidFill>
                  <a:schemeClr val="tx1">
                    <a:lumMod val="75000"/>
                    <a:lumOff val="25000"/>
                  </a:schemeClr>
                </a:solidFill>
                <a:effectLst/>
              </a:rPr>
              <a:t>Astec Training </a:t>
            </a:r>
            <a:br>
              <a:rPr lang="en-US" sz="3600" b="0" cap="all">
                <a:effectLst/>
              </a:rPr>
            </a:br>
            <a:r>
              <a:rPr lang="en-US" sz="3600" b="0" cap="all">
                <a:gradFill>
                  <a:gsLst>
                    <a:gs pos="34000">
                      <a:schemeClr val="accent1">
                        <a:lumMod val="60000"/>
                        <a:lumOff val="40000"/>
                      </a:schemeClr>
                    </a:gs>
                    <a:gs pos="100000">
                      <a:schemeClr val="accent1"/>
                    </a:gs>
                  </a:gsLst>
                  <a:lin ang="2700000" scaled="1"/>
                </a:gradFill>
                <a:effectLst/>
              </a:rPr>
              <a:t>SIMULATOR pilot</a:t>
            </a:r>
            <a:br>
              <a:rPr lang="en-US" b="0">
                <a:effectLst/>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A Custom VR Training Simulator for Trunnion Adjustment</a:t>
            </a:r>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Yellow Rect">
            <a:extLst>
              <a:ext uri="{FF2B5EF4-FFF2-40B4-BE49-F238E27FC236}">
                <a16:creationId xmlns:a16="http://schemas.microsoft.com/office/drawing/2014/main" id="{C0FFC3A8-5F93-4DC0-ABE1-75014F32EBAA}"/>
              </a:ext>
            </a:extLst>
          </p:cNvPr>
          <p:cNvSpPr>
            <a:spLocks/>
          </p:cNvSpPr>
          <p:nvPr/>
        </p:nvSpPr>
        <p:spPr>
          <a:xfrm>
            <a:off x="441325" y="4582658"/>
            <a:ext cx="6031590" cy="3943540"/>
          </a:xfrm>
          <a:prstGeom prst="rect">
            <a:avLst/>
          </a:prstGeom>
          <a:gradFill>
            <a:gsLst>
              <a:gs pos="100000">
                <a:srgbClr val="FEDF6E"/>
              </a:gs>
              <a:gs pos="30000">
                <a:srgbClr val="FCC232"/>
              </a:gs>
            </a:gsLst>
            <a:lin ang="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ctr">
            <a:normAutofit/>
          </a:bodyPr>
          <a:lstStyle/>
          <a:p>
            <a:pPr marL="320040">
              <a:lnSpc>
                <a:spcPct val="200000"/>
              </a:lnSpc>
            </a:pPr>
            <a:endParaRPr lang="en-US" sz="1200">
              <a:solidFill>
                <a:schemeClr val="tx1">
                  <a:lumMod val="85000"/>
                  <a:lumOff val="15000"/>
                </a:schemeClr>
              </a:solidFill>
            </a:endParaRPr>
          </a:p>
        </p:txBody>
      </p:sp>
      <p:sp>
        <p:nvSpPr>
          <p:cNvPr id="2" name="Page Numbers">
            <a:extLst>
              <a:ext uri="{FF2B5EF4-FFF2-40B4-BE49-F238E27FC236}">
                <a16:creationId xmlns:a16="http://schemas.microsoft.com/office/drawing/2014/main" id="{4FCA4B10-E265-4FBE-90AB-553326181F86}"/>
              </a:ext>
            </a:extLst>
          </p:cNvPr>
          <p:cNvSpPr txBox="1">
            <a:spLocks/>
          </p:cNvSpPr>
          <p:nvPr/>
        </p:nvSpPr>
        <p:spPr>
          <a:xfrm>
            <a:off x="5926783" y="5352185"/>
            <a:ext cx="341825" cy="2713820"/>
          </a:xfrm>
          <a:prstGeom prst="rect">
            <a:avLst/>
          </a:prstGeom>
          <a:noFill/>
        </p:spPr>
        <p:txBody>
          <a:bodyPr wrap="none" rtlCol="0">
            <a:spAutoFit/>
          </a:bodyPr>
          <a:lstStyle/>
          <a:p>
            <a:pPr algn="r">
              <a:lnSpc>
                <a:spcPts val="2300"/>
              </a:lnSpc>
            </a:pPr>
            <a:r>
              <a:rPr lang="en-US" sz="1200" b="1">
                <a:ea typeface="Lato SemiBold" panose="020F0502020204030203" pitchFamily="34" charset="0"/>
                <a:cs typeface="Lato SemiBold" panose="020F0502020204030203" pitchFamily="34" charset="0"/>
              </a:rPr>
              <a:t>3</a:t>
            </a:r>
          </a:p>
          <a:p>
            <a:pPr algn="r">
              <a:lnSpc>
                <a:spcPts val="2300"/>
              </a:lnSpc>
            </a:pPr>
            <a:r>
              <a:rPr lang="en-US" sz="1200" b="1">
                <a:ea typeface="Lato SemiBold" panose="020F0502020204030203" pitchFamily="34" charset="0"/>
                <a:cs typeface="Lato SemiBold" panose="020F0502020204030203" pitchFamily="34" charset="0"/>
              </a:rPr>
              <a:t>7</a:t>
            </a:r>
          </a:p>
          <a:p>
            <a:pPr algn="r">
              <a:lnSpc>
                <a:spcPts val="2300"/>
              </a:lnSpc>
            </a:pPr>
            <a:r>
              <a:rPr lang="en-US" sz="1200" b="1">
                <a:ea typeface="Lato SemiBold" panose="020F0502020204030203" pitchFamily="34" charset="0"/>
                <a:cs typeface="Lato SemiBold" panose="020F0502020204030203" pitchFamily="34" charset="0"/>
              </a:rPr>
              <a:t>24</a:t>
            </a:r>
          </a:p>
          <a:p>
            <a:pPr algn="r">
              <a:lnSpc>
                <a:spcPts val="2300"/>
              </a:lnSpc>
            </a:pPr>
            <a:r>
              <a:rPr lang="en-US" sz="1200" b="1">
                <a:ea typeface="Lato SemiBold" panose="020F0502020204030203" pitchFamily="34" charset="0"/>
                <a:cs typeface="Lato SemiBold" panose="020F0502020204030203" pitchFamily="34" charset="0"/>
              </a:rPr>
              <a:t>26</a:t>
            </a:r>
          </a:p>
          <a:p>
            <a:pPr algn="r">
              <a:lnSpc>
                <a:spcPts val="2300"/>
              </a:lnSpc>
            </a:pPr>
            <a:r>
              <a:rPr lang="en-US" sz="1200" b="1">
                <a:ea typeface="Lato SemiBold" panose="020F0502020204030203" pitchFamily="34" charset="0"/>
                <a:cs typeface="Lato SemiBold" panose="020F0502020204030203" pitchFamily="34" charset="0"/>
              </a:rPr>
              <a:t>31</a:t>
            </a:r>
          </a:p>
          <a:p>
            <a:pPr algn="r">
              <a:lnSpc>
                <a:spcPts val="2300"/>
              </a:lnSpc>
            </a:pPr>
            <a:r>
              <a:rPr lang="en-US" sz="1200" b="1">
                <a:ea typeface="Lato SemiBold" panose="020F0502020204030203" pitchFamily="34" charset="0"/>
                <a:cs typeface="Lato SemiBold" panose="020F0502020204030203" pitchFamily="34" charset="0"/>
              </a:rPr>
              <a:t>39</a:t>
            </a:r>
          </a:p>
          <a:p>
            <a:pPr algn="r">
              <a:lnSpc>
                <a:spcPts val="2300"/>
              </a:lnSpc>
            </a:pPr>
            <a:r>
              <a:rPr lang="en-US" sz="1200" b="1">
                <a:ea typeface="Lato SemiBold" panose="020F0502020204030203" pitchFamily="34" charset="0"/>
                <a:cs typeface="Lato SemiBold" panose="020F0502020204030203" pitchFamily="34" charset="0"/>
              </a:rPr>
              <a:t>42</a:t>
            </a:r>
          </a:p>
          <a:p>
            <a:pPr algn="r">
              <a:lnSpc>
                <a:spcPts val="2300"/>
              </a:lnSpc>
            </a:pPr>
            <a:r>
              <a:rPr lang="en-US" sz="1200" b="1">
                <a:ea typeface="Lato SemiBold" panose="020F0502020204030203" pitchFamily="34" charset="0"/>
                <a:cs typeface="Lato SemiBold" panose="020F0502020204030203" pitchFamily="34" charset="0"/>
              </a:rPr>
              <a:t>48</a:t>
            </a:r>
          </a:p>
          <a:p>
            <a:pPr algn="r">
              <a:lnSpc>
                <a:spcPts val="2300"/>
              </a:lnSpc>
            </a:pPr>
            <a:endParaRPr lang="en-US" sz="1200" b="1">
              <a:ea typeface="Lato SemiBold" panose="020F0502020204030203" pitchFamily="34" charset="0"/>
              <a:cs typeface="Lato SemiBold" panose="020F0502020204030203" pitchFamily="34" charset="0"/>
            </a:endParaRPr>
          </a:p>
        </p:txBody>
      </p:sp>
      <p:sp>
        <p:nvSpPr>
          <p:cNvPr id="32" name="Page titles">
            <a:extLst>
              <a:ext uri="{FF2B5EF4-FFF2-40B4-BE49-F238E27FC236}">
                <a16:creationId xmlns:a16="http://schemas.microsoft.com/office/drawing/2014/main" id="{108A4EFD-DC94-4D48-BA89-254AF788D942}"/>
              </a:ext>
            </a:extLst>
          </p:cNvPr>
          <p:cNvSpPr>
            <a:spLocks/>
          </p:cNvSpPr>
          <p:nvPr/>
        </p:nvSpPr>
        <p:spPr>
          <a:xfrm>
            <a:off x="441324" y="5309813"/>
            <a:ext cx="3146425" cy="3268778"/>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91440" rIns="0" bIns="91440" rtlCol="0" anchor="t">
            <a:noAutofit/>
          </a:bodyPr>
          <a:lstStyle/>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Overview</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Project Features</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Lesson Content</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Price Options</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Development Process </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In Conclusion </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A: About ForgeFX</a:t>
            </a:r>
          </a:p>
          <a:p>
            <a:pPr marL="320040">
              <a:lnSpc>
                <a:spcPts val="2300"/>
              </a:lnSpc>
            </a:pPr>
            <a:r>
              <a:rPr lang="en-US" sz="1200" b="1">
                <a:solidFill>
                  <a:schemeClr val="tx1">
                    <a:lumMod val="85000"/>
                    <a:lumOff val="15000"/>
                  </a:schemeClr>
                </a:solidFill>
                <a:ea typeface="Lato SemiBold" panose="020F0502020204030203" pitchFamily="34" charset="0"/>
                <a:cs typeface="Lato SemiBold" panose="020F0502020204030203" pitchFamily="34" charset="0"/>
              </a:rPr>
              <a:t>Appendix B: Recent Projects</a:t>
            </a:r>
          </a:p>
        </p:txBody>
      </p:sp>
      <p:cxnSp>
        <p:nvCxnSpPr>
          <p:cNvPr id="7" name="Straight Connector 11" hidden="1">
            <a:extLst>
              <a:ext uri="{FF2B5EF4-FFF2-40B4-BE49-F238E27FC236}">
                <a16:creationId xmlns:a16="http://schemas.microsoft.com/office/drawing/2014/main" id="{580055DB-8DEE-EC15-F7E2-F4133CF01751}"/>
              </a:ext>
            </a:extLst>
          </p:cNvPr>
          <p:cNvCxnSpPr>
            <a:cxnSpLocks/>
          </p:cNvCxnSpPr>
          <p:nvPr/>
        </p:nvCxnSpPr>
        <p:spPr>
          <a:xfrm>
            <a:off x="2713861" y="8263167"/>
            <a:ext cx="323689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 name="Straight Connector 10" hidden="1">
            <a:extLst>
              <a:ext uri="{FF2B5EF4-FFF2-40B4-BE49-F238E27FC236}">
                <a16:creationId xmlns:a16="http://schemas.microsoft.com/office/drawing/2014/main" id="{13AD8E68-FD89-ED1E-FF91-AF0D0594FDD3}"/>
              </a:ext>
            </a:extLst>
          </p:cNvPr>
          <p:cNvCxnSpPr>
            <a:cxnSpLocks/>
          </p:cNvCxnSpPr>
          <p:nvPr/>
        </p:nvCxnSpPr>
        <p:spPr>
          <a:xfrm>
            <a:off x="2743200" y="8115424"/>
            <a:ext cx="320755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9">
            <a:extLst>
              <a:ext uri="{FF2B5EF4-FFF2-40B4-BE49-F238E27FC236}">
                <a16:creationId xmlns:a16="http://schemas.microsoft.com/office/drawing/2014/main" id="{3EF77BB3-6157-F3D8-65F0-0ABFB2B852D2}"/>
              </a:ext>
            </a:extLst>
          </p:cNvPr>
          <p:cNvCxnSpPr>
            <a:cxnSpLocks/>
          </p:cNvCxnSpPr>
          <p:nvPr/>
        </p:nvCxnSpPr>
        <p:spPr>
          <a:xfrm>
            <a:off x="2673732" y="7369120"/>
            <a:ext cx="3253051"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 name="Straight Connector 8">
            <a:extLst>
              <a:ext uri="{FF2B5EF4-FFF2-40B4-BE49-F238E27FC236}">
                <a16:creationId xmlns:a16="http://schemas.microsoft.com/office/drawing/2014/main" id="{84883B51-5299-B603-9E0D-5B504A22FB92}"/>
              </a:ext>
            </a:extLst>
          </p:cNvPr>
          <p:cNvCxnSpPr>
            <a:cxnSpLocks/>
          </p:cNvCxnSpPr>
          <p:nvPr/>
        </p:nvCxnSpPr>
        <p:spPr>
          <a:xfrm>
            <a:off x="2697707" y="7663007"/>
            <a:ext cx="3275798"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7">
            <a:extLst>
              <a:ext uri="{FF2B5EF4-FFF2-40B4-BE49-F238E27FC236}">
                <a16:creationId xmlns:a16="http://schemas.microsoft.com/office/drawing/2014/main" id="{9964E767-D3DF-4A87-A598-4D67F6865733}"/>
              </a:ext>
            </a:extLst>
          </p:cNvPr>
          <p:cNvCxnSpPr>
            <a:cxnSpLocks/>
          </p:cNvCxnSpPr>
          <p:nvPr/>
        </p:nvCxnSpPr>
        <p:spPr>
          <a:xfrm>
            <a:off x="1714500" y="7067894"/>
            <a:ext cx="4259005"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5">
            <a:extLst>
              <a:ext uri="{FF2B5EF4-FFF2-40B4-BE49-F238E27FC236}">
                <a16:creationId xmlns:a16="http://schemas.microsoft.com/office/drawing/2014/main" id="{BEED8359-FAB6-4B4F-9B72-7F8D4DE88901}"/>
              </a:ext>
            </a:extLst>
          </p:cNvPr>
          <p:cNvCxnSpPr>
            <a:cxnSpLocks/>
          </p:cNvCxnSpPr>
          <p:nvPr/>
        </p:nvCxnSpPr>
        <p:spPr>
          <a:xfrm>
            <a:off x="2285598" y="6792068"/>
            <a:ext cx="3687907"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4">
            <a:extLst>
              <a:ext uri="{FF2B5EF4-FFF2-40B4-BE49-F238E27FC236}">
                <a16:creationId xmlns:a16="http://schemas.microsoft.com/office/drawing/2014/main" id="{98E6039F-7EFD-4527-B1A3-5F6319A1BBF6}"/>
              </a:ext>
            </a:extLst>
          </p:cNvPr>
          <p:cNvCxnSpPr>
            <a:cxnSpLocks/>
          </p:cNvCxnSpPr>
          <p:nvPr/>
        </p:nvCxnSpPr>
        <p:spPr>
          <a:xfrm>
            <a:off x="1933433" y="6501755"/>
            <a:ext cx="404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Straight Connector 3">
            <a:extLst>
              <a:ext uri="{FF2B5EF4-FFF2-40B4-BE49-F238E27FC236}">
                <a16:creationId xmlns:a16="http://schemas.microsoft.com/office/drawing/2014/main" id="{AFC1058B-1C60-4850-8E2F-E99110E1A39B}"/>
              </a:ext>
            </a:extLst>
          </p:cNvPr>
          <p:cNvCxnSpPr>
            <a:cxnSpLocks/>
          </p:cNvCxnSpPr>
          <p:nvPr/>
        </p:nvCxnSpPr>
        <p:spPr>
          <a:xfrm>
            <a:off x="1933433" y="6211442"/>
            <a:ext cx="404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2">
            <a:extLst>
              <a:ext uri="{FF2B5EF4-FFF2-40B4-BE49-F238E27FC236}">
                <a16:creationId xmlns:a16="http://schemas.microsoft.com/office/drawing/2014/main" id="{F01B3CC2-AE9F-43DC-93BC-830E2EA58B96}"/>
              </a:ext>
            </a:extLst>
          </p:cNvPr>
          <p:cNvCxnSpPr>
            <a:cxnSpLocks/>
          </p:cNvCxnSpPr>
          <p:nvPr/>
        </p:nvCxnSpPr>
        <p:spPr>
          <a:xfrm>
            <a:off x="1933433" y="5921129"/>
            <a:ext cx="404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94" name="Picture Placeholder 12">
            <a:extLst>
              <a:ext uri="{FF2B5EF4-FFF2-40B4-BE49-F238E27FC236}">
                <a16:creationId xmlns:a16="http://schemas.microsoft.com/office/drawing/2014/main" id="{D45BF8BA-FB91-4ADA-B73F-4B97A3D2F1A1}"/>
              </a:ext>
            </a:extLst>
          </p:cNvPr>
          <p:cNvPicPr>
            <a:picLocks noGrp="1" noChangeAspect="1"/>
          </p:cNvPicPr>
          <p:nvPr>
            <p:ph type="pic" sz="quarter" idx="21"/>
          </p:nvPr>
        </p:nvPicPr>
        <p:blipFill>
          <a:blip r:embed="rId3"/>
          <a:srcRect/>
          <a:stretch/>
        </p:blipFill>
        <p:spPr>
          <a:xfrm>
            <a:off x="5159375" y="3227389"/>
            <a:ext cx="1314450" cy="1216024"/>
          </a:xfrm>
        </p:spPr>
      </p:pic>
      <p:pic>
        <p:nvPicPr>
          <p:cNvPr id="92" name="Picture Placeholder 11">
            <a:extLst>
              <a:ext uri="{FF2B5EF4-FFF2-40B4-BE49-F238E27FC236}">
                <a16:creationId xmlns:a16="http://schemas.microsoft.com/office/drawing/2014/main" id="{0AB81F29-19C9-4A47-9CDE-6C4C9DE2FC7E}"/>
              </a:ext>
            </a:extLst>
          </p:cNvPr>
          <p:cNvPicPr>
            <a:picLocks noGrp="1" noChangeAspect="1"/>
          </p:cNvPicPr>
          <p:nvPr>
            <p:ph type="pic" sz="quarter" idx="20"/>
          </p:nvPr>
        </p:nvPicPr>
        <p:blipFill rotWithShape="1">
          <a:blip r:embed="rId4"/>
          <a:srcRect l="16643" t="19418" r="5814" b="3039"/>
          <a:stretch/>
        </p:blipFill>
        <p:spPr>
          <a:xfrm>
            <a:off x="3587750" y="3228976"/>
            <a:ext cx="1312863" cy="1214437"/>
          </a:xfrm>
        </p:spPr>
      </p:pic>
      <p:pic>
        <p:nvPicPr>
          <p:cNvPr id="90" name="Picture Placeholder 10">
            <a:extLst>
              <a:ext uri="{FF2B5EF4-FFF2-40B4-BE49-F238E27FC236}">
                <a16:creationId xmlns:a16="http://schemas.microsoft.com/office/drawing/2014/main" id="{425B02D6-5E35-442B-8516-9EB4A7A3561D}"/>
              </a:ext>
            </a:extLst>
          </p:cNvPr>
          <p:cNvPicPr>
            <a:picLocks noGrp="1" noChangeAspect="1"/>
          </p:cNvPicPr>
          <p:nvPr>
            <p:ph type="pic" sz="quarter" idx="19"/>
          </p:nvPr>
        </p:nvPicPr>
        <p:blipFill rotWithShape="1">
          <a:blip r:embed="rId5"/>
          <a:srcRect l="9418" t="16522" r="9516" b="2412"/>
          <a:stretch/>
        </p:blipFill>
        <p:spPr>
          <a:xfrm>
            <a:off x="2014538" y="3232150"/>
            <a:ext cx="1312862" cy="1206502"/>
          </a:xfrm>
        </p:spPr>
      </p:pic>
      <p:pic>
        <p:nvPicPr>
          <p:cNvPr id="88" name="Picture Placeholder 9">
            <a:extLst>
              <a:ext uri="{FF2B5EF4-FFF2-40B4-BE49-F238E27FC236}">
                <a16:creationId xmlns:a16="http://schemas.microsoft.com/office/drawing/2014/main" id="{CDBB1C56-53FB-47F3-8923-878CA00D946C}"/>
              </a:ext>
            </a:extLst>
          </p:cNvPr>
          <p:cNvPicPr>
            <a:picLocks noGrp="1" noChangeAspect="1"/>
          </p:cNvPicPr>
          <p:nvPr>
            <p:ph type="pic" sz="quarter" idx="18"/>
          </p:nvPr>
        </p:nvPicPr>
        <p:blipFill rotWithShape="1">
          <a:blip r:embed="rId6"/>
          <a:srcRect l="12207" t="14245" r="7823" b="5786"/>
          <a:stretch/>
        </p:blipFill>
        <p:spPr>
          <a:xfrm>
            <a:off x="441325" y="3227389"/>
            <a:ext cx="1314450" cy="1211263"/>
          </a:xfrm>
        </p:spPr>
      </p:pic>
      <p:pic>
        <p:nvPicPr>
          <p:cNvPr id="29" name="Picture Placeholder 8">
            <a:extLst>
              <a:ext uri="{FF2B5EF4-FFF2-40B4-BE49-F238E27FC236}">
                <a16:creationId xmlns:a16="http://schemas.microsoft.com/office/drawing/2014/main" id="{9219510D-C1F0-4BF0-8225-916609EDC86F}"/>
              </a:ext>
            </a:extLst>
          </p:cNvPr>
          <p:cNvPicPr>
            <a:picLocks noGrp="1" noChangeAspect="1"/>
          </p:cNvPicPr>
          <p:nvPr>
            <p:ph type="pic" sz="quarter" idx="17"/>
          </p:nvPr>
        </p:nvPicPr>
        <p:blipFill>
          <a:blip r:embed="rId7"/>
          <a:srcRect/>
          <a:stretch/>
        </p:blipFill>
        <p:spPr>
          <a:xfrm>
            <a:off x="5159375" y="1824038"/>
            <a:ext cx="1314450" cy="1211262"/>
          </a:xfrm>
        </p:spPr>
      </p:pic>
      <p:pic>
        <p:nvPicPr>
          <p:cNvPr id="27" name="Picture Placeholder 7">
            <a:extLst>
              <a:ext uri="{FF2B5EF4-FFF2-40B4-BE49-F238E27FC236}">
                <a16:creationId xmlns:a16="http://schemas.microsoft.com/office/drawing/2014/main" id="{068F913E-E667-47F0-8EC1-FEE7BF7B9BE5}"/>
              </a:ext>
            </a:extLst>
          </p:cNvPr>
          <p:cNvPicPr>
            <a:picLocks noGrp="1" noChangeAspect="1"/>
          </p:cNvPicPr>
          <p:nvPr>
            <p:ph type="pic" sz="quarter" idx="16"/>
          </p:nvPr>
        </p:nvPicPr>
        <p:blipFill>
          <a:blip r:embed="rId8"/>
          <a:srcRect/>
          <a:stretch/>
        </p:blipFill>
        <p:spPr>
          <a:xfrm>
            <a:off x="3587750" y="1819279"/>
            <a:ext cx="1312863" cy="1214436"/>
          </a:xfrm>
        </p:spPr>
      </p:pic>
      <p:pic>
        <p:nvPicPr>
          <p:cNvPr id="25" name="Picture Placeholder 6">
            <a:extLst>
              <a:ext uri="{FF2B5EF4-FFF2-40B4-BE49-F238E27FC236}">
                <a16:creationId xmlns:a16="http://schemas.microsoft.com/office/drawing/2014/main" id="{1999ED09-7F1A-4A91-8F0E-547EBF5DF6FC}"/>
              </a:ext>
            </a:extLst>
          </p:cNvPr>
          <p:cNvPicPr>
            <a:picLocks noGrp="1" noChangeAspect="1"/>
          </p:cNvPicPr>
          <p:nvPr>
            <p:ph type="pic" sz="quarter" idx="15"/>
          </p:nvPr>
        </p:nvPicPr>
        <p:blipFill rotWithShape="1">
          <a:blip r:embed="rId9"/>
          <a:srcRect l="10000" t="7975" r="6465" b="8490"/>
          <a:stretch/>
        </p:blipFill>
        <p:spPr>
          <a:xfrm>
            <a:off x="2014538" y="1824038"/>
            <a:ext cx="1312862" cy="1212850"/>
          </a:xfrm>
        </p:spPr>
      </p:pic>
      <p:pic>
        <p:nvPicPr>
          <p:cNvPr id="23" name="Picture Placeholder 5">
            <a:extLst>
              <a:ext uri="{FF2B5EF4-FFF2-40B4-BE49-F238E27FC236}">
                <a16:creationId xmlns:a16="http://schemas.microsoft.com/office/drawing/2014/main" id="{C5B822DE-A094-4067-ADDA-9FBEE0A008FD}"/>
              </a:ext>
            </a:extLst>
          </p:cNvPr>
          <p:cNvPicPr>
            <a:picLocks noGrp="1" noChangeAspect="1"/>
          </p:cNvPicPr>
          <p:nvPr>
            <p:ph type="pic" sz="quarter" idx="14"/>
          </p:nvPr>
        </p:nvPicPr>
        <p:blipFill>
          <a:blip r:embed="rId10"/>
          <a:srcRect/>
          <a:stretch/>
        </p:blipFill>
        <p:spPr>
          <a:xfrm>
            <a:off x="441325" y="1824039"/>
            <a:ext cx="1314450" cy="1209676"/>
          </a:xfrm>
        </p:spPr>
      </p:pic>
      <p:pic>
        <p:nvPicPr>
          <p:cNvPr id="21" name="Picture Placeholder 4">
            <a:extLst>
              <a:ext uri="{FF2B5EF4-FFF2-40B4-BE49-F238E27FC236}">
                <a16:creationId xmlns:a16="http://schemas.microsoft.com/office/drawing/2014/main" id="{279F09B7-F4D2-402A-B892-BBF4290A472E}"/>
              </a:ext>
            </a:extLst>
          </p:cNvPr>
          <p:cNvPicPr>
            <a:picLocks noGrp="1" noChangeAspect="1"/>
          </p:cNvPicPr>
          <p:nvPr>
            <p:ph type="pic" sz="quarter" idx="13"/>
          </p:nvPr>
        </p:nvPicPr>
        <p:blipFill>
          <a:blip r:embed="rId11"/>
          <a:srcRect/>
          <a:stretch/>
        </p:blipFill>
        <p:spPr>
          <a:xfrm>
            <a:off x="5159375" y="419100"/>
            <a:ext cx="1314450" cy="1209676"/>
          </a:xfrm>
        </p:spPr>
      </p:pic>
      <p:pic>
        <p:nvPicPr>
          <p:cNvPr id="19" name="Picture Placeholder 3">
            <a:extLst>
              <a:ext uri="{FF2B5EF4-FFF2-40B4-BE49-F238E27FC236}">
                <a16:creationId xmlns:a16="http://schemas.microsoft.com/office/drawing/2014/main" id="{72FAE651-0A56-4B35-AEBB-0EAB5C4A91CB}"/>
              </a:ext>
            </a:extLst>
          </p:cNvPr>
          <p:cNvPicPr>
            <a:picLocks noGrp="1" noChangeAspect="1"/>
          </p:cNvPicPr>
          <p:nvPr>
            <p:ph type="pic" sz="quarter" idx="12"/>
          </p:nvPr>
        </p:nvPicPr>
        <p:blipFill>
          <a:blip r:embed="rId12"/>
          <a:srcRect/>
          <a:stretch/>
        </p:blipFill>
        <p:spPr>
          <a:xfrm>
            <a:off x="3587750" y="415926"/>
            <a:ext cx="1312863" cy="1212850"/>
          </a:xfrm>
        </p:spPr>
      </p:pic>
      <p:pic>
        <p:nvPicPr>
          <p:cNvPr id="17" name="Picture Placeholder 2">
            <a:extLst>
              <a:ext uri="{FF2B5EF4-FFF2-40B4-BE49-F238E27FC236}">
                <a16:creationId xmlns:a16="http://schemas.microsoft.com/office/drawing/2014/main" id="{EE099352-8B38-4FFE-BAEB-2D396C15E753}"/>
              </a:ext>
            </a:extLst>
          </p:cNvPr>
          <p:cNvPicPr>
            <a:picLocks noGrp="1" noChangeAspect="1"/>
          </p:cNvPicPr>
          <p:nvPr>
            <p:ph type="pic" sz="quarter" idx="11"/>
          </p:nvPr>
        </p:nvPicPr>
        <p:blipFill>
          <a:blip r:embed="rId13"/>
          <a:srcRect/>
          <a:stretch/>
        </p:blipFill>
        <p:spPr>
          <a:xfrm>
            <a:off x="2014538" y="419100"/>
            <a:ext cx="1312862" cy="1209676"/>
          </a:xfrm>
        </p:spPr>
      </p:pic>
      <p:pic>
        <p:nvPicPr>
          <p:cNvPr id="15" name="Picture Placeholder 1">
            <a:extLst>
              <a:ext uri="{FF2B5EF4-FFF2-40B4-BE49-F238E27FC236}">
                <a16:creationId xmlns:a16="http://schemas.microsoft.com/office/drawing/2014/main" id="{D96C7EDB-1C04-4370-AF7B-FB2C4731A724}"/>
              </a:ext>
            </a:extLst>
          </p:cNvPr>
          <p:cNvPicPr>
            <a:picLocks noGrp="1" noChangeAspect="1"/>
          </p:cNvPicPr>
          <p:nvPr>
            <p:ph type="pic" sz="quarter" idx="10"/>
          </p:nvPr>
        </p:nvPicPr>
        <p:blipFill>
          <a:blip r:embed="rId14"/>
          <a:srcRect/>
          <a:stretch/>
        </p:blipFill>
        <p:spPr>
          <a:xfrm>
            <a:off x="441325" y="419100"/>
            <a:ext cx="1314450" cy="1209676"/>
          </a:xfrm>
        </p:spPr>
      </p:pic>
      <p:sp>
        <p:nvSpPr>
          <p:cNvPr id="34" name="EDIT tag" hidden="1">
            <a:extLst>
              <a:ext uri="{FF2B5EF4-FFF2-40B4-BE49-F238E27FC236}">
                <a16:creationId xmlns:a16="http://schemas.microsoft.com/office/drawing/2014/main" id="{34B6EB49-8DE2-4806-952E-4DCD4BF570BF}"/>
              </a:ext>
            </a:extLst>
          </p:cNvPr>
          <p:cNvSpPr txBox="1"/>
          <p:nvPr/>
        </p:nvSpPr>
        <p:spPr>
          <a:xfrm rot="20805525">
            <a:off x="1904933" y="5727570"/>
            <a:ext cx="2200082" cy="1107996"/>
          </a:xfrm>
          <a:prstGeom prst="rect">
            <a:avLst/>
          </a:prstGeom>
          <a:solidFill>
            <a:schemeClr val="bg1"/>
          </a:solidFill>
        </p:spPr>
        <p:txBody>
          <a:bodyPr wrap="square" rtlCol="0">
            <a:spAutoFit/>
          </a:bodyPr>
          <a:lstStyle/>
          <a:p>
            <a:pPr algn="ctr"/>
            <a:r>
              <a:rPr lang="en-US" sz="6600">
                <a:solidFill>
                  <a:srgbClr val="C00000"/>
                </a:solidFill>
                <a:effectLst>
                  <a:glow rad="165100">
                    <a:schemeClr val="bg1">
                      <a:alpha val="15000"/>
                    </a:schemeClr>
                  </a:glow>
                </a:effectLst>
                <a:latin typeface="Top Secret" panose="02000800000000000000" pitchFamily="2" charset="0"/>
              </a:rPr>
              <a:t>EDIT</a:t>
            </a:r>
          </a:p>
        </p:txBody>
      </p:sp>
      <p:sp>
        <p:nvSpPr>
          <p:cNvPr id="8" name="Title 7">
            <a:extLst>
              <a:ext uri="{FF2B5EF4-FFF2-40B4-BE49-F238E27FC236}">
                <a16:creationId xmlns:a16="http://schemas.microsoft.com/office/drawing/2014/main" id="{477DE49B-762E-2135-86E6-FBCFEEF40628}"/>
              </a:ext>
            </a:extLst>
          </p:cNvPr>
          <p:cNvSpPr>
            <a:spLocks noGrp="1"/>
          </p:cNvSpPr>
          <p:nvPr>
            <p:ph type="title" idx="4294967295"/>
          </p:nvPr>
        </p:nvSpPr>
        <p:spPr>
          <a:xfrm>
            <a:off x="659028" y="4635051"/>
            <a:ext cx="3206916" cy="622370"/>
          </a:xfrm>
          <a:prstGeom prst="rect">
            <a:avLst/>
          </a:prstGeom>
        </p:spPr>
        <p:txBody>
          <a:bodyPr/>
          <a:lstStyle/>
          <a:p>
            <a:pPr defTabSz="457200"/>
            <a:r>
              <a:rPr lang="en-US" sz="4400" b="1" cap="all">
                <a:solidFill>
                  <a:schemeClr val="bg1"/>
                </a:solidFill>
                <a:latin typeface="Lato Black" panose="020F0502020204030203" pitchFamily="34" charset="0"/>
                <a:ea typeface="Lato Black" panose="020F0502020204030203" pitchFamily="34" charset="0"/>
                <a:cs typeface="Lato Black" panose="020F0502020204030203" pitchFamily="34" charset="0"/>
              </a:rPr>
              <a:t>Contents</a:t>
            </a:r>
          </a:p>
        </p:txBody>
      </p:sp>
      <p:cxnSp>
        <p:nvCxnSpPr>
          <p:cNvPr id="9" name="Straight Connector 2">
            <a:extLst>
              <a:ext uri="{FF2B5EF4-FFF2-40B4-BE49-F238E27FC236}">
                <a16:creationId xmlns:a16="http://schemas.microsoft.com/office/drawing/2014/main" id="{8D47D62B-7E5E-7251-CC1B-4E008BB35447}"/>
              </a:ext>
            </a:extLst>
          </p:cNvPr>
          <p:cNvCxnSpPr>
            <a:cxnSpLocks/>
          </p:cNvCxnSpPr>
          <p:nvPr/>
        </p:nvCxnSpPr>
        <p:spPr>
          <a:xfrm>
            <a:off x="1886776" y="5578229"/>
            <a:ext cx="4040072"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01312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a:blip r:embed="rId2"/>
          <a:srcRect l="30763" t="4542" r="11816" b="5081"/>
          <a:stretch>
            <a:fillRect/>
          </a:stretch>
        </p:blipFill>
        <p:spPr>
          <a:xfrm>
            <a:off x="0" y="1"/>
            <a:ext cx="6858000" cy="6722076"/>
          </a:xfrm>
        </p:spPr>
      </p:pic>
      <p:sp>
        <p:nvSpPr>
          <p:cNvPr id="7" name="HeaderGradient">
            <a:extLst>
              <a:ext uri="{FF2B5EF4-FFF2-40B4-BE49-F238E27FC236}">
                <a16:creationId xmlns:a16="http://schemas.microsoft.com/office/drawing/2014/main" id="{FD2DBD73-F4C7-F8BE-B9F2-777777A5774D}"/>
              </a:ext>
            </a:extLst>
          </p:cNvPr>
          <p:cNvSpPr/>
          <p:nvPr/>
        </p:nvSpPr>
        <p:spPr>
          <a:xfrm>
            <a:off x="0" y="4131988"/>
            <a:ext cx="6857999" cy="2590088"/>
          </a:xfrm>
          <a:prstGeom prst="rect">
            <a:avLst/>
          </a:prstGeom>
          <a:gradFill flip="none" rotWithShape="1">
            <a:gsLst>
              <a:gs pos="0">
                <a:schemeClr val="bg1">
                  <a:lumMod val="95000"/>
                  <a:lumOff val="5000"/>
                  <a:alpha val="79000"/>
                </a:schemeClr>
              </a:gs>
              <a:gs pos="100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5303521"/>
            <a:ext cx="4901609" cy="1366638"/>
          </a:xfrm>
        </p:spPr>
        <p:txBody>
          <a:bodyPr/>
          <a:lstStyle/>
          <a:p>
            <a:r>
              <a:rPr lang="en-US">
                <a:solidFill>
                  <a:schemeClr val="tx1"/>
                </a:solidFill>
              </a:rPr>
              <a:t>PROJECT</a:t>
            </a:r>
            <a:r>
              <a:rPr lang="en-US"/>
              <a:t> 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3657600" y="6923314"/>
            <a:ext cx="2743200" cy="1811009"/>
          </a:xfrm>
          <a:prstGeom prst="rect">
            <a:avLst/>
          </a:prstGeom>
        </p:spPr>
        <p:txBody>
          <a:bodyPr wrap="square" lIns="0" rIns="0" anchor="t">
            <a:spAutoFit/>
          </a:bodyPr>
          <a:lstStyle/>
          <a:p>
            <a:pPr lvl="0">
              <a:lnSpc>
                <a:spcPts val="1500"/>
              </a:lnSpc>
              <a:defRPr/>
            </a:pPr>
            <a:r>
              <a:rPr kumimoji="0" lang="en-US" sz="1400" b="1" i="0" u="none" strike="noStrike" kern="1200" cap="none" normalizeH="0" baseline="0" noProof="0">
                <a:ln>
                  <a:noFill/>
                </a:ln>
                <a:solidFill>
                  <a:schemeClr val="tx1">
                    <a:lumMod val="65000"/>
                    <a:lumOff val="35000"/>
                  </a:schemeClr>
                </a:solidFill>
                <a:effectLst/>
                <a:uLnTx/>
                <a:uFillTx/>
                <a:latin typeface="Lato"/>
                <a:ea typeface="+mn-ea"/>
                <a:cs typeface="Calibri"/>
              </a:rPr>
              <a:t>ForgeFX Simulations</a:t>
            </a:r>
            <a:r>
              <a:rPr lang="en-US" sz="1050"/>
              <a:t> proposes a proof-of-concept VR training experience that replicates the tools, steps, and operator actions for the Trunnion Adjustment procedure. The pilot will demonstrate how immersive training strengthens knowledge retention, reinforces correct technique, and gives Astec a platform to showcase innovation, internally, at trade shows, and with customers</a:t>
            </a: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6" name="BodyText1">
            <a:extLst>
              <a:ext uri="{FF2B5EF4-FFF2-40B4-BE49-F238E27FC236}">
                <a16:creationId xmlns:a16="http://schemas.microsoft.com/office/drawing/2014/main" id="{C2580BB5-70AB-13BF-D57E-95B1FBE7DAF0}"/>
              </a:ext>
            </a:extLst>
          </p:cNvPr>
          <p:cNvSpPr/>
          <p:nvPr/>
        </p:nvSpPr>
        <p:spPr>
          <a:xfrm>
            <a:off x="457200" y="6923314"/>
            <a:ext cx="2800350" cy="1428020"/>
          </a:xfrm>
          <a:prstGeom prst="rect">
            <a:avLst/>
          </a:prstGeom>
        </p:spPr>
        <p:txBody>
          <a:bodyPr wrap="square" lIns="0" rIns="0" anchor="t">
            <a:spAutoFit/>
          </a:bodyPr>
          <a:lstStyle/>
          <a:p>
            <a:pPr marL="0" marR="0" lvl="0" indent="0" defTabSz="457200" rtl="0" eaLnBrk="1" fontAlgn="auto" latinLnBrk="0" hangingPunct="1">
              <a:lnSpc>
                <a:spcPts val="1500"/>
              </a:lnSpc>
              <a:spcBef>
                <a:spcPts val="0"/>
              </a:spcBef>
              <a:spcAft>
                <a:spcPts val="0"/>
              </a:spcAft>
              <a:buClrTx/>
              <a:buSzTx/>
              <a:buFontTx/>
              <a:buNone/>
              <a:tabLst/>
              <a:defRPr/>
            </a:pPr>
            <a:r>
              <a:rPr lang="en-US" sz="1600" b="1">
                <a:solidFill>
                  <a:schemeClr val="tx1">
                    <a:lumMod val="65000"/>
                    <a:lumOff val="35000"/>
                  </a:schemeClr>
                </a:solidFill>
                <a:latin typeface="Lato"/>
                <a:cs typeface="Calibri"/>
              </a:rPr>
              <a:t>Astec</a:t>
            </a: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is pursuing innovative ways to strengthen and expand its training capabilities. Building on their culture of continuous improvement, this pilot project will introduce a Virtual Reality training simulator that replicates the Level Trunnion Adjustment procedure on an asphalt drum dryer.</a:t>
            </a:r>
            <a:endParaRPr kumimoji="0" lang="en-US" sz="14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88772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hidden="1">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a:stretch/>
        </p:blipFill>
        <p:spPr/>
      </p:pic>
      <p:pic>
        <p:nvPicPr>
          <p:cNvPr id="4" name="Picture 3">
            <a:extLst>
              <a:ext uri="{FF2B5EF4-FFF2-40B4-BE49-F238E27FC236}">
                <a16:creationId xmlns:a16="http://schemas.microsoft.com/office/drawing/2014/main" id="{DB38A343-AE03-6127-4C79-7E5917910FF9}"/>
              </a:ext>
            </a:extLst>
          </p:cNvPr>
          <p:cNvPicPr>
            <a:picLocks noChangeAspect="1"/>
          </p:cNvPicPr>
          <p:nvPr/>
        </p:nvPicPr>
        <p:blipFill>
          <a:blip r:embed="rId3"/>
          <a:srcRect l="33050" t="27080" r="12198" b="33792"/>
          <a:stretch>
            <a:fillRect/>
          </a:stretch>
        </p:blipFill>
        <p:spPr>
          <a:xfrm>
            <a:off x="0" y="0"/>
            <a:ext cx="6858000" cy="2011680"/>
          </a:xfrm>
          <a:prstGeom prst="rect">
            <a:avLst/>
          </a:prstGeom>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xfrm>
            <a:off x="2468880" y="2194560"/>
            <a:ext cx="4135120" cy="6949439"/>
          </a:xfrm>
          <a:solidFill>
            <a:schemeClr val="bg1"/>
          </a:solidFill>
        </p:spPr>
        <p:txBody>
          <a:bodyPr/>
          <a:lstStyle/>
          <a:p>
            <a:pPr>
              <a:lnSpc>
                <a:spcPct val="100000"/>
              </a:lnSpc>
              <a:spcBef>
                <a:spcPts val="400"/>
              </a:spcBef>
              <a:spcAft>
                <a:spcPts val="400"/>
              </a:spcAft>
            </a:pPr>
            <a:r>
              <a:rPr lang="en-US"/>
              <a:t>ForgeFX Simulations is pleased to propose the development of the Astec VR Training Simulator Pilot, focused on the Trunnion Adjustment procedure. This pilot will serve as the foundation of a scalable training program, demonstrating both immediate training value and the wide range of simulator features that can be expanded upon in future modules</a:t>
            </a:r>
            <a:r>
              <a:rPr lang="en-US" spc="-10"/>
              <a:t>.</a:t>
            </a:r>
          </a:p>
          <a:p>
            <a:pPr marL="0" marR="0" lvl="0" indent="0" algn="l" defTabSz="6858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b="1"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rPr>
              <a:t>Application Feature Highlights</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lnSpc>
                <a:spcPct val="100000"/>
              </a:lnSpc>
              <a:spcBef>
                <a:spcPts val="0"/>
              </a:spcBef>
              <a:spcAft>
                <a:spcPts val="400"/>
              </a:spcAft>
              <a:buClr>
                <a:srgbClr val="F6B104"/>
              </a:buClr>
              <a:buSzPct val="96000"/>
              <a:buFont typeface="Wingdings" panose="05000000000000000000" pitchFamily="2" charset="2"/>
              <a:buChar char="§"/>
              <a:defRPr/>
            </a:pPr>
            <a:r>
              <a:rPr lang="en-US" b="1"/>
              <a:t>Foundational 3D Content</a:t>
            </a:r>
            <a:r>
              <a:rPr lang="en-US"/>
              <a:t>: A high-fidelity model of the Astec dryer drum and trunnion assembly allows operators to step into a virtual environment and practice each step of the Level Trunnion Adjustment, from jack placement to shim verification.</a:t>
            </a:r>
          </a:p>
          <a:p>
            <a:pPr marL="171450" lvl="0" indent="-171450">
              <a:spcBef>
                <a:spcPts val="0"/>
              </a:spcBef>
              <a:spcAft>
                <a:spcPts val="400"/>
              </a:spcAft>
              <a:buClr>
                <a:srgbClr val="F6B104"/>
              </a:buClr>
              <a:buSzPct val="96000"/>
              <a:buFont typeface="Wingdings" panose="05000000000000000000" pitchFamily="2" charset="2"/>
              <a:buChar char="§"/>
              <a:defRPr/>
            </a:pPr>
            <a:r>
              <a:rPr lang="en-US" b="1"/>
              <a:t>Demonstration of Core Training Modes</a:t>
            </a:r>
            <a:r>
              <a:rPr lang="en-US"/>
              <a:t>: Includes a guided mode with narration and highlights, plus an assessment mode to measure proficiency. Both modes provide feedback to showcase how VR can ensure accuracy and consistency. </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pPr marL="171450" indent="-171450">
              <a:spcBef>
                <a:spcPts val="0"/>
              </a:spcBef>
              <a:spcAft>
                <a:spcPts val="400"/>
              </a:spcAft>
              <a:buClr>
                <a:srgbClr val="F6B104"/>
              </a:buClr>
              <a:buSzPct val="96000"/>
              <a:buFont typeface="Wingdings" panose="05000000000000000000" pitchFamily="2" charset="2"/>
              <a:buChar char="§"/>
              <a:defRPr/>
            </a:pPr>
            <a:r>
              <a:rPr lang="en-US" b="1"/>
              <a:t>Portable and Accessible</a:t>
            </a:r>
            <a:r>
              <a:rPr lang="en-US"/>
              <a:t>: Built for the Meta Quest 3, the pilot can be used in the field, at training centers, or at trade shows without reliance on PCs or tethered systems.</a:t>
            </a:r>
          </a:p>
          <a:p>
            <a:pPr marL="171450" lvl="0" indent="-171450">
              <a:spcBef>
                <a:spcPts val="0"/>
              </a:spcBef>
              <a:spcAft>
                <a:spcPts val="400"/>
              </a:spcAft>
              <a:buClr>
                <a:srgbClr val="F6B104"/>
              </a:buClr>
              <a:buSzPct val="96000"/>
              <a:buFont typeface="Wingdings" panose="05000000000000000000" pitchFamily="2" charset="2"/>
              <a:buChar char="§"/>
              <a:defRPr/>
            </a:pPr>
            <a:r>
              <a:rPr lang="en-US" b="1"/>
              <a:t>Future-Ready Framework</a:t>
            </a:r>
            <a:r>
              <a:rPr lang="en-US"/>
              <a:t>: Developed on the ForgeSIM™ platform, the pilot is expandable for future procedures, such as Square Trunnion and Balance Drum, along with diagnostics modules, LMS integration, and additional custom lessons.</a:t>
            </a:r>
            <a:endParaRPr kumimoji="0" lang="en-US" b="0" i="0" u="none" strike="noStrike" kern="1200" cap="none" spc="-10" normalizeH="0" baseline="0" noProof="0">
              <a:ln>
                <a:noFill/>
              </a:ln>
              <a:solidFill>
                <a:prstClr val="black">
                  <a:lumMod val="65000"/>
                  <a:lumOff val="35000"/>
                </a:prstClr>
              </a:solidFill>
              <a:effectLst/>
              <a:uLnTx/>
              <a:uFillTx/>
              <a:latin typeface="Calibri"/>
              <a:ea typeface="Calibri" panose="020F0502020204030204" pitchFamily="34" charset="0"/>
              <a:cs typeface="Calibri"/>
            </a:endParaRPr>
          </a:p>
          <a:p>
            <a:r>
              <a:rPr lang="en-US"/>
              <a:t>By partnering with ForgeFX, Astec gains more than a pilot simulator—they gain a development framework. This streamlined proof-of-concept is intentionally designed as a lightweight but fully functional training application that demonstrates what a complete VR training ecosystem could deliver.</a:t>
            </a:r>
          </a:p>
          <a:p>
            <a:r>
              <a:rPr lang="en-US"/>
              <a:t>The result: Astec can showcase the benefits of immersive training on operator engagement, efficiency, and accuracy, while creating the groundwork for an expandable and future-ready platform..</a:t>
            </a:r>
          </a:p>
        </p:txBody>
      </p:sp>
      <p:sp>
        <p:nvSpPr>
          <p:cNvPr id="15" name="HeaderGradient" hidden="1">
            <a:extLst>
              <a:ext uri="{FF2B5EF4-FFF2-40B4-BE49-F238E27FC236}">
                <a16:creationId xmlns:a16="http://schemas.microsoft.com/office/drawing/2014/main" id="{51073829-15C8-C25A-3B99-3038C1152A70}"/>
              </a:ext>
            </a:extLst>
          </p:cNvPr>
          <p:cNvSpPr/>
          <p:nvPr/>
        </p:nvSpPr>
        <p:spPr>
          <a:xfrm>
            <a:off x="-2" y="0"/>
            <a:ext cx="6857999" cy="2011680"/>
          </a:xfrm>
          <a:prstGeom prst="rect">
            <a:avLst/>
          </a:prstGeom>
          <a:gradFill flip="none" rotWithShape="1">
            <a:gsLst>
              <a:gs pos="0">
                <a:schemeClr val="tx1">
                  <a:lumMod val="95000"/>
                  <a:lumOff val="5000"/>
                </a:schemeClr>
              </a:gs>
              <a:gs pos="55000">
                <a:schemeClr val="tx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Expertise and attention </a:t>
            </a:r>
          </a:p>
          <a:p>
            <a:pPr algn="r" defTabSz="457200"/>
            <a:r>
              <a:rPr lang="en-US" sz="1800" cap="all">
                <a:latin typeface="Roboto Condensed" panose="02000000000000000000" pitchFamily="2" charset="0"/>
                <a:ea typeface="Roboto Condensed" panose="02000000000000000000" pitchFamily="2" charset="0"/>
              </a:rPr>
              <a:t>to detail</a:t>
            </a:r>
          </a:p>
        </p:txBody>
      </p:sp>
    </p:spTree>
    <p:extLst>
      <p:ext uri="{BB962C8B-B14F-4D97-AF65-F5344CB8AC3E}">
        <p14:creationId xmlns:p14="http://schemas.microsoft.com/office/powerpoint/2010/main" val="16406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7649" t="9760" r="10572" b="1317"/>
          <a:stretch/>
        </p:blipFill>
        <p:spPr>
          <a:xfrm>
            <a:off x="0" y="1"/>
            <a:ext cx="6858000" cy="6722076"/>
          </a:xfrm>
        </p:spPr>
      </p:pic>
      <p:sp>
        <p:nvSpPr>
          <p:cNvPr id="4" name="HeaderGradient">
            <a:extLst>
              <a:ext uri="{FF2B5EF4-FFF2-40B4-BE49-F238E27FC236}">
                <a16:creationId xmlns:a16="http://schemas.microsoft.com/office/drawing/2014/main" id="{64CF371D-9F90-B909-3463-B8AD71BDF268}"/>
              </a:ext>
            </a:extLst>
          </p:cNvPr>
          <p:cNvSpPr>
            <a:spLocks/>
          </p:cNvSpPr>
          <p:nvPr/>
        </p:nvSpPr>
        <p:spPr>
          <a:xfrm>
            <a:off x="0" y="4500438"/>
            <a:ext cx="6857999" cy="2221639"/>
          </a:xfrm>
          <a:prstGeom prst="rect">
            <a:avLst/>
          </a:prstGeom>
          <a:gradFill flip="none" rotWithShape="1">
            <a:gsLst>
              <a:gs pos="0">
                <a:schemeClr val="tx2">
                  <a:lumMod val="10000"/>
                </a:schemeClr>
              </a:gs>
              <a:gs pos="75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5915025" cy="1267042"/>
          </a:xfrm>
        </p:spPr>
        <p:txBody>
          <a:bodyPr/>
          <a:lstStyle/>
          <a:p>
            <a:r>
              <a:rPr lang="en-US">
                <a:solidFill>
                  <a:schemeClr val="tx1"/>
                </a:solidFill>
              </a:rPr>
              <a:t>Why</a:t>
            </a:r>
            <a:br>
              <a:rPr lang="en-US">
                <a:solidFill>
                  <a:schemeClr val="tx1"/>
                </a:solidFill>
              </a:rPr>
            </a:br>
            <a:r>
              <a:rPr lang="en-US"/>
              <a:t>ForgeFX</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6" name="Graphic 1" descr="Diploma outline">
            <a:extLst>
              <a:ext uri="{FF2B5EF4-FFF2-40B4-BE49-F238E27FC236}">
                <a16:creationId xmlns:a16="http://schemas.microsoft.com/office/drawing/2014/main" id="{FC7D6B11-C7FF-0134-00B5-4FB100AC6E5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3031874" y="7573662"/>
            <a:ext cx="794250" cy="79425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Industry Reputation</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4896"/>
            <a:ext cx="1871368" cy="66876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Extensive Experience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4896"/>
            <a:ext cx="1871368" cy="731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ForgeSIM™ Framework</a:t>
            </a:r>
          </a:p>
        </p:txBody>
      </p:sp>
      <p:pic>
        <p:nvPicPr>
          <p:cNvPr id="19" name="Graphic 18" descr="Shooting star outline">
            <a:extLst>
              <a:ext uri="{FF2B5EF4-FFF2-40B4-BE49-F238E27FC236}">
                <a16:creationId xmlns:a16="http://schemas.microsoft.com/office/drawing/2014/main" id="{6C6C594D-DB4D-F67C-66B4-52A26170EB4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5099356" y="7605027"/>
            <a:ext cx="731520" cy="731520"/>
          </a:xfrm>
          <a:prstGeom prst="rect">
            <a:avLst/>
          </a:prstGeom>
        </p:spPr>
      </p:pic>
      <p:pic>
        <p:nvPicPr>
          <p:cNvPr id="7" name="Graphic 1" descr="Network outline">
            <a:extLst>
              <a:ext uri="{FF2B5EF4-FFF2-40B4-BE49-F238E27FC236}">
                <a16:creationId xmlns:a16="http://schemas.microsoft.com/office/drawing/2014/main" id="{2BDF2686-11E6-9DA6-B529-2E3580D94EC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95759" y="7525159"/>
            <a:ext cx="794250" cy="794250"/>
          </a:xfrm>
          <a:prstGeom prst="rect">
            <a:avLst/>
          </a:prstGeom>
        </p:spPr>
      </p:pic>
    </p:spTree>
    <p:extLst>
      <p:ext uri="{BB962C8B-B14F-4D97-AF65-F5344CB8AC3E}">
        <p14:creationId xmlns:p14="http://schemas.microsoft.com/office/powerpoint/2010/main" val="1149488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7FF50-BF0D-FAE4-FB9E-9DCDC35F916E}"/>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5100275-FE53-839A-E575-3A56EA7E8323}"/>
              </a:ext>
            </a:extLst>
          </p:cNvPr>
          <p:cNvPicPr>
            <a:picLocks noGrp="1" noChangeAspect="1"/>
          </p:cNvPicPr>
          <p:nvPr>
            <p:ph type="pic" sz="quarter" idx="10"/>
          </p:nvPr>
        </p:nvPicPr>
        <p:blipFill>
          <a:blip r:embed="rId2"/>
          <a:srcRect l="6" r="6"/>
          <a:stretch/>
        </p:blipFill>
        <p:spPr/>
      </p:pic>
      <p:sp>
        <p:nvSpPr>
          <p:cNvPr id="7" name="Text Placeholder 6">
            <a:extLst>
              <a:ext uri="{FF2B5EF4-FFF2-40B4-BE49-F238E27FC236}">
                <a16:creationId xmlns:a16="http://schemas.microsoft.com/office/drawing/2014/main" id="{1110279D-C346-3F68-4A31-6682ECB206D5}"/>
              </a:ext>
            </a:extLst>
          </p:cNvPr>
          <p:cNvSpPr>
            <a:spLocks noGrp="1"/>
          </p:cNvSpPr>
          <p:nvPr>
            <p:ph type="body" sz="quarter" idx="15"/>
          </p:nvPr>
        </p:nvSpPr>
        <p:spPr/>
        <p:txBody>
          <a:bodyPr/>
          <a:lstStyle/>
          <a:p>
            <a:r>
              <a:rPr lang="en-US"/>
              <a:t>A Legacy of Excellence</a:t>
            </a:r>
          </a:p>
        </p:txBody>
      </p:sp>
      <p:sp>
        <p:nvSpPr>
          <p:cNvPr id="9" name="Text Placeholder 8">
            <a:extLst>
              <a:ext uri="{FF2B5EF4-FFF2-40B4-BE49-F238E27FC236}">
                <a16:creationId xmlns:a16="http://schemas.microsoft.com/office/drawing/2014/main" id="{C4A30333-3CB3-E59C-14AF-AF30B168EC78}"/>
              </a:ext>
            </a:extLst>
          </p:cNvPr>
          <p:cNvSpPr>
            <a:spLocks noGrp="1"/>
          </p:cNvSpPr>
          <p:nvPr>
            <p:ph type="body" sz="quarter" idx="16"/>
          </p:nvPr>
        </p:nvSpPr>
        <p:spPr>
          <a:xfrm>
            <a:off x="2468880" y="2321203"/>
            <a:ext cx="3996314" cy="1149350"/>
          </a:xfrm>
        </p:spPr>
        <p:txBody>
          <a:bodyPr/>
          <a:lstStyle/>
          <a:p>
            <a:pPr>
              <a:lnSpc>
                <a:spcPct val="110000"/>
              </a:lnSpc>
              <a:spcBef>
                <a:spcPts val="0"/>
              </a:spcBef>
              <a:spcAft>
                <a:spcPts val="1200"/>
              </a:spcAft>
              <a:defRPr/>
            </a:pPr>
            <a:r>
              <a:rPr lang="en-US"/>
              <a:t>ForgeFX Simulations offers a uniquely qualified and strategically advantageous solution for simulation-based training development. Their proprietary technology, proven track record, and industry partnerships distinguish them from competitors and justify a sole-source procurement.</a:t>
            </a:r>
          </a:p>
        </p:txBody>
      </p:sp>
      <p:sp>
        <p:nvSpPr>
          <p:cNvPr id="11" name="HeaderGradient">
            <a:extLst>
              <a:ext uri="{FF2B5EF4-FFF2-40B4-BE49-F238E27FC236}">
                <a16:creationId xmlns:a16="http://schemas.microsoft.com/office/drawing/2014/main" id="{3473290D-C0F1-B469-39DA-AB0312509DF3}"/>
              </a:ext>
            </a:extLst>
          </p:cNvPr>
          <p:cNvSpPr/>
          <p:nvPr/>
        </p:nvSpPr>
        <p:spPr>
          <a:xfrm>
            <a:off x="1" y="1065705"/>
            <a:ext cx="6857999" cy="945976"/>
          </a:xfrm>
          <a:prstGeom prst="rect">
            <a:avLst/>
          </a:prstGeom>
          <a:gradFill flip="none" rotWithShape="1">
            <a:gsLst>
              <a:gs pos="0">
                <a:schemeClr val="tx1">
                  <a:lumMod val="95000"/>
                  <a:lumOff val="5000"/>
                  <a:alpha val="64000"/>
                </a:schemeClr>
              </a:gs>
              <a:gs pos="4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8871BF2-0E3B-5108-D97C-EDCFD565147C}"/>
              </a:ext>
            </a:extLst>
          </p:cNvPr>
          <p:cNvSpPr>
            <a:spLocks noGrp="1"/>
          </p:cNvSpPr>
          <p:nvPr>
            <p:ph type="title"/>
          </p:nvPr>
        </p:nvSpPr>
        <p:spPr/>
        <p:txBody>
          <a:bodyPr/>
          <a:lstStyle/>
          <a:p>
            <a:r>
              <a:rPr lang="en-US">
                <a:solidFill>
                  <a:schemeClr val="bg1"/>
                </a:solidFill>
              </a:rPr>
              <a:t>Why</a:t>
            </a:r>
            <a:r>
              <a:rPr lang="en-US"/>
              <a:t> ForgeFX</a:t>
            </a:r>
          </a:p>
        </p:txBody>
      </p:sp>
      <p:pic>
        <p:nvPicPr>
          <p:cNvPr id="13" name="Picture 12" hidden="1">
            <a:extLst>
              <a:ext uri="{FF2B5EF4-FFF2-40B4-BE49-F238E27FC236}">
                <a16:creationId xmlns:a16="http://schemas.microsoft.com/office/drawing/2014/main" id="{1A370554-1654-C075-4589-7C5A7719F9E2}"/>
              </a:ext>
            </a:extLst>
          </p:cNvPr>
          <p:cNvPicPr>
            <a:picLocks noGrp="1" noRot="1" noChangeAspect="1" noMove="1" noResize="1" noEditPoints="1" noAdjustHandles="1" noChangeArrowheads="1" noChangeShapeType="1" noCrop="1"/>
          </p:cNvPicPr>
          <p:nvPr/>
        </p:nvPicPr>
        <p:blipFill>
          <a:blip r:embed="rId3"/>
          <a:stretch>
            <a:fillRect/>
          </a:stretch>
        </p:blipFill>
        <p:spPr>
          <a:xfrm>
            <a:off x="457200" y="1179202"/>
            <a:ext cx="6858000" cy="7707086"/>
          </a:xfrm>
          <a:prstGeom prst="rect">
            <a:avLst/>
          </a:prstGeom>
        </p:spPr>
      </p:pic>
      <p:sp>
        <p:nvSpPr>
          <p:cNvPr id="42" name="TextBox 41" hidden="1">
            <a:extLst>
              <a:ext uri="{FF2B5EF4-FFF2-40B4-BE49-F238E27FC236}">
                <a16:creationId xmlns:a16="http://schemas.microsoft.com/office/drawing/2014/main" id="{EFC1AD77-CD55-33BD-19C8-B70A333AC0D4}"/>
              </a:ext>
            </a:extLst>
          </p:cNvPr>
          <p:cNvSpPr txBox="1"/>
          <p:nvPr/>
        </p:nvSpPr>
        <p:spPr>
          <a:xfrm>
            <a:off x="326070" y="8452400"/>
            <a:ext cx="6117261" cy="691600"/>
          </a:xfrm>
          <a:prstGeom prst="rect">
            <a:avLst/>
          </a:prstGeom>
          <a:noFill/>
        </p:spPr>
        <p:txBody>
          <a:bodyPr wrap="square">
            <a:spAutoFit/>
          </a:bodyPr>
          <a:lstStyle/>
          <a:p>
            <a:pPr marL="0" lvl="1">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well-equipped to develop the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[PROJECT]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Our experience, methodology, framework, and commitment to client success make us the ideal partner for this project. We look forward to the opportunity of partnering with </a:t>
            </a:r>
            <a:r>
              <a:rPr lang="en-US" sz="1200">
                <a:solidFill>
                  <a:schemeClr val="tx1">
                    <a:lumMod val="65000"/>
                    <a:lumOff val="35000"/>
                  </a:schemeClr>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create the envisioned training platform.</a:t>
            </a:r>
          </a:p>
        </p:txBody>
      </p:sp>
      <p:sp>
        <p:nvSpPr>
          <p:cNvPr id="6" name="Text Placeholder 8">
            <a:extLst>
              <a:ext uri="{FF2B5EF4-FFF2-40B4-BE49-F238E27FC236}">
                <a16:creationId xmlns:a16="http://schemas.microsoft.com/office/drawing/2014/main" id="{5ECE5650-BE40-B550-1680-75426F6E3578}"/>
              </a:ext>
            </a:extLst>
          </p:cNvPr>
          <p:cNvSpPr txBox="1">
            <a:spLocks/>
          </p:cNvSpPr>
          <p:nvPr/>
        </p:nvSpPr>
        <p:spPr>
          <a:xfrm>
            <a:off x="340323" y="3581653"/>
            <a:ext cx="6177351" cy="5441627"/>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ForgeSIM™ Framework – Proven, Proprietary Technology</a:t>
            </a:r>
            <a:br>
              <a:rPr lang="en-US" sz="1600" b="1" i="1">
                <a:latin typeface="Roboto Condensed" panose="02000000000000000000" pitchFamily="2" charset="0"/>
                <a:ea typeface="Roboto Condensed" panose="02000000000000000000" pitchFamily="2" charset="0"/>
              </a:rPr>
            </a:br>
            <a:r>
              <a:rPr lang="en-US"/>
              <a:t>ForgeFX has developed a proprietary simulation framework, ForgeSIM™, over the past 20 years. Built atop the Unity game engine, this robust code library enables the rapid development of high-quality, custom simulation applications—offering clients a lower-risk, cost-effective solution with reduced development timelines and enhanced technical stability.</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Unity Game Engine Experts</a:t>
            </a:r>
          </a:p>
          <a:p>
            <a:pPr marL="0" lvl="1" indent="0">
              <a:spcBef>
                <a:spcPts val="0"/>
              </a:spcBef>
              <a:spcAft>
                <a:spcPts val="1200"/>
              </a:spcAft>
              <a:buFont typeface="Wingdings" panose="05000000000000000000" pitchFamily="2" charset="2"/>
              <a:buNone/>
              <a:defRPr/>
            </a:pPr>
            <a:r>
              <a:rPr lang="en-US"/>
              <a:t>ForgeFX’s development team brings deep technical expertise in Unity, the most widely adopted engine for immersive content development. Their mastery ensures optimal performance, seamless hardware integration, and compelling user experiences across VR, AR, and MR platforms.</a:t>
            </a:r>
          </a:p>
          <a:p>
            <a:pPr marL="0" lvl="1" indent="0">
              <a:lnSpc>
                <a:spcPct val="100000"/>
              </a:lnSpc>
              <a:spcBef>
                <a:spcPts val="0"/>
              </a:spcBef>
              <a:spcAft>
                <a:spcPts val="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Meta Technology Partner</a:t>
            </a:r>
          </a:p>
          <a:p>
            <a:pPr marL="0" lvl="1" indent="0">
              <a:spcBef>
                <a:spcPts val="0"/>
              </a:spcBef>
              <a:spcAft>
                <a:spcPts val="1200"/>
              </a:spcAft>
              <a:buFont typeface="Wingdings" panose="05000000000000000000" pitchFamily="2" charset="2"/>
              <a:buNone/>
              <a:defRPr/>
            </a:pPr>
            <a:r>
              <a:rPr lang="en-US"/>
              <a:t>As an official Meta Technology Partner, ForgeFX is uniquely positioned to access early platform innovations, tools, and support from Meta. This relationship ensures ForgeFX delivers cutting-edge solutions that are future-ready and aligned with the evolving capabilities of mixed reality hardware.</a:t>
            </a:r>
          </a:p>
          <a:p>
            <a:pPr marL="0" lvl="1" indent="0">
              <a:lnSpc>
                <a:spcPct val="100000"/>
              </a:lnSpc>
              <a:spcBef>
                <a:spcPts val="0"/>
              </a:spcBef>
              <a:spcAft>
                <a:spcPts val="1200"/>
              </a:spcAft>
              <a:buFont typeface="Wingdings" panose="05000000000000000000" pitchFamily="2" charset="2"/>
              <a:buNone/>
              <a:defRPr/>
            </a:pPr>
            <a:r>
              <a:rPr lang="en-US" sz="1400" b="1" i="1">
                <a:latin typeface="Roboto Condensed" panose="02000000000000000000" pitchFamily="2" charset="0"/>
                <a:ea typeface="Roboto Condensed" panose="02000000000000000000" pitchFamily="2" charset="0"/>
              </a:rPr>
              <a:t>Trusted by Industry Leaders</a:t>
            </a:r>
            <a:br>
              <a:rPr lang="en-US" sz="1600" b="1" i="1">
                <a:latin typeface="Roboto Condensed" panose="02000000000000000000" pitchFamily="2" charset="0"/>
                <a:ea typeface="Roboto Condensed" panose="02000000000000000000" pitchFamily="2" charset="0"/>
              </a:rPr>
            </a:br>
            <a:r>
              <a:rPr lang="en-US"/>
              <a:t>ForgeFX has delivered successful training simulations for many Fortune 500 companies—including FedEx, Caterpillar, and GE Healthcare—addressing critical workforce challenges across logistics, heavy equipment, and medical industries. Their work is validated by repeat business, cross-industry referrals, and sustained client relationships.</a:t>
            </a:r>
            <a:endParaRPr lang="en-US" spc="-20"/>
          </a:p>
          <a:p>
            <a:pPr marL="0" lvl="1" indent="0">
              <a:lnSpc>
                <a:spcPct val="100000"/>
              </a:lnSpc>
              <a:buNone/>
              <a:defRPr/>
            </a:pPr>
            <a:r>
              <a:rPr lang="en-US" sz="1400" b="1" i="1">
                <a:latin typeface="Roboto Condensed" panose="02000000000000000000" pitchFamily="2" charset="0"/>
                <a:ea typeface="Roboto Condensed" panose="02000000000000000000" pitchFamily="2" charset="0"/>
              </a:rPr>
              <a:t>Pioneers in Virtual Reality Training</a:t>
            </a:r>
            <a:br>
              <a:rPr lang="en-US" sz="1100" b="1" i="1">
                <a:latin typeface="Roboto Condensed" panose="02000000000000000000" pitchFamily="2" charset="0"/>
                <a:ea typeface="Roboto Condensed" panose="02000000000000000000" pitchFamily="2" charset="0"/>
              </a:rPr>
            </a:br>
            <a:r>
              <a:rPr lang="en-US"/>
              <a:t>With roots in traditional desktop-based simulation, ForgeFX was an early adopter of VR and has been delivering immersive training solutions since the inception of modern VR hardware. Their experience spans the full evolution of XR technologies, giving them unmatched insight into best practices for effective learning in virtual environments.</a:t>
            </a:r>
            <a:endParaRPr lang="en-US" spc="-20"/>
          </a:p>
        </p:txBody>
      </p:sp>
    </p:spTree>
    <p:extLst>
      <p:ext uri="{BB962C8B-B14F-4D97-AF65-F5344CB8AC3E}">
        <p14:creationId xmlns:p14="http://schemas.microsoft.com/office/powerpoint/2010/main" val="402693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srcRect l="1093" r="10137" b="1016"/>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043297FA-C0F7-8FC7-54DD-1CE7ACAC92A6}"/>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solidFill>
                <a:latin typeface="Calibri"/>
                <a:cs typeface="Calibri"/>
              </a:rPr>
              <a:t>The following pages detail the many aspects of the training simulator that ForgeFX will develop to meet your trainees’ needs. </a:t>
            </a:r>
          </a:p>
        </p:txBody>
      </p:sp>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Project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Features</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WRITE tag" hidden="1">
            <a:extLst>
              <a:ext uri="{FF2B5EF4-FFF2-40B4-BE49-F238E27FC236}">
                <a16:creationId xmlns:a16="http://schemas.microsoft.com/office/drawing/2014/main" id="{69E3E029-AC25-AC01-AD3A-7EDEC56D7B98}"/>
              </a:ext>
            </a:extLst>
          </p:cNvPr>
          <p:cNvSpPr txBox="1"/>
          <p:nvPr/>
        </p:nvSpPr>
        <p:spPr>
          <a:xfrm rot="20805525">
            <a:off x="1193965" y="5858372"/>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80192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991" b="991"/>
          <a:stretch/>
        </p:blipFill>
        <p:spPr>
          <a:xfrm>
            <a:off x="0" y="1"/>
            <a:ext cx="6858000" cy="6722076"/>
          </a:xfrm>
        </p:spPr>
      </p:pic>
      <p:sp>
        <p:nvSpPr>
          <p:cNvPr id="4" name="HeaderGradient">
            <a:extLst>
              <a:ext uri="{FF2B5EF4-FFF2-40B4-BE49-F238E27FC236}">
                <a16:creationId xmlns:a16="http://schemas.microsoft.com/office/drawing/2014/main" id="{203C00C0-722A-7470-C2A5-FDCB23E54125}"/>
              </a:ext>
            </a:extLst>
          </p:cNvPr>
          <p:cNvSpPr/>
          <p:nvPr/>
        </p:nvSpPr>
        <p:spPr>
          <a:xfrm>
            <a:off x="0" y="4642834"/>
            <a:ext cx="6857999" cy="2079242"/>
          </a:xfrm>
          <a:prstGeom prst="rect">
            <a:avLst/>
          </a:prstGeom>
          <a:gradFill flip="none" rotWithShape="1">
            <a:gsLst>
              <a:gs pos="0">
                <a:schemeClr val="bg1">
                  <a:lumMod val="95000"/>
                  <a:lumOff val="5000"/>
                  <a:alpha val="48000"/>
                </a:schemeClr>
              </a:gs>
              <a:gs pos="67000">
                <a:schemeClr val="bg1">
                  <a:lumMod val="95000"/>
                  <a:lumOff val="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FORGE</a:t>
            </a:r>
            <a:r>
              <a:rPr lang="en-US">
                <a:solidFill>
                  <a:schemeClr val="tx1"/>
                </a:solidFill>
                <a:latin typeface="Lato" panose="020F0502020204030203" pitchFamily="34" charset="0"/>
              </a:rPr>
              <a:t>SIM™</a:t>
            </a:r>
            <a:r>
              <a:rPr lang="en-US"/>
              <a:t> FRAMEWORK</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Gantt Chart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07916" y="7589520"/>
            <a:ext cx="822960" cy="822960"/>
          </a:xfrm>
          <a:prstGeom prst="rect">
            <a:avLst/>
          </a:prstGeom>
        </p:spPr>
      </p:pic>
      <p:pic>
        <p:nvPicPr>
          <p:cNvPr id="17" name="Graphic 2">
            <a:extLst>
              <a:ext uri="{FF2B5EF4-FFF2-40B4-BE49-F238E27FC236}">
                <a16:creationId xmlns:a16="http://schemas.microsoft.com/office/drawing/2014/main" id="{DA867275-B31A-0349-5EE5-F2E705833DA2}"/>
              </a:ext>
            </a:extLst>
          </p:cNvPr>
          <p:cNvPicPr>
            <a:picLocks noChangeAspect="1"/>
          </p:cNvPicPr>
          <p:nvPr/>
        </p:nvPicPr>
        <p:blipFill>
          <a:blip r:embed="rId5"/>
          <a:srcRect/>
          <a:stretch/>
        </p:blipFill>
        <p:spPr>
          <a:xfrm>
            <a:off x="3019000" y="7589520"/>
            <a:ext cx="819999" cy="822960"/>
          </a:xfrm>
          <a:prstGeom prst="rect">
            <a:avLst/>
          </a:prstGeom>
        </p:spPr>
      </p:pic>
      <p:pic>
        <p:nvPicPr>
          <p:cNvPr id="15" name="Graphic 1" descr="End with solid fill">
            <a:extLst>
              <a:ext uri="{FF2B5EF4-FFF2-40B4-BE49-F238E27FC236}">
                <a16:creationId xmlns:a16="http://schemas.microsoft.com/office/drawing/2014/main" id="{5ED6432E-780F-8B92-0A18-8ADCFD7F97EF}"/>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81404" y="7589520"/>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Performance Tracking</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Real-World Integration</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Rapid Development</a:t>
            </a:r>
          </a:p>
        </p:txBody>
      </p:sp>
    </p:spTree>
    <p:extLst>
      <p:ext uri="{BB962C8B-B14F-4D97-AF65-F5344CB8AC3E}">
        <p14:creationId xmlns:p14="http://schemas.microsoft.com/office/powerpoint/2010/main" val="37994209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11216-A743-1B0D-5493-988526D4DF1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E6AA2EE5-B16A-C480-F663-C30AE3577239}"/>
              </a:ext>
            </a:extLst>
          </p:cNvPr>
          <p:cNvPicPr>
            <a:picLocks noGrp="1" noChangeAspect="1"/>
          </p:cNvPicPr>
          <p:nvPr>
            <p:ph type="pic" sz="quarter" idx="10"/>
          </p:nvPr>
        </p:nvPicPr>
        <p:blipFill rotWithShape="1">
          <a:blip r:embed="rId2"/>
          <a:srcRect l="620" t="31579" r="620" b="17540"/>
          <a:stretch/>
        </p:blipFill>
        <p:spPr>
          <a:xfrm>
            <a:off x="0" y="0"/>
            <a:ext cx="6858000" cy="2011680"/>
          </a:xfrm>
        </p:spPr>
      </p:pic>
      <p:sp>
        <p:nvSpPr>
          <p:cNvPr id="13" name="Text Placeholder 12">
            <a:extLst>
              <a:ext uri="{FF2B5EF4-FFF2-40B4-BE49-F238E27FC236}">
                <a16:creationId xmlns:a16="http://schemas.microsoft.com/office/drawing/2014/main" id="{F2B756D3-0A60-E4B4-2005-9E3F5872522D}"/>
              </a:ext>
            </a:extLst>
          </p:cNvPr>
          <p:cNvSpPr>
            <a:spLocks noGrp="1"/>
          </p:cNvSpPr>
          <p:nvPr>
            <p:ph type="body" sz="quarter" idx="15"/>
          </p:nvPr>
        </p:nvSpPr>
        <p:spPr>
          <a:xfrm>
            <a:off x="0" y="2221991"/>
            <a:ext cx="2286000" cy="1501413"/>
          </a:xfrm>
        </p:spPr>
        <p:txBody>
          <a:bodyPr/>
          <a:lstStyle/>
          <a:p>
            <a:pPr algn="r" defTabSz="457200"/>
            <a:r>
              <a:rPr lang="en-US" sz="1800" cap="all">
                <a:latin typeface="Roboto Condensed" panose="02000000000000000000" pitchFamily="2" charset="0"/>
                <a:ea typeface="Roboto Condensed" panose="02000000000000000000" pitchFamily="2" charset="0"/>
              </a:rPr>
              <a:t>Essential </a:t>
            </a:r>
          </a:p>
          <a:p>
            <a:pPr algn="r" defTabSz="457200"/>
            <a:r>
              <a:rPr lang="en-US" sz="1800" cap="all">
                <a:latin typeface="Roboto Condensed" panose="02000000000000000000" pitchFamily="2" charset="0"/>
                <a:ea typeface="Roboto Condensed" panose="02000000000000000000" pitchFamily="2" charset="0"/>
              </a:rPr>
              <a:t>Building Blocks </a:t>
            </a:r>
          </a:p>
          <a:p>
            <a:pPr algn="r" defTabSz="457200"/>
            <a:r>
              <a:rPr lang="en-US" sz="1800" cap="all">
                <a:latin typeface="Roboto Condensed" panose="02000000000000000000" pitchFamily="2" charset="0"/>
                <a:ea typeface="Roboto Condensed" panose="02000000000000000000" pitchFamily="2" charset="0"/>
              </a:rPr>
              <a:t>of the Training Simulator</a:t>
            </a:r>
          </a:p>
          <a:p>
            <a:endParaRPr lang="en-US"/>
          </a:p>
        </p:txBody>
      </p:sp>
      <p:sp>
        <p:nvSpPr>
          <p:cNvPr id="12" name="Text Placeholder 11">
            <a:extLst>
              <a:ext uri="{FF2B5EF4-FFF2-40B4-BE49-F238E27FC236}">
                <a16:creationId xmlns:a16="http://schemas.microsoft.com/office/drawing/2014/main" id="{A5BFDBF1-6085-93AF-2DD6-4901C9640792}"/>
              </a:ext>
            </a:extLst>
          </p:cNvPr>
          <p:cNvSpPr>
            <a:spLocks noGrp="1"/>
          </p:cNvSpPr>
          <p:nvPr>
            <p:ph type="body" sz="quarter" idx="16"/>
          </p:nvPr>
        </p:nvSpPr>
        <p:spPr/>
        <p:txBody>
          <a:bodyPr/>
          <a:lstStyle/>
          <a:p>
            <a:pPr marL="0" marR="0" lvl="0" indent="0" defTabSz="457200" rtl="0" eaLnBrk="1" fontAlgn="auto" latinLnBrk="0" hangingPunct="1">
              <a:spcBef>
                <a:spcPts val="0"/>
              </a:spcBef>
              <a:spcAft>
                <a:spcPts val="600"/>
              </a:spcAft>
              <a:buClrTx/>
              <a:buSzTx/>
              <a:buFontTx/>
              <a:buNone/>
              <a:tabLst/>
              <a:defRPr/>
            </a:pPr>
            <a:r>
              <a:rPr lang="en-US" sz="1200"/>
              <a:t>ForgeFX's commitment to innovation and quality is embedded in every layer of our ForgeSIM™ suite. It embodies the best practices and technological advancements we've acquired over numerous successful deployments. Each component is designed to integrate seamlessly, providing clients with a cohesive development experience from concept to execution.</a:t>
            </a:r>
          </a:p>
          <a:p>
            <a:pPr marL="0" marR="0" lvl="0" indent="0" defTabSz="457200" rtl="0" eaLnBrk="1" fontAlgn="auto" latinLnBrk="0" hangingPunct="1">
              <a:spcBef>
                <a:spcPts val="0"/>
              </a:spcBef>
              <a:spcAft>
                <a:spcPts val="600"/>
              </a:spcAft>
              <a:buClrTx/>
              <a:buSzTx/>
              <a:buFontTx/>
              <a:buNone/>
              <a:tabLst/>
              <a:defRPr/>
            </a:pPr>
            <a:r>
              <a:rPr lang="en-US" sz="1200"/>
              <a:t>Here are the elements of the framework:</a:t>
            </a:r>
            <a:endParaRPr lang="en-US"/>
          </a:p>
        </p:txBody>
      </p:sp>
      <p:sp>
        <p:nvSpPr>
          <p:cNvPr id="15" name="HeaderGradient">
            <a:extLst>
              <a:ext uri="{FF2B5EF4-FFF2-40B4-BE49-F238E27FC236}">
                <a16:creationId xmlns:a16="http://schemas.microsoft.com/office/drawing/2014/main" id="{BCF56053-549C-2F19-4392-9F6F9CA99626}"/>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4FF14439-9368-825C-21E5-3EB8281744A0}"/>
              </a:ext>
            </a:extLst>
          </p:cNvPr>
          <p:cNvSpPr>
            <a:spLocks noGrp="1"/>
          </p:cNvSpPr>
          <p:nvPr>
            <p:ph type="title"/>
          </p:nvPr>
        </p:nvSpPr>
        <p:spPr/>
        <p:txBody>
          <a:bodyPr/>
          <a:lstStyle/>
          <a:p>
            <a:r>
              <a:rPr lang="en-US">
                <a:solidFill>
                  <a:schemeClr val="bg1"/>
                </a:solidFill>
              </a:rPr>
              <a:t>ForgeSIM™</a:t>
            </a:r>
            <a:r>
              <a:rPr lang="en-US"/>
              <a:t> Framework</a:t>
            </a:r>
          </a:p>
        </p:txBody>
      </p:sp>
      <p:sp>
        <p:nvSpPr>
          <p:cNvPr id="16" name="TextBox 15">
            <a:extLst>
              <a:ext uri="{FF2B5EF4-FFF2-40B4-BE49-F238E27FC236}">
                <a16:creationId xmlns:a16="http://schemas.microsoft.com/office/drawing/2014/main" id="{34BE56F3-E970-6F45-C3F0-A4940B62FE5E}"/>
              </a:ext>
            </a:extLst>
          </p:cNvPr>
          <p:cNvSpPr txBox="1"/>
          <p:nvPr/>
        </p:nvSpPr>
        <p:spPr>
          <a:xfrm>
            <a:off x="2685245" y="3822535"/>
            <a:ext cx="3715553" cy="4237057"/>
          </a:xfrm>
          <a:prstGeom prst="rect">
            <a:avLst/>
          </a:prstGeom>
          <a:noFill/>
        </p:spPr>
        <p:txBody>
          <a:bodyPr wrap="square" lIns="0" rIns="0">
            <a:spAutoFit/>
          </a:bodyPr>
          <a:lstStyle/>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CORE:</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core re-useable application framework enabling rapid development of fundamental application flows, based on a rock-solid foundation.</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CONNECT:</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Proprietary process and approach to bridge the gap between static machine and equipment CAD files to their interactive counterparts, matching real-world behaviors.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1"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CONTROL:</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Pre-built system to connect real-world equipment controls to ForgeSIM-based applications. Protocol support includes both custom and standard CAN-BUS systems.</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TRACK:</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Sophisticated system which granularly tracks both raw user actions as well as client-specified higher-level performance assessment and reporting criteria.</a:t>
            </a:r>
          </a:p>
          <a:p>
            <a:pPr marL="0" marR="0" lvl="0" indent="0" defTabSz="457200" rtl="0" eaLnBrk="1" fontAlgn="auto" latinLnBrk="0" hangingPunct="1">
              <a:spcBef>
                <a:spcPts val="0"/>
              </a:spcBef>
              <a:spcAft>
                <a:spcPts val="1600"/>
              </a:spcAft>
              <a:buClrTx/>
              <a:buSzTx/>
              <a:buFontTx/>
              <a:buNone/>
              <a:tabLst/>
              <a:defRPr/>
            </a:pPr>
            <a:r>
              <a:rPr kumimoji="0" lang="en-US" sz="1200" b="1"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ForgeSIM™ GATHER:</a:t>
            </a:r>
            <a:r>
              <a:rPr kumimoji="0" lang="en-US" sz="1200" b="0" i="0" u="none" strike="noStrike" kern="1200" cap="none" spc="-2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Time-tested multiplayer framework designed specifically for the team-based practice and instructor/student modalities required for simulation-based training.</a:t>
            </a:r>
          </a:p>
        </p:txBody>
      </p:sp>
      <p:pic>
        <p:nvPicPr>
          <p:cNvPr id="2" name="Graphic 5" descr="Group of men with solid fill">
            <a:extLst>
              <a:ext uri="{FF2B5EF4-FFF2-40B4-BE49-F238E27FC236}">
                <a16:creationId xmlns:a16="http://schemas.microsoft.com/office/drawing/2014/main" id="{289DCB69-98DD-88A6-62B2-FAD2C55D02F9}"/>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r:embed="rId4"/>
              </a:ext>
            </a:extLst>
          </a:blip>
          <a:srcRect/>
          <a:stretch/>
        </p:blipFill>
        <p:spPr>
          <a:xfrm>
            <a:off x="2010762" y="7236912"/>
            <a:ext cx="551215" cy="551215"/>
          </a:xfrm>
          <a:prstGeom prst="rect">
            <a:avLst/>
          </a:prstGeom>
        </p:spPr>
      </p:pic>
      <p:pic>
        <p:nvPicPr>
          <p:cNvPr id="3" name="Graphic 4" descr="Gantt Chart with solid fill">
            <a:extLst>
              <a:ext uri="{FF2B5EF4-FFF2-40B4-BE49-F238E27FC236}">
                <a16:creationId xmlns:a16="http://schemas.microsoft.com/office/drawing/2014/main" id="{D631C167-2587-C0F2-87CD-6FC6BF3B7137}"/>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2010762" y="6451521"/>
            <a:ext cx="551215" cy="551215"/>
          </a:xfrm>
          <a:prstGeom prst="rect">
            <a:avLst/>
          </a:prstGeom>
        </p:spPr>
      </p:pic>
      <p:pic>
        <p:nvPicPr>
          <p:cNvPr id="4" name="Graphic 3" descr="Steering Wheel with solid fill">
            <a:extLst>
              <a:ext uri="{FF2B5EF4-FFF2-40B4-BE49-F238E27FC236}">
                <a16:creationId xmlns:a16="http://schemas.microsoft.com/office/drawing/2014/main" id="{6C36C243-CFD5-9355-46F1-ECBCF6DA8F15}"/>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p:blipFill>
        <p:spPr>
          <a:xfrm>
            <a:off x="2010762" y="5539044"/>
            <a:ext cx="551215" cy="551215"/>
          </a:xfrm>
          <a:prstGeom prst="rect">
            <a:avLst/>
          </a:prstGeom>
        </p:spPr>
      </p:pic>
      <p:pic>
        <p:nvPicPr>
          <p:cNvPr id="5" name="Graphic 2" descr="Plugged Unplugged with solid fill">
            <a:extLst>
              <a:ext uri="{FF2B5EF4-FFF2-40B4-BE49-F238E27FC236}">
                <a16:creationId xmlns:a16="http://schemas.microsoft.com/office/drawing/2014/main" id="{3E08FE53-F667-D2A5-259B-9F51065AB688}"/>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r:embed="rId10"/>
              </a:ext>
            </a:extLst>
          </a:blip>
          <a:srcRect/>
          <a:stretch/>
        </p:blipFill>
        <p:spPr>
          <a:xfrm>
            <a:off x="2010762" y="4587448"/>
            <a:ext cx="551215" cy="551215"/>
          </a:xfrm>
          <a:prstGeom prst="rect">
            <a:avLst/>
          </a:prstGeom>
        </p:spPr>
      </p:pic>
      <p:pic>
        <p:nvPicPr>
          <p:cNvPr id="6" name="Graphic 1" descr="Target with solid fill">
            <a:extLst>
              <a:ext uri="{FF2B5EF4-FFF2-40B4-BE49-F238E27FC236}">
                <a16:creationId xmlns:a16="http://schemas.microsoft.com/office/drawing/2014/main" id="{741EDE3D-2A14-22F7-55EC-05BBD91C6E9A}"/>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2010762" y="3879819"/>
            <a:ext cx="551215" cy="551215"/>
          </a:xfrm>
          <a:prstGeom prst="rect">
            <a:avLst/>
          </a:prstGeom>
        </p:spPr>
      </p:pic>
    </p:spTree>
    <p:extLst>
      <p:ext uri="{BB962C8B-B14F-4D97-AF65-F5344CB8AC3E}">
        <p14:creationId xmlns:p14="http://schemas.microsoft.com/office/powerpoint/2010/main" val="38285853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15" name="HeaderGradient">
            <a:extLst>
              <a:ext uri="{FF2B5EF4-FFF2-40B4-BE49-F238E27FC236}">
                <a16:creationId xmlns:a16="http://schemas.microsoft.com/office/drawing/2014/main" id="{D08A8DCF-6ED5-4A1D-7E95-4215A582EC46}"/>
              </a:ext>
            </a:extLst>
          </p:cNvPr>
          <p:cNvSpPr>
            <a:spLocks/>
          </p:cNvSpPr>
          <p:nvPr/>
        </p:nvSpPr>
        <p:spPr>
          <a:xfrm>
            <a:off x="1" y="3721099"/>
            <a:ext cx="6857999" cy="300097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267974" y="5104344"/>
            <a:ext cx="5608622" cy="1366638"/>
          </a:xfrm>
        </p:spPr>
        <p:txBody>
          <a:bodyPr/>
          <a:lstStyle/>
          <a:p>
            <a:r>
              <a:rPr lang="en-US" sz="3600">
                <a:solidFill>
                  <a:schemeClr val="tx1"/>
                </a:solidFill>
              </a:rPr>
              <a:t>Virtual</a:t>
            </a:r>
            <a:r>
              <a:rPr lang="en-US" sz="3600"/>
              <a:t> </a:t>
            </a:r>
            <a:br>
              <a:rPr lang="en-US" sz="3600"/>
            </a:br>
            <a:r>
              <a:rPr lang="en-US" sz="3600"/>
              <a:t>Equipment </a:t>
            </a:r>
            <a:r>
              <a:rPr lang="en-US" sz="2000"/>
              <a:t>and</a:t>
            </a:r>
            <a:r>
              <a:rPr lang="en-US" sz="3600"/>
              <a:t> environment </a:t>
            </a:r>
            <a:endParaRPr lang="en-US" sz="4000"/>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14" name="Graphic 3" descr="Forest scene outline">
            <a:extLst>
              <a:ext uri="{FF2B5EF4-FFF2-40B4-BE49-F238E27FC236}">
                <a16:creationId xmlns:a16="http://schemas.microsoft.com/office/drawing/2014/main" id="{D9EB61E9-DB13-5F50-86A0-0328E69735CA}"/>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12" name="Graphic 2" descr="Tractor outline">
            <a:extLst>
              <a:ext uri="{FF2B5EF4-FFF2-40B4-BE49-F238E27FC236}">
                <a16:creationId xmlns:a16="http://schemas.microsoft.com/office/drawing/2014/main" id="{65ED23A4-37F7-A781-BF99-7BA3BA19F7E3}"/>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11" name="Graphic 1" descr="Warehouse outline">
            <a:extLst>
              <a:ext uri="{FF2B5EF4-FFF2-40B4-BE49-F238E27FC236}">
                <a16:creationId xmlns:a16="http://schemas.microsoft.com/office/drawing/2014/main" id="{BF2D0B74-A7F7-D9E2-2DE9-5A18B48C1477}"/>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6" name="TextBox 3">
            <a:extLst>
              <a:ext uri="{FF2B5EF4-FFF2-40B4-BE49-F238E27FC236}">
                <a16:creationId xmlns:a16="http://schemas.microsoft.com/office/drawing/2014/main" id="{6FB93373-61D5-2842-78FE-8CB641379776}"/>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Terrain</a:t>
            </a:r>
          </a:p>
        </p:txBody>
      </p:sp>
      <p:sp>
        <p:nvSpPr>
          <p:cNvPr id="7" name="TextBox 2">
            <a:extLst>
              <a:ext uri="{FF2B5EF4-FFF2-40B4-BE49-F238E27FC236}">
                <a16:creationId xmlns:a16="http://schemas.microsoft.com/office/drawing/2014/main" id="{DDAF803F-B6DB-7A40-6410-E78CACA03500}"/>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Objects</a:t>
            </a:r>
          </a:p>
        </p:txBody>
      </p:sp>
      <p:sp>
        <p:nvSpPr>
          <p:cNvPr id="4" name="TextBox 1">
            <a:extLst>
              <a:ext uri="{FF2B5EF4-FFF2-40B4-BE49-F238E27FC236}">
                <a16:creationId xmlns:a16="http://schemas.microsoft.com/office/drawing/2014/main" id="{7454D562-1FBD-3CB3-78C7-15B871FDAB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Structures</a:t>
            </a:r>
          </a:p>
        </p:txBody>
      </p:sp>
    </p:spTree>
    <p:extLst>
      <p:ext uri="{BB962C8B-B14F-4D97-AF65-F5344CB8AC3E}">
        <p14:creationId xmlns:p14="http://schemas.microsoft.com/office/powerpoint/2010/main" val="41327391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0734D-C753-4646-287B-1D0EDA5E3F9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6B2AFAC-A600-346B-B705-629B70111EB2}"/>
              </a:ext>
            </a:extLst>
          </p:cNvPr>
          <p:cNvPicPr>
            <a:picLocks noGrp="1" noChangeAspect="1"/>
          </p:cNvPicPr>
          <p:nvPr>
            <p:ph type="pic" sz="quarter" idx="10"/>
          </p:nvPr>
        </p:nvPicPr>
        <p:blipFill rotWithShape="1">
          <a:blip r:embed="rId2"/>
          <a:srcRect r="17298" b="17298"/>
          <a:stretch>
            <a:fillRect/>
          </a:stretch>
        </p:blipFill>
        <p:spPr>
          <a:xfrm>
            <a:off x="0" y="0"/>
            <a:ext cx="6858000" cy="2011680"/>
          </a:xfrm>
        </p:spPr>
      </p:pic>
      <p:sp>
        <p:nvSpPr>
          <p:cNvPr id="13" name="Text Placeholder 12">
            <a:extLst>
              <a:ext uri="{FF2B5EF4-FFF2-40B4-BE49-F238E27FC236}">
                <a16:creationId xmlns:a16="http://schemas.microsoft.com/office/drawing/2014/main" id="{48532740-43B3-C857-34C5-53179EA97A1E}"/>
              </a:ext>
            </a:extLst>
          </p:cNvPr>
          <p:cNvSpPr>
            <a:spLocks noGrp="1"/>
          </p:cNvSpPr>
          <p:nvPr>
            <p:ph type="body" sz="quarter" idx="14"/>
          </p:nvPr>
        </p:nvSpPr>
        <p:spPr>
          <a:xfrm>
            <a:off x="182880" y="6800626"/>
            <a:ext cx="1973580" cy="1403216"/>
          </a:xfrm>
        </p:spPr>
        <p:txBody>
          <a:bodyPr/>
          <a:lstStyle/>
          <a:p>
            <a:r>
              <a:rPr lang="en-US" sz="1050"/>
              <a:t>ForgeFX’s experience and expertise is highlighted in a previous project with Caterpillar. The excavator operator training simulator improves safety and efficiency by providing an engaging learning platform, offering hands-on experience with machine controls and operations.</a:t>
            </a:r>
            <a:endParaRPr lang="en-US" sz="105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1142F533-98B3-CE40-DE08-E617A0220B68}"/>
              </a:ext>
            </a:extLst>
          </p:cNvPr>
          <p:cNvSpPr>
            <a:spLocks noGrp="1"/>
          </p:cNvSpPr>
          <p:nvPr>
            <p:ph type="body" sz="quarter" idx="13"/>
          </p:nvPr>
        </p:nvSpPr>
        <p:spPr>
          <a:xfrm>
            <a:off x="182879" y="6319281"/>
            <a:ext cx="1618761" cy="433608"/>
          </a:xfrm>
        </p:spPr>
        <p:txBody>
          <a:bodyPr/>
          <a:lstStyle/>
          <a:p>
            <a:r>
              <a:rPr lang="en-US" sz="1050"/>
              <a:t>CASE STUDY: CATERPILLAR</a:t>
            </a:r>
          </a:p>
        </p:txBody>
      </p:sp>
      <p:pic>
        <p:nvPicPr>
          <p:cNvPr id="18" name="Picture Placeholder 17">
            <a:extLst>
              <a:ext uri="{FF2B5EF4-FFF2-40B4-BE49-F238E27FC236}">
                <a16:creationId xmlns:a16="http://schemas.microsoft.com/office/drawing/2014/main" id="{0E879106-3E97-2561-7E7B-6F0B3389CAAC}"/>
              </a:ext>
            </a:extLst>
          </p:cNvPr>
          <p:cNvPicPr>
            <a:picLocks noGrp="1" noChangeAspect="1"/>
          </p:cNvPicPr>
          <p:nvPr>
            <p:ph type="pic" sz="quarter" idx="17"/>
          </p:nvPr>
        </p:nvPicPr>
        <p:blipFill rotWithShape="1">
          <a:blip r:embed="rId3"/>
          <a:srcRect l="32" t="10882" r="-32" b="10734"/>
          <a:stretch>
            <a:fillRect/>
          </a:stretch>
        </p:blipFill>
        <p:spPr>
          <a:xfrm>
            <a:off x="-1" y="3798556"/>
            <a:ext cx="2285972" cy="2331788"/>
          </a:xfrm>
        </p:spPr>
      </p:pic>
      <p:sp>
        <p:nvSpPr>
          <p:cNvPr id="2" name="Text Placeholder 1">
            <a:extLst>
              <a:ext uri="{FF2B5EF4-FFF2-40B4-BE49-F238E27FC236}">
                <a16:creationId xmlns:a16="http://schemas.microsoft.com/office/drawing/2014/main" id="{460F9E16-A040-EF0E-7EDE-5D04602C2C91}"/>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23B5F29E-63B1-7664-D36A-9161B63B30B0}"/>
              </a:ext>
            </a:extLst>
          </p:cNvPr>
          <p:cNvSpPr>
            <a:spLocks noGrp="1"/>
          </p:cNvSpPr>
          <p:nvPr>
            <p:ph type="body" sz="quarter" idx="16"/>
          </p:nvPr>
        </p:nvSpPr>
        <p:spPr>
          <a:xfrm>
            <a:off x="2468879" y="2194560"/>
            <a:ext cx="3976995" cy="6289039"/>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Astec VR Simulator Pilot will recreate the worksite environment surrounding an asphalt drum and trunnion assembly, giving trainees a clear and practical setting for learning. Visual detail is focused where it matters most, on the drum, trunnion, and immediate frame, while the background remains simplified for performance and clarity.</a:t>
            </a:r>
            <a:endParaRPr lang="en-US" spc="-10"/>
          </a:p>
          <a:p>
            <a:pPr>
              <a:lnSpc>
                <a:spcPct val="110000"/>
              </a:lnSpc>
              <a:spcBef>
                <a:spcPts val="600"/>
              </a:spcBef>
              <a:spcAft>
                <a:spcPts val="600"/>
              </a:spcAft>
              <a:defRPr/>
            </a:pPr>
            <a:b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will interact directly with essential tools, virtually modeled to scale and used in the correct order. Each step of the Level Trunnion Adjustment, from lifting the drum tire with a jack to placing shims and verifying alignment, will be performed as it would in the field, reinforcing correct technique through realistic handling and sequencing.</a:t>
            </a:r>
          </a:p>
          <a:p>
            <a:pPr marL="171450" indent="-171450">
              <a:spcBef>
                <a:spcPts val="0"/>
              </a:spcBef>
              <a:buClr>
                <a:schemeClr val="accent1"/>
              </a:buClr>
              <a:buFont typeface="Wingdings" panose="05000000000000000000" pitchFamily="2" charset="2"/>
              <a:buChar char="§"/>
              <a:defRPr/>
            </a:pPr>
            <a:r>
              <a:rPr lang="en-US" b="1"/>
              <a:t>Focused Work Area</a:t>
            </a:r>
            <a:r>
              <a:rPr lang="en-US"/>
              <a:t>: High-fidelity 3D models of the drum, trunnion, and frame (provided by Astec) ensure accuracy where precision is essential</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b="1"/>
              <a:t>True-to-Life Tools</a:t>
            </a:r>
            <a:r>
              <a:rPr lang="en-US"/>
              <a:t>: Jack, helper bar, pry bar, shims, and hammer are recreated to support step-by-step practice</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marL="171450" indent="-171450">
              <a:spcBef>
                <a:spcPts val="0"/>
              </a:spcBef>
              <a:buClr>
                <a:schemeClr val="accent1"/>
              </a:buClr>
              <a:buFont typeface="Wingdings" panose="05000000000000000000" pitchFamily="2" charset="2"/>
              <a:buChar char="§"/>
              <a:defRPr/>
            </a:pPr>
            <a:r>
              <a:rPr lang="en-US" b="1"/>
              <a:t>Streamlined Backdrop</a:t>
            </a:r>
            <a:r>
              <a:rPr lang="en-US"/>
              <a:t>: Simplified environment keeps the trainee’s attention on the procedure without distractions</a:t>
            </a:r>
            <a:r>
              <a:rPr lang="en-US" spc="-20"/>
              <a:t>.</a:t>
            </a:r>
          </a:p>
          <a:p>
            <a:pPr marL="171450" indent="-171450">
              <a:spcBef>
                <a:spcPts val="0"/>
              </a:spcBef>
              <a:buClr>
                <a:schemeClr val="accent1"/>
              </a:buClr>
              <a:buFont typeface="Wingdings" panose="05000000000000000000" pitchFamily="2" charset="2"/>
              <a:buChar char="§"/>
              <a:defRPr/>
            </a:pPr>
            <a:r>
              <a:rPr lang="en-US" b="1"/>
              <a:t>Immersive Visuals</a:t>
            </a:r>
            <a:r>
              <a:rPr lang="en-US"/>
              <a:t>: Lighting, textures, and scale provide a sense of realism that mirrors the field experience.</a:t>
            </a:r>
            <a:endPar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0"/>
              </a:spcBef>
              <a:buClr>
                <a:schemeClr val="accent1"/>
              </a:buClr>
              <a:defRPr/>
            </a:pPr>
            <a:r>
              <a:rPr lang="en-US"/>
              <a:t>This pilot emphasizes clarity, realism, and process fidelity, establishing a strong foundation for virtual reality training implementation across the Astec training ecosystem.</a:t>
            </a:r>
            <a:endPar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spcBef>
                <a:spcPts val="600"/>
              </a:spcBef>
            </a:pPr>
            <a:endParaRPr lang="en-US" sz="1200" spc="-10"/>
          </a:p>
        </p:txBody>
      </p:sp>
      <p:sp>
        <p:nvSpPr>
          <p:cNvPr id="6" name="HeaderGradient" hidden="1">
            <a:extLst>
              <a:ext uri="{FF2B5EF4-FFF2-40B4-BE49-F238E27FC236}">
                <a16:creationId xmlns:a16="http://schemas.microsoft.com/office/drawing/2014/main" id="{FAA6CCC1-7ED5-1603-5C38-EF44A6141F4B}"/>
              </a:ext>
            </a:extLst>
          </p:cNvPr>
          <p:cNvSpPr/>
          <p:nvPr/>
        </p:nvSpPr>
        <p:spPr>
          <a:xfrm>
            <a:off x="0" y="1411264"/>
            <a:ext cx="6857998" cy="594360"/>
          </a:xfrm>
          <a:prstGeom prst="rect">
            <a:avLst/>
          </a:prstGeom>
          <a:gradFill flip="none" rotWithShape="1">
            <a:gsLst>
              <a:gs pos="25000">
                <a:schemeClr val="tx1">
                  <a:lumMod val="95000"/>
                  <a:lumOff val="5000"/>
                  <a:alpha val="2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HeaderGradient">
            <a:extLst>
              <a:ext uri="{FF2B5EF4-FFF2-40B4-BE49-F238E27FC236}">
                <a16:creationId xmlns:a16="http://schemas.microsoft.com/office/drawing/2014/main" id="{0B3A9C3B-7E40-78FA-2DB9-B6B9ECA4F27F}"/>
              </a:ext>
            </a:extLst>
          </p:cNvPr>
          <p:cNvSpPr/>
          <p:nvPr/>
        </p:nvSpPr>
        <p:spPr>
          <a:xfrm>
            <a:off x="1" y="-8149"/>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76CE590-3E00-A1E7-4038-0A6DAD33F041}"/>
              </a:ext>
            </a:extLst>
          </p:cNvPr>
          <p:cNvSpPr>
            <a:spLocks noGrp="1"/>
          </p:cNvSpPr>
          <p:nvPr>
            <p:ph type="title"/>
          </p:nvPr>
        </p:nvSpPr>
        <p:spPr/>
        <p:txBody>
          <a:bodyPr/>
          <a:lstStyle/>
          <a:p>
            <a:r>
              <a:rPr lang="en-US">
                <a:solidFill>
                  <a:schemeClr val="bg1"/>
                </a:solidFill>
              </a:rPr>
              <a:t>Virtual</a:t>
            </a:r>
            <a:r>
              <a:rPr lang="en-US"/>
              <a:t> </a:t>
            </a:r>
            <a:r>
              <a:rPr lang="en-US" sz="2000"/>
              <a:t>Equipment </a:t>
            </a:r>
            <a:r>
              <a:rPr lang="en-US" sz="1400"/>
              <a:t>and</a:t>
            </a:r>
            <a:r>
              <a:rPr lang="en-US" sz="2000"/>
              <a:t> Environment</a:t>
            </a:r>
            <a:endParaRPr lang="en-US"/>
          </a:p>
        </p:txBody>
      </p:sp>
      <p:cxnSp>
        <p:nvCxnSpPr>
          <p:cNvPr id="5" name="Straight Connector 2">
            <a:extLst>
              <a:ext uri="{FF2B5EF4-FFF2-40B4-BE49-F238E27FC236}">
                <a16:creationId xmlns:a16="http://schemas.microsoft.com/office/drawing/2014/main" id="{A0547B2D-9306-D0DE-B85C-E17941246471}"/>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6565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6949440"/>
            <a:ext cx="4405423" cy="1366638"/>
          </a:xfrm>
        </p:spPr>
        <p:txBody>
          <a:bodyPr/>
          <a:lstStyle/>
          <a:p>
            <a:r>
              <a:rPr lang="en-US">
                <a:solidFill>
                  <a:schemeClr val="tx1"/>
                </a:solidFill>
              </a:rPr>
              <a:t>Hand</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7" name="Graphic 3" descr="Bullseye outline">
            <a:extLst>
              <a:ext uri="{FF2B5EF4-FFF2-40B4-BE49-F238E27FC236}">
                <a16:creationId xmlns:a16="http://schemas.microsoft.com/office/drawing/2014/main" id="{6121EEFC-CA90-56A3-3950-5F5719BADCF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199080" y="2851824"/>
            <a:ext cx="822960" cy="822960"/>
          </a:xfrm>
          <a:prstGeom prst="rect">
            <a:avLst/>
          </a:prstGeom>
        </p:spPr>
      </p:pic>
      <p:pic>
        <p:nvPicPr>
          <p:cNvPr id="25" name="Graphic 2" descr="Acorn outline">
            <a:extLst>
              <a:ext uri="{FF2B5EF4-FFF2-40B4-BE49-F238E27FC236}">
                <a16:creationId xmlns:a16="http://schemas.microsoft.com/office/drawing/2014/main" id="{DADD6DBC-360C-026D-A2DB-9B44E4889F2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55070" y="1650863"/>
            <a:ext cx="822960" cy="822960"/>
          </a:xfrm>
          <a:prstGeom prst="rect">
            <a:avLst/>
          </a:prstGeom>
        </p:spPr>
      </p:pic>
      <p:grpSp>
        <p:nvGrpSpPr>
          <p:cNvPr id="23" name="Graphic 1">
            <a:extLst>
              <a:ext uri="{FF2B5EF4-FFF2-40B4-BE49-F238E27FC236}">
                <a16:creationId xmlns:a16="http://schemas.microsoft.com/office/drawing/2014/main" id="{7389E16B-F627-C64F-72F0-AE04F952E064}"/>
              </a:ext>
            </a:extLst>
          </p:cNvPr>
          <p:cNvGrpSpPr/>
          <p:nvPr/>
        </p:nvGrpSpPr>
        <p:grpSpPr>
          <a:xfrm>
            <a:off x="5264491" y="485239"/>
            <a:ext cx="662798" cy="772218"/>
            <a:chOff x="3133448" y="4209341"/>
            <a:chExt cx="662798" cy="772218"/>
          </a:xfrm>
        </p:grpSpPr>
        <p:sp>
          <p:nvSpPr>
            <p:cNvPr id="12" name="Freeform: Shape 11">
              <a:extLst>
                <a:ext uri="{FF2B5EF4-FFF2-40B4-BE49-F238E27FC236}">
                  <a16:creationId xmlns:a16="http://schemas.microsoft.com/office/drawing/2014/main" id="{2E206CE9-86C7-1B1C-1FB0-6D4716D7AFC3}"/>
                </a:ext>
              </a:extLst>
            </p:cNvPr>
            <p:cNvSpPr/>
            <p:nvPr/>
          </p:nvSpPr>
          <p:spPr>
            <a:xfrm rot="4231676">
              <a:off x="3162421" y="4347735"/>
              <a:ext cx="604851" cy="662798"/>
            </a:xfrm>
            <a:custGeom>
              <a:avLst/>
              <a:gdLst>
                <a:gd name="connsiteX0" fmla="*/ 586811 w 604851"/>
                <a:gd name="connsiteY0" fmla="*/ 513028 h 662798"/>
                <a:gd name="connsiteX1" fmla="*/ 587126 w 604851"/>
                <a:gd name="connsiteY1" fmla="*/ 454296 h 662798"/>
                <a:gd name="connsiteX2" fmla="*/ 575343 w 604851"/>
                <a:gd name="connsiteY2" fmla="*/ 319518 h 662798"/>
                <a:gd name="connsiteX3" fmla="*/ 543073 w 604851"/>
                <a:gd name="connsiteY3" fmla="*/ 248261 h 662798"/>
                <a:gd name="connsiteX4" fmla="*/ 511573 w 604851"/>
                <a:gd name="connsiteY4" fmla="*/ 178624 h 662798"/>
                <a:gd name="connsiteX5" fmla="*/ 431382 w 604851"/>
                <a:gd name="connsiteY5" fmla="*/ 147644 h 662798"/>
                <a:gd name="connsiteX6" fmla="*/ 430611 w 604851"/>
                <a:gd name="connsiteY6" fmla="*/ 147991 h 662798"/>
                <a:gd name="connsiteX7" fmla="*/ 408008 w 604851"/>
                <a:gd name="connsiteY7" fmla="*/ 164851 h 662798"/>
                <a:gd name="connsiteX8" fmla="*/ 407703 w 604851"/>
                <a:gd name="connsiteY8" fmla="*/ 164851 h 662798"/>
                <a:gd name="connsiteX9" fmla="*/ 360421 w 604851"/>
                <a:gd name="connsiteY9" fmla="*/ 139647 h 662798"/>
                <a:gd name="connsiteX10" fmla="*/ 360421 w 604851"/>
                <a:gd name="connsiteY10" fmla="*/ 139647 h 662798"/>
                <a:gd name="connsiteX11" fmla="*/ 307815 w 604851"/>
                <a:gd name="connsiteY11" fmla="*/ 166079 h 662798"/>
                <a:gd name="connsiteX12" fmla="*/ 231615 w 604851"/>
                <a:gd name="connsiteY12" fmla="*/ 164289 h 662798"/>
                <a:gd name="connsiteX13" fmla="*/ 214470 w 604851"/>
                <a:gd name="connsiteY13" fmla="*/ 185768 h 662798"/>
                <a:gd name="connsiteX14" fmla="*/ 214360 w 604851"/>
                <a:gd name="connsiteY14" fmla="*/ 185820 h 662798"/>
                <a:gd name="connsiteX15" fmla="*/ 214308 w 604851"/>
                <a:gd name="connsiteY15" fmla="*/ 185768 h 662798"/>
                <a:gd name="connsiteX16" fmla="*/ 145832 w 604851"/>
                <a:gd name="connsiteY16" fmla="*/ 32939 h 662798"/>
                <a:gd name="connsiteX17" fmla="*/ 116896 w 604851"/>
                <a:gd name="connsiteY17" fmla="*/ 4269 h 662798"/>
                <a:gd name="connsiteX18" fmla="*/ 76157 w 604851"/>
                <a:gd name="connsiteY18" fmla="*/ 4221 h 662798"/>
                <a:gd name="connsiteX19" fmla="*/ 47496 w 604851"/>
                <a:gd name="connsiteY19" fmla="*/ 33168 h 662798"/>
                <a:gd name="connsiteX20" fmla="*/ 46992 w 604851"/>
                <a:gd name="connsiteY20" fmla="*/ 72963 h 662798"/>
                <a:gd name="connsiteX21" fmla="*/ 48516 w 604851"/>
                <a:gd name="connsiteY21" fmla="*/ 76192 h 662798"/>
                <a:gd name="connsiteX22" fmla="*/ 208412 w 604851"/>
                <a:gd name="connsiteY22" fmla="*/ 433932 h 662798"/>
                <a:gd name="connsiteX23" fmla="*/ 198134 w 604851"/>
                <a:gd name="connsiteY23" fmla="*/ 436218 h 662798"/>
                <a:gd name="connsiteX24" fmla="*/ 85406 w 604851"/>
                <a:gd name="connsiteY24" fmla="*/ 358551 h 662798"/>
                <a:gd name="connsiteX25" fmla="*/ 12692 w 604851"/>
                <a:gd name="connsiteY25" fmla="*/ 366828 h 662798"/>
                <a:gd name="connsiteX26" fmla="*/ 19027 w 604851"/>
                <a:gd name="connsiteY26" fmla="*/ 442496 h 662798"/>
                <a:gd name="connsiteX27" fmla="*/ 23170 w 604851"/>
                <a:gd name="connsiteY27" fmla="*/ 445667 h 662798"/>
                <a:gd name="connsiteX28" fmla="*/ 204649 w 604851"/>
                <a:gd name="connsiteY28" fmla="*/ 569911 h 662798"/>
                <a:gd name="connsiteX29" fmla="*/ 222547 w 604851"/>
                <a:gd name="connsiteY29" fmla="*/ 577645 h 662798"/>
                <a:gd name="connsiteX30" fmla="*/ 332703 w 604851"/>
                <a:gd name="connsiteY30" fmla="*/ 603572 h 662798"/>
                <a:gd name="connsiteX31" fmla="*/ 359878 w 604851"/>
                <a:gd name="connsiteY31" fmla="*/ 662799 h 662798"/>
                <a:gd name="connsiteX32" fmla="*/ 377242 w 604851"/>
                <a:gd name="connsiteY32" fmla="*/ 654969 h 662798"/>
                <a:gd name="connsiteX33" fmla="*/ 350572 w 604851"/>
                <a:gd name="connsiteY33" fmla="*/ 595914 h 662798"/>
                <a:gd name="connsiteX34" fmla="*/ 349325 w 604851"/>
                <a:gd name="connsiteY34" fmla="*/ 593876 h 662798"/>
                <a:gd name="connsiteX35" fmla="*/ 345515 w 604851"/>
                <a:gd name="connsiteY35" fmla="*/ 589113 h 662798"/>
                <a:gd name="connsiteX36" fmla="*/ 340266 w 604851"/>
                <a:gd name="connsiteY36" fmla="*/ 585799 h 662798"/>
                <a:gd name="connsiteX37" fmla="*/ 226290 w 604851"/>
                <a:gd name="connsiteY37" fmla="*/ 558976 h 662798"/>
                <a:gd name="connsiteX38" fmla="*/ 214860 w 604851"/>
                <a:gd name="connsiteY38" fmla="*/ 553842 h 662798"/>
                <a:gd name="connsiteX39" fmla="*/ 33885 w 604851"/>
                <a:gd name="connsiteY39" fmla="*/ 430017 h 662798"/>
                <a:gd name="connsiteX40" fmla="*/ 19340 w 604851"/>
                <a:gd name="connsiteY40" fmla="*/ 406062 h 662798"/>
                <a:gd name="connsiteX41" fmla="*/ 27265 w 604851"/>
                <a:gd name="connsiteY41" fmla="*/ 379192 h 662798"/>
                <a:gd name="connsiteX42" fmla="*/ 74547 w 604851"/>
                <a:gd name="connsiteY42" fmla="*/ 374277 h 662798"/>
                <a:gd name="connsiteX43" fmla="*/ 190752 w 604851"/>
                <a:gd name="connsiteY43" fmla="*/ 454287 h 662798"/>
                <a:gd name="connsiteX44" fmla="*/ 198230 w 604851"/>
                <a:gd name="connsiteY44" fmla="*/ 455744 h 662798"/>
                <a:gd name="connsiteX45" fmla="*/ 223947 w 604851"/>
                <a:gd name="connsiteY45" fmla="*/ 450029 h 662798"/>
                <a:gd name="connsiteX46" fmla="*/ 231224 w 604851"/>
                <a:gd name="connsiteY46" fmla="*/ 438693 h 662798"/>
                <a:gd name="connsiteX47" fmla="*/ 230614 w 604851"/>
                <a:gd name="connsiteY47" fmla="*/ 436837 h 662798"/>
                <a:gd name="connsiteX48" fmla="*/ 66194 w 604851"/>
                <a:gd name="connsiteY48" fmla="*/ 68991 h 662798"/>
                <a:gd name="connsiteX49" fmla="*/ 64708 w 604851"/>
                <a:gd name="connsiteY49" fmla="*/ 65905 h 662798"/>
                <a:gd name="connsiteX50" fmla="*/ 83758 w 604851"/>
                <a:gd name="connsiteY50" fmla="*/ 21623 h 662798"/>
                <a:gd name="connsiteX51" fmla="*/ 109476 w 604851"/>
                <a:gd name="connsiteY51" fmla="*/ 21776 h 662798"/>
                <a:gd name="connsiteX52" fmla="*/ 128440 w 604851"/>
                <a:gd name="connsiteY52" fmla="*/ 40607 h 662798"/>
                <a:gd name="connsiteX53" fmla="*/ 210355 w 604851"/>
                <a:gd name="connsiteY53" fmla="*/ 223487 h 662798"/>
                <a:gd name="connsiteX54" fmla="*/ 210355 w 604851"/>
                <a:gd name="connsiteY54" fmla="*/ 223487 h 662798"/>
                <a:gd name="connsiteX55" fmla="*/ 223141 w 604851"/>
                <a:gd name="connsiteY55" fmla="*/ 229210 h 662798"/>
                <a:gd name="connsiteX56" fmla="*/ 229510 w 604851"/>
                <a:gd name="connsiteY56" fmla="*/ 219600 h 662798"/>
                <a:gd name="connsiteX57" fmla="*/ 229329 w 604851"/>
                <a:gd name="connsiteY57" fmla="*/ 217695 h 662798"/>
                <a:gd name="connsiteX58" fmla="*/ 242845 w 604851"/>
                <a:gd name="connsiteY58" fmla="*/ 179643 h 662798"/>
                <a:gd name="connsiteX59" fmla="*/ 301080 w 604851"/>
                <a:gd name="connsiteY59" fmla="*/ 186472 h 662798"/>
                <a:gd name="connsiteX60" fmla="*/ 301842 w 604851"/>
                <a:gd name="connsiteY60" fmla="*/ 187330 h 662798"/>
                <a:gd name="connsiteX61" fmla="*/ 313777 w 604851"/>
                <a:gd name="connsiteY61" fmla="*/ 190073 h 662798"/>
                <a:gd name="connsiteX62" fmla="*/ 319159 w 604851"/>
                <a:gd name="connsiteY62" fmla="*/ 184501 h 662798"/>
                <a:gd name="connsiteX63" fmla="*/ 319159 w 604851"/>
                <a:gd name="connsiteY63" fmla="*/ 184501 h 662798"/>
                <a:gd name="connsiteX64" fmla="*/ 360002 w 604851"/>
                <a:gd name="connsiteY64" fmla="*/ 158678 h 662798"/>
                <a:gd name="connsiteX65" fmla="*/ 391501 w 604851"/>
                <a:gd name="connsiteY65" fmla="*/ 174966 h 662798"/>
                <a:gd name="connsiteX66" fmla="*/ 392320 w 604851"/>
                <a:gd name="connsiteY66" fmla="*/ 175919 h 662798"/>
                <a:gd name="connsiteX67" fmla="*/ 397826 w 604851"/>
                <a:gd name="connsiteY67" fmla="*/ 185101 h 662798"/>
                <a:gd name="connsiteX68" fmla="*/ 399969 w 604851"/>
                <a:gd name="connsiteY68" fmla="*/ 188349 h 662798"/>
                <a:gd name="connsiteX69" fmla="*/ 411894 w 604851"/>
                <a:gd name="connsiteY69" fmla="*/ 191035 h 662798"/>
                <a:gd name="connsiteX70" fmla="*/ 417085 w 604851"/>
                <a:gd name="connsiteY70" fmla="*/ 185834 h 662798"/>
                <a:gd name="connsiteX71" fmla="*/ 417085 w 604851"/>
                <a:gd name="connsiteY71" fmla="*/ 185834 h 662798"/>
                <a:gd name="connsiteX72" fmla="*/ 438298 w 604851"/>
                <a:gd name="connsiteY72" fmla="*/ 165451 h 662798"/>
                <a:gd name="connsiteX73" fmla="*/ 493783 w 604851"/>
                <a:gd name="connsiteY73" fmla="*/ 185550 h 662798"/>
                <a:gd name="connsiteX74" fmla="*/ 494209 w 604851"/>
                <a:gd name="connsiteY74" fmla="*/ 186491 h 662798"/>
                <a:gd name="connsiteX75" fmla="*/ 525709 w 604851"/>
                <a:gd name="connsiteY75" fmla="*/ 256119 h 662798"/>
                <a:gd name="connsiteX76" fmla="*/ 558017 w 604851"/>
                <a:gd name="connsiteY76" fmla="*/ 327481 h 662798"/>
                <a:gd name="connsiteX77" fmla="*/ 568619 w 604851"/>
                <a:gd name="connsiteY77" fmla="*/ 449820 h 662798"/>
                <a:gd name="connsiteX78" fmla="*/ 569476 w 604851"/>
                <a:gd name="connsiteY78" fmla="*/ 520962 h 662798"/>
                <a:gd name="connsiteX79" fmla="*/ 587573 w 604851"/>
                <a:gd name="connsiteY79" fmla="*/ 560014 h 662798"/>
                <a:gd name="connsiteX80" fmla="*/ 604852 w 604851"/>
                <a:gd name="connsiteY80" fmla="*/ 551994 h 662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4851" h="662798">
                  <a:moveTo>
                    <a:pt x="586811" y="513028"/>
                  </a:moveTo>
                  <a:cubicBezTo>
                    <a:pt x="577763" y="492825"/>
                    <a:pt x="581897" y="475823"/>
                    <a:pt x="587126" y="454296"/>
                  </a:cubicBezTo>
                  <a:cubicBezTo>
                    <a:pt x="594812" y="422702"/>
                    <a:pt x="604366" y="383392"/>
                    <a:pt x="575343" y="319518"/>
                  </a:cubicBezTo>
                  <a:cubicBezTo>
                    <a:pt x="569362" y="306554"/>
                    <a:pt x="556293" y="277608"/>
                    <a:pt x="543073" y="248261"/>
                  </a:cubicBezTo>
                  <a:cubicBezTo>
                    <a:pt x="531014" y="221534"/>
                    <a:pt x="518793" y="194426"/>
                    <a:pt x="511573" y="178624"/>
                  </a:cubicBezTo>
                  <a:cubicBezTo>
                    <a:pt x="497984" y="147925"/>
                    <a:pt x="462081" y="134054"/>
                    <a:pt x="431382" y="147644"/>
                  </a:cubicBezTo>
                  <a:cubicBezTo>
                    <a:pt x="431123" y="147758"/>
                    <a:pt x="430867" y="147873"/>
                    <a:pt x="430611" y="147991"/>
                  </a:cubicBezTo>
                  <a:cubicBezTo>
                    <a:pt x="421787" y="151635"/>
                    <a:pt x="414016" y="157432"/>
                    <a:pt x="408008" y="164851"/>
                  </a:cubicBezTo>
                  <a:lnTo>
                    <a:pt x="407703" y="164851"/>
                  </a:lnTo>
                  <a:cubicBezTo>
                    <a:pt x="396903" y="149346"/>
                    <a:pt x="379314" y="139970"/>
                    <a:pt x="360421" y="139647"/>
                  </a:cubicBezTo>
                  <a:lnTo>
                    <a:pt x="360421" y="139647"/>
                  </a:lnTo>
                  <a:cubicBezTo>
                    <a:pt x="339501" y="138798"/>
                    <a:pt x="319619" y="148787"/>
                    <a:pt x="307815" y="166079"/>
                  </a:cubicBezTo>
                  <a:cubicBezTo>
                    <a:pt x="286003" y="147619"/>
                    <a:pt x="254269" y="146873"/>
                    <a:pt x="231615" y="164289"/>
                  </a:cubicBezTo>
                  <a:cubicBezTo>
                    <a:pt x="224071" y="169775"/>
                    <a:pt x="218147" y="177195"/>
                    <a:pt x="214470" y="185768"/>
                  </a:cubicBezTo>
                  <a:cubicBezTo>
                    <a:pt x="214454" y="185812"/>
                    <a:pt x="214405" y="185836"/>
                    <a:pt x="214360" y="185820"/>
                  </a:cubicBezTo>
                  <a:cubicBezTo>
                    <a:pt x="214335" y="185811"/>
                    <a:pt x="214316" y="185792"/>
                    <a:pt x="214308" y="185768"/>
                  </a:cubicBezTo>
                  <a:lnTo>
                    <a:pt x="145832" y="32939"/>
                  </a:lnTo>
                  <a:cubicBezTo>
                    <a:pt x="140231" y="20017"/>
                    <a:pt x="129868" y="9750"/>
                    <a:pt x="116896" y="4269"/>
                  </a:cubicBezTo>
                  <a:cubicBezTo>
                    <a:pt x="103912" y="-1406"/>
                    <a:pt x="89154" y="-1423"/>
                    <a:pt x="76157" y="4221"/>
                  </a:cubicBezTo>
                  <a:cubicBezTo>
                    <a:pt x="63239" y="9829"/>
                    <a:pt x="52976" y="20194"/>
                    <a:pt x="47496" y="33168"/>
                  </a:cubicBezTo>
                  <a:cubicBezTo>
                    <a:pt x="41960" y="45821"/>
                    <a:pt x="41779" y="60174"/>
                    <a:pt x="46992" y="72963"/>
                  </a:cubicBezTo>
                  <a:cubicBezTo>
                    <a:pt x="47317" y="74116"/>
                    <a:pt x="47833" y="75207"/>
                    <a:pt x="48516" y="76192"/>
                  </a:cubicBezTo>
                  <a:lnTo>
                    <a:pt x="208412" y="433932"/>
                  </a:lnTo>
                  <a:lnTo>
                    <a:pt x="198134" y="436218"/>
                  </a:lnTo>
                  <a:lnTo>
                    <a:pt x="85406" y="358551"/>
                  </a:lnTo>
                  <a:cubicBezTo>
                    <a:pt x="62650" y="342184"/>
                    <a:pt x="31187" y="345766"/>
                    <a:pt x="12692" y="366828"/>
                  </a:cubicBezTo>
                  <a:cubicBezTo>
                    <a:pt x="-6453" y="389473"/>
                    <a:pt x="-3618" y="423351"/>
                    <a:pt x="19027" y="442496"/>
                  </a:cubicBezTo>
                  <a:cubicBezTo>
                    <a:pt x="20356" y="443620"/>
                    <a:pt x="21738" y="444678"/>
                    <a:pt x="23170" y="445667"/>
                  </a:cubicBezTo>
                  <a:lnTo>
                    <a:pt x="204649" y="569911"/>
                  </a:lnTo>
                  <a:cubicBezTo>
                    <a:pt x="210068" y="573605"/>
                    <a:pt x="216143" y="576230"/>
                    <a:pt x="222547" y="577645"/>
                  </a:cubicBezTo>
                  <a:lnTo>
                    <a:pt x="332703" y="603572"/>
                  </a:lnTo>
                  <a:lnTo>
                    <a:pt x="359878" y="662799"/>
                  </a:lnTo>
                  <a:lnTo>
                    <a:pt x="377242" y="654969"/>
                  </a:lnTo>
                  <a:lnTo>
                    <a:pt x="350572" y="595914"/>
                  </a:lnTo>
                  <a:cubicBezTo>
                    <a:pt x="350248" y="595183"/>
                    <a:pt x="349827" y="594498"/>
                    <a:pt x="349325" y="593876"/>
                  </a:cubicBezTo>
                  <a:lnTo>
                    <a:pt x="345515" y="589113"/>
                  </a:lnTo>
                  <a:cubicBezTo>
                    <a:pt x="344184" y="587453"/>
                    <a:pt x="342337" y="586286"/>
                    <a:pt x="340266" y="585799"/>
                  </a:cubicBezTo>
                  <a:lnTo>
                    <a:pt x="226290" y="558976"/>
                  </a:lnTo>
                  <a:cubicBezTo>
                    <a:pt x="222200" y="557972"/>
                    <a:pt x="218327" y="556233"/>
                    <a:pt x="214860" y="553842"/>
                  </a:cubicBezTo>
                  <a:lnTo>
                    <a:pt x="33885" y="430017"/>
                  </a:lnTo>
                  <a:cubicBezTo>
                    <a:pt x="25846" y="424468"/>
                    <a:pt x="20555" y="415754"/>
                    <a:pt x="19340" y="406062"/>
                  </a:cubicBezTo>
                  <a:cubicBezTo>
                    <a:pt x="17978" y="396381"/>
                    <a:pt x="20867" y="386584"/>
                    <a:pt x="27265" y="379192"/>
                  </a:cubicBezTo>
                  <a:cubicBezTo>
                    <a:pt x="39500" y="365801"/>
                    <a:pt x="59821" y="363690"/>
                    <a:pt x="74547" y="374277"/>
                  </a:cubicBezTo>
                  <a:lnTo>
                    <a:pt x="190752" y="454287"/>
                  </a:lnTo>
                  <a:cubicBezTo>
                    <a:pt x="192934" y="455792"/>
                    <a:pt x="195643" y="456319"/>
                    <a:pt x="198230" y="455744"/>
                  </a:cubicBezTo>
                  <a:lnTo>
                    <a:pt x="223947" y="450029"/>
                  </a:lnTo>
                  <a:cubicBezTo>
                    <a:pt x="229087" y="448909"/>
                    <a:pt x="232345" y="443834"/>
                    <a:pt x="231224" y="438693"/>
                  </a:cubicBezTo>
                  <a:cubicBezTo>
                    <a:pt x="231085" y="438055"/>
                    <a:pt x="230881" y="437433"/>
                    <a:pt x="230614" y="436837"/>
                  </a:cubicBezTo>
                  <a:lnTo>
                    <a:pt x="66194" y="68991"/>
                  </a:lnTo>
                  <a:cubicBezTo>
                    <a:pt x="65863" y="67891"/>
                    <a:pt x="65361" y="66850"/>
                    <a:pt x="64708" y="65905"/>
                  </a:cubicBezTo>
                  <a:cubicBezTo>
                    <a:pt x="58148" y="48424"/>
                    <a:pt x="66556" y="28882"/>
                    <a:pt x="83758" y="21623"/>
                  </a:cubicBezTo>
                  <a:cubicBezTo>
                    <a:pt x="91981" y="18105"/>
                    <a:pt x="101295" y="18160"/>
                    <a:pt x="109476" y="21776"/>
                  </a:cubicBezTo>
                  <a:cubicBezTo>
                    <a:pt x="117958" y="25419"/>
                    <a:pt x="124737" y="32150"/>
                    <a:pt x="128440" y="40607"/>
                  </a:cubicBezTo>
                  <a:lnTo>
                    <a:pt x="210355" y="223487"/>
                  </a:lnTo>
                  <a:lnTo>
                    <a:pt x="210355" y="223487"/>
                  </a:lnTo>
                  <a:cubicBezTo>
                    <a:pt x="212306" y="228598"/>
                    <a:pt x="218030" y="231161"/>
                    <a:pt x="223141" y="229210"/>
                  </a:cubicBezTo>
                  <a:cubicBezTo>
                    <a:pt x="227102" y="227699"/>
                    <a:pt x="229661" y="223836"/>
                    <a:pt x="229510" y="219600"/>
                  </a:cubicBezTo>
                  <a:cubicBezTo>
                    <a:pt x="229509" y="218961"/>
                    <a:pt x="229449" y="218323"/>
                    <a:pt x="229329" y="217695"/>
                  </a:cubicBezTo>
                  <a:cubicBezTo>
                    <a:pt x="226241" y="203474"/>
                    <a:pt x="231477" y="188730"/>
                    <a:pt x="242845" y="179643"/>
                  </a:cubicBezTo>
                  <a:cubicBezTo>
                    <a:pt x="260839" y="165546"/>
                    <a:pt x="286835" y="168595"/>
                    <a:pt x="301080" y="186472"/>
                  </a:cubicBezTo>
                  <a:cubicBezTo>
                    <a:pt x="301311" y="186778"/>
                    <a:pt x="301566" y="187065"/>
                    <a:pt x="301842" y="187330"/>
                  </a:cubicBezTo>
                  <a:cubicBezTo>
                    <a:pt x="304878" y="190612"/>
                    <a:pt x="309613" y="191700"/>
                    <a:pt x="313777" y="190073"/>
                  </a:cubicBezTo>
                  <a:cubicBezTo>
                    <a:pt x="316207" y="188957"/>
                    <a:pt x="318128" y="186968"/>
                    <a:pt x="319159" y="184501"/>
                  </a:cubicBezTo>
                  <a:lnTo>
                    <a:pt x="319159" y="184501"/>
                  </a:lnTo>
                  <a:cubicBezTo>
                    <a:pt x="326108" y="168263"/>
                    <a:pt x="342352" y="157992"/>
                    <a:pt x="360002" y="158678"/>
                  </a:cubicBezTo>
                  <a:cubicBezTo>
                    <a:pt x="372470" y="158886"/>
                    <a:pt x="384124" y="164912"/>
                    <a:pt x="391501" y="174966"/>
                  </a:cubicBezTo>
                  <a:cubicBezTo>
                    <a:pt x="391753" y="175301"/>
                    <a:pt x="392026" y="175620"/>
                    <a:pt x="392320" y="175919"/>
                  </a:cubicBezTo>
                  <a:cubicBezTo>
                    <a:pt x="394813" y="178533"/>
                    <a:pt x="396694" y="181670"/>
                    <a:pt x="397826" y="185101"/>
                  </a:cubicBezTo>
                  <a:cubicBezTo>
                    <a:pt x="398309" y="186319"/>
                    <a:pt x="399038" y="187425"/>
                    <a:pt x="399969" y="188349"/>
                  </a:cubicBezTo>
                  <a:cubicBezTo>
                    <a:pt x="403029" y="191583"/>
                    <a:pt x="407742" y="192645"/>
                    <a:pt x="411894" y="191035"/>
                  </a:cubicBezTo>
                  <a:cubicBezTo>
                    <a:pt x="414196" y="189985"/>
                    <a:pt x="416040" y="188137"/>
                    <a:pt x="417085" y="185834"/>
                  </a:cubicBezTo>
                  <a:lnTo>
                    <a:pt x="417085" y="185834"/>
                  </a:lnTo>
                  <a:cubicBezTo>
                    <a:pt x="421388" y="176647"/>
                    <a:pt x="428947" y="169384"/>
                    <a:pt x="438298" y="165451"/>
                  </a:cubicBezTo>
                  <a:cubicBezTo>
                    <a:pt x="459170" y="155679"/>
                    <a:pt x="484012" y="164678"/>
                    <a:pt x="493783" y="185550"/>
                  </a:cubicBezTo>
                  <a:cubicBezTo>
                    <a:pt x="493929" y="185863"/>
                    <a:pt x="494071" y="186176"/>
                    <a:pt x="494209" y="186491"/>
                  </a:cubicBezTo>
                  <a:cubicBezTo>
                    <a:pt x="501458" y="202351"/>
                    <a:pt x="513669" y="229421"/>
                    <a:pt x="525709" y="256119"/>
                  </a:cubicBezTo>
                  <a:cubicBezTo>
                    <a:pt x="538977" y="285561"/>
                    <a:pt x="552045" y="314536"/>
                    <a:pt x="558017" y="327481"/>
                  </a:cubicBezTo>
                  <a:cubicBezTo>
                    <a:pt x="584306" y="385326"/>
                    <a:pt x="575972" y="419587"/>
                    <a:pt x="568619" y="449820"/>
                  </a:cubicBezTo>
                  <a:cubicBezTo>
                    <a:pt x="563008" y="472889"/>
                    <a:pt x="557703" y="494682"/>
                    <a:pt x="569476" y="520962"/>
                  </a:cubicBezTo>
                  <a:lnTo>
                    <a:pt x="587573" y="560014"/>
                  </a:lnTo>
                  <a:lnTo>
                    <a:pt x="604852" y="551994"/>
                  </a:lnTo>
                  <a:close/>
                </a:path>
              </a:pathLst>
            </a:custGeom>
            <a:solidFill>
              <a:schemeClr val="accent1"/>
            </a:solidFill>
            <a:ln w="8235" cap="flat">
              <a:noFill/>
              <a:prstDash val="solid"/>
              <a:miter/>
            </a:ln>
          </p:spPr>
          <p:txBody>
            <a:bodyPr rtlCol="0" anchor="ctr"/>
            <a:lstStyle/>
            <a:p>
              <a:endParaRPr lang="en-US"/>
            </a:p>
          </p:txBody>
        </p:sp>
        <p:cxnSp>
          <p:nvCxnSpPr>
            <p:cNvPr id="16" name="Straight Connector 15">
              <a:extLst>
                <a:ext uri="{FF2B5EF4-FFF2-40B4-BE49-F238E27FC236}">
                  <a16:creationId xmlns:a16="http://schemas.microsoft.com/office/drawing/2014/main" id="{3B51828C-6BDF-26FB-31B0-CD8EF72555DC}"/>
                </a:ext>
              </a:extLst>
            </p:cNvPr>
            <p:cNvCxnSpPr>
              <a:cxnSpLocks/>
            </p:cNvCxnSpPr>
            <p:nvPr/>
          </p:nvCxnSpPr>
          <p:spPr>
            <a:xfrm rot="18815773">
              <a:off x="3341200" y="4253277"/>
              <a:ext cx="0" cy="136356"/>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ECC906A-CDF7-9BD6-585E-64AEDFD525F3}"/>
                </a:ext>
              </a:extLst>
            </p:cNvPr>
            <p:cNvCxnSpPr>
              <a:cxnSpLocks/>
            </p:cNvCxnSpPr>
            <p:nvPr/>
          </p:nvCxnSpPr>
          <p:spPr>
            <a:xfrm rot="18815773">
              <a:off x="3476559" y="4331041"/>
              <a:ext cx="106082" cy="0"/>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265A34B-7036-53C3-F16F-7B07FE1EF85E}"/>
                </a:ext>
              </a:extLst>
            </p:cNvPr>
            <p:cNvCxnSpPr>
              <a:cxnSpLocks/>
            </p:cNvCxnSpPr>
            <p:nvPr/>
          </p:nvCxnSpPr>
          <p:spPr>
            <a:xfrm rot="18815773" flipH="1">
              <a:off x="3388077" y="4209341"/>
              <a:ext cx="84256" cy="84256"/>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10" name="TextBox 3">
            <a:extLst>
              <a:ext uri="{FF2B5EF4-FFF2-40B4-BE49-F238E27FC236}">
                <a16:creationId xmlns:a16="http://schemas.microsoft.com/office/drawing/2014/main" id="{F685A2A1-0D53-7461-BD60-D79BF68978C2}"/>
              </a:ext>
            </a:extLst>
          </p:cNvPr>
          <p:cNvSpPr txBox="1"/>
          <p:nvPr/>
        </p:nvSpPr>
        <p:spPr>
          <a:xfrm>
            <a:off x="4145942" y="3080424"/>
            <a:ext cx="1091076"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Effective</a:t>
            </a:r>
          </a:p>
        </p:txBody>
      </p:sp>
      <p:sp>
        <p:nvSpPr>
          <p:cNvPr id="11" name="TextBox 2">
            <a:extLst>
              <a:ext uri="{FF2B5EF4-FFF2-40B4-BE49-F238E27FC236}">
                <a16:creationId xmlns:a16="http://schemas.microsoft.com/office/drawing/2014/main" id="{FBBAA69C-D4D0-0239-DB72-10D147A6686E}"/>
              </a:ext>
            </a:extLst>
          </p:cNvPr>
          <p:cNvSpPr txBox="1"/>
          <p:nvPr/>
        </p:nvSpPr>
        <p:spPr>
          <a:xfrm>
            <a:off x="4322618" y="1884446"/>
            <a:ext cx="914400"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Natural</a:t>
            </a:r>
          </a:p>
        </p:txBody>
      </p:sp>
      <p:sp>
        <p:nvSpPr>
          <p:cNvPr id="9" name="TextBox 1">
            <a:extLst>
              <a:ext uri="{FF2B5EF4-FFF2-40B4-BE49-F238E27FC236}">
                <a16:creationId xmlns:a16="http://schemas.microsoft.com/office/drawing/2014/main" id="{B3E35F60-3032-1005-EE35-C828BF90E630}"/>
              </a:ext>
            </a:extLst>
          </p:cNvPr>
          <p:cNvSpPr txBox="1"/>
          <p:nvPr/>
        </p:nvSpPr>
        <p:spPr>
          <a:xfrm>
            <a:off x="4584740" y="688468"/>
            <a:ext cx="652278" cy="3657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r">
              <a:lnSpc>
                <a:spcPct val="110000"/>
              </a:lnSpc>
              <a:spcAft>
                <a:spcPts val="600"/>
              </a:spcAft>
              <a:buClr>
                <a:schemeClr val="accent1"/>
              </a:buClr>
            </a:pPr>
            <a:r>
              <a:rPr lang="en-US">
                <a:solidFill>
                  <a:schemeClr val="tx1"/>
                </a:solidFill>
                <a:latin typeface="+mj-lt"/>
              </a:rPr>
              <a:t>Easy</a:t>
            </a:r>
          </a:p>
        </p:txBody>
      </p:sp>
    </p:spTree>
    <p:extLst>
      <p:ext uri="{BB962C8B-B14F-4D97-AF65-F5344CB8AC3E}">
        <p14:creationId xmlns:p14="http://schemas.microsoft.com/office/powerpoint/2010/main" val="4137395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EFFC8-71C3-B26D-75A8-8F1523D38434}"/>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49BA9D1C-843C-EB8F-FA60-C852F3FFE21C}"/>
              </a:ext>
            </a:extLst>
          </p:cNvPr>
          <p:cNvPicPr>
            <a:picLocks noGrp="1" noChangeAspect="1"/>
          </p:cNvPicPr>
          <p:nvPr>
            <p:ph type="pic" sz="quarter" idx="10"/>
          </p:nvPr>
        </p:nvPicPr>
        <p:blipFill rotWithShape="1">
          <a:blip r:embed="rId2"/>
          <a:srcRect t="23930" b="23930"/>
          <a:stretch/>
        </p:blipFill>
        <p:spPr/>
      </p:pic>
      <p:sp>
        <p:nvSpPr>
          <p:cNvPr id="11" name="HeaderGradient">
            <a:extLst>
              <a:ext uri="{FF2B5EF4-FFF2-40B4-BE49-F238E27FC236}">
                <a16:creationId xmlns:a16="http://schemas.microsoft.com/office/drawing/2014/main" id="{46E0AD81-5410-9ABE-DE62-EC081BBC00E6}"/>
              </a:ext>
            </a:extLst>
          </p:cNvPr>
          <p:cNvSpPr/>
          <p:nvPr/>
        </p:nvSpPr>
        <p:spPr>
          <a:xfrm>
            <a:off x="0" y="929918"/>
            <a:ext cx="6857999" cy="1081761"/>
          </a:xfrm>
          <a:prstGeom prst="rect">
            <a:avLst/>
          </a:prstGeom>
          <a:gradFill flip="none" rotWithShape="1">
            <a:gsLst>
              <a:gs pos="0">
                <a:schemeClr val="tx1">
                  <a:lumMod val="95000"/>
                  <a:lumOff val="5000"/>
                  <a:alpha val="48000"/>
                </a:schemeClr>
              </a:gs>
              <a:gs pos="67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 Placeholder 12">
            <a:extLst>
              <a:ext uri="{FF2B5EF4-FFF2-40B4-BE49-F238E27FC236}">
                <a16:creationId xmlns:a16="http://schemas.microsoft.com/office/drawing/2014/main" id="{26B6CB93-B802-F0FA-BCCF-94B5DB4C6FB7}"/>
              </a:ext>
            </a:extLst>
          </p:cNvPr>
          <p:cNvSpPr>
            <a:spLocks noGrp="1"/>
          </p:cNvSpPr>
          <p:nvPr>
            <p:ph type="body" sz="quarter" idx="14"/>
          </p:nvPr>
        </p:nvSpPr>
        <p:spPr>
          <a:xfrm>
            <a:off x="182880" y="6800626"/>
            <a:ext cx="1973580" cy="1403216"/>
          </a:xfrm>
        </p:spPr>
        <p:txBody>
          <a:bodyPr/>
          <a:lstStyle/>
          <a:p>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training simulator ForgeFX developed for the TRUMPF Group, hand tracking plays a crucial role by allowing the trainee to employ precise hand movements to manipulate small machine componen</a:t>
            </a:r>
            <a:r>
              <a:rPr lang="en-US"/>
              <a:t>ts.</a:t>
            </a:r>
            <a:endPar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endParaRPr lang="en-US" sz="1400"/>
          </a:p>
        </p:txBody>
      </p:sp>
      <p:sp>
        <p:nvSpPr>
          <p:cNvPr id="12" name="Text Placeholder 11">
            <a:extLst>
              <a:ext uri="{FF2B5EF4-FFF2-40B4-BE49-F238E27FC236}">
                <a16:creationId xmlns:a16="http://schemas.microsoft.com/office/drawing/2014/main" id="{6DAD829C-6A10-89A1-7318-C26AB255C2AB}"/>
              </a:ext>
            </a:extLst>
          </p:cNvPr>
          <p:cNvSpPr>
            <a:spLocks noGrp="1"/>
          </p:cNvSpPr>
          <p:nvPr>
            <p:ph type="body" sz="quarter" idx="13"/>
          </p:nvPr>
        </p:nvSpPr>
        <p:spPr>
          <a:xfrm>
            <a:off x="182879" y="6319281"/>
            <a:ext cx="2103091" cy="433608"/>
          </a:xfrm>
        </p:spPr>
        <p:txBody>
          <a:bodyPr/>
          <a:lstStyle/>
          <a:p>
            <a:pPr>
              <a:lnSpc>
                <a:spcPct val="110000"/>
              </a:lnSpc>
              <a:spcBef>
                <a:spcPts val="0"/>
              </a:spcBef>
            </a:pPr>
            <a:r>
              <a:rPr lang="en-US"/>
              <a:t>Case Study: </a:t>
            </a:r>
          </a:p>
          <a:p>
            <a:pPr>
              <a:lnSpc>
                <a:spcPct val="110000"/>
              </a:lnSpc>
              <a:spcBef>
                <a:spcPts val="0"/>
              </a:spcBef>
            </a:pPr>
            <a:r>
              <a:rPr lang="en-US" spc="200"/>
              <a:t>TRUMPF TruLaser 2030</a:t>
            </a:r>
          </a:p>
        </p:txBody>
      </p:sp>
      <p:pic>
        <p:nvPicPr>
          <p:cNvPr id="18" name="Picture Placeholder 17">
            <a:extLst>
              <a:ext uri="{FF2B5EF4-FFF2-40B4-BE49-F238E27FC236}">
                <a16:creationId xmlns:a16="http://schemas.microsoft.com/office/drawing/2014/main" id="{76ED959F-3B8E-106B-8716-EB8D4574E0C4}"/>
              </a:ext>
            </a:extLst>
          </p:cNvPr>
          <p:cNvPicPr>
            <a:picLocks noGrp="1" noChangeAspect="1"/>
          </p:cNvPicPr>
          <p:nvPr>
            <p:ph type="pic" sz="quarter" idx="17"/>
          </p:nvPr>
        </p:nvPicPr>
        <p:blipFill rotWithShape="1">
          <a:blip r:embed="rId3"/>
          <a:srcRect l="18723" t="31375" r="42574" b="12474"/>
          <a:stretch/>
        </p:blipFill>
        <p:spPr>
          <a:xfrm>
            <a:off x="-1" y="3798556"/>
            <a:ext cx="2285972" cy="2331788"/>
          </a:xfrm>
        </p:spPr>
      </p:pic>
      <p:sp>
        <p:nvSpPr>
          <p:cNvPr id="2" name="Text Placeholder 1">
            <a:extLst>
              <a:ext uri="{FF2B5EF4-FFF2-40B4-BE49-F238E27FC236}">
                <a16:creationId xmlns:a16="http://schemas.microsoft.com/office/drawing/2014/main" id="{1A927A85-D0CE-BCD5-0E79-C4A590C7A4DE}"/>
              </a:ext>
            </a:extLst>
          </p:cNvPr>
          <p:cNvSpPr>
            <a:spLocks noGrp="1"/>
          </p:cNvSpPr>
          <p:nvPr>
            <p:ph type="body" sz="quarter" idx="15"/>
          </p:nvPr>
        </p:nvSpPr>
        <p:spPr>
          <a:xfrm>
            <a:off x="0" y="2221992"/>
            <a:ext cx="2286000" cy="1339016"/>
          </a:xfrm>
        </p:spPr>
        <p:txBody>
          <a:bodyPr/>
          <a:lstStyle/>
          <a:p>
            <a:pPr algn="r" defTabSz="457200"/>
            <a:r>
              <a:rPr lang="en-US" sz="1800" cap="all">
                <a:latin typeface="Roboto Condensed" panose="02000000000000000000" pitchFamily="2" charset="0"/>
                <a:ea typeface="Roboto Condensed" panose="02000000000000000000" pitchFamily="2" charset="0"/>
              </a:rPr>
              <a:t>Engagement Redefined: </a:t>
            </a:r>
          </a:p>
          <a:p>
            <a:pPr algn="r" defTabSz="457200"/>
            <a:r>
              <a:rPr lang="en-US" sz="1800" cap="all">
                <a:latin typeface="Roboto Condensed" panose="02000000000000000000" pitchFamily="2" charset="0"/>
                <a:ea typeface="Roboto Condensed" panose="02000000000000000000" pitchFamily="2" charset="0"/>
              </a:rPr>
              <a:t>Hands-On Experience</a:t>
            </a:r>
          </a:p>
          <a:p>
            <a:endParaRPr lang="en-US"/>
          </a:p>
        </p:txBody>
      </p:sp>
      <p:sp>
        <p:nvSpPr>
          <p:cNvPr id="15" name="Text Placeholder 14">
            <a:extLst>
              <a:ext uri="{FF2B5EF4-FFF2-40B4-BE49-F238E27FC236}">
                <a16:creationId xmlns:a16="http://schemas.microsoft.com/office/drawing/2014/main" id="{9DF85DE2-AE78-D0D1-2419-6D832DB83ACD}"/>
              </a:ext>
            </a:extLst>
          </p:cNvPr>
          <p:cNvSpPr>
            <a:spLocks noGrp="1"/>
          </p:cNvSpPr>
          <p:nvPr>
            <p:ph type="body" sz="quarter" idx="16"/>
          </p:nvPr>
        </p:nvSpPr>
        <p:spPr>
          <a:xfrm>
            <a:off x="2468879" y="2194561"/>
            <a:ext cx="3976995" cy="5410414"/>
          </a:xfrm>
        </p:spPr>
        <p:txBody>
          <a:bodyPr/>
          <a:lstStyle/>
          <a:p>
            <a:pPr>
              <a:lnSpc>
                <a:spcPct val="110000"/>
              </a:lnSpc>
              <a:spcBef>
                <a:spcPts val="60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is the detection of user hand movements in the virtual reality (VR) environment. Included with all modern mixed reality devices, this technology allows for direct and natural manipulation of virtual objects, as opposed to clicking on them with a controller device, thereby providing an immersive and realistic training experience. </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spc="-1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Natural Interaction:</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ability for trainees to use their hands to move and manipulate virtual objects just as they would in real life enhances immersion, stimulates muscle memory, and makes the training more intuitive.</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Realistic Environment: </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a:t>
            </a:r>
            <a:r>
              <a:rPr lang="en-US" sz="1200" spc="-10"/>
              <a:t>products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creates a training environment that closely mirrors real-world scenarios.</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Enhanced Engagement: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giving them a great sense of presence and agency in the virtual world.</a:t>
            </a:r>
          </a:p>
          <a:p>
            <a:pPr>
              <a:lnSpc>
                <a:spcPct val="110000"/>
              </a:lnSpc>
              <a:spcBef>
                <a:spcPts val="0"/>
              </a:spcBef>
              <a:spcAft>
                <a:spcPts val="600"/>
              </a:spcAft>
              <a:defRPr/>
            </a:pP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a:p>
            <a:pPr>
              <a:spcBef>
                <a:spcPts val="600"/>
              </a:spcBef>
            </a:pPr>
            <a:endParaRPr lang="en-US" sz="1200" spc="-10"/>
          </a:p>
        </p:txBody>
      </p:sp>
      <p:sp>
        <p:nvSpPr>
          <p:cNvPr id="3" name="Title 2">
            <a:extLst>
              <a:ext uri="{FF2B5EF4-FFF2-40B4-BE49-F238E27FC236}">
                <a16:creationId xmlns:a16="http://schemas.microsoft.com/office/drawing/2014/main" id="{7A45F898-612E-0941-BC9C-7B4CE462B624}"/>
              </a:ext>
            </a:extLst>
          </p:cNvPr>
          <p:cNvSpPr>
            <a:spLocks noGrp="1"/>
          </p:cNvSpPr>
          <p:nvPr>
            <p:ph type="title"/>
          </p:nvPr>
        </p:nvSpPr>
        <p:spPr/>
        <p:txBody>
          <a:bodyPr/>
          <a:lstStyle/>
          <a:p>
            <a:r>
              <a:rPr lang="en-US">
                <a:solidFill>
                  <a:schemeClr val="bg1"/>
                </a:solidFill>
              </a:rPr>
              <a:t>Hand</a:t>
            </a:r>
            <a:r>
              <a:rPr lang="en-US"/>
              <a:t> Tracking</a:t>
            </a:r>
          </a:p>
        </p:txBody>
      </p:sp>
      <p:cxnSp>
        <p:nvCxnSpPr>
          <p:cNvPr id="5" name="Straight Connector 2">
            <a:extLst>
              <a:ext uri="{FF2B5EF4-FFF2-40B4-BE49-F238E27FC236}">
                <a16:creationId xmlns:a16="http://schemas.microsoft.com/office/drawing/2014/main" id="{77AC50CA-50CE-2DE2-B915-406022602218}"/>
              </a:ext>
            </a:extLst>
          </p:cNvPr>
          <p:cNvCxnSpPr>
            <a:cxnSpLocks/>
          </p:cNvCxnSpPr>
          <p:nvPr/>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00535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9103" r="23508"/>
          <a:stretch/>
        </p:blipFill>
        <p:spPr>
          <a:xfrm>
            <a:off x="0" y="0"/>
            <a:ext cx="6858000" cy="6722076"/>
          </a:xfrm>
        </p:spPr>
      </p:pic>
      <p:sp>
        <p:nvSpPr>
          <p:cNvPr id="12" name="HeaderGradient">
            <a:extLst>
              <a:ext uri="{FF2B5EF4-FFF2-40B4-BE49-F238E27FC236}">
                <a16:creationId xmlns:a16="http://schemas.microsoft.com/office/drawing/2014/main" id="{C6343F19-66A4-8FB5-D889-92ED52FA0A18}"/>
              </a:ext>
            </a:extLst>
          </p:cNvPr>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5303520"/>
            <a:ext cx="4495799" cy="1366638"/>
          </a:xfrm>
        </p:spPr>
        <p:txBody>
          <a:bodyPr/>
          <a:lstStyle/>
          <a:p>
            <a:r>
              <a:rPr lang="en-US">
                <a:solidFill>
                  <a:schemeClr val="tx1"/>
                </a:solidFill>
              </a:rPr>
              <a:t>User</a:t>
            </a:r>
            <a:r>
              <a:rPr lang="en-US"/>
              <a:t> Interface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4" name="Graphic 3" descr="Wheelchair outline">
            <a:extLst>
              <a:ext uri="{FF2B5EF4-FFF2-40B4-BE49-F238E27FC236}">
                <a16:creationId xmlns:a16="http://schemas.microsoft.com/office/drawing/2014/main" id="{236DAE29-45DB-BE69-1B27-07FAD304F350}"/>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5053636" y="7340342"/>
            <a:ext cx="822960" cy="822960"/>
          </a:xfrm>
          <a:prstGeom prst="rect">
            <a:avLst/>
          </a:prstGeom>
        </p:spPr>
      </p:pic>
      <p:pic>
        <p:nvPicPr>
          <p:cNvPr id="6" name="Graphic 2" descr="Gears outline">
            <a:extLst>
              <a:ext uri="{FF2B5EF4-FFF2-40B4-BE49-F238E27FC236}">
                <a16:creationId xmlns:a16="http://schemas.microsoft.com/office/drawing/2014/main" id="{30C5AD68-1A22-F660-E91C-D85269B76D39}"/>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17520" y="7340342"/>
            <a:ext cx="822960" cy="822960"/>
          </a:xfrm>
          <a:prstGeom prst="rect">
            <a:avLst/>
          </a:prstGeom>
        </p:spPr>
      </p:pic>
      <p:pic>
        <p:nvPicPr>
          <p:cNvPr id="7" name="Graphic 1" descr="Brain in head outline">
            <a:extLst>
              <a:ext uri="{FF2B5EF4-FFF2-40B4-BE49-F238E27FC236}">
                <a16:creationId xmlns:a16="http://schemas.microsoft.com/office/drawing/2014/main" id="{5E9B6814-3800-9A12-D048-32A44523807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40342"/>
            <a:ext cx="822960" cy="822960"/>
          </a:xfrm>
          <a:prstGeom prst="rect">
            <a:avLst/>
          </a:prstGeom>
        </p:spPr>
      </p:pic>
      <p:sp>
        <p:nvSpPr>
          <p:cNvPr id="9" name="TextBox 3">
            <a:extLst>
              <a:ext uri="{FF2B5EF4-FFF2-40B4-BE49-F238E27FC236}">
                <a16:creationId xmlns:a16="http://schemas.microsoft.com/office/drawing/2014/main" id="{49A222EE-4482-FB62-9F24-F0CDB3873571}"/>
              </a:ext>
            </a:extLst>
          </p:cNvPr>
          <p:cNvSpPr txBox="1"/>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Accessible</a:t>
            </a:r>
          </a:p>
        </p:txBody>
      </p:sp>
      <p:sp>
        <p:nvSpPr>
          <p:cNvPr id="10" name="TextBox 2">
            <a:extLst>
              <a:ext uri="{FF2B5EF4-FFF2-40B4-BE49-F238E27FC236}">
                <a16:creationId xmlns:a16="http://schemas.microsoft.com/office/drawing/2014/main" id="{58C6DF2A-6DF2-E881-0152-AA397174D051}"/>
              </a:ext>
            </a:extLst>
          </p:cNvPr>
          <p:cNvSpPr txBox="1"/>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Relevant</a:t>
            </a:r>
          </a:p>
        </p:txBody>
      </p:sp>
      <p:sp>
        <p:nvSpPr>
          <p:cNvPr id="11" name="TextBox 1">
            <a:extLst>
              <a:ext uri="{FF2B5EF4-FFF2-40B4-BE49-F238E27FC236}">
                <a16:creationId xmlns:a16="http://schemas.microsoft.com/office/drawing/2014/main" id="{9104105B-65A6-6C08-4F32-33F1A8FE3F36}"/>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Intuitive</a:t>
            </a:r>
          </a:p>
        </p:txBody>
      </p:sp>
    </p:spTree>
    <p:extLst>
      <p:ext uri="{BB962C8B-B14F-4D97-AF65-F5344CB8AC3E}">
        <p14:creationId xmlns:p14="http://schemas.microsoft.com/office/powerpoint/2010/main" val="1616701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FA223-14A7-B7CC-E8AE-5A00C37D75D8}"/>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65107581-4FA8-89D2-8D9D-954D8A1C1B36}"/>
              </a:ext>
            </a:extLst>
          </p:cNvPr>
          <p:cNvPicPr>
            <a:picLocks noGrp="1" noChangeAspect="1"/>
          </p:cNvPicPr>
          <p:nvPr>
            <p:ph type="pic" sz="quarter" idx="10"/>
          </p:nvPr>
        </p:nvPicPr>
        <p:blipFill rotWithShape="1">
          <a:blip r:embed="rId2"/>
          <a:srcRect t="6007" b="6007"/>
          <a:stretch/>
        </p:blipFill>
        <p:spPr/>
      </p:pic>
      <p:sp>
        <p:nvSpPr>
          <p:cNvPr id="13" name="Text Placeholder 12">
            <a:extLst>
              <a:ext uri="{FF2B5EF4-FFF2-40B4-BE49-F238E27FC236}">
                <a16:creationId xmlns:a16="http://schemas.microsoft.com/office/drawing/2014/main" id="{66F7C29B-CE9F-BC96-EE42-31CC924D70D2}"/>
              </a:ext>
            </a:extLst>
          </p:cNvPr>
          <p:cNvSpPr>
            <a:spLocks noGrp="1"/>
          </p:cNvSpPr>
          <p:nvPr>
            <p:ph type="body" sz="quarter" idx="14"/>
          </p:nvPr>
        </p:nvSpPr>
        <p:spPr>
          <a:xfrm>
            <a:off x="457199" y="7209704"/>
            <a:ext cx="2341563" cy="1063436"/>
          </a:xfrm>
        </p:spPr>
        <p:txBody>
          <a:bodyPr/>
          <a:lstStyle/>
          <a:p>
            <a:pPr>
              <a:lnSpc>
                <a:spcPct val="110000"/>
              </a:lnSpc>
              <a:spcAft>
                <a:spcPts val="600"/>
              </a:spcAft>
              <a:defRPr/>
            </a:pPr>
            <a:r>
              <a:rPr lang="en-US"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1" name="HeaderGradient">
            <a:extLst>
              <a:ext uri="{FF2B5EF4-FFF2-40B4-BE49-F238E27FC236}">
                <a16:creationId xmlns:a16="http://schemas.microsoft.com/office/drawing/2014/main" id="{010C060A-DB5F-CBAC-2BBB-B3DDA378EAE0}"/>
              </a:ext>
            </a:extLst>
          </p:cNvPr>
          <p:cNvSpPr/>
          <p:nvPr/>
        </p:nvSpPr>
        <p:spPr>
          <a:xfrm>
            <a:off x="0" y="0"/>
            <a:ext cx="6857999" cy="2011680"/>
          </a:xfrm>
          <a:prstGeom prst="rect">
            <a:avLst/>
          </a:prstGeom>
          <a:gradFill flip="none" rotWithShape="1">
            <a:gsLst>
              <a:gs pos="0">
                <a:schemeClr val="tx1">
                  <a:lumMod val="95000"/>
                  <a:lumOff val="5000"/>
                  <a:alpha val="61000"/>
                </a:schemeClr>
              </a:gs>
              <a:gs pos="44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22C2003-3E1B-59CB-393A-3399B07C4E7A}"/>
              </a:ext>
            </a:extLst>
          </p:cNvPr>
          <p:cNvSpPr>
            <a:spLocks noGrp="1"/>
          </p:cNvSpPr>
          <p:nvPr>
            <p:ph type="body" sz="quarter" idx="13"/>
          </p:nvPr>
        </p:nvSpPr>
        <p:spPr/>
        <p:txBody>
          <a:bodyPr/>
          <a:lstStyle/>
          <a:p>
            <a:r>
              <a:rPr lang="en-US"/>
              <a:t>Case Study: JLG</a:t>
            </a:r>
          </a:p>
        </p:txBody>
      </p:sp>
      <p:pic>
        <p:nvPicPr>
          <p:cNvPr id="18" name="Picture Placeholder 17">
            <a:extLst>
              <a:ext uri="{FF2B5EF4-FFF2-40B4-BE49-F238E27FC236}">
                <a16:creationId xmlns:a16="http://schemas.microsoft.com/office/drawing/2014/main" id="{03C3F2E5-9318-86E9-2C9A-1CFDBE804256}"/>
              </a:ext>
            </a:extLst>
          </p:cNvPr>
          <p:cNvPicPr>
            <a:picLocks noGrp="1" noChangeAspect="1"/>
          </p:cNvPicPr>
          <p:nvPr>
            <p:ph type="pic" sz="quarter" idx="17"/>
          </p:nvPr>
        </p:nvPicPr>
        <p:blipFill rotWithShape="1">
          <a:blip r:embed="rId3"/>
          <a:srcRect l="8590" t="833" r="8274" b="1958"/>
          <a:stretch/>
        </p:blipFill>
        <p:spPr>
          <a:xfrm>
            <a:off x="3083442" y="6067647"/>
            <a:ext cx="3774558" cy="2482628"/>
          </a:xfrm>
        </p:spPr>
      </p:pic>
      <p:sp>
        <p:nvSpPr>
          <p:cNvPr id="14" name="Text Placeholder 13">
            <a:extLst>
              <a:ext uri="{FF2B5EF4-FFF2-40B4-BE49-F238E27FC236}">
                <a16:creationId xmlns:a16="http://schemas.microsoft.com/office/drawing/2014/main" id="{A3F6219C-BB39-A365-5777-8C28AD551C46}"/>
              </a:ext>
            </a:extLst>
          </p:cNvPr>
          <p:cNvSpPr>
            <a:spLocks noGrp="1"/>
          </p:cNvSpPr>
          <p:nvPr>
            <p:ph type="body" sz="quarter" idx="15"/>
          </p:nvPr>
        </p:nvSpPr>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08628677-3610-92D3-1103-1CA65A745F81}"/>
              </a:ext>
            </a:extLst>
          </p:cNvPr>
          <p:cNvSpPr>
            <a:spLocks noGrp="1"/>
          </p:cNvSpPr>
          <p:nvPr>
            <p:ph type="body" sz="quarter" idx="16"/>
          </p:nvPr>
        </p:nvSpPr>
        <p:spPr>
          <a:xfrm>
            <a:off x="2468880" y="2194561"/>
            <a:ext cx="3931920" cy="3399750"/>
          </a:xfrm>
        </p:spPr>
        <p:txBody>
          <a:bodyPr/>
          <a:lstStyle/>
          <a:p>
            <a:r>
              <a:rPr lang="en-US" sz="1200"/>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sz="1200"/>
              <a:t>An intuitive interface and experience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sz="1200"/>
          </a:p>
        </p:txBody>
      </p:sp>
      <p:sp>
        <p:nvSpPr>
          <p:cNvPr id="3" name="Title 2">
            <a:extLst>
              <a:ext uri="{FF2B5EF4-FFF2-40B4-BE49-F238E27FC236}">
                <a16:creationId xmlns:a16="http://schemas.microsoft.com/office/drawing/2014/main" id="{957D6797-2C95-0E05-6C79-ECBB1D7ADBF1}"/>
              </a:ext>
            </a:extLst>
          </p:cNvPr>
          <p:cNvSpPr>
            <a:spLocks noGrp="1"/>
          </p:cNvSpPr>
          <p:nvPr>
            <p:ph type="title"/>
          </p:nvPr>
        </p:nvSpPr>
        <p:spPr/>
        <p:txBody>
          <a:bodyPr/>
          <a:lstStyle/>
          <a:p>
            <a:r>
              <a:rPr lang="en-US">
                <a:solidFill>
                  <a:schemeClr val="bg1"/>
                </a:solidFill>
              </a:rPr>
              <a:t>User</a:t>
            </a:r>
            <a:r>
              <a:rPr lang="en-US"/>
              <a:t> Interface</a:t>
            </a:r>
          </a:p>
        </p:txBody>
      </p:sp>
      <p:sp>
        <p:nvSpPr>
          <p:cNvPr id="2" name="WRITE tag" hidden="1">
            <a:extLst>
              <a:ext uri="{FF2B5EF4-FFF2-40B4-BE49-F238E27FC236}">
                <a16:creationId xmlns:a16="http://schemas.microsoft.com/office/drawing/2014/main" id="{A8C67441-08A4-80E5-3E54-E382540DD1AC}"/>
              </a:ext>
            </a:extLst>
          </p:cNvPr>
          <p:cNvSpPr txBox="1"/>
          <p:nvPr/>
        </p:nvSpPr>
        <p:spPr>
          <a:xfrm rot="20805525">
            <a:off x="3219824" y="3630030"/>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2723272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a:blip r:embed="rId2"/>
          <a:srcRect t="210" b="210"/>
          <a:stretch/>
        </p:blipFill>
        <p:spPr>
          <a:xfrm>
            <a:off x="0" y="1"/>
            <a:ext cx="6858000" cy="6722076"/>
          </a:xfrm>
        </p:spPr>
      </p:pic>
      <p:sp>
        <p:nvSpPr>
          <p:cNvPr id="9" name="HeaderGradient">
            <a:extLst>
              <a:ext uri="{FF2B5EF4-FFF2-40B4-BE49-F238E27FC236}">
                <a16:creationId xmlns:a16="http://schemas.microsoft.com/office/drawing/2014/main" id="{976E66AE-F325-3E92-06D3-8014284C577C}"/>
              </a:ext>
            </a:extLst>
          </p:cNvPr>
          <p:cNvSpPr>
            <a:spLocks noGrp="1" noRot="1" noMove="1" noResize="1" noEditPoints="1" noAdjustHandles="1" noChangeArrowheads="1" noChangeShapeType="1"/>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0"/>
            <a:ext cx="4901609" cy="1366638"/>
          </a:xfrm>
        </p:spPr>
        <p:txBody>
          <a:bodyPr/>
          <a:lstStyle/>
          <a:p>
            <a:r>
              <a:rPr lang="en-US">
                <a:solidFill>
                  <a:schemeClr val="tx1"/>
                </a:solidFill>
              </a:rPr>
              <a:t>Audio</a:t>
            </a:r>
            <a:r>
              <a:rPr lang="en-US"/>
              <a:t> Narration</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8C328F64-D2A6-7A4A-FACB-D5CCB7C2B486}"/>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Focused Instruction</a:t>
            </a:r>
          </a:p>
        </p:txBody>
      </p:sp>
      <p:sp>
        <p:nvSpPr>
          <p:cNvPr id="6" name="TextBox 2">
            <a:extLst>
              <a:ext uri="{FF2B5EF4-FFF2-40B4-BE49-F238E27FC236}">
                <a16:creationId xmlns:a16="http://schemas.microsoft.com/office/drawing/2014/main" id="{391FE187-DBF5-04BA-89EF-866A567EBE39}"/>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Accommodates Learners</a:t>
            </a:r>
          </a:p>
        </p:txBody>
      </p:sp>
      <p:sp>
        <p:nvSpPr>
          <p:cNvPr id="7" name="TextBox 1">
            <a:extLst>
              <a:ext uri="{FF2B5EF4-FFF2-40B4-BE49-F238E27FC236}">
                <a16:creationId xmlns:a16="http://schemas.microsoft.com/office/drawing/2014/main" id="{7A50AA2A-FDA1-FBD9-66AE-CDF5F5BBB4E7}"/>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457200" rtl="0" eaLnBrk="1" fontAlgn="auto" latinLnBrk="0" hangingPunct="1">
              <a:lnSpc>
                <a:spcPct val="110000"/>
              </a:lnSpc>
              <a:spcBef>
                <a:spcPts val="0"/>
              </a:spcBef>
              <a:spcAft>
                <a:spcPts val="600"/>
              </a:spcAft>
              <a:buClr>
                <a:srgbClr val="F6B104"/>
              </a:buClr>
              <a:buSzTx/>
              <a:buFontTx/>
              <a:buNone/>
              <a:tabLst/>
              <a:defRPr/>
            </a:pPr>
            <a:r>
              <a:rPr kumimoji="0" lang="en-US" sz="1800" b="0" i="0" u="none" strike="noStrike" kern="1200" cap="none" spc="0" normalizeH="0" baseline="0" noProof="0">
                <a:ln>
                  <a:noFill/>
                </a:ln>
                <a:solidFill>
                  <a:prstClr val="white"/>
                </a:solidFill>
                <a:effectLst/>
                <a:uLnTx/>
                <a:uFillTx/>
                <a:latin typeface="Lato Black"/>
                <a:ea typeface="+mn-ea"/>
                <a:cs typeface="+mn-cs"/>
              </a:rPr>
              <a:t>Enhances </a:t>
            </a:r>
            <a:br>
              <a:rPr kumimoji="0" lang="en-US" sz="1800" b="0" i="0" u="none" strike="noStrike" kern="1200" cap="none" spc="0" normalizeH="0" baseline="0" noProof="0">
                <a:ln>
                  <a:noFill/>
                </a:ln>
                <a:solidFill>
                  <a:prstClr val="white"/>
                </a:solidFill>
                <a:effectLst/>
                <a:uLnTx/>
                <a:uFillTx/>
                <a:latin typeface="Lato Black"/>
                <a:ea typeface="+mn-ea"/>
                <a:cs typeface="+mn-cs"/>
              </a:rPr>
            </a:br>
            <a:r>
              <a:rPr kumimoji="0" lang="en-US" sz="1800" b="0" i="0" u="none" strike="noStrike" kern="1200" cap="none" spc="0" normalizeH="0" baseline="0" noProof="0">
                <a:ln>
                  <a:noFill/>
                </a:ln>
                <a:solidFill>
                  <a:prstClr val="white"/>
                </a:solidFill>
                <a:effectLst/>
                <a:uLnTx/>
                <a:uFillTx/>
                <a:latin typeface="Lato Black"/>
                <a:ea typeface="+mn-ea"/>
                <a:cs typeface="+mn-cs"/>
              </a:rPr>
              <a:t>Realism</a:t>
            </a:r>
          </a:p>
        </p:txBody>
      </p:sp>
      <p:pic>
        <p:nvPicPr>
          <p:cNvPr id="11" name="Graphic 10" descr="Magic Wand Auto outline">
            <a:extLst>
              <a:ext uri="{FF2B5EF4-FFF2-40B4-BE49-F238E27FC236}">
                <a16:creationId xmlns:a16="http://schemas.microsoft.com/office/drawing/2014/main" id="{E45CD400-E766-1A39-88FB-D061DDD1916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1404" y="7585713"/>
            <a:ext cx="822960" cy="822960"/>
          </a:xfrm>
          <a:prstGeom prst="rect">
            <a:avLst/>
          </a:prstGeom>
        </p:spPr>
      </p:pic>
      <p:pic>
        <p:nvPicPr>
          <p:cNvPr id="13" name="Graphic 12" descr="Bell outline">
            <a:extLst>
              <a:ext uri="{FF2B5EF4-FFF2-40B4-BE49-F238E27FC236}">
                <a16:creationId xmlns:a16="http://schemas.microsoft.com/office/drawing/2014/main" id="{A8228EE8-67A5-FE71-255B-3CF074A3E5E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19" y="7585713"/>
            <a:ext cx="822960" cy="822960"/>
          </a:xfrm>
          <a:prstGeom prst="rect">
            <a:avLst/>
          </a:prstGeom>
        </p:spPr>
      </p:pic>
      <p:pic>
        <p:nvPicPr>
          <p:cNvPr id="15" name="Graphic 14" descr="Comment Fire outline">
            <a:extLst>
              <a:ext uri="{FF2B5EF4-FFF2-40B4-BE49-F238E27FC236}">
                <a16:creationId xmlns:a16="http://schemas.microsoft.com/office/drawing/2014/main" id="{D25F9D61-F5A2-AB6E-BCCC-5012DC7A537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5053634" y="7585713"/>
            <a:ext cx="822960" cy="822960"/>
          </a:xfrm>
          <a:prstGeom prst="rect">
            <a:avLst/>
          </a:prstGeom>
        </p:spPr>
      </p:pic>
    </p:spTree>
    <p:extLst>
      <p:ext uri="{BB962C8B-B14F-4D97-AF65-F5344CB8AC3E}">
        <p14:creationId xmlns:p14="http://schemas.microsoft.com/office/powerpoint/2010/main" val="32160444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9C569-2BFB-34F0-16F8-C4D21E0CF5B3}"/>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8BF896A4-9A44-6B32-70F9-3FD0E3C1FE63}"/>
              </a:ext>
            </a:extLst>
          </p:cNvPr>
          <p:cNvPicPr>
            <a:picLocks noGrp="1" noChangeAspect="1"/>
          </p:cNvPicPr>
          <p:nvPr>
            <p:ph type="pic" sz="quarter" idx="10"/>
          </p:nvPr>
        </p:nvPicPr>
        <p:blipFill rotWithShape="1">
          <a:blip r:embed="rId2"/>
          <a:srcRect t="34485" b="15985"/>
          <a:stretch/>
        </p:blipFill>
        <p:spPr>
          <a:xfrm>
            <a:off x="0" y="0"/>
            <a:ext cx="6858000" cy="2011680"/>
          </a:xfrm>
        </p:spPr>
      </p:pic>
      <p:sp>
        <p:nvSpPr>
          <p:cNvPr id="13" name="Text Placeholder 12">
            <a:extLst>
              <a:ext uri="{FF2B5EF4-FFF2-40B4-BE49-F238E27FC236}">
                <a16:creationId xmlns:a16="http://schemas.microsoft.com/office/drawing/2014/main" id="{BCCBF224-8B2E-4963-4AF9-0A353DB1BAC3}"/>
              </a:ext>
            </a:extLst>
          </p:cNvPr>
          <p:cNvSpPr>
            <a:spLocks noGrp="1"/>
          </p:cNvSpPr>
          <p:nvPr>
            <p:ph type="body" sz="quarter" idx="14"/>
          </p:nvPr>
        </p:nvSpPr>
        <p:spPr/>
        <p:txBody>
          <a:bodyPr/>
          <a:lstStyle/>
          <a:p>
            <a:r>
              <a:rPr lang="en-US"/>
              <a:t>In this UAS training simulator for the JPEO, ForgeFX not only provided a choice of male or female narration options, but also emulated real-world radio communications between squad members to provide context and verisimilitude for the lesson.</a:t>
            </a:r>
          </a:p>
        </p:txBody>
      </p:sp>
      <p:sp>
        <p:nvSpPr>
          <p:cNvPr id="12" name="Text Placeholder 11">
            <a:extLst>
              <a:ext uri="{FF2B5EF4-FFF2-40B4-BE49-F238E27FC236}">
                <a16:creationId xmlns:a16="http://schemas.microsoft.com/office/drawing/2014/main" id="{A22C3A42-263E-4444-B70F-72B5D7A1D508}"/>
              </a:ext>
            </a:extLst>
          </p:cNvPr>
          <p:cNvSpPr>
            <a:spLocks noGrp="1"/>
          </p:cNvSpPr>
          <p:nvPr>
            <p:ph type="body" sz="quarter" idx="13"/>
          </p:nvPr>
        </p:nvSpPr>
        <p:spPr/>
        <p:txBody>
          <a:bodyPr/>
          <a:lstStyle/>
          <a:p>
            <a:pPr>
              <a:lnSpc>
                <a:spcPct val="110000"/>
              </a:lnSpc>
              <a:spcBef>
                <a:spcPts val="0"/>
              </a:spcBef>
            </a:pPr>
            <a:r>
              <a:rPr lang="en-US"/>
              <a:t>Case Study: </a:t>
            </a:r>
          </a:p>
          <a:p>
            <a:pPr>
              <a:lnSpc>
                <a:spcPct val="110000"/>
              </a:lnSpc>
              <a:spcBef>
                <a:spcPts val="0"/>
              </a:spcBef>
            </a:pPr>
            <a:r>
              <a:rPr lang="en-US"/>
              <a:t>Tele-Op Simulator</a:t>
            </a:r>
          </a:p>
        </p:txBody>
      </p:sp>
      <p:pic>
        <p:nvPicPr>
          <p:cNvPr id="18" name="Picture Placeholder 17">
            <a:extLst>
              <a:ext uri="{FF2B5EF4-FFF2-40B4-BE49-F238E27FC236}">
                <a16:creationId xmlns:a16="http://schemas.microsoft.com/office/drawing/2014/main" id="{FAAAD4D3-532E-7E72-194C-022EE5B7E6E1}"/>
              </a:ext>
            </a:extLst>
          </p:cNvPr>
          <p:cNvPicPr>
            <a:picLocks noGrp="1" noChangeAspect="1"/>
          </p:cNvPicPr>
          <p:nvPr>
            <p:ph type="pic" sz="quarter" idx="17"/>
          </p:nvPr>
        </p:nvPicPr>
        <p:blipFill rotWithShape="1">
          <a:blip r:embed="rId3"/>
          <a:srcRect t="-1" r="51504" b="21282"/>
          <a:stretch/>
        </p:blipFill>
        <p:spPr>
          <a:xfrm>
            <a:off x="-1" y="3798556"/>
            <a:ext cx="2285972" cy="2375416"/>
          </a:xfrm>
        </p:spPr>
      </p:pic>
      <p:sp>
        <p:nvSpPr>
          <p:cNvPr id="6" name="Text Placeholder 5">
            <a:extLst>
              <a:ext uri="{FF2B5EF4-FFF2-40B4-BE49-F238E27FC236}">
                <a16:creationId xmlns:a16="http://schemas.microsoft.com/office/drawing/2014/main" id="{F4A11AED-65A4-BA13-B1A0-840527197026}"/>
              </a:ext>
            </a:extLst>
          </p:cNvPr>
          <p:cNvSpPr>
            <a:spLocks noGrp="1"/>
          </p:cNvSpPr>
          <p:nvPr>
            <p:ph type="body" sz="quarter" idx="15"/>
          </p:nvPr>
        </p:nvSpPr>
        <p:spPr/>
        <p:txBody>
          <a:bodyPr/>
          <a:lstStyle/>
          <a:p>
            <a:r>
              <a:rPr lang="en-US"/>
              <a:t>Boosting </a:t>
            </a:r>
          </a:p>
          <a:p>
            <a:r>
              <a:rPr lang="en-US"/>
              <a:t>the Gain of Training</a:t>
            </a:r>
          </a:p>
        </p:txBody>
      </p:sp>
      <p:sp>
        <p:nvSpPr>
          <p:cNvPr id="15" name="Text Placeholder 14">
            <a:extLst>
              <a:ext uri="{FF2B5EF4-FFF2-40B4-BE49-F238E27FC236}">
                <a16:creationId xmlns:a16="http://schemas.microsoft.com/office/drawing/2014/main" id="{7344F928-26B0-0EC6-EEE2-DEAD9216169C}"/>
              </a:ext>
            </a:extLst>
          </p:cNvPr>
          <p:cNvSpPr>
            <a:spLocks noGrp="1"/>
          </p:cNvSpPr>
          <p:nvPr>
            <p:ph type="body" sz="quarter" idx="16"/>
          </p:nvPr>
        </p:nvSpPr>
        <p:spPr/>
        <p:txBody>
          <a:bodyPr/>
          <a:lstStyle/>
          <a:p>
            <a:pPr>
              <a:spcBef>
                <a:spcPts val="0"/>
              </a:spcBef>
            </a:pPr>
            <a:r>
              <a:rPr lang="en-US" sz="1200" spc="-20"/>
              <a:t>Recent advances in realistic AI-generated voices have made audio narration of lesson content affordable and easy to produce. ForgeFX frequently turns to the services of WellSaidLabs to create custom narration of our clients’ lessons. Clients can choose from a range of genders, ages, and narrative styles for spoken content. When a script is uploaded, the audio narration is generated within seconds, which makes it easy to revise and update lesson content.</a:t>
            </a:r>
          </a:p>
          <a:p>
            <a:pPr>
              <a:spcBef>
                <a:spcPts val="0"/>
              </a:spcBef>
            </a:pPr>
            <a:r>
              <a:rPr lang="en-US" sz="1200" spc="-20"/>
              <a:t>Providing optional audio narration to trainees can greatly boost engagement and knowledge retention. Many people can find learning challenging when content is delivered via written text but have no problem understanding it in audio form. In addition, audio reinforcement can overcome reading difficulties such as dyslexia or language unfamiliarity.</a:t>
            </a:r>
          </a:p>
          <a:p>
            <a:pPr>
              <a:spcBef>
                <a:spcPts val="0"/>
              </a:spcBef>
            </a:pPr>
            <a:r>
              <a:rPr lang="en-US" sz="1200" spc="-20"/>
              <a:t>Another use of audio feedback is to provide over-the-shoulder coaching to the trainee while they’re engaged in a task. Prompts such as “that’s too fast” lets them focus on what they’re doing without having to look away to read text.</a:t>
            </a:r>
          </a:p>
          <a:p>
            <a:pPr>
              <a:spcBef>
                <a:spcPts val="0"/>
              </a:spcBef>
            </a:pPr>
            <a:r>
              <a:rPr lang="en-US" sz="1200" spc="-20"/>
              <a:t>When delivering critical information that can affect expensive equipment or even lives, it’s important to accommodate different learning styles and provide several types of information to teach as effectively as possible.</a:t>
            </a:r>
          </a:p>
          <a:p>
            <a:pPr>
              <a:spcBef>
                <a:spcPts val="0"/>
              </a:spcBef>
            </a:pPr>
            <a:endParaRPr lang="en-US" sz="1200" spc="-20"/>
          </a:p>
        </p:txBody>
      </p:sp>
      <p:sp>
        <p:nvSpPr>
          <p:cNvPr id="11" name="HeaderGradient">
            <a:extLst>
              <a:ext uri="{FF2B5EF4-FFF2-40B4-BE49-F238E27FC236}">
                <a16:creationId xmlns:a16="http://schemas.microsoft.com/office/drawing/2014/main" id="{B61BEAAB-5FE0-4E88-4B5C-125832D440D2}"/>
              </a:ext>
            </a:extLst>
          </p:cNvPr>
          <p:cNvSpPr/>
          <p:nvPr/>
        </p:nvSpPr>
        <p:spPr>
          <a:xfrm>
            <a:off x="0" y="0"/>
            <a:ext cx="6857999" cy="2011680"/>
          </a:xfrm>
          <a:prstGeom prst="rect">
            <a:avLst/>
          </a:prstGeom>
          <a:gradFill flip="none" rotWithShape="1">
            <a:gsLst>
              <a:gs pos="0">
                <a:schemeClr val="tx1">
                  <a:lumMod val="95000"/>
                  <a:lumOff val="5000"/>
                  <a:alpha val="58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BEB3FA01-65B9-95D2-5D07-07DEB63D815C}"/>
              </a:ext>
            </a:extLst>
          </p:cNvPr>
          <p:cNvSpPr>
            <a:spLocks noGrp="1"/>
          </p:cNvSpPr>
          <p:nvPr>
            <p:ph type="title"/>
          </p:nvPr>
        </p:nvSpPr>
        <p:spPr/>
        <p:txBody>
          <a:bodyPr/>
          <a:lstStyle/>
          <a:p>
            <a:r>
              <a:rPr lang="en-US">
                <a:solidFill>
                  <a:schemeClr val="bg1"/>
                </a:solidFill>
              </a:rPr>
              <a:t>Audio</a:t>
            </a:r>
            <a:r>
              <a:rPr lang="en-US"/>
              <a:t> Narration</a:t>
            </a:r>
          </a:p>
        </p:txBody>
      </p:sp>
    </p:spTree>
    <p:extLst>
      <p:ext uri="{BB962C8B-B14F-4D97-AF65-F5344CB8AC3E}">
        <p14:creationId xmlns:p14="http://schemas.microsoft.com/office/powerpoint/2010/main" val="37039173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l="1647" t="11030" r="15834" b="4497"/>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Instruction</a:t>
            </a:r>
            <a:r>
              <a:rPr lang="en-US"/>
              <a:t> Modes</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4" name="TextBox 3">
            <a:extLst>
              <a:ext uri="{FF2B5EF4-FFF2-40B4-BE49-F238E27FC236}">
                <a16:creationId xmlns:a16="http://schemas.microsoft.com/office/drawing/2014/main" id="{CD4FA1C4-14A7-E208-C202-E1056584E238}"/>
              </a:ext>
            </a:extLst>
          </p:cNvPr>
          <p:cNvSpPr txBox="1"/>
          <p:nvPr/>
        </p:nvSpPr>
        <p:spPr>
          <a:xfrm>
            <a:off x="4355327" y="4621446"/>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Guided</a:t>
            </a:r>
          </a:p>
        </p:txBody>
      </p:sp>
      <p:sp>
        <p:nvSpPr>
          <p:cNvPr id="6" name="TextBox 5">
            <a:extLst>
              <a:ext uri="{FF2B5EF4-FFF2-40B4-BE49-F238E27FC236}">
                <a16:creationId xmlns:a16="http://schemas.microsoft.com/office/drawing/2014/main" id="{4932C27E-715B-F8DC-BCC8-107E9FF423EA}"/>
              </a:ext>
            </a:extLst>
          </p:cNvPr>
          <p:cNvSpPr txBox="1"/>
          <p:nvPr/>
        </p:nvSpPr>
        <p:spPr>
          <a:xfrm>
            <a:off x="4355326" y="5897948"/>
            <a:ext cx="1657847" cy="39115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lnSpc>
                <a:spcPct val="110000"/>
              </a:lnSpc>
              <a:spcAft>
                <a:spcPts val="600"/>
              </a:spcAft>
              <a:buClr>
                <a:schemeClr val="accent1"/>
              </a:buClr>
              <a:defRPr>
                <a:solidFill>
                  <a:schemeClr val="tx1"/>
                </a:solidFill>
                <a:latin typeface="+mj-lt"/>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a:t>Unguided</a:t>
            </a:r>
          </a:p>
        </p:txBody>
      </p:sp>
      <p:pic>
        <p:nvPicPr>
          <p:cNvPr id="9" name="Graphic 8" descr="Signpost outline">
            <a:extLst>
              <a:ext uri="{FF2B5EF4-FFF2-40B4-BE49-F238E27FC236}">
                <a16:creationId xmlns:a16="http://schemas.microsoft.com/office/drawing/2014/main" id="{ACF2C114-2129-9AE6-E893-32AE80888AF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27049" y="3873348"/>
            <a:ext cx="822960" cy="822960"/>
          </a:xfrm>
          <a:prstGeom prst="rect">
            <a:avLst/>
          </a:prstGeom>
        </p:spPr>
      </p:pic>
      <p:pic>
        <p:nvPicPr>
          <p:cNvPr id="11" name="Graphic 10" descr="Hummingbird outline">
            <a:extLst>
              <a:ext uri="{FF2B5EF4-FFF2-40B4-BE49-F238E27FC236}">
                <a16:creationId xmlns:a16="http://schemas.microsoft.com/office/drawing/2014/main" id="{0CE283FC-0D91-6FC0-4627-5260B99DC8D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772769" y="5208194"/>
            <a:ext cx="822960" cy="822960"/>
          </a:xfrm>
          <a:prstGeom prst="rect">
            <a:avLst/>
          </a:prstGeom>
        </p:spPr>
      </p:pic>
    </p:spTree>
    <p:extLst>
      <p:ext uri="{BB962C8B-B14F-4D97-AF65-F5344CB8AC3E}">
        <p14:creationId xmlns:p14="http://schemas.microsoft.com/office/powerpoint/2010/main" val="321369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37C9-1710-E71D-0D9F-0EB45643020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A7BF4B7-F713-780D-700C-2CCAF51FB476}"/>
              </a:ext>
            </a:extLst>
          </p:cNvPr>
          <p:cNvPicPr>
            <a:picLocks noGrp="1" noChangeAspect="1"/>
          </p:cNvPicPr>
          <p:nvPr>
            <p:ph type="pic" sz="quarter" idx="10"/>
          </p:nvPr>
        </p:nvPicPr>
        <p:blipFill rotWithShape="1">
          <a:blip r:embed="rId2"/>
          <a:srcRect t="41471" b="19425"/>
          <a:stretch/>
        </p:blipFill>
        <p:spPr>
          <a:xfrm>
            <a:off x="0" y="0"/>
            <a:ext cx="6858000" cy="2011680"/>
          </a:xfrm>
        </p:spPr>
      </p:pic>
      <p:sp>
        <p:nvSpPr>
          <p:cNvPr id="5" name="Text Placeholder 4">
            <a:extLst>
              <a:ext uri="{FF2B5EF4-FFF2-40B4-BE49-F238E27FC236}">
                <a16:creationId xmlns:a16="http://schemas.microsoft.com/office/drawing/2014/main" id="{CE45F907-4673-075F-D194-8E557211D5C9}"/>
              </a:ext>
            </a:extLst>
          </p:cNvPr>
          <p:cNvSpPr>
            <a:spLocks noGrp="1"/>
          </p:cNvSpPr>
          <p:nvPr>
            <p:ph type="body" sz="quarter" idx="15"/>
          </p:nvPr>
        </p:nvSpPr>
        <p:spPr>
          <a:xfrm>
            <a:off x="0" y="2221991"/>
            <a:ext cx="2286000" cy="1389889"/>
          </a:xfrm>
        </p:spPr>
        <p:txBody>
          <a:bodyPr/>
          <a:lstStyle/>
          <a:p>
            <a:pPr algn="r" defTabSz="457200"/>
            <a:r>
              <a:rPr lang="en-US" sz="1800" cap="all">
                <a:latin typeface="Roboto Condensed" panose="02000000000000000000" pitchFamily="2" charset="0"/>
                <a:ea typeface="Roboto Condensed" panose="02000000000000000000" pitchFamily="2" charset="0"/>
              </a:rPr>
              <a:t>Guided and Unguided </a:t>
            </a:r>
          </a:p>
          <a:p>
            <a:pPr algn="r" defTabSz="457200"/>
            <a:r>
              <a:rPr lang="en-US" sz="1800" cap="all">
                <a:latin typeface="Roboto Condensed" panose="02000000000000000000" pitchFamily="2" charset="0"/>
                <a:ea typeface="Roboto Condensed" panose="02000000000000000000" pitchFamily="2" charset="0"/>
              </a:rPr>
              <a:t>Training </a:t>
            </a:r>
          </a:p>
          <a:p>
            <a:pPr algn="r" defTabSz="457200"/>
            <a:r>
              <a:rPr lang="en-US" sz="1800" cap="all">
                <a:latin typeface="Roboto Condensed" panose="02000000000000000000" pitchFamily="2" charset="0"/>
                <a:ea typeface="Roboto Condensed" panose="02000000000000000000" pitchFamily="2" charset="0"/>
              </a:rPr>
              <a:t>Modalities</a:t>
            </a:r>
          </a:p>
          <a:p>
            <a:endParaRPr lang="en-US"/>
          </a:p>
        </p:txBody>
      </p:sp>
      <p:sp>
        <p:nvSpPr>
          <p:cNvPr id="12" name="Text Placeholder 11">
            <a:extLst>
              <a:ext uri="{FF2B5EF4-FFF2-40B4-BE49-F238E27FC236}">
                <a16:creationId xmlns:a16="http://schemas.microsoft.com/office/drawing/2014/main" id="{37F118E6-4807-4D0A-8FD8-578FB0BEDD23}"/>
              </a:ext>
            </a:extLst>
          </p:cNvPr>
          <p:cNvSpPr>
            <a:spLocks noGrp="1"/>
          </p:cNvSpPr>
          <p:nvPr>
            <p:ph type="body" sz="quarter" idx="16"/>
          </p:nvPr>
        </p:nvSpPr>
        <p:spPr>
          <a:xfrm>
            <a:off x="2468880" y="2194561"/>
            <a:ext cx="4002804" cy="4371340"/>
          </a:xfrm>
        </p:spPr>
        <p:txBody>
          <a:bodyPr/>
          <a:lstStyle/>
          <a:p>
            <a:pPr>
              <a:spcBef>
                <a:spcPts val="0"/>
              </a:spcBef>
            </a:pPr>
            <a:r>
              <a:rPr lang="en-US" sz="1200"/>
              <a:t>The simulator will feature two distinct instructional modes: “Guided” and “Unguided.” These modes are designed to provide a comprehensive learning experience, catering to different stages of the training process.</a:t>
            </a:r>
          </a:p>
          <a:p>
            <a:pPr>
              <a:spcBef>
                <a:spcPts val="0"/>
              </a:spcBef>
            </a:pPr>
            <a:r>
              <a:rPr lang="en-US" sz="1200" b="1"/>
              <a:t>Guided Mode</a:t>
            </a:r>
            <a:br>
              <a:rPr lang="en-US" sz="1200"/>
            </a:br>
            <a:r>
              <a:rPr lang="en-US" sz="1200"/>
              <a:t>This </a:t>
            </a:r>
            <a:r>
              <a:rPr lang="en-US" sz="1200" err="1"/>
              <a:t>mode</a:t>
            </a:r>
            <a:r>
              <a:rPr lang="en-US" sz="1200"/>
              <a:t> is intended for initial learning phases, where trainees are still familiarizing themselves with basic operations. In this mode, students will be provided with step-by-step instructions and hints to help them navigate through various tasks. The guided mode will:</a:t>
            </a:r>
          </a:p>
          <a:p>
            <a:pPr lvl="1">
              <a:spcBef>
                <a:spcPts val="0"/>
              </a:spcBef>
            </a:pPr>
            <a:r>
              <a:rPr lang="en-US" sz="1200" b="1"/>
              <a:t>Provide</a:t>
            </a:r>
            <a:r>
              <a:rPr lang="en-US" sz="1200"/>
              <a:t> real-time feedback and support to ensure correct understanding and application of procedures.</a:t>
            </a:r>
          </a:p>
          <a:p>
            <a:pPr lvl="1">
              <a:spcBef>
                <a:spcPts val="0"/>
              </a:spcBef>
            </a:pPr>
            <a:r>
              <a:rPr lang="en-US" sz="1200" b="1"/>
              <a:t>Enable </a:t>
            </a:r>
            <a:r>
              <a:rPr lang="en-US" sz="1200"/>
              <a:t>trainees to practice in a low-pressure environment while they gain confidence.</a:t>
            </a:r>
          </a:p>
          <a:p>
            <a:pPr>
              <a:spcBef>
                <a:spcPts val="0"/>
              </a:spcBef>
            </a:pPr>
            <a:r>
              <a:rPr lang="en-US" sz="1200" b="1"/>
              <a:t>Unguided Mode</a:t>
            </a:r>
            <a:br>
              <a:rPr lang="en-US" sz="1200"/>
            </a:br>
            <a:r>
              <a:rPr lang="en-US" sz="1200"/>
              <a:t>Once trainees have gained sufficient knowledge and confidence from the guided mode, they can transition to the unguided mode. This mode serves as an assessment tool where students apply their learned skills without any assistance. This mode will:</a:t>
            </a:r>
          </a:p>
          <a:p>
            <a:pPr lvl="1">
              <a:spcBef>
                <a:spcPts val="0"/>
              </a:spcBef>
            </a:pPr>
            <a:r>
              <a:rPr lang="en-US" sz="1200" b="1"/>
              <a:t>Challenge</a:t>
            </a:r>
            <a:r>
              <a:rPr lang="en-US" sz="1200"/>
              <a:t> trainees to perform tasks independently, reinforcing their understanding of operations.</a:t>
            </a:r>
          </a:p>
          <a:p>
            <a:pPr lvl="1">
              <a:spcBef>
                <a:spcPts val="0"/>
              </a:spcBef>
            </a:pPr>
            <a:r>
              <a:rPr lang="en-US" sz="1200" b="1"/>
              <a:t>Generate </a:t>
            </a:r>
            <a:r>
              <a:rPr lang="en-US" sz="1200"/>
              <a:t>after-session performance reports that highlight areas of strength and those requiring improvement.</a:t>
            </a:r>
          </a:p>
          <a:p>
            <a:pPr>
              <a:spcBef>
                <a:spcPts val="0"/>
              </a:spcBef>
            </a:pPr>
            <a:r>
              <a:rPr lang="en-US" sz="1200" spc="-20"/>
              <a:t>Incorporating both modes into the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a:p>
            <a:pPr>
              <a:spcBef>
                <a:spcPts val="0"/>
              </a:spcBef>
            </a:pPr>
            <a:endParaRPr lang="en-US" sz="1200"/>
          </a:p>
          <a:p>
            <a:endParaRPr lang="en-US" sz="1200"/>
          </a:p>
        </p:txBody>
      </p:sp>
      <p:sp>
        <p:nvSpPr>
          <p:cNvPr id="15" name="HeaderGradient">
            <a:extLst>
              <a:ext uri="{FF2B5EF4-FFF2-40B4-BE49-F238E27FC236}">
                <a16:creationId xmlns:a16="http://schemas.microsoft.com/office/drawing/2014/main" id="{915AC4C9-8CA6-EF0A-FFDB-164BA0398C21}"/>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C819C1A-97BA-A946-DB9B-9B10F903A5F3}"/>
              </a:ext>
            </a:extLst>
          </p:cNvPr>
          <p:cNvSpPr>
            <a:spLocks noGrp="1"/>
          </p:cNvSpPr>
          <p:nvPr>
            <p:ph type="title"/>
          </p:nvPr>
        </p:nvSpPr>
        <p:spPr/>
        <p:txBody>
          <a:bodyPr/>
          <a:lstStyle/>
          <a:p>
            <a:r>
              <a:rPr lang="en-US">
                <a:solidFill>
                  <a:schemeClr val="bg1"/>
                </a:solidFill>
              </a:rPr>
              <a:t>Instruction</a:t>
            </a:r>
            <a:r>
              <a:rPr lang="en-US"/>
              <a:t> Modes</a:t>
            </a:r>
          </a:p>
        </p:txBody>
      </p:sp>
    </p:spTree>
    <p:extLst>
      <p:ext uri="{BB962C8B-B14F-4D97-AF65-F5344CB8AC3E}">
        <p14:creationId xmlns:p14="http://schemas.microsoft.com/office/powerpoint/2010/main" val="418011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rotWithShape="1">
          <a:blip r:embed="rId2"/>
          <a:srcRect t="1636" b="1636"/>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303521"/>
            <a:ext cx="4901609" cy="1366638"/>
          </a:xfrm>
        </p:spPr>
        <p:txBody>
          <a:bodyPr/>
          <a:lstStyle/>
          <a:p>
            <a:r>
              <a:rPr lang="en-US">
                <a:solidFill>
                  <a:schemeClr val="tx1"/>
                </a:solidFill>
              </a:rPr>
              <a:t>Performance</a:t>
            </a:r>
            <a:r>
              <a:rPr lang="en-US"/>
              <a:t> Tracking</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 </a:t>
            </a:r>
            <a:br>
              <a:rPr lang="en-US">
                <a:solidFill>
                  <a:schemeClr val="tx1"/>
                </a:solidFill>
                <a:latin typeface="+mj-lt"/>
              </a:rPr>
            </a:br>
            <a:r>
              <a:rPr lang="en-US">
                <a:solidFill>
                  <a:schemeClr val="tx1"/>
                </a:solidFill>
                <a:latin typeface="+mj-lt"/>
              </a:rPr>
              <a:t>Goals</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6" y="6903720"/>
            <a:ext cx="1871367" cy="8517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Monitor </a:t>
            </a:r>
            <a:br>
              <a:rPr lang="en-US">
                <a:solidFill>
                  <a:schemeClr val="tx1"/>
                </a:solidFill>
                <a:latin typeface="+mj-lt"/>
              </a:rPr>
            </a:br>
            <a:r>
              <a:rPr lang="en-US">
                <a:solidFill>
                  <a:schemeClr val="tx1"/>
                </a:solidFill>
                <a:latin typeface="+mj-lt"/>
              </a:rPr>
              <a:t>Progress</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6819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Individualize Learning</a:t>
            </a:r>
          </a:p>
        </p:txBody>
      </p:sp>
      <p:pic>
        <p:nvPicPr>
          <p:cNvPr id="17" name="Graphic 16" descr="Upward trend outline">
            <a:extLst>
              <a:ext uri="{FF2B5EF4-FFF2-40B4-BE49-F238E27FC236}">
                <a16:creationId xmlns:a16="http://schemas.microsoft.com/office/drawing/2014/main" id="{A40B4CE1-1EEC-B28A-9563-A47C9DC4AF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17519" y="7518099"/>
            <a:ext cx="731520" cy="731520"/>
          </a:xfrm>
          <a:prstGeom prst="rect">
            <a:avLst/>
          </a:prstGeom>
        </p:spPr>
      </p:pic>
      <p:pic>
        <p:nvPicPr>
          <p:cNvPr id="19" name="Graphic 18" descr="Checklist outline">
            <a:extLst>
              <a:ext uri="{FF2B5EF4-FFF2-40B4-BE49-F238E27FC236}">
                <a16:creationId xmlns:a16="http://schemas.microsoft.com/office/drawing/2014/main" id="{185242ED-38D6-8023-8E02-3F52350CCDE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145076" y="7563819"/>
            <a:ext cx="640080" cy="640080"/>
          </a:xfrm>
          <a:prstGeom prst="rect">
            <a:avLst/>
          </a:prstGeom>
        </p:spPr>
      </p:pic>
      <p:pic>
        <p:nvPicPr>
          <p:cNvPr id="6" name="Graphic 5" descr="Graduation cap outline">
            <a:extLst>
              <a:ext uri="{FF2B5EF4-FFF2-40B4-BE49-F238E27FC236}">
                <a16:creationId xmlns:a16="http://schemas.microsoft.com/office/drawing/2014/main" id="{6632E70D-6BD6-40F3-85C7-BB52CF8A36D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81402" y="7472379"/>
            <a:ext cx="822960" cy="822960"/>
          </a:xfrm>
          <a:prstGeom prst="rect">
            <a:avLst/>
          </a:prstGeom>
        </p:spPr>
      </p:pic>
    </p:spTree>
    <p:extLst>
      <p:ext uri="{BB962C8B-B14F-4D97-AF65-F5344CB8AC3E}">
        <p14:creationId xmlns:p14="http://schemas.microsoft.com/office/powerpoint/2010/main" val="40097843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FDE6-EC58-EC31-6E9C-C2D575DE6AA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A18B64D-4204-D8B5-414E-0009B5E4E98C}"/>
              </a:ext>
            </a:extLst>
          </p:cNvPr>
          <p:cNvPicPr>
            <a:picLocks noGrp="1" noChangeAspect="1"/>
          </p:cNvPicPr>
          <p:nvPr>
            <p:ph type="pic" sz="quarter" idx="10"/>
          </p:nvPr>
        </p:nvPicPr>
        <p:blipFill>
          <a:blip r:embed="rId2"/>
          <a:srcRect t="27984" b="27984"/>
          <a:stretch/>
        </p:blipFill>
        <p:spPr/>
      </p:pic>
      <p:sp>
        <p:nvSpPr>
          <p:cNvPr id="13" name="Text Placeholder 12">
            <a:extLst>
              <a:ext uri="{FF2B5EF4-FFF2-40B4-BE49-F238E27FC236}">
                <a16:creationId xmlns:a16="http://schemas.microsoft.com/office/drawing/2014/main" id="{2F21F906-6486-4B40-3253-2F8404D066A2}"/>
              </a:ext>
            </a:extLst>
          </p:cNvPr>
          <p:cNvSpPr>
            <a:spLocks noGrp="1"/>
          </p:cNvSpPr>
          <p:nvPr>
            <p:ph type="body" sz="quarter" idx="14"/>
          </p:nvPr>
        </p:nvSpPr>
        <p:spPr>
          <a:xfrm>
            <a:off x="457199" y="7141464"/>
            <a:ext cx="2449034" cy="1063436"/>
          </a:xfrm>
        </p:spPr>
        <p:txBody>
          <a:bodyPr/>
          <a:lstStyle/>
          <a:p>
            <a:r>
              <a:rPr lang="en-US" sz="1100"/>
              <a:t>In the RENDR Tele-Op Simulator developed for the JPEO-CBRND, ForgeFX displayed trainees’ performance data in a graphic, gamified style to increase readability and engagement while reporting precise real-world-based measurements.</a:t>
            </a:r>
          </a:p>
        </p:txBody>
      </p:sp>
      <p:sp>
        <p:nvSpPr>
          <p:cNvPr id="12" name="Text Placeholder 11">
            <a:extLst>
              <a:ext uri="{FF2B5EF4-FFF2-40B4-BE49-F238E27FC236}">
                <a16:creationId xmlns:a16="http://schemas.microsoft.com/office/drawing/2014/main" id="{2D27BE0F-41B0-AB55-9A52-22C6D174DC9F}"/>
              </a:ext>
            </a:extLst>
          </p:cNvPr>
          <p:cNvSpPr>
            <a:spLocks noGrp="1"/>
          </p:cNvSpPr>
          <p:nvPr>
            <p:ph type="body" sz="quarter" idx="13"/>
          </p:nvPr>
        </p:nvSpPr>
        <p:spPr>
          <a:xfrm>
            <a:off x="457201" y="6897355"/>
            <a:ext cx="2647506" cy="392446"/>
          </a:xfrm>
        </p:spPr>
        <p:txBody>
          <a:bodyPr/>
          <a:lstStyle/>
          <a:p>
            <a:r>
              <a:rPr lang="en-US"/>
              <a:t>Case Study: Rendr Tele-Op</a:t>
            </a:r>
          </a:p>
        </p:txBody>
      </p:sp>
      <p:pic>
        <p:nvPicPr>
          <p:cNvPr id="18" name="Picture Placeholder 17">
            <a:extLst>
              <a:ext uri="{FF2B5EF4-FFF2-40B4-BE49-F238E27FC236}">
                <a16:creationId xmlns:a16="http://schemas.microsoft.com/office/drawing/2014/main" id="{C21288D1-A713-F23D-4DDE-B44481F5461A}"/>
              </a:ext>
            </a:extLst>
          </p:cNvPr>
          <p:cNvPicPr>
            <a:picLocks noGrp="1" noChangeAspect="1"/>
          </p:cNvPicPr>
          <p:nvPr>
            <p:ph type="pic" sz="quarter" idx="17"/>
          </p:nvPr>
        </p:nvPicPr>
        <p:blipFill rotWithShape="1">
          <a:blip r:embed="rId3"/>
          <a:srcRect l="9631" t="12903" r="10045" b="10939"/>
          <a:stretch/>
        </p:blipFill>
        <p:spPr>
          <a:xfrm>
            <a:off x="3429000" y="6721475"/>
            <a:ext cx="3429000" cy="1828800"/>
          </a:xfrm>
        </p:spPr>
      </p:pic>
      <p:sp>
        <p:nvSpPr>
          <p:cNvPr id="8" name="Text Placeholder 7">
            <a:extLst>
              <a:ext uri="{FF2B5EF4-FFF2-40B4-BE49-F238E27FC236}">
                <a16:creationId xmlns:a16="http://schemas.microsoft.com/office/drawing/2014/main" id="{9CAD6CE7-8E6F-5602-4708-C31BF8B2A139}"/>
              </a:ext>
            </a:extLst>
          </p:cNvPr>
          <p:cNvSpPr>
            <a:spLocks noGrp="1"/>
          </p:cNvSpPr>
          <p:nvPr>
            <p:ph type="body" sz="quarter" idx="15"/>
          </p:nvPr>
        </p:nvSpPr>
        <p:spPr/>
        <p:txBody>
          <a:bodyPr/>
          <a:lstStyle/>
          <a:p>
            <a:pPr algn="r" defTabSz="457200"/>
            <a:r>
              <a:rPr lang="en-US" sz="1800" cap="all">
                <a:latin typeface="Roboto Condensed" panose="02000000000000000000" pitchFamily="2" charset="0"/>
                <a:ea typeface="Roboto Condensed" panose="02000000000000000000" pitchFamily="2" charset="0"/>
              </a:rPr>
              <a:t>Monitoring </a:t>
            </a:r>
          </a:p>
          <a:p>
            <a:pPr algn="r" defTabSz="457200"/>
            <a:r>
              <a:rPr lang="en-US" sz="1800" cap="all">
                <a:latin typeface="Roboto Condensed" panose="02000000000000000000" pitchFamily="2" charset="0"/>
                <a:ea typeface="Roboto Condensed" panose="02000000000000000000" pitchFamily="2" charset="0"/>
              </a:rPr>
              <a:t>Trainee </a:t>
            </a:r>
          </a:p>
          <a:p>
            <a:pPr algn="r" defTabSz="457200"/>
            <a:r>
              <a:rPr lang="en-US" sz="1800" cap="all">
                <a:latin typeface="Roboto Condensed" panose="02000000000000000000" pitchFamily="2" charset="0"/>
                <a:ea typeface="Roboto Condensed" panose="02000000000000000000" pitchFamily="2" charset="0"/>
              </a:rPr>
              <a:t>Proficiency</a:t>
            </a:r>
          </a:p>
          <a:p>
            <a:endParaRPr lang="en-US"/>
          </a:p>
        </p:txBody>
      </p:sp>
      <p:sp>
        <p:nvSpPr>
          <p:cNvPr id="15" name="Text Placeholder 14">
            <a:extLst>
              <a:ext uri="{FF2B5EF4-FFF2-40B4-BE49-F238E27FC236}">
                <a16:creationId xmlns:a16="http://schemas.microsoft.com/office/drawing/2014/main" id="{39532F64-BB38-500F-E9DF-53046250CEB2}"/>
              </a:ext>
            </a:extLst>
          </p:cNvPr>
          <p:cNvSpPr>
            <a:spLocks noGrp="1"/>
          </p:cNvSpPr>
          <p:nvPr>
            <p:ph type="body" sz="quarter" idx="16"/>
          </p:nvPr>
        </p:nvSpPr>
        <p:spPr/>
        <p:txBody>
          <a:bodyPr/>
          <a:lstStyle/>
          <a:p>
            <a:r>
              <a:rPr lang="en-US" sz="1200" spc="-20"/>
              <a:t>The proposed simulator will incorporate a robust system for tracking trainee performance. This feature is designed to provide valuable insights into the progress of each trainee, enabling trainers to identify areas of strength and improvement.</a:t>
            </a:r>
          </a:p>
          <a:p>
            <a:pPr lvl="1"/>
            <a:r>
              <a:rPr lang="en-US" sz="1200" b="1" spc="-20"/>
              <a:t>Performance Tracking:</a:t>
            </a:r>
            <a:r>
              <a:rPr lang="en-US" sz="1200" spc="-20"/>
              <a:t> The simulator will track actions taken by the trainees during their training sessions, time spent on each task, and correct and incorrect actions taken. </a:t>
            </a:r>
          </a:p>
          <a:p>
            <a:pPr lvl="1"/>
            <a:r>
              <a:rPr lang="en-US" sz="1200" b="1" spc="-20"/>
              <a:t>Data Analysis: </a:t>
            </a:r>
            <a:r>
              <a:rPr lang="en-US" sz="1200" spc="-20"/>
              <a:t>The collected data will be analyzed in real-time to provide immediate feedback to the trainees. This instant feedback mechanism is designed to reinforce correct actions and rectify mistakes promptly, enhancing the learning process.</a:t>
            </a:r>
          </a:p>
          <a:p>
            <a:pPr lvl="1"/>
            <a:r>
              <a:rPr lang="en-US" sz="1200" b="1" spc="-20"/>
              <a:t>Reporting:</a:t>
            </a:r>
            <a:r>
              <a:rPr lang="en-US" sz="1200" spc="-20"/>
              <a:t> At the end of each training session, a performance analysis report will be generated. Available as a downloadable text document, this report could potentially integrate with an existing Learning Management System (LMS) for tracking and analysis across multiple training modules.</a:t>
            </a:r>
          </a:p>
          <a:p>
            <a:r>
              <a:rPr lang="en-US" sz="1200" spc="-20"/>
              <a:t>Trainers will be enabled to monitor trainee progress, provide timely feedback, and make data-driven decisions to enhance the effectiveness of their training programs overall.</a:t>
            </a:r>
          </a:p>
          <a:p>
            <a:endParaRPr lang="en-US" sz="1200" spc="-20"/>
          </a:p>
        </p:txBody>
      </p:sp>
      <p:sp>
        <p:nvSpPr>
          <p:cNvPr id="11" name="HeaderGradient">
            <a:extLst>
              <a:ext uri="{FF2B5EF4-FFF2-40B4-BE49-F238E27FC236}">
                <a16:creationId xmlns:a16="http://schemas.microsoft.com/office/drawing/2014/main" id="{6AAFD1AA-F3B3-FB9C-63AC-9A5D07F8F0F5}"/>
              </a:ext>
            </a:extLst>
          </p:cNvPr>
          <p:cNvSpPr/>
          <p:nvPr/>
        </p:nvSpPr>
        <p:spPr>
          <a:xfrm>
            <a:off x="0" y="0"/>
            <a:ext cx="6857999" cy="2011680"/>
          </a:xfrm>
          <a:prstGeom prst="rect">
            <a:avLst/>
          </a:prstGeom>
          <a:gradFill flip="none" rotWithShape="1">
            <a:gsLst>
              <a:gs pos="0">
                <a:schemeClr val="tx1">
                  <a:lumMod val="95000"/>
                  <a:lumOff val="5000"/>
                  <a:alpha val="72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A6AD708-DAB8-CFBC-60AC-54738B6241D7}"/>
              </a:ext>
            </a:extLst>
          </p:cNvPr>
          <p:cNvSpPr>
            <a:spLocks noGrp="1"/>
          </p:cNvSpPr>
          <p:nvPr>
            <p:ph type="title"/>
          </p:nvPr>
        </p:nvSpPr>
        <p:spPr/>
        <p:txBody>
          <a:bodyPr/>
          <a:lstStyle/>
          <a:p>
            <a:r>
              <a:rPr lang="en-US">
                <a:solidFill>
                  <a:schemeClr val="bg1"/>
                </a:solidFill>
              </a:rPr>
              <a:t>Performance</a:t>
            </a:r>
            <a:r>
              <a:rPr lang="en-US"/>
              <a:t> Tracking</a:t>
            </a:r>
          </a:p>
        </p:txBody>
      </p:sp>
      <p:pic>
        <p:nvPicPr>
          <p:cNvPr id="2" name="Picture 1" hidden="1">
            <a:extLst>
              <a:ext uri="{FF2B5EF4-FFF2-40B4-BE49-F238E27FC236}">
                <a16:creationId xmlns:a16="http://schemas.microsoft.com/office/drawing/2014/main" id="{A54D238F-D3D1-2DED-EEAA-86AD3A827127}"/>
              </a:ext>
            </a:extLst>
          </p:cNvPr>
          <p:cNvPicPr>
            <a:picLocks noChangeAspect="1"/>
          </p:cNvPicPr>
          <p:nvPr/>
        </p:nvPicPr>
        <p:blipFill rotWithShape="1">
          <a:blip r:embed="rId4">
            <a:extLst>
              <a:ext uri="{28A0092B-C50C-407E-A947-70E740481C1C}">
                <a14:useLocalDpi xmlns:a14="http://schemas.microsoft.com/office/drawing/2010/main" val="0"/>
              </a:ext>
            </a:extLst>
          </a:blip>
          <a:srcRect l="9903" t="2009" r="9351" b="2903"/>
          <a:stretch/>
        </p:blipFill>
        <p:spPr>
          <a:xfrm>
            <a:off x="0" y="3735428"/>
            <a:ext cx="2076450" cy="2485858"/>
          </a:xfrm>
          <a:prstGeom prst="rect">
            <a:avLst/>
          </a:prstGeom>
        </p:spPr>
      </p:pic>
      <p:sp>
        <p:nvSpPr>
          <p:cNvPr id="7" name="WRITE tag" hidden="1">
            <a:extLst>
              <a:ext uri="{FF2B5EF4-FFF2-40B4-BE49-F238E27FC236}">
                <a16:creationId xmlns:a16="http://schemas.microsoft.com/office/drawing/2014/main" id="{7EC92D18-F54D-9B12-4046-A5F8E958F91A}"/>
              </a:ext>
            </a:extLst>
          </p:cNvPr>
          <p:cNvSpPr txBox="1"/>
          <p:nvPr/>
        </p:nvSpPr>
        <p:spPr>
          <a:xfrm rot="20805525">
            <a:off x="3683374" y="2837956"/>
            <a:ext cx="1957587"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edit</a:t>
            </a:r>
          </a:p>
        </p:txBody>
      </p:sp>
    </p:spTree>
    <p:extLst>
      <p:ext uri="{BB962C8B-B14F-4D97-AF65-F5344CB8AC3E}">
        <p14:creationId xmlns:p14="http://schemas.microsoft.com/office/powerpoint/2010/main" val="1141636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A08A7-C3A4-E92A-C286-2B30583D5663}"/>
            </a:ext>
          </a:extLst>
        </p:cNvPr>
        <p:cNvGrpSpPr/>
        <p:nvPr/>
      </p:nvGrpSpPr>
      <p:grpSpPr>
        <a:xfrm>
          <a:off x="0" y="0"/>
          <a:ext cx="0" cy="0"/>
          <a:chOff x="0" y="0"/>
          <a:chExt cx="0" cy="0"/>
        </a:xfrm>
      </p:grpSpPr>
      <p:grpSp>
        <p:nvGrpSpPr>
          <p:cNvPr id="15" name="Group 14" hidden="1">
            <a:extLst>
              <a:ext uri="{FF2B5EF4-FFF2-40B4-BE49-F238E27FC236}">
                <a16:creationId xmlns:a16="http://schemas.microsoft.com/office/drawing/2014/main" id="{599C7A21-4114-BA45-1DA6-FA75C1DDF190}"/>
              </a:ext>
            </a:extLst>
          </p:cNvPr>
          <p:cNvGrpSpPr>
            <a:grpSpLocks noGrp="1" noUngrp="1" noRot="1" noMove="1" noResize="1"/>
          </p:cNvGrpSpPr>
          <p:nvPr/>
        </p:nvGrpSpPr>
        <p:grpSpPr>
          <a:xfrm>
            <a:off x="457201" y="5812225"/>
            <a:ext cx="5943600" cy="2737414"/>
            <a:chOff x="457201" y="5812225"/>
            <a:chExt cx="5943600" cy="2737414"/>
          </a:xfrm>
        </p:grpSpPr>
        <p:sp>
          <p:nvSpPr>
            <p:cNvPr id="16" name="Rectangle 15">
              <a:extLst>
                <a:ext uri="{FF2B5EF4-FFF2-40B4-BE49-F238E27FC236}">
                  <a16:creationId xmlns:a16="http://schemas.microsoft.com/office/drawing/2014/main" id="{10D8004B-F924-70AF-51B5-293E435C3864}"/>
                </a:ext>
              </a:extLst>
            </p:cNvPr>
            <p:cNvSpPr>
              <a:spLocks noGrp="1" noRot="1" noMove="1" noResize="1" noEditPoints="1" noAdjustHandles="1" noChangeArrowheads="1" noChangeShapeType="1"/>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a:extLst>
                <a:ext uri="{FF2B5EF4-FFF2-40B4-BE49-F238E27FC236}">
                  <a16:creationId xmlns:a16="http://schemas.microsoft.com/office/drawing/2014/main" id="{58487B25-D6B0-39DD-CB1C-9007FFC83C99}"/>
                </a:ext>
              </a:extLst>
            </p:cNvPr>
            <p:cNvSpPr>
              <a:spLocks noGrp="1" noRot="1" noMove="1" noResize="1" noEditPoints="1" noAdjustHandles="1" noChangeArrowheads="1" noChangeShapeType="1"/>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Rectangle 17">
              <a:extLst>
                <a:ext uri="{FF2B5EF4-FFF2-40B4-BE49-F238E27FC236}">
                  <a16:creationId xmlns:a16="http://schemas.microsoft.com/office/drawing/2014/main" id="{A2C53A08-8376-89CF-F3BB-9DD2C8D3B4AB}"/>
                </a:ext>
              </a:extLst>
            </p:cNvPr>
            <p:cNvSpPr>
              <a:spLocks noGrp="1" noRot="1" noMove="1" noResize="1" noEditPoints="1" noAdjustHandles="1" noChangeArrowheads="1" noChangeShapeType="1"/>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0" name="Picture 19">
            <a:extLst>
              <a:ext uri="{FF2B5EF4-FFF2-40B4-BE49-F238E27FC236}">
                <a16:creationId xmlns:a16="http://schemas.microsoft.com/office/drawing/2014/main" id="{5B223146-E9B6-0B95-322C-8AC391E2AC1D}"/>
              </a:ext>
            </a:extLst>
          </p:cNvPr>
          <p:cNvPicPr>
            <a:picLocks noChangeAspect="1"/>
          </p:cNvPicPr>
          <p:nvPr/>
        </p:nvPicPr>
        <p:blipFill>
          <a:blip r:embed="rId2"/>
          <a:srcRect l="209" t="34861" r="-209" b="-38"/>
          <a:stretch/>
        </p:blipFill>
        <p:spPr>
          <a:xfrm>
            <a:off x="2" y="0"/>
            <a:ext cx="6857998" cy="6722077"/>
          </a:xfrm>
          <a:prstGeom prst="rect">
            <a:avLst/>
          </a:prstGeom>
        </p:spPr>
      </p:pic>
      <p:pic>
        <p:nvPicPr>
          <p:cNvPr id="8" name="Picture Placeholder 7">
            <a:extLst>
              <a:ext uri="{FF2B5EF4-FFF2-40B4-BE49-F238E27FC236}">
                <a16:creationId xmlns:a16="http://schemas.microsoft.com/office/drawing/2014/main" id="{B912C809-BE5E-F442-972F-CC3818E94C63}"/>
              </a:ext>
            </a:extLst>
          </p:cNvPr>
          <p:cNvPicPr>
            <a:picLocks noGrp="1" noChangeAspect="1"/>
          </p:cNvPicPr>
          <p:nvPr>
            <p:ph type="pic" sz="quarter" idx="11"/>
          </p:nvPr>
        </p:nvPicPr>
        <p:blipFill>
          <a:blip r:embed="rId3"/>
          <a:srcRect l="7357" t="2974" r="6699" b="137"/>
          <a:stretch/>
        </p:blipFill>
        <p:spPr>
          <a:xfrm>
            <a:off x="178695" y="442618"/>
            <a:ext cx="6679303" cy="6492240"/>
          </a:xfrm>
        </p:spPr>
      </p:pic>
      <p:sp>
        <p:nvSpPr>
          <p:cNvPr id="7" name="HeaderGradient">
            <a:extLst>
              <a:ext uri="{FF2B5EF4-FFF2-40B4-BE49-F238E27FC236}">
                <a16:creationId xmlns:a16="http://schemas.microsoft.com/office/drawing/2014/main" id="{761267BD-ACA7-4EA1-B36E-F2496B6B5A20}"/>
              </a:ext>
            </a:extLst>
          </p:cNvPr>
          <p:cNvSpPr>
            <a:spLocks/>
          </p:cNvSpPr>
          <p:nvPr/>
        </p:nvSpPr>
        <p:spPr>
          <a:xfrm>
            <a:off x="0" y="4710397"/>
            <a:ext cx="6857999" cy="2011680"/>
          </a:xfrm>
          <a:prstGeom prst="rect">
            <a:avLst/>
          </a:prstGeom>
          <a:gradFill flip="none" rotWithShape="1">
            <a:gsLst>
              <a:gs pos="0">
                <a:schemeClr val="tx2">
                  <a:lumMod val="10000"/>
                  <a:alpha val="56000"/>
                </a:schemeClr>
              </a:gs>
              <a:gs pos="78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itle 2">
            <a:extLst>
              <a:ext uri="{FF2B5EF4-FFF2-40B4-BE49-F238E27FC236}">
                <a16:creationId xmlns:a16="http://schemas.microsoft.com/office/drawing/2014/main" id="{ABA681AA-F3C3-DD46-9037-2A763ABF66AA}"/>
              </a:ext>
            </a:extLst>
          </p:cNvPr>
          <p:cNvSpPr>
            <a:spLocks noGrp="1"/>
          </p:cNvSpPr>
          <p:nvPr>
            <p:ph type="title"/>
          </p:nvPr>
        </p:nvSpPr>
        <p:spPr>
          <a:xfrm>
            <a:off x="377868" y="5560127"/>
            <a:ext cx="6102261" cy="1454747"/>
          </a:xfrm>
        </p:spPr>
        <p:txBody>
          <a:bodyPr/>
          <a:lstStyle/>
          <a:p>
            <a:r>
              <a:rPr lang="en-US" sz="4000">
                <a:solidFill>
                  <a:schemeClr val="tx1"/>
                </a:solidFill>
              </a:rPr>
              <a:t>Augmented Reality</a:t>
            </a:r>
            <a:br>
              <a:rPr lang="en-US" sz="4000">
                <a:solidFill>
                  <a:schemeClr val="tx1"/>
                </a:solidFill>
              </a:rPr>
            </a:br>
            <a:r>
              <a:rPr lang="en-US" sz="3600"/>
              <a:t>Training</a:t>
            </a:r>
            <a:endParaRPr lang="en-US" sz="4000"/>
          </a:p>
        </p:txBody>
      </p:sp>
      <p:sp>
        <p:nvSpPr>
          <p:cNvPr id="5" name="Text Placeholder 4" hidden="1">
            <a:extLst>
              <a:ext uri="{FF2B5EF4-FFF2-40B4-BE49-F238E27FC236}">
                <a16:creationId xmlns:a16="http://schemas.microsoft.com/office/drawing/2014/main" id="{5CC4DE12-1877-BDAB-7269-515999A60F6D}"/>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0708EDAC-F338-26BD-FDDC-828EA23D0588}"/>
              </a:ext>
            </a:extLst>
          </p:cNvPr>
          <p:cNvSpPr>
            <a:spLocks noGrp="1"/>
          </p:cNvSpPr>
          <p:nvPr>
            <p:ph type="body" sz="quarter" idx="13"/>
          </p:nvPr>
        </p:nvSpPr>
        <p:spPr/>
        <p:txBody>
          <a:bodyPr/>
          <a:lstStyle/>
          <a:p>
            <a:endParaRPr lang="en-US"/>
          </a:p>
        </p:txBody>
      </p:sp>
      <p:pic>
        <p:nvPicPr>
          <p:cNvPr id="14" name="Graphic 3" descr="Stopwatch outline">
            <a:extLst>
              <a:ext uri="{FF2B5EF4-FFF2-40B4-BE49-F238E27FC236}">
                <a16:creationId xmlns:a16="http://schemas.microsoft.com/office/drawing/2014/main" id="{49652AC5-FA14-E5F3-36A9-5691F37DEDC4}"/>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5007916" y="7270693"/>
            <a:ext cx="914400" cy="914400"/>
          </a:xfrm>
          <a:prstGeom prst="rect">
            <a:avLst/>
          </a:prstGeom>
        </p:spPr>
      </p:pic>
      <p:pic>
        <p:nvPicPr>
          <p:cNvPr id="6" name="Graphic 1" descr="Checklist outline">
            <a:extLst>
              <a:ext uri="{FF2B5EF4-FFF2-40B4-BE49-F238E27FC236}">
                <a16:creationId xmlns:a16="http://schemas.microsoft.com/office/drawing/2014/main" id="{AEA44E88-81F1-25E3-23FD-FEC4142CBC4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995759" y="7330768"/>
            <a:ext cx="794250" cy="794250"/>
          </a:xfrm>
          <a:prstGeom prst="rect">
            <a:avLst/>
          </a:prstGeom>
        </p:spPr>
      </p:pic>
      <p:sp>
        <p:nvSpPr>
          <p:cNvPr id="10" name="TextBox 3">
            <a:extLst>
              <a:ext uri="{FF2B5EF4-FFF2-40B4-BE49-F238E27FC236}">
                <a16:creationId xmlns:a16="http://schemas.microsoft.com/office/drawing/2014/main" id="{0665553F-1CC8-7019-AFB7-891D1D8BB220}"/>
              </a:ext>
            </a:extLst>
          </p:cNvPr>
          <p:cNvSpPr txBox="1"/>
          <p:nvPr/>
        </p:nvSpPr>
        <p:spPr>
          <a:xfrm>
            <a:off x="4529433" y="6904896"/>
            <a:ext cx="1871366" cy="3657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spc="20">
                <a:solidFill>
                  <a:schemeClr val="tx1"/>
                </a:solidFill>
                <a:latin typeface="+mj-lt"/>
              </a:rPr>
              <a:t>Efficient</a:t>
            </a:r>
            <a:endParaRPr lang="en-US" strike="sngStrike" spc="20">
              <a:solidFill>
                <a:schemeClr val="tx1"/>
              </a:solidFill>
              <a:latin typeface="+mj-lt"/>
            </a:endParaRPr>
          </a:p>
        </p:txBody>
      </p:sp>
      <p:sp>
        <p:nvSpPr>
          <p:cNvPr id="11" name="TextBox 2">
            <a:extLst>
              <a:ext uri="{FF2B5EF4-FFF2-40B4-BE49-F238E27FC236}">
                <a16:creationId xmlns:a16="http://schemas.microsoft.com/office/drawing/2014/main" id="{E3EAB2E0-44E0-3C4B-2CD4-BC7A50B4886D}"/>
              </a:ext>
            </a:extLst>
          </p:cNvPr>
          <p:cNvSpPr txBox="1"/>
          <p:nvPr/>
        </p:nvSpPr>
        <p:spPr>
          <a:xfrm>
            <a:off x="2493317" y="6904896"/>
            <a:ext cx="1871368" cy="4258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Informative</a:t>
            </a:r>
            <a:endParaRPr lang="en-US" strike="sngStrike">
              <a:solidFill>
                <a:schemeClr val="tx1"/>
              </a:solidFill>
              <a:latin typeface="+mj-lt"/>
            </a:endParaRPr>
          </a:p>
        </p:txBody>
      </p:sp>
      <p:sp>
        <p:nvSpPr>
          <p:cNvPr id="9" name="TextBox 1">
            <a:extLst>
              <a:ext uri="{FF2B5EF4-FFF2-40B4-BE49-F238E27FC236}">
                <a16:creationId xmlns:a16="http://schemas.microsoft.com/office/drawing/2014/main" id="{4E90D679-0118-5EB6-612B-32748FB65663}"/>
              </a:ext>
            </a:extLst>
          </p:cNvPr>
          <p:cNvSpPr txBox="1"/>
          <p:nvPr/>
        </p:nvSpPr>
        <p:spPr>
          <a:xfrm>
            <a:off x="457200" y="6904896"/>
            <a:ext cx="1871368" cy="35550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Customized</a:t>
            </a:r>
          </a:p>
        </p:txBody>
      </p:sp>
      <p:pic>
        <p:nvPicPr>
          <p:cNvPr id="19" name="Graphic 18" descr="Brainstorm outline">
            <a:extLst>
              <a:ext uri="{FF2B5EF4-FFF2-40B4-BE49-F238E27FC236}">
                <a16:creationId xmlns:a16="http://schemas.microsoft.com/office/drawing/2014/main" id="{FCCC1591-4710-4A3F-F0C7-E3DE43BC63D1}"/>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3003166" y="7330768"/>
            <a:ext cx="822960" cy="822960"/>
          </a:xfrm>
          <a:prstGeom prst="rect">
            <a:avLst/>
          </a:prstGeom>
        </p:spPr>
      </p:pic>
      <p:sp>
        <p:nvSpPr>
          <p:cNvPr id="4" name="WRITE tag" hidden="1">
            <a:extLst>
              <a:ext uri="{FF2B5EF4-FFF2-40B4-BE49-F238E27FC236}">
                <a16:creationId xmlns:a16="http://schemas.microsoft.com/office/drawing/2014/main" id="{B4E6AC79-720C-3D28-3F3D-05AF556C936A}"/>
              </a:ext>
            </a:extLst>
          </p:cNvPr>
          <p:cNvSpPr txBox="1"/>
          <p:nvPr/>
        </p:nvSpPr>
        <p:spPr>
          <a:xfrm rot="20805525">
            <a:off x="1503199" y="2752684"/>
            <a:ext cx="4164060" cy="1446550"/>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Change to </a:t>
            </a:r>
            <a:r>
              <a:rPr kumimoji="0" lang="en-US" sz="4400" b="0" i="0" u="none" strike="noStrike" kern="0" cap="none" spc="0" normalizeH="0" baseline="0" noProof="0" err="1">
                <a:ln>
                  <a:noFill/>
                </a:ln>
                <a:solidFill>
                  <a:srgbClr val="C00000"/>
                </a:solidFill>
                <a:effectLst>
                  <a:glow rad="165100">
                    <a:prstClr val="white">
                      <a:alpha val="15000"/>
                    </a:prstClr>
                  </a:glow>
                </a:effectLst>
                <a:uLnTx/>
                <a:uFillTx/>
                <a:latin typeface="Top Secret" panose="02000800000000000000" pitchFamily="2" charset="0"/>
              </a:rPr>
              <a:t>holotrainer</a:t>
            </a:r>
            <a:endPar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ndParaRPr>
          </a:p>
        </p:txBody>
      </p:sp>
      <p:sp>
        <p:nvSpPr>
          <p:cNvPr id="12" name="NEEDS PIC tag" hidden="1">
            <a:extLst>
              <a:ext uri="{FF2B5EF4-FFF2-40B4-BE49-F238E27FC236}">
                <a16:creationId xmlns:a16="http://schemas.microsoft.com/office/drawing/2014/main" id="{D80BD285-8A9B-356A-C32C-E6072ECCCA17}"/>
              </a:ext>
            </a:extLst>
          </p:cNvPr>
          <p:cNvSpPr txBox="1"/>
          <p:nvPr/>
        </p:nvSpPr>
        <p:spPr>
          <a:xfrm rot="20805525">
            <a:off x="1010290" y="3876915"/>
            <a:ext cx="5631670" cy="1015663"/>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Placeholder</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Tree>
    <p:extLst>
      <p:ext uri="{BB962C8B-B14F-4D97-AF65-F5344CB8AC3E}">
        <p14:creationId xmlns:p14="http://schemas.microsoft.com/office/powerpoint/2010/main" val="2742027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B64E5B-4DF4-10E2-9611-BE832712854A}"/>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237C4991-CECA-EAC8-4610-5A53ECEFC24D}"/>
              </a:ext>
            </a:extLst>
          </p:cNvPr>
          <p:cNvPicPr>
            <a:picLocks noGrp="1" noChangeAspect="1"/>
          </p:cNvPicPr>
          <p:nvPr>
            <p:ph type="pic" sz="quarter" idx="10"/>
          </p:nvPr>
        </p:nvPicPr>
        <p:blipFill>
          <a:blip r:embed="rId2"/>
          <a:srcRect t="70092" b="574"/>
          <a:stretch/>
        </p:blipFill>
        <p:spPr>
          <a:xfrm>
            <a:off x="0" y="0"/>
            <a:ext cx="6858000" cy="2011680"/>
          </a:xfrm>
          <a:noFill/>
        </p:spPr>
      </p:pic>
      <p:sp>
        <p:nvSpPr>
          <p:cNvPr id="12" name="Text Placeholder 11">
            <a:extLst>
              <a:ext uri="{FF2B5EF4-FFF2-40B4-BE49-F238E27FC236}">
                <a16:creationId xmlns:a16="http://schemas.microsoft.com/office/drawing/2014/main" id="{D852FF9F-6837-69B7-92A0-61654948DF6B}"/>
              </a:ext>
            </a:extLst>
          </p:cNvPr>
          <p:cNvSpPr>
            <a:spLocks noGrp="1"/>
          </p:cNvSpPr>
          <p:nvPr>
            <p:ph type="body" sz="quarter" idx="15"/>
          </p:nvPr>
        </p:nvSpPr>
        <p:spPr/>
        <p:txBody>
          <a:bodyPr/>
          <a:lstStyle/>
          <a:p>
            <a:r>
              <a:rPr lang="en-US"/>
              <a:t>Immersion With</a:t>
            </a:r>
          </a:p>
          <a:p>
            <a:r>
              <a:rPr lang="en-US"/>
              <a:t>Awareness</a:t>
            </a:r>
          </a:p>
        </p:txBody>
      </p:sp>
      <p:sp>
        <p:nvSpPr>
          <p:cNvPr id="4" name="Text Placeholder 3">
            <a:extLst>
              <a:ext uri="{FF2B5EF4-FFF2-40B4-BE49-F238E27FC236}">
                <a16:creationId xmlns:a16="http://schemas.microsoft.com/office/drawing/2014/main" id="{68005843-1F1E-6DF8-FB51-493CE9F40010}"/>
              </a:ext>
            </a:extLst>
          </p:cNvPr>
          <p:cNvSpPr>
            <a:spLocks noGrp="1"/>
          </p:cNvSpPr>
          <p:nvPr>
            <p:ph type="body" sz="quarter" idx="16"/>
          </p:nvPr>
        </p:nvSpPr>
        <p:spPr>
          <a:xfrm>
            <a:off x="2468880" y="2194560"/>
            <a:ext cx="3931920" cy="6416040"/>
          </a:xfrm>
        </p:spPr>
        <p:txBody>
          <a:bodyPr/>
          <a:lstStyle/>
          <a:p>
            <a:pPr>
              <a:spcBef>
                <a:spcPts val="0"/>
              </a:spcBef>
              <a:defRPr/>
            </a:pPr>
            <a:r>
              <a:rPr lang="en-US"/>
              <a:t>To extend the value of the Astec VR Training Simulator Pilot, ForgeFX proposes an Augmented Reality (AR) Lesson option for the Level Trunnion Adjustment procedure. The AR Lesson builds directly on the VR training foundation, offering the same instructional features such as high-fidelity 3D content, step-by-step guidance, assessment mode, and feedback, but delivered through the Meta Quest 3’s passthrough AR capabilities. </a:t>
            </a:r>
            <a:endParaRPr lang="en-US" b="1"/>
          </a:p>
          <a:p>
            <a:pPr>
              <a:spcBef>
                <a:spcPts val="0"/>
              </a:spcBef>
              <a:defRPr/>
            </a:pPr>
            <a:r>
              <a:rPr lang="en-US" b="1"/>
              <a:t>Why AR Adds Value:</a:t>
            </a:r>
          </a:p>
          <a:p>
            <a:pPr marL="171450" indent="-171450">
              <a:spcBef>
                <a:spcPts val="0"/>
              </a:spcBef>
              <a:buClr>
                <a:srgbClr val="FFD75E"/>
              </a:buClr>
              <a:buFont typeface="Wingdings" panose="05000000000000000000" pitchFamily="2" charset="2"/>
              <a:buChar char="§"/>
              <a:defRPr/>
            </a:pPr>
            <a:r>
              <a:rPr lang="en-US" b="1"/>
              <a:t>Situational Awareness</a:t>
            </a:r>
            <a:r>
              <a:rPr lang="en-US"/>
              <a:t>: Unlike fully immersive VR, AR allows trainees to remain aware of their physical environment, reducing barriers for new users and enabling training in more locations.</a:t>
            </a:r>
          </a:p>
          <a:p>
            <a:pPr marL="171450" indent="-171450">
              <a:spcBef>
                <a:spcPts val="0"/>
              </a:spcBef>
              <a:buClr>
                <a:srgbClr val="FFD75E"/>
              </a:buClr>
              <a:buFont typeface="Wingdings" panose="05000000000000000000" pitchFamily="2" charset="2"/>
              <a:buChar char="§"/>
              <a:defRPr/>
            </a:pPr>
            <a:r>
              <a:rPr lang="en-US" b="1"/>
              <a:t>Flexible Training Spaces</a:t>
            </a:r>
            <a:r>
              <a:rPr lang="en-US"/>
              <a:t>: With passthrough AR, any room can become a training environment. Operators can safely move, observe surroundings, and interact with virtual overlays layered onto the real world.</a:t>
            </a:r>
          </a:p>
          <a:p>
            <a:pPr marL="171450" indent="-171450">
              <a:spcBef>
                <a:spcPts val="0"/>
              </a:spcBef>
              <a:buClr>
                <a:srgbClr val="FFD75E"/>
              </a:buClr>
              <a:buFont typeface="Wingdings" panose="05000000000000000000" pitchFamily="2" charset="2"/>
              <a:buChar char="§"/>
              <a:defRPr/>
            </a:pPr>
            <a:r>
              <a:rPr lang="en-US" b="1"/>
              <a:t>Broader Accessibility</a:t>
            </a:r>
            <a:r>
              <a:rPr lang="en-US"/>
              <a:t>: Because AR feels less isolating than VR, it is well-suited for demonstrations, quick refreshers, or group sessions where instructors and peers are present.</a:t>
            </a:r>
          </a:p>
          <a:p>
            <a:pPr marL="171450" indent="-171450">
              <a:spcBef>
                <a:spcPts val="0"/>
              </a:spcBef>
              <a:buClr>
                <a:srgbClr val="FFD75E"/>
              </a:buClr>
              <a:buFont typeface="Wingdings" panose="05000000000000000000" pitchFamily="2" charset="2"/>
              <a:buChar char="§"/>
              <a:defRPr/>
            </a:pPr>
            <a:r>
              <a:rPr lang="en-US" b="1"/>
              <a:t>Scalable Integration</a:t>
            </a:r>
            <a:r>
              <a:rPr lang="en-US"/>
              <a:t>: As with the VR lesson, the AR framework is built on ForgeSIM™, ensuring new procedures, diagnostic modules, or LMS integrations can be added. This gives Astec flexibility to expand across both VR and AR platforms.</a:t>
            </a:r>
          </a:p>
          <a:p>
            <a:pPr>
              <a:spcBef>
                <a:spcPts val="0"/>
              </a:spcBef>
              <a:buClr>
                <a:srgbClr val="FFD75E"/>
              </a:buClr>
              <a:defRPr/>
            </a:pPr>
            <a:r>
              <a:rPr lang="en-US"/>
              <a:t>By offering both VR and AR delivery options, Astec gains a solution that is immersive, adaptable, and future-ready. The VR lesson provides deep focus and realism, while the AR lesson offers situational awareness and flexible deployment. Together, they show how immersive learning can be tailored to different use cases while sharing the same scalable content foundation.</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Picture Placeholder 9">
            <a:extLst>
              <a:ext uri="{FF2B5EF4-FFF2-40B4-BE49-F238E27FC236}">
                <a16:creationId xmlns:a16="http://schemas.microsoft.com/office/drawing/2014/main" id="{E1817B50-C74A-FC33-9697-59696796574B}"/>
              </a:ext>
            </a:extLst>
          </p:cNvPr>
          <p:cNvPicPr>
            <a:picLocks noChangeAspect="1"/>
          </p:cNvPicPr>
          <p:nvPr/>
        </p:nvPicPr>
        <p:blipFill>
          <a:blip r:embed="rId3"/>
          <a:srcRect/>
          <a:stretch/>
        </p:blipFill>
        <p:spPr>
          <a:xfrm>
            <a:off x="0" y="-3048"/>
            <a:ext cx="6858000" cy="2011680"/>
          </a:xfrm>
          <a:prstGeom prst="rect">
            <a:avLst/>
          </a:prstGeom>
          <a:noFill/>
        </p:spPr>
      </p:pic>
      <p:sp>
        <p:nvSpPr>
          <p:cNvPr id="2" name="HeaderGradient">
            <a:extLst>
              <a:ext uri="{FF2B5EF4-FFF2-40B4-BE49-F238E27FC236}">
                <a16:creationId xmlns:a16="http://schemas.microsoft.com/office/drawing/2014/main" id="{48E6EA4D-1E91-B1D5-9C3D-058645E03AE0}"/>
              </a:ext>
            </a:extLst>
          </p:cNvPr>
          <p:cNvSpPr/>
          <p:nvPr/>
        </p:nvSpPr>
        <p:spPr>
          <a:xfrm>
            <a:off x="0" y="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77CBAC26-A56D-2E30-90BA-CE74E3A4F865}"/>
              </a:ext>
            </a:extLst>
          </p:cNvPr>
          <p:cNvSpPr>
            <a:spLocks noGrp="1"/>
          </p:cNvSpPr>
          <p:nvPr>
            <p:ph type="title"/>
          </p:nvPr>
        </p:nvSpPr>
        <p:spPr/>
        <p:txBody>
          <a:bodyPr/>
          <a:lstStyle/>
          <a:p>
            <a:r>
              <a:rPr lang="en-US">
                <a:solidFill>
                  <a:schemeClr val="bg1"/>
                </a:solidFill>
              </a:rPr>
              <a:t>AUGMENTED REALITY </a:t>
            </a:r>
            <a:r>
              <a:rPr lang="en-US" sz="2000"/>
              <a:t>training Lesson</a:t>
            </a:r>
            <a:endParaRPr lang="en-US"/>
          </a:p>
        </p:txBody>
      </p:sp>
      <p:sp>
        <p:nvSpPr>
          <p:cNvPr id="14" name="Text Placeholder 13" hidden="1">
            <a:extLst>
              <a:ext uri="{FF2B5EF4-FFF2-40B4-BE49-F238E27FC236}">
                <a16:creationId xmlns:a16="http://schemas.microsoft.com/office/drawing/2014/main" id="{46D24F81-2B52-8AA1-2576-02BE7C612A8B}"/>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hidden="1">
            <a:extLst>
              <a:ext uri="{FF2B5EF4-FFF2-40B4-BE49-F238E27FC236}">
                <a16:creationId xmlns:a16="http://schemas.microsoft.com/office/drawing/2014/main" id="{1C580033-4D69-446B-9878-C90CFC2AF550}"/>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hidden="1">
            <a:extLst>
              <a:ext uri="{FF2B5EF4-FFF2-40B4-BE49-F238E27FC236}">
                <a16:creationId xmlns:a16="http://schemas.microsoft.com/office/drawing/2014/main" id="{B28DB87B-5FEC-3E6B-B3B3-0FDDA195CA50}"/>
              </a:ext>
            </a:extLst>
          </p:cNvPr>
          <p:cNvPicPr>
            <a:picLocks noChangeAspect="1"/>
          </p:cNvPicPr>
          <p:nvPr/>
        </p:nvPicPr>
        <p:blipFill rotWithShape="1">
          <a:blip r:embed="rId4"/>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B498764C-900E-8C1D-4772-1C101363B0D6}"/>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9C38E824-3057-53E3-8AFF-9955EEE41566}"/>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HeaderGradient" hidden="1">
            <a:extLst>
              <a:ext uri="{FF2B5EF4-FFF2-40B4-BE49-F238E27FC236}">
                <a16:creationId xmlns:a16="http://schemas.microsoft.com/office/drawing/2014/main" id="{0C36722A-4459-ADEE-3386-C9C051A99A01}"/>
              </a:ext>
            </a:extLst>
          </p:cNvPr>
          <p:cNvSpPr/>
          <p:nvPr/>
        </p:nvSpPr>
        <p:spPr>
          <a:xfrm>
            <a:off x="152400" y="152400"/>
            <a:ext cx="6857999" cy="2011680"/>
          </a:xfrm>
          <a:prstGeom prst="rect">
            <a:avLst/>
          </a:prstGeom>
          <a:gradFill flip="none" rotWithShape="1">
            <a:gsLst>
              <a:gs pos="0">
                <a:srgbClr val="002060">
                  <a:alpha val="58000"/>
                </a:srgb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HeaderGradient" hidden="1">
            <a:extLst>
              <a:ext uri="{FF2B5EF4-FFF2-40B4-BE49-F238E27FC236}">
                <a16:creationId xmlns:a16="http://schemas.microsoft.com/office/drawing/2014/main" id="{D4A14553-6E6B-F3C1-37E4-5F1326C4F09B}"/>
              </a:ext>
            </a:extLst>
          </p:cNvPr>
          <p:cNvSpPr/>
          <p:nvPr/>
        </p:nvSpPr>
        <p:spPr>
          <a:xfrm>
            <a:off x="0" y="751668"/>
            <a:ext cx="6857999" cy="1260012"/>
          </a:xfrm>
          <a:prstGeom prst="rect">
            <a:avLst/>
          </a:prstGeom>
          <a:gradFill flip="none" rotWithShape="1">
            <a:gsLst>
              <a:gs pos="0">
                <a:schemeClr val="tx1">
                  <a:lumMod val="95000"/>
                  <a:lumOff val="5000"/>
                  <a:alpha val="27000"/>
                </a:schemeClr>
              </a:gs>
              <a:gs pos="4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TextBox 15">
            <a:extLst>
              <a:ext uri="{FF2B5EF4-FFF2-40B4-BE49-F238E27FC236}">
                <a16:creationId xmlns:a16="http://schemas.microsoft.com/office/drawing/2014/main" id="{70A75509-599B-512F-62C3-BD286326CCA9}"/>
              </a:ext>
            </a:extLst>
          </p:cNvPr>
          <p:cNvSpPr txBox="1"/>
          <p:nvPr/>
        </p:nvSpPr>
        <p:spPr>
          <a:xfrm>
            <a:off x="1735828" y="-2761494"/>
            <a:ext cx="3670662" cy="2585323"/>
          </a:xfrm>
          <a:prstGeom prst="rect">
            <a:avLst/>
          </a:prstGeom>
          <a:noFill/>
        </p:spPr>
        <p:txBody>
          <a:bodyPr wrap="square">
            <a:spAutoFit/>
          </a:bodyPr>
          <a:lstStyle/>
          <a:p>
            <a:pPr algn="l"/>
            <a:r>
              <a:rPr lang="en-US" i="0">
                <a:effectLst/>
                <a:latin typeface="Slack-Lato"/>
              </a:rPr>
              <a:t>Not to split hairs, but it's more than just a "model" viewer, right? We can show animations, dialogue boxes, textures, environments, etc. So what about something like:</a:t>
            </a:r>
            <a:br>
              <a:rPr lang="en-US" i="0">
                <a:effectLst/>
                <a:latin typeface="Slack-Lato"/>
              </a:rPr>
            </a:br>
            <a:endParaRPr lang="en-US" i="0">
              <a:effectLst/>
              <a:latin typeface="Slack-Lato"/>
            </a:endParaRPr>
          </a:p>
          <a:p>
            <a:pPr algn="l">
              <a:buFont typeface="Arial" panose="020B0604020202020204" pitchFamily="34" charset="0"/>
              <a:buChar char="•"/>
            </a:pPr>
            <a:r>
              <a:rPr lang="en-US" i="0">
                <a:effectLst/>
                <a:latin typeface="Slack-Lato"/>
              </a:rPr>
              <a:t>Virtual 3D Scene Explorer</a:t>
            </a:r>
          </a:p>
          <a:p>
            <a:pPr algn="l">
              <a:buFont typeface="Arial" panose="020B0604020202020204" pitchFamily="34" charset="0"/>
              <a:buChar char="•"/>
            </a:pPr>
            <a:r>
              <a:rPr lang="en-US" i="0">
                <a:effectLst/>
                <a:latin typeface="Slack-Lato"/>
              </a:rPr>
              <a:t>Immersive Scene Explorer</a:t>
            </a:r>
          </a:p>
          <a:p>
            <a:pPr algn="l">
              <a:buFont typeface="Arial" panose="020B0604020202020204" pitchFamily="34" charset="0"/>
              <a:buChar char="•"/>
            </a:pPr>
            <a:r>
              <a:rPr lang="en-US" i="0">
                <a:effectLst/>
                <a:latin typeface="Slack-Lato"/>
              </a:rPr>
              <a:t>Real-Time 3D Visualizer</a:t>
            </a:r>
          </a:p>
        </p:txBody>
      </p:sp>
    </p:spTree>
    <p:extLst>
      <p:ext uri="{BB962C8B-B14F-4D97-AF65-F5344CB8AC3E}">
        <p14:creationId xmlns:p14="http://schemas.microsoft.com/office/powerpoint/2010/main" val="24704244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69000"/>
          </a:blip>
          <a:srcRect l="6175" r="41927" b="4027"/>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Description">
            <a:extLst>
              <a:ext uri="{FF2B5EF4-FFF2-40B4-BE49-F238E27FC236}">
                <a16:creationId xmlns:a16="http://schemas.microsoft.com/office/drawing/2014/main" id="{9A502517-6F3B-FE2B-B055-F3FC8B0CB9A9}"/>
              </a:ext>
            </a:extLst>
          </p:cNvPr>
          <p:cNvSpPr/>
          <p:nvPr/>
        </p:nvSpPr>
        <p:spPr>
          <a:xfrm>
            <a:off x="914399" y="5486400"/>
            <a:ext cx="3087015"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This section describes in more detail the structure and type of lessons that will be included in the proposed simulator. </a:t>
            </a:r>
          </a:p>
        </p:txBody>
      </p:sp>
      <p:sp>
        <p:nvSpPr>
          <p:cNvPr id="3" name="Title 2">
            <a:extLst>
              <a:ext uri="{FF2B5EF4-FFF2-40B4-BE49-F238E27FC236}">
                <a16:creationId xmlns:a16="http://schemas.microsoft.com/office/drawing/2014/main" id="{89605D1E-505C-BE0F-6C52-94BF21A2020B}"/>
              </a:ext>
            </a:extLst>
          </p:cNvPr>
          <p:cNvSpPr>
            <a:spLocks noGrp="1"/>
          </p:cNvSpPr>
          <p:nvPr>
            <p:ph type="title" idx="4294967295"/>
          </p:nvPr>
        </p:nvSpPr>
        <p:spPr>
          <a:xfrm>
            <a:off x="914400" y="3972485"/>
            <a:ext cx="3500905" cy="1199030"/>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LESSON</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CONTENT</a:t>
            </a:r>
          </a:p>
        </p:txBody>
      </p:sp>
      <p:pic>
        <p:nvPicPr>
          <p:cNvPr id="12" name="ANVIL">
            <a:extLst>
              <a:ext uri="{FF2B5EF4-FFF2-40B4-BE49-F238E27FC236}">
                <a16:creationId xmlns:a16="http://schemas.microsoft.com/office/drawing/2014/main" id="{DAA5575C-6E04-3349-E5B6-E8B5C5E7BE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2" name="EDIT tag" hidden="1">
            <a:extLst>
              <a:ext uri="{FF2B5EF4-FFF2-40B4-BE49-F238E27FC236}">
                <a16:creationId xmlns:a16="http://schemas.microsoft.com/office/drawing/2014/main" id="{AFDE0D1A-B1FF-46AF-9530-E76773215B59}"/>
              </a:ext>
            </a:extLst>
          </p:cNvPr>
          <p:cNvSpPr txBox="1"/>
          <p:nvPr/>
        </p:nvSpPr>
        <p:spPr>
          <a:xfrm rot="20805525">
            <a:off x="2596667" y="1746836"/>
            <a:ext cx="1781257" cy="923330"/>
          </a:xfrm>
          <a:prstGeom prst="rect">
            <a:avLst/>
          </a:prstGeom>
          <a:solidFill>
            <a:schemeClr val="bg1"/>
          </a:solidFill>
        </p:spPr>
        <p:txBody>
          <a:bodyPr wrap="none" rtlCol="0">
            <a:spAutoFit/>
          </a:bodyPr>
          <a:lstStyle/>
          <a:p>
            <a:pPr algn="ctr"/>
            <a:r>
              <a:rPr lang="en-US" sz="5400">
                <a:solidFill>
                  <a:srgbClr val="C00000"/>
                </a:solidFill>
                <a:effectLst>
                  <a:glow rad="165100">
                    <a:schemeClr val="bg1">
                      <a:alpha val="15000"/>
                    </a:schemeClr>
                  </a:glow>
                </a:effectLst>
                <a:latin typeface="Top Secret" panose="02000800000000000000" pitchFamily="2" charset="0"/>
              </a:rPr>
              <a:t>EDIt</a:t>
            </a:r>
          </a:p>
        </p:txBody>
      </p:sp>
    </p:spTree>
    <p:extLst>
      <p:ext uri="{BB962C8B-B14F-4D97-AF65-F5344CB8AC3E}">
        <p14:creationId xmlns:p14="http://schemas.microsoft.com/office/powerpoint/2010/main" val="4075499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895F3-7D2F-103C-F38E-E2AAD5D4DFDD}"/>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32624C1C-DB7B-93A7-04A7-4F0A465E66D6}"/>
              </a:ext>
            </a:extLst>
          </p:cNvPr>
          <p:cNvPicPr>
            <a:picLocks noGrp="1" noChangeAspect="1"/>
          </p:cNvPicPr>
          <p:nvPr>
            <p:ph type="pic" sz="quarter" idx="10"/>
          </p:nvPr>
        </p:nvPicPr>
        <p:blipFill rotWithShape="1">
          <a:blip r:embed="rId3"/>
          <a:srcRect/>
          <a:stretch/>
        </p:blipFill>
        <p:spPr>
          <a:xfrm>
            <a:off x="0" y="0"/>
            <a:ext cx="6858000" cy="2011680"/>
          </a:xfrm>
        </p:spPr>
      </p:pic>
      <p:pic>
        <p:nvPicPr>
          <p:cNvPr id="8" name="Picture 7">
            <a:extLst>
              <a:ext uri="{FF2B5EF4-FFF2-40B4-BE49-F238E27FC236}">
                <a16:creationId xmlns:a16="http://schemas.microsoft.com/office/drawing/2014/main" id="{43CFC929-61E5-9232-1E16-67E29294DFB1}"/>
              </a:ext>
            </a:extLst>
          </p:cNvPr>
          <p:cNvPicPr>
            <a:picLocks noChangeAspect="1"/>
          </p:cNvPicPr>
          <p:nvPr/>
        </p:nvPicPr>
        <p:blipFill>
          <a:blip r:embed="rId4"/>
          <a:srcRect/>
          <a:stretch/>
        </p:blipFill>
        <p:spPr>
          <a:xfrm>
            <a:off x="0" y="0"/>
            <a:ext cx="6858000" cy="2011680"/>
          </a:xfrm>
          <a:prstGeom prst="rect">
            <a:avLst/>
          </a:prstGeom>
        </p:spPr>
      </p:pic>
      <p:sp>
        <p:nvSpPr>
          <p:cNvPr id="14" name="Text Placeholder 13">
            <a:extLst>
              <a:ext uri="{FF2B5EF4-FFF2-40B4-BE49-F238E27FC236}">
                <a16:creationId xmlns:a16="http://schemas.microsoft.com/office/drawing/2014/main" id="{7981387B-7DBF-594E-FDCB-BCBF43F27B71}"/>
              </a:ext>
            </a:extLst>
          </p:cNvPr>
          <p:cNvSpPr>
            <a:spLocks noGrp="1"/>
          </p:cNvSpPr>
          <p:nvPr>
            <p:ph type="body" sz="quarter" idx="15"/>
          </p:nvPr>
        </p:nvSpPr>
        <p:spPr/>
        <p:txBody>
          <a:bodyPr/>
          <a:lstStyle/>
          <a:p>
            <a:r>
              <a:rPr lang="en-US" sz="1600"/>
              <a:t>LEVEL TRUNNION ADJUSTMENT</a:t>
            </a:r>
          </a:p>
        </p:txBody>
      </p:sp>
      <p:sp>
        <p:nvSpPr>
          <p:cNvPr id="15" name="Text Placeholder 14" hidden="1">
            <a:extLst>
              <a:ext uri="{FF2B5EF4-FFF2-40B4-BE49-F238E27FC236}">
                <a16:creationId xmlns:a16="http://schemas.microsoft.com/office/drawing/2014/main" id="{80AC4654-1786-2853-68BE-4EBE1B24B46F}"/>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995DFE17-CF3E-8188-0E65-33A659488805}"/>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52E64B4D-1A3F-8DFB-F419-1092338749EB}"/>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D7D6D06F-F5D7-492E-BC1B-2DC487C3337E}"/>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440CB797-1757-B100-C136-DE71079EE871}"/>
              </a:ext>
            </a:extLst>
          </p:cNvPr>
          <p:cNvSpPr txBox="1">
            <a:spLocks/>
          </p:cNvSpPr>
          <p:nvPr/>
        </p:nvSpPr>
        <p:spPr>
          <a:xfrm>
            <a:off x="457200" y="3802417"/>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00000"/>
              </a:lnSpc>
            </a:pPr>
            <a:r>
              <a:rPr lang="en-US" b="1"/>
              <a:t>VR Pilot Lesson: Level Trunnion Adjustment</a:t>
            </a:r>
            <a:endParaRPr lang="en-US">
              <a:highlight>
                <a:srgbClr val="FFFF00"/>
              </a:highlight>
            </a:endParaRPr>
          </a:p>
          <a:p>
            <a:pPr marL="228600" lvl="1" indent="-228600">
              <a:lnSpc>
                <a:spcPct val="100000"/>
              </a:lnSpc>
              <a:spcBef>
                <a:spcPts val="0"/>
              </a:spcBef>
              <a:buFont typeface="+mj-lt"/>
              <a:buAutoNum type="arabicPeriod"/>
            </a:pPr>
            <a:r>
              <a:rPr lang="en-US" sz="1100" b="1"/>
              <a:t>Initiate the Training: </a:t>
            </a:r>
            <a:r>
              <a:rPr lang="en-US" sz="1100"/>
              <a:t>The trainee puts on the VR headset and selects </a:t>
            </a:r>
            <a:r>
              <a:rPr lang="en-US" sz="1100" b="1"/>
              <a:t>“Level Trunnion Adjustment”</a:t>
            </a:r>
            <a:r>
              <a:rPr lang="en-US" sz="1100"/>
              <a:t> from the floating lesson menu. The visual field transforms into a life-size work area with the drum tire and trunnion assembly directly ahead, a simple tool station to the side. A brief voiceover sets the goal of the training, while subtle overlays highlight the </a:t>
            </a:r>
            <a:r>
              <a:rPr lang="en-US" sz="1100" b="1"/>
              <a:t>jack placement zone</a:t>
            </a:r>
            <a:r>
              <a:rPr lang="en-US" sz="1100"/>
              <a:t>, the </a:t>
            </a:r>
            <a:r>
              <a:rPr lang="en-US" sz="1100" b="1"/>
              <a:t>bearing-housing “ear”</a:t>
            </a:r>
            <a:r>
              <a:rPr lang="en-US" sz="1100"/>
              <a:t> for the pry bar, and the </a:t>
            </a:r>
            <a:r>
              <a:rPr lang="en-US" sz="1100" b="1"/>
              <a:t>shim tray</a:t>
            </a:r>
            <a:r>
              <a:rPr lang="en-US" sz="1100"/>
              <a:t>. Safety reminders appear as lightweight callouts (no extra actions required). A virtual hand briefly demonstrates how to grab and place tools. With ambient plant audio and soft visual markers indicating “Start Here,” the trainee is ready to begin.</a:t>
            </a:r>
          </a:p>
          <a:p>
            <a:pPr marL="228600" lvl="1" indent="-228600">
              <a:lnSpc>
                <a:spcPct val="100000"/>
              </a:lnSpc>
              <a:spcBef>
                <a:spcPts val="0"/>
              </a:spcBef>
              <a:buFont typeface="+mj-lt"/>
              <a:buAutoNum type="arabicPeriod"/>
            </a:pPr>
            <a:r>
              <a:rPr lang="en-US" sz="1100" b="1"/>
              <a:t>Preparation and Step-by-Step Execution: </a:t>
            </a:r>
            <a:r>
              <a:rPr lang="en-US" sz="1100"/>
              <a:t>Each lesson is presented in a natural step sequence with strategic hints and intuitive flow. The trainee will engage in the lesson learning at their own pace, with the ability to repeat steps as needed</a:t>
            </a:r>
            <a:r>
              <a:rPr lang="en-US" sz="1100" b="1"/>
              <a:t>.</a:t>
            </a:r>
            <a:br>
              <a:rPr lang="en-US" sz="1100" b="1"/>
            </a:br>
            <a:r>
              <a:rPr lang="en-US" sz="1100" b="1"/>
              <a:t>General Lesson Steps:</a:t>
            </a:r>
            <a:endParaRPr lang="en-US" sz="1100"/>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Position the Jack</a:t>
            </a:r>
            <a:r>
              <a:rPr lang="en-US" sz="1100"/>
              <a:t> – Align and pump jack to carefully lift drum tire from the trunnion.</a:t>
            </a:r>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Insert Helper Bar</a:t>
            </a:r>
            <a:r>
              <a:rPr lang="en-US" sz="1100"/>
              <a:t> – Place helper bar to stabilize the lifted assembly.</a:t>
            </a:r>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Raise Bearing Housing</a:t>
            </a:r>
            <a:r>
              <a:rPr lang="en-US" sz="1100"/>
              <a:t> – Use the pry bar in the housing jaw to create a shim gap.</a:t>
            </a:r>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Shim Selection and Placement</a:t>
            </a:r>
            <a:r>
              <a:rPr lang="en-US" sz="1100"/>
              <a:t> – Review shim options, insert correct thickness, tap snugly into place.</a:t>
            </a:r>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Tool Removal</a:t>
            </a:r>
            <a:r>
              <a:rPr lang="en-US" sz="1100"/>
              <a:t> – Remove helper bar, pry bar, and jack in proper order.</a:t>
            </a:r>
          </a:p>
          <a:p>
            <a:pPr marL="627063" lvl="3" indent="-285750">
              <a:lnSpc>
                <a:spcPct val="100000"/>
              </a:lnSpc>
              <a:spcBef>
                <a:spcPts val="0"/>
              </a:spcBef>
              <a:spcAft>
                <a:spcPts val="200"/>
              </a:spcAft>
              <a:buClr>
                <a:schemeClr val="tx1">
                  <a:lumMod val="65000"/>
                  <a:lumOff val="35000"/>
                </a:schemeClr>
              </a:buClr>
              <a:buFont typeface="+mj-lt"/>
              <a:buAutoNum type="alphaLcPeriod"/>
            </a:pPr>
            <a:r>
              <a:rPr lang="en-US" sz="1100" b="1"/>
              <a:t>Verification</a:t>
            </a:r>
            <a:r>
              <a:rPr lang="en-US" sz="1100"/>
              <a:t> – Inspect shim seating and confirm secure tire-to-trunnion contact.</a:t>
            </a:r>
          </a:p>
          <a:p>
            <a:pPr marL="341313" lvl="3" indent="0">
              <a:lnSpc>
                <a:spcPct val="100000"/>
              </a:lnSpc>
              <a:spcBef>
                <a:spcPts val="0"/>
              </a:spcBef>
              <a:spcAft>
                <a:spcPts val="200"/>
              </a:spcAft>
              <a:buClr>
                <a:schemeClr val="tx1">
                  <a:lumMod val="65000"/>
                  <a:lumOff val="35000"/>
                </a:schemeClr>
              </a:buClr>
              <a:buNone/>
            </a:pPr>
            <a:endParaRPr lang="en-US" sz="1100"/>
          </a:p>
          <a:p>
            <a:pPr marL="228600" lvl="1" indent="-228600">
              <a:lnSpc>
                <a:spcPct val="100000"/>
              </a:lnSpc>
              <a:spcBef>
                <a:spcPts val="0"/>
              </a:spcBef>
              <a:buFont typeface="+mj-lt"/>
              <a:buAutoNum type="arabicPeriod"/>
            </a:pPr>
            <a:r>
              <a:rPr lang="en-US" sz="1100" b="1"/>
              <a:t>Lesson Completion:</a:t>
            </a:r>
            <a:r>
              <a:rPr lang="en-US" sz="1100"/>
              <a:t> Once the lesson is complete, the trainee’s tracked lesson completion performance and real-time progress feedback data will be generated into a downloadable report. The report's insight will allow the training team to review the trainee's success and identify areas that may need additional attention</a:t>
            </a:r>
            <a:r>
              <a:rPr lang="en-US" sz="1100" b="1"/>
              <a:t>.</a:t>
            </a:r>
            <a:br>
              <a:rPr lang="en-US" sz="1100" b="1"/>
            </a:br>
            <a:br>
              <a:rPr lang="en-US" sz="1100"/>
            </a:br>
            <a:r>
              <a:rPr lang="en-US" sz="1100"/>
              <a:t>						</a:t>
            </a:r>
          </a:p>
          <a:p>
            <a:pPr marL="2057400" lvl="6" indent="0">
              <a:spcBef>
                <a:spcPts val="0"/>
              </a:spcBef>
              <a:spcAft>
                <a:spcPts val="200"/>
              </a:spcAft>
              <a:buClr>
                <a:schemeClr val="tx1">
                  <a:lumMod val="65000"/>
                  <a:lumOff val="35000"/>
                </a:schemeClr>
              </a:buClr>
              <a:buNone/>
            </a:pPr>
            <a:r>
              <a:rPr lang="en-US" sz="1250"/>
              <a:t>			</a:t>
            </a:r>
            <a:endParaRPr lang="en-US" sz="1100">
              <a:solidFill>
                <a:schemeClr val="tx1">
                  <a:lumMod val="75000"/>
                  <a:lumOff val="25000"/>
                </a:schemeClr>
              </a:solidFill>
            </a:endParaRPr>
          </a:p>
          <a:p>
            <a:pPr marL="2057400" lvl="6" indent="0">
              <a:spcBef>
                <a:spcPts val="0"/>
              </a:spcBef>
              <a:spcAft>
                <a:spcPts val="200"/>
              </a:spcAft>
              <a:buClr>
                <a:schemeClr val="tx1">
                  <a:lumMod val="65000"/>
                  <a:lumOff val="35000"/>
                </a:schemeClr>
              </a:buClr>
              <a:buNone/>
            </a:pPr>
            <a:endParaRPr lang="en-US"/>
          </a:p>
        </p:txBody>
      </p:sp>
      <p:sp>
        <p:nvSpPr>
          <p:cNvPr id="7" name="Text Placeholder 14">
            <a:extLst>
              <a:ext uri="{FF2B5EF4-FFF2-40B4-BE49-F238E27FC236}">
                <a16:creationId xmlns:a16="http://schemas.microsoft.com/office/drawing/2014/main" id="{871B54B5-D4B3-1452-2FF4-5CB862B71589}"/>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sz="1100"/>
              <a:t>This VR training lesson immerses operators in the process of performing a Level Trunnion Adjustment on an asphalt dryer drum. Trainees step into a life-sized virtual worksite, moving naturally around the equipment, crouching, and interacting with tools as they would in the field. The pilot demonstrates how VR can capture the exact sequence of actions while providing a safe, controlled, and repeatable environment for practice and evaluation.</a:t>
            </a:r>
          </a:p>
        </p:txBody>
      </p:sp>
      <p:sp>
        <p:nvSpPr>
          <p:cNvPr id="2" name="REVIEW tag" hidden="1">
            <a:extLst>
              <a:ext uri="{FF2B5EF4-FFF2-40B4-BE49-F238E27FC236}">
                <a16:creationId xmlns:a16="http://schemas.microsoft.com/office/drawing/2014/main" id="{DEBCD86C-7835-E350-972E-E907EF522953}"/>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7172081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2" name="Picture Placeholder 3">
            <a:extLst>
              <a:ext uri="{FF2B5EF4-FFF2-40B4-BE49-F238E27FC236}">
                <a16:creationId xmlns:a16="http://schemas.microsoft.com/office/drawing/2014/main" id="{503C85F0-722D-C86F-1C57-A9C670891613}"/>
              </a:ext>
            </a:extLst>
          </p:cNvPr>
          <p:cNvPicPr>
            <a:picLocks noChangeAspect="1"/>
          </p:cNvPicPr>
          <p:nvPr/>
        </p:nvPicPr>
        <p:blipFill rotWithShape="1">
          <a:blip r:embed="rId3" cstate="email">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0" y="-1"/>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BodyText1">
            <a:extLst>
              <a:ext uri="{FF2B5EF4-FFF2-40B4-BE49-F238E27FC236}">
                <a16:creationId xmlns:a16="http://schemas.microsoft.com/office/drawing/2014/main" id="{4B546A32-7D36-ACEC-7018-F43B71A1168B}"/>
              </a:ext>
            </a:extLst>
          </p:cNvPr>
          <p:cNvSpPr/>
          <p:nvPr/>
        </p:nvSpPr>
        <p:spPr>
          <a:xfrm>
            <a:off x="914399" y="5486400"/>
            <a:ext cx="3087015" cy="871649"/>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Our proposal offers a range of scope sizes and pricing options, a comprehensive product ownership model, and a clear focus on delivering a compelling return on investment. </a:t>
            </a:r>
          </a:p>
        </p:txBody>
      </p:sp>
      <p:pic>
        <p:nvPicPr>
          <p:cNvPr id="3" name="ANVIL">
            <a:extLst>
              <a:ext uri="{FF2B5EF4-FFF2-40B4-BE49-F238E27FC236}">
                <a16:creationId xmlns:a16="http://schemas.microsoft.com/office/drawing/2014/main" id="{366597DC-F4D8-5725-7E69-38DF95B7D6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9" name="Title 8">
            <a:extLst>
              <a:ext uri="{FF2B5EF4-FFF2-40B4-BE49-F238E27FC236}">
                <a16:creationId xmlns:a16="http://schemas.microsoft.com/office/drawing/2014/main" id="{EDD97D1E-D36B-759D-80C8-8CD0F3A93E9E}"/>
              </a:ext>
            </a:extLst>
          </p:cNvPr>
          <p:cNvSpPr>
            <a:spLocks noGrp="1"/>
          </p:cNvSpPr>
          <p:nvPr>
            <p:ph type="title" idx="4294967295"/>
          </p:nvPr>
        </p:nvSpPr>
        <p:spPr>
          <a:xfrm>
            <a:off x="914400" y="3968496"/>
            <a:ext cx="3657600" cy="1235111"/>
          </a:xfrm>
          <a:prstGeom prst="rect">
            <a:avLst/>
          </a:prstGeom>
        </p:spPr>
        <p:txBody>
          <a:bodyPr lIns="0" rIns="0"/>
          <a:lstStyle/>
          <a:p>
            <a:r>
              <a:rPr lang="en-US" sz="4400" b="1" cap="all">
                <a:solidFill>
                  <a:schemeClr val="bg1"/>
                </a:solidFill>
                <a:latin typeface="Lato Black" panose="020F0A02020204030203" pitchFamily="34" charset="0"/>
                <a:ea typeface="+mn-ea"/>
                <a:cs typeface="Lato Black" panose="020F0A02020204030203" pitchFamily="34" charset="0"/>
              </a:rPr>
              <a:t>PRICE</a:t>
            </a:r>
            <a:r>
              <a:rPr lang="en-US" sz="4400"/>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OPTIONS</a:t>
            </a:r>
          </a:p>
        </p:txBody>
      </p:sp>
      <p:sp>
        <p:nvSpPr>
          <p:cNvPr id="5" name="EDIT tag" hidden="1">
            <a:extLst>
              <a:ext uri="{FF2B5EF4-FFF2-40B4-BE49-F238E27FC236}">
                <a16:creationId xmlns:a16="http://schemas.microsoft.com/office/drawing/2014/main" id="{1C5B84EE-240A-C79E-E739-1114935989D3}"/>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1022470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1AB16-21D9-871B-2952-440EDEB0B19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BF423A00-AC96-E209-F86B-3AF870EEE852}"/>
              </a:ext>
            </a:extLst>
          </p:cNvPr>
          <p:cNvPicPr>
            <a:picLocks noGrp="1" noChangeAspect="1"/>
          </p:cNvPicPr>
          <p:nvPr>
            <p:ph type="pic" sz="quarter" idx="10"/>
          </p:nvPr>
        </p:nvPicPr>
        <p:blipFill rotWithShape="1">
          <a:blip r:embed="rId3"/>
          <a:srcRect t="32716" b="23346"/>
          <a:stretch/>
        </p:blipFill>
        <p:spPr>
          <a:xfrm>
            <a:off x="0" y="0"/>
            <a:ext cx="6858000" cy="2011680"/>
          </a:xfrm>
        </p:spPr>
      </p:pic>
      <p:sp>
        <p:nvSpPr>
          <p:cNvPr id="4" name="Text Placeholder 3">
            <a:extLst>
              <a:ext uri="{FF2B5EF4-FFF2-40B4-BE49-F238E27FC236}">
                <a16:creationId xmlns:a16="http://schemas.microsoft.com/office/drawing/2014/main" id="{B6C89D26-4B39-1DDF-CA10-34B8F5C63B90}"/>
              </a:ext>
            </a:extLst>
          </p:cNvPr>
          <p:cNvSpPr>
            <a:spLocks noGrp="1"/>
          </p:cNvSpPr>
          <p:nvPr>
            <p:ph type="body" sz="quarter" idx="15"/>
          </p:nvPr>
        </p:nvSpPr>
        <p:spPr>
          <a:prstGeom prst="rect">
            <a:avLst/>
          </a:prstGeom>
        </p:spPr>
        <p:txBody>
          <a:bodyPr/>
          <a:lstStyle/>
          <a:p>
            <a:pPr algn="r" defTabSz="457200"/>
            <a:r>
              <a:rPr lang="en-US" sz="1800" cap="all">
                <a:latin typeface="Roboto Condensed" panose="02000000000000000000" pitchFamily="2" charset="0"/>
                <a:ea typeface="Roboto Condensed" panose="02000000000000000000" pitchFamily="2" charset="0"/>
              </a:rPr>
              <a:t>One cost, </a:t>
            </a:r>
          </a:p>
          <a:p>
            <a:pPr algn="r" defTabSz="457200"/>
            <a:r>
              <a:rPr lang="en-US" sz="1800" cap="all">
                <a:latin typeface="Roboto Condensed" panose="02000000000000000000" pitchFamily="2" charset="0"/>
                <a:ea typeface="Roboto Condensed" panose="02000000000000000000" pitchFamily="2" charset="0"/>
              </a:rPr>
              <a:t>infinite </a:t>
            </a:r>
          </a:p>
          <a:p>
            <a:pPr algn="r" defTabSz="457200"/>
            <a:r>
              <a:rPr lang="en-US" sz="1800" cap="all">
                <a:latin typeface="Roboto Condensed" panose="02000000000000000000" pitchFamily="2" charset="0"/>
                <a:ea typeface="Roboto Condensed" panose="02000000000000000000" pitchFamily="2" charset="0"/>
              </a:rPr>
              <a:t>potential</a:t>
            </a:r>
          </a:p>
        </p:txBody>
      </p:sp>
      <p:sp>
        <p:nvSpPr>
          <p:cNvPr id="6" name="Text Placeholder 5">
            <a:extLst>
              <a:ext uri="{FF2B5EF4-FFF2-40B4-BE49-F238E27FC236}">
                <a16:creationId xmlns:a16="http://schemas.microsoft.com/office/drawing/2014/main" id="{195B8A58-53E5-62D8-72BD-719C1057D964}"/>
              </a:ext>
            </a:extLst>
          </p:cNvPr>
          <p:cNvSpPr>
            <a:spLocks noGrp="1" noRot="1" noMove="1" noResize="1" noEditPoints="1" noAdjustHandles="1" noChangeArrowheads="1" noChangeShapeType="1"/>
          </p:cNvSpPr>
          <p:nvPr>
            <p:ph type="body" sz="quarter" idx="16"/>
          </p:nvPr>
        </p:nvSpPr>
        <p:spPr>
          <a:prstGeom prst="rect">
            <a:avLst/>
          </a:prstGeom>
        </p:spPr>
        <p:txBody>
          <a:bodyPr/>
          <a:lstStyle/>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Our clients own all the assets that we create for their projects. ForgeFX Simulations develops all assets in non-proprietary development tools, which ensures that you are not locked into any specific platform and have the freedom to modify, update, or expand your projects as needed.</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One-time development cost:</a:t>
            </a:r>
            <a:r>
              <a:rPr lang="en-US" sz="1200" spc="20">
                <a:solidFill>
                  <a:schemeClr val="tx1">
                    <a:lumMod val="65000"/>
                    <a:lumOff val="35000"/>
                  </a:schemeClr>
                </a:solidFill>
                <a:latin typeface="Calibri" panose="020F0502020204030204" pitchFamily="34" charset="0"/>
                <a:cs typeface="Calibri" panose="020F0502020204030204" pitchFamily="34" charset="0"/>
              </a:rPr>
              <a:t> We believe in straightforward financial transactions without hidden fees. This means that when you commission a project with us, you're charged only once for the development of your assets. </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licensing: </a:t>
            </a:r>
            <a:r>
              <a:rPr lang="en-US" sz="1200" spc="20">
                <a:solidFill>
                  <a:schemeClr val="tx1">
                    <a:lumMod val="65000"/>
                    <a:lumOff val="35000"/>
                  </a:schemeClr>
                </a:solidFill>
                <a:latin typeface="Calibri" panose="020F0502020204030204" pitchFamily="34" charset="0"/>
                <a:cs typeface="Calibri" panose="020F0502020204030204" pitchFamily="34" charset="0"/>
              </a:rPr>
              <a:t>With ForgeFX, you don't have to worry about ongoing licensing fees for the assets we develop for you. Once the project is completed, the assets are yours to use as you wish, free from any additional licensing costs that can often accumulate over time.</a:t>
            </a:r>
          </a:p>
          <a:p>
            <a:pPr marL="457200" indent="-457200"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	</a:t>
            </a:r>
            <a:r>
              <a:rPr lang="en-US" sz="1200" b="1" spc="20">
                <a:solidFill>
                  <a:schemeClr val="tx1">
                    <a:lumMod val="65000"/>
                    <a:lumOff val="35000"/>
                  </a:schemeClr>
                </a:solidFill>
                <a:latin typeface="Calibri" panose="020F0502020204030204" pitchFamily="34" charset="0"/>
                <a:cs typeface="Calibri" panose="020F0502020204030204" pitchFamily="34" charset="0"/>
              </a:rPr>
              <a:t>No per-seat costs:</a:t>
            </a:r>
            <a:r>
              <a:rPr lang="en-US" sz="1200" spc="20">
                <a:solidFill>
                  <a:schemeClr val="tx1">
                    <a:lumMod val="65000"/>
                    <a:lumOff val="35000"/>
                  </a:schemeClr>
                </a:solidFill>
                <a:latin typeface="Calibri" panose="020F0502020204030204" pitchFamily="34" charset="0"/>
                <a:cs typeface="Calibri" panose="020F0502020204030204" pitchFamily="34" charset="0"/>
              </a:rPr>
              <a:t> Whether your team is large or small, our development approach does not include per-seat costs. This ensures that your entire team can utilize the assets without incurring additional charges based on the number of users or seats, facilitating a more collaborative and inclusive environment.</a:t>
            </a:r>
          </a:p>
          <a:p>
            <a:pPr algn="l">
              <a:lnSpc>
                <a:spcPct val="110000"/>
              </a:lnSpc>
              <a:spcBef>
                <a:spcPts val="0"/>
              </a:spcBef>
              <a:spcAft>
                <a:spcPts val="600"/>
              </a:spcAft>
            </a:pPr>
            <a:r>
              <a:rPr lang="en-US" sz="1200" spc="20">
                <a:solidFill>
                  <a:schemeClr val="tx1">
                    <a:lumMod val="65000"/>
                    <a:lumOff val="35000"/>
                  </a:schemeClr>
                </a:solidFill>
                <a:latin typeface="Calibri" panose="020F0502020204030204" pitchFamily="34" charset="0"/>
                <a:cs typeface="Calibri" panose="020F0502020204030204" pitchFamily="34" charset="0"/>
              </a:rPr>
              <a:t>ForgeFX takes pride in fostering long-term relationships that span many years with our clients. Our comprehensive range of services includes initial consultation to understand your vision, bespoke design and development tailored to your unique requirements, as well as ongoing maintenance and support to ensure longevity and success for your projects.</a:t>
            </a:r>
          </a:p>
          <a:p>
            <a:endParaRPr lang="en-US"/>
          </a:p>
        </p:txBody>
      </p:sp>
      <p:sp>
        <p:nvSpPr>
          <p:cNvPr id="9" name="HeaderGradient">
            <a:extLst>
              <a:ext uri="{FF2B5EF4-FFF2-40B4-BE49-F238E27FC236}">
                <a16:creationId xmlns:a16="http://schemas.microsoft.com/office/drawing/2014/main" id="{7F23B0C2-60D7-1C73-B899-632B6E14960A}"/>
              </a:ext>
            </a:extLst>
          </p:cNvPr>
          <p:cNvSpPr/>
          <p:nvPr/>
        </p:nvSpPr>
        <p:spPr>
          <a:xfrm>
            <a:off x="0" y="328613"/>
            <a:ext cx="6857999" cy="1682750"/>
          </a:xfrm>
          <a:prstGeom prst="rect">
            <a:avLst/>
          </a:prstGeom>
          <a:gradFill flip="none" rotWithShape="1">
            <a:gsLst>
              <a:gs pos="0">
                <a:schemeClr val="bg2">
                  <a:lumMod val="10000"/>
                  <a:alpha val="70000"/>
                </a:schemeClr>
              </a:gs>
              <a:gs pos="48000">
                <a:schemeClr val="bg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D4C4EBAE-2B13-2BD6-047F-4C29C2500CED}"/>
              </a:ext>
            </a:extLst>
          </p:cNvPr>
          <p:cNvSpPr>
            <a:spLocks noGrp="1"/>
          </p:cNvSpPr>
          <p:nvPr>
            <p:ph type="title"/>
          </p:nvPr>
        </p:nvSpPr>
        <p:spPr/>
        <p:txBody>
          <a:bodyPr/>
          <a:lstStyle/>
          <a:p>
            <a:pPr lvl="0"/>
            <a:r>
              <a:rPr lang="en-US">
                <a:solidFill>
                  <a:schemeClr val="bg1"/>
                </a:solidFill>
              </a:rPr>
              <a:t>Product </a:t>
            </a:r>
            <a:r>
              <a:rPr lang="en-US"/>
              <a:t>Ownership</a:t>
            </a:r>
          </a:p>
        </p:txBody>
      </p:sp>
      <p:sp>
        <p:nvSpPr>
          <p:cNvPr id="27" name="Text Placeholder 5">
            <a:extLst>
              <a:ext uri="{FF2B5EF4-FFF2-40B4-BE49-F238E27FC236}">
                <a16:creationId xmlns:a16="http://schemas.microsoft.com/office/drawing/2014/main" id="{218B552C-CA71-4827-2287-17D8033793DF}"/>
              </a:ext>
            </a:extLst>
          </p:cNvPr>
          <p:cNvSpPr txBox="1">
            <a:spLocks/>
          </p:cNvSpPr>
          <p:nvPr/>
        </p:nvSpPr>
        <p:spPr>
          <a:xfrm>
            <a:off x="-1354932" y="2904174"/>
            <a:ext cx="5943600" cy="2577464"/>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endParaRPr lang="en-US"/>
          </a:p>
        </p:txBody>
      </p:sp>
      <p:pic>
        <p:nvPicPr>
          <p:cNvPr id="58" name="Graphic 3">
            <a:extLst>
              <a:ext uri="{FF2B5EF4-FFF2-40B4-BE49-F238E27FC236}">
                <a16:creationId xmlns:a16="http://schemas.microsoft.com/office/drawing/2014/main" id="{E211FA30-BBB2-4429-5292-C0345ECB4B0C}"/>
              </a:ext>
            </a:extLst>
          </p:cNvPr>
          <p:cNvPicPr>
            <a:picLocks noChangeAspect="1"/>
          </p:cNvPicPr>
          <p:nvPr/>
        </p:nvPicPr>
        <p:blipFill>
          <a:blip r:embed="rId4"/>
          <a:srcRect/>
          <a:stretch/>
        </p:blipFill>
        <p:spPr>
          <a:xfrm>
            <a:off x="2467285" y="5705457"/>
            <a:ext cx="368932" cy="430422"/>
          </a:xfrm>
          <a:prstGeom prst="rect">
            <a:avLst/>
          </a:prstGeom>
        </p:spPr>
      </p:pic>
      <p:pic>
        <p:nvPicPr>
          <p:cNvPr id="59" name="Graphic 2" descr="Contract with solid fill">
            <a:extLst>
              <a:ext uri="{FF2B5EF4-FFF2-40B4-BE49-F238E27FC236}">
                <a16:creationId xmlns:a16="http://schemas.microsoft.com/office/drawing/2014/main" id="{B259B4E7-F3F8-CF89-6F0A-427B6AE99E0D}"/>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rot="20626481">
            <a:off x="2441072" y="4424441"/>
            <a:ext cx="417426" cy="417426"/>
          </a:xfrm>
          <a:prstGeom prst="rect">
            <a:avLst/>
          </a:prstGeom>
        </p:spPr>
      </p:pic>
      <p:pic>
        <p:nvPicPr>
          <p:cNvPr id="60" name="Graphic 1" descr="Mining tools with solid fill">
            <a:extLst>
              <a:ext uri="{FF2B5EF4-FFF2-40B4-BE49-F238E27FC236}">
                <a16:creationId xmlns:a16="http://schemas.microsoft.com/office/drawing/2014/main" id="{2B2A2BB6-3C55-D600-0B8A-04BB341F5F98}"/>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2483374" y="3304382"/>
            <a:ext cx="352843" cy="352843"/>
          </a:xfrm>
          <a:prstGeom prst="rect">
            <a:avLst/>
          </a:prstGeom>
        </p:spPr>
      </p:pic>
    </p:spTree>
    <p:extLst>
      <p:ext uri="{BB962C8B-B14F-4D97-AF65-F5344CB8AC3E}">
        <p14:creationId xmlns:p14="http://schemas.microsoft.com/office/powerpoint/2010/main" val="1339663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sp>
        <p:nvSpPr>
          <p:cNvPr id="3" name="BodyText">
            <a:extLst>
              <a:ext uri="{FF2B5EF4-FFF2-40B4-BE49-F238E27FC236}">
                <a16:creationId xmlns:a16="http://schemas.microsoft.com/office/drawing/2014/main" id="{B3A4CB6A-D96F-39A9-44F4-916A1A4E0DD5}"/>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Tree>
    <p:extLst>
      <p:ext uri="{BB962C8B-B14F-4D97-AF65-F5344CB8AC3E}">
        <p14:creationId xmlns:p14="http://schemas.microsoft.com/office/powerpoint/2010/main" val="35284790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E514C-3DD0-207E-CA06-CB59DBC33280}"/>
            </a:ext>
          </a:extLst>
        </p:cNvPr>
        <p:cNvGrpSpPr/>
        <p:nvPr/>
      </p:nvGrpSpPr>
      <p:grpSpPr>
        <a:xfrm>
          <a:off x="0" y="0"/>
          <a:ext cx="0" cy="0"/>
          <a:chOff x="0" y="0"/>
          <a:chExt cx="0" cy="0"/>
        </a:xfrm>
      </p:grpSpPr>
      <p:graphicFrame>
        <p:nvGraphicFramePr>
          <p:cNvPr id="10" name="Table 9">
            <a:extLst>
              <a:ext uri="{FF2B5EF4-FFF2-40B4-BE49-F238E27FC236}">
                <a16:creationId xmlns:a16="http://schemas.microsoft.com/office/drawing/2014/main" id="{B80E941C-7E69-E651-B0C2-1C04A5671BF0}"/>
              </a:ext>
            </a:extLst>
          </p:cNvPr>
          <p:cNvGraphicFramePr>
            <a:graphicFrameLocks noGrp="1"/>
          </p:cNvGraphicFramePr>
          <p:nvPr>
            <p:extLst>
              <p:ext uri="{D42A27DB-BD31-4B8C-83A1-F6EECF244321}">
                <p14:modId xmlns:p14="http://schemas.microsoft.com/office/powerpoint/2010/main" val="3801635680"/>
              </p:ext>
            </p:extLst>
          </p:nvPr>
        </p:nvGraphicFramePr>
        <p:xfrm>
          <a:off x="192881" y="2310843"/>
          <a:ext cx="6472237" cy="6276568"/>
        </p:xfrm>
        <a:graphic>
          <a:graphicData uri="http://schemas.openxmlformats.org/drawingml/2006/table">
            <a:tbl>
              <a:tblPr>
                <a:tableStyleId>{5C22544A-7EE6-4342-B048-85BDC9FD1C3A}</a:tableStyleId>
              </a:tblPr>
              <a:tblGrid>
                <a:gridCol w="659130">
                  <a:extLst>
                    <a:ext uri="{9D8B030D-6E8A-4147-A177-3AD203B41FA5}">
                      <a16:colId xmlns:a16="http://schemas.microsoft.com/office/drawing/2014/main" val="1280262148"/>
                    </a:ext>
                  </a:extLst>
                </a:gridCol>
                <a:gridCol w="3926842">
                  <a:extLst>
                    <a:ext uri="{9D8B030D-6E8A-4147-A177-3AD203B41FA5}">
                      <a16:colId xmlns:a16="http://schemas.microsoft.com/office/drawing/2014/main" val="1597893582"/>
                    </a:ext>
                  </a:extLst>
                </a:gridCol>
                <a:gridCol w="1112836">
                  <a:extLst>
                    <a:ext uri="{9D8B030D-6E8A-4147-A177-3AD203B41FA5}">
                      <a16:colId xmlns:a16="http://schemas.microsoft.com/office/drawing/2014/main" val="3851579108"/>
                    </a:ext>
                  </a:extLst>
                </a:gridCol>
                <a:gridCol w="773429">
                  <a:extLst>
                    <a:ext uri="{9D8B030D-6E8A-4147-A177-3AD203B41FA5}">
                      <a16:colId xmlns:a16="http://schemas.microsoft.com/office/drawing/2014/main" val="413547289"/>
                    </a:ext>
                  </a:extLst>
                </a:gridCol>
              </a:tblGrid>
              <a:tr h="309302">
                <a:tc>
                  <a:txBody>
                    <a:bodyPr/>
                    <a:lstStyle/>
                    <a:p>
                      <a:pPr algn="ctr" fontAlgn="ctr"/>
                      <a:endParaRPr lang="en-US" sz="1100" b="1" i="0" u="none" strike="noStrike">
                        <a:solidFill>
                          <a:schemeClr val="bg1"/>
                        </a:solidFill>
                        <a:effectLst/>
                        <a:latin typeface="Lato Black" panose="020F0502020204030203" pitchFamily="34" charset="0"/>
                      </a:endParaRPr>
                    </a:p>
                  </a:txBody>
                  <a:tcPr marL="45720" marR="45720" anchor="ctr">
                    <a:solidFill>
                      <a:schemeClr val="accent3">
                        <a:lumMod val="75000"/>
                      </a:schemeClr>
                    </a:solidFill>
                  </a:tcPr>
                </a:tc>
                <a:tc>
                  <a:txBody>
                    <a:bodyPr/>
                    <a:lstStyle/>
                    <a:p>
                      <a:pPr algn="l" fontAlgn="ctr"/>
                      <a:r>
                        <a:rPr lang="en-US" sz="1400" b="1" u="none" strike="noStrike">
                          <a:solidFill>
                            <a:srgbClr val="394555"/>
                          </a:solidFill>
                          <a:effectLst/>
                        </a:rPr>
                        <a:t>Scope Package Features</a:t>
                      </a:r>
                      <a:endParaRPr lang="en-US" sz="1400" b="1" i="0" u="none" strike="noStrike">
                        <a:solidFill>
                          <a:srgbClr val="394555"/>
                        </a:solidFill>
                        <a:effectLst/>
                        <a:latin typeface="Lato Black" panose="020F0502020204030203" pitchFamily="34" charset="0"/>
                      </a:endParaRPr>
                    </a:p>
                  </a:txBody>
                  <a:tcPr marL="45720" marR="45720" anchor="ctr">
                    <a:solidFill>
                      <a:schemeClr val="accent3">
                        <a:lumMod val="75000"/>
                      </a:schemeClr>
                    </a:solidFill>
                  </a:tcPr>
                </a:tc>
                <a:tc gridSpan="2">
                  <a:txBody>
                    <a:bodyPr/>
                    <a:lstStyle/>
                    <a:p>
                      <a:endParaRPr lang="en-US"/>
                    </a:p>
                  </a:txBody>
                  <a:tcPr marL="45720" marR="45720" anchor="ctr">
                    <a:solidFill>
                      <a:schemeClr val="accent3">
                        <a:lumMod val="75000"/>
                      </a:schemeClr>
                    </a:solidFill>
                  </a:tcPr>
                </a:tc>
                <a:tc hMerge="1">
                  <a:txBody>
                    <a:bodyPr/>
                    <a:lstStyle/>
                    <a:p>
                      <a:pPr algn="ctr" fontAlgn="ctr"/>
                      <a:endParaRPr lang="en-US" sz="1400" b="1" u="none" strike="noStrike" kern="1200">
                        <a:solidFill>
                          <a:schemeClr val="bg1"/>
                        </a:solidFill>
                        <a:effectLst/>
                        <a:latin typeface="+mn-lt"/>
                        <a:ea typeface="+mn-ea"/>
                        <a:cs typeface="+mn-cs"/>
                      </a:endParaRPr>
                    </a:p>
                  </a:txBody>
                  <a:tcPr marL="45720" marR="45720" anchor="ctr">
                    <a:solidFill>
                      <a:schemeClr val="accent3">
                        <a:lumMod val="75000"/>
                      </a:schemeClr>
                    </a:solidFill>
                  </a:tcPr>
                </a:tc>
                <a:extLst>
                  <a:ext uri="{0D108BD9-81ED-4DB2-BD59-A6C34878D82A}">
                    <a16:rowId xmlns:a16="http://schemas.microsoft.com/office/drawing/2014/main" val="3059664587"/>
                  </a:ext>
                </a:extLst>
              </a:tr>
              <a:tr h="247442">
                <a:tc row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a:solidFill>
                            <a:srgbClr val="394555"/>
                          </a:solidFill>
                          <a:effectLst/>
                          <a:latin typeface="Aptos Narrow" panose="020B0004020202020204" pitchFamily="34" charset="0"/>
                        </a:rPr>
                        <a:t>Core</a:t>
                      </a:r>
                    </a:p>
                    <a:p>
                      <a:pPr algn="ctr" rtl="0" fontAlgn="ctr"/>
                      <a:endParaRPr lang="en-US" sz="1000" b="1" i="0" u="none" strike="noStrike">
                        <a:solidFill>
                          <a:srgbClr val="394555"/>
                        </a:solidFill>
                        <a:effectLst/>
                        <a:latin typeface="Aptos Narrow" panose="020B0004020202020204" pitchFamily="34" charset="0"/>
                      </a:endParaRPr>
                    </a:p>
                  </a:txBody>
                  <a:tcPr marL="45720" marR="45720" anchor="ctr"/>
                </a:tc>
                <a:tc rowSpan="3">
                  <a:txBody>
                    <a:bodyPr/>
                    <a:lstStyle/>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Simulation Framework</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Requirements Verification​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User Interface​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Hand Tracking</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Audio Effects &amp; Voiceover Narration​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Performance Tracking​ and Basic Reporting </a:t>
                      </a:r>
                    </a:p>
                    <a:p>
                      <a:pPr marL="228600" indent="-228600" algn="l" rtl="0" fontAlgn="t">
                        <a:buFont typeface="Arial" panose="020B0604020202020204" pitchFamily="34" charset="0"/>
                        <a:buChar char="•"/>
                      </a:pPr>
                      <a:r>
                        <a:rPr lang="en-US" sz="1000" b="0" u="none" strike="noStrike">
                          <a:solidFill>
                            <a:srgbClr val="394555"/>
                          </a:solidFill>
                          <a:effectLst/>
                        </a:rPr>
                        <a:t>Virtual 3D Art Components (Provided by Astec, Optimized for XR)</a:t>
                      </a:r>
                    </a:p>
                    <a:p>
                      <a:pPr marL="228600" indent="-228600" algn="l" rtl="0" fontAlgn="t">
                        <a:buFont typeface="Arial" panose="020B0604020202020204" pitchFamily="34" charset="0"/>
                        <a:buChar char="•"/>
                      </a:pPr>
                      <a:r>
                        <a:rPr lang="en-US" sz="1000" b="0" u="none" strike="noStrike">
                          <a:solidFill>
                            <a:srgbClr val="394555"/>
                          </a:solidFill>
                          <a:effectLst/>
                        </a:rPr>
                        <a:t>Guided and Unguided Instruction Modes</a:t>
                      </a:r>
                    </a:p>
                    <a:p>
                      <a:pPr marL="228600" indent="-228600" algn="l" rtl="0" fontAlgn="t">
                        <a:buFont typeface="Arial" panose="020B0604020202020204" pitchFamily="34" charset="0"/>
                        <a:buChar char="•"/>
                      </a:pPr>
                      <a:r>
                        <a:rPr lang="en-US" sz="1000" b="0" u="none" strike="noStrike">
                          <a:solidFill>
                            <a:srgbClr val="394555"/>
                          </a:solidFill>
                          <a:effectLst/>
                        </a:rPr>
                        <a:t>Virtual Reality Level Trunnion Adjustment Training Lesson</a:t>
                      </a:r>
                    </a:p>
                  </a:txBody>
                  <a:tcPr anchor="ctr">
                    <a:solidFill>
                      <a:srgbClr val="FDF2E7"/>
                    </a:solidFill>
                  </a:tcP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3 months</a:t>
                      </a:r>
                    </a:p>
                  </a:txBody>
                  <a:tcPr anchor="ctr">
                    <a:solidFill>
                      <a:srgbClr val="394555"/>
                    </a:solidFill>
                  </a:tcPr>
                </a:tc>
                <a:extLst>
                  <a:ext uri="{0D108BD9-81ED-4DB2-BD59-A6C34878D82A}">
                    <a16:rowId xmlns:a16="http://schemas.microsoft.com/office/drawing/2014/main" val="3345099677"/>
                  </a:ext>
                </a:extLst>
              </a:tr>
              <a:tr h="247442">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a:txBody>
                    <a:bodyPr/>
                    <a:lstStyle/>
                    <a:p>
                      <a:pPr algn="r" rtl="0" fontAlgn="t"/>
                      <a:r>
                        <a:rPr lang="en-US" sz="1000" b="0" i="0" u="none" strike="noStrike">
                          <a:solidFill>
                            <a:schemeClr val="bg1"/>
                          </a:solidFill>
                          <a:effectLst/>
                          <a:latin typeface="Aptos Narrow" panose="020B0004020202020204" pitchFamily="34" charset="0"/>
                        </a:rPr>
                        <a:t>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$110k</a:t>
                      </a:r>
                    </a:p>
                  </a:txBody>
                  <a:tcPr anchor="ctr">
                    <a:solidFill>
                      <a:srgbClr val="394555"/>
                    </a:solidFill>
                  </a:tcPr>
                </a:tc>
                <a:extLst>
                  <a:ext uri="{0D108BD9-81ED-4DB2-BD59-A6C34878D82A}">
                    <a16:rowId xmlns:a16="http://schemas.microsoft.com/office/drawing/2014/main" val="905871414"/>
                  </a:ext>
                </a:extLst>
              </a:tr>
              <a:tr h="989766">
                <a:tc vMerge="1">
                  <a:txBody>
                    <a:bodyPr/>
                    <a:lstStyle/>
                    <a:p>
                      <a:pPr algn="ctr" rtl="0" fontAlgn="ctr"/>
                      <a:endParaRPr lang="en-US" sz="1050" b="1" i="0" u="none" strike="noStrike">
                        <a:solidFill>
                          <a:srgbClr val="595959"/>
                        </a:solidFill>
                        <a:effectLst/>
                        <a:latin typeface="Aptos Narrow" panose="020B0004020202020204" pitchFamily="34" charset="0"/>
                      </a:endParaRPr>
                    </a:p>
                  </a:txBody>
                  <a:tcPr marL="45720" marR="45720" anchor="ctr"/>
                </a:tc>
                <a:tc vMerge="1">
                  <a:txBody>
                    <a:bodyPr/>
                    <a:lstStyle/>
                    <a:p>
                      <a:pPr marL="0" indent="0" algn="l" rtl="0" fontAlgn="t">
                        <a:buFont typeface="Arial" panose="020B0604020202020204" pitchFamily="34" charset="0"/>
                        <a:buNone/>
                      </a:pPr>
                      <a:endParaRPr lang="en-US" sz="1000" b="0" i="0" u="none" strike="noStrike">
                        <a:solidFill>
                          <a:srgbClr val="595959"/>
                        </a:solidFill>
                        <a:effectLst/>
                        <a:latin typeface="Aptos Narrow" panose="020B0004020202020204" pitchFamily="34" charset="0"/>
                      </a:endParaRPr>
                    </a:p>
                  </a:txBody>
                  <a:tcPr anchor="ctr"/>
                </a:tc>
                <a:tc gridSpan="2">
                  <a:txBody>
                    <a:bodyPr/>
                    <a:lstStyle/>
                    <a:p>
                      <a:pPr algn="r" rtl="0" fontAlgn="t"/>
                      <a:endParaRPr lang="en-US" sz="1000" b="1" i="0" u="none" strike="noStrike">
                        <a:solidFill>
                          <a:schemeClr val="bg1"/>
                        </a:solidFill>
                        <a:effectLst/>
                        <a:latin typeface="Aptos Narrow" panose="020B0004020202020204" pitchFamily="34" charset="0"/>
                      </a:endParaRPr>
                    </a:p>
                  </a:txBody>
                  <a:tcPr anchor="ctr">
                    <a:solidFill>
                      <a:srgbClr val="FDF2E7"/>
                    </a:solidFill>
                  </a:tcPr>
                </a:tc>
                <a:tc hMerge="1">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endParaRPr lang="en-US" sz="1000" b="1" i="0" u="none" strike="noStrike">
                        <a:solidFill>
                          <a:schemeClr val="bg1"/>
                        </a:solidFill>
                        <a:effectLst/>
                        <a:latin typeface="Aptos Narrow" panose="020B0004020202020204" pitchFamily="34" charset="0"/>
                      </a:endParaRPr>
                    </a:p>
                  </a:txBody>
                  <a:tcPr anchor="ctr">
                    <a:solidFill>
                      <a:srgbClr val="FDF2E7"/>
                    </a:solidFill>
                  </a:tcPr>
                </a:tc>
                <a:extLst>
                  <a:ext uri="{0D108BD9-81ED-4DB2-BD59-A6C34878D82A}">
                    <a16:rowId xmlns:a16="http://schemas.microsoft.com/office/drawing/2014/main" val="1428546002"/>
                  </a:ext>
                </a:extLst>
              </a:tr>
              <a:tr h="247442">
                <a:tc gridSpan="4">
                  <a:txBody>
                    <a:bodyPr/>
                    <a:lstStyle/>
                    <a:p>
                      <a:pPr algn="l" rtl="0" fontAlgn="ctr"/>
                      <a:r>
                        <a:rPr lang="en-US" sz="1000" b="0" i="0" u="none" strike="noStrike">
                          <a:solidFill>
                            <a:srgbClr val="394555"/>
                          </a:solidFill>
                          <a:effectLst/>
                          <a:latin typeface="Aptos Narrow" panose="020B0004020202020204" pitchFamily="34" charset="0"/>
                        </a:rPr>
                        <a:t>The Core option can be extended to include the full trunnion adjustment training (~30 steps) for a total of  $150K in 4 mo. </a:t>
                      </a:r>
                      <a:endParaRPr lang="en-US" sz="1000" b="1" i="0" u="none" strike="noStrike">
                        <a:solidFill>
                          <a:srgbClr val="394555"/>
                        </a:solidFill>
                        <a:effectLst/>
                        <a:latin typeface="Aptos Narrow" panose="020B0004020202020204" pitchFamily="34" charset="0"/>
                      </a:endParaRPr>
                    </a:p>
                  </a:txBody>
                  <a:tcPr marL="45720" marR="45720" anchor="ctr">
                    <a:solidFill>
                      <a:schemeClr val="bg1">
                        <a:lumMod val="95000"/>
                      </a:schemeClr>
                    </a:solidFill>
                  </a:tcPr>
                </a:tc>
                <a:tc hMerge="1">
                  <a:txBody>
                    <a:bodyPr/>
                    <a:lstStyle/>
                    <a:p>
                      <a:pPr marL="228600" indent="-228600" algn="l" rtl="0" fontAlgn="t">
                        <a:buFont typeface="Arial" panose="020B0604020202020204" pitchFamily="34" charset="0"/>
                        <a:buChar char="•"/>
                      </a:pPr>
                      <a:endParaRPr lang="en-US" sz="1000" b="0" u="none" strike="noStrike">
                        <a:solidFill>
                          <a:srgbClr val="394555"/>
                        </a:solidFill>
                        <a:effectLst/>
                      </a:endParaRPr>
                    </a:p>
                  </a:txBody>
                  <a:tcPr anchor="ctr">
                    <a:solidFill>
                      <a:srgbClr val="FDF2E7"/>
                    </a:solidFill>
                  </a:tcPr>
                </a:tc>
                <a:tc hMerge="1">
                  <a:txBody>
                    <a:bodyPr/>
                    <a:lstStyle/>
                    <a:p>
                      <a:pPr algn="r" rtl="0" fontAlgn="t"/>
                      <a:endParaRPr lang="en-US" sz="1000" b="1" i="0" u="none" strike="noStrike">
                        <a:solidFill>
                          <a:schemeClr val="bg1"/>
                        </a:solidFill>
                        <a:effectLst/>
                        <a:latin typeface="Aptos Narrow" panose="020B0004020202020204" pitchFamily="34" charset="0"/>
                      </a:endParaRPr>
                    </a:p>
                  </a:txBody>
                  <a:tcPr anchor="ctr">
                    <a:solidFill>
                      <a:srgbClr val="FDF2E7"/>
                    </a:solidFill>
                  </a:tcPr>
                </a:tc>
                <a:tc hMerge="1">
                  <a:txBody>
                    <a:bodyPr/>
                    <a:lstStyle/>
                    <a:p>
                      <a:endParaRPr lang="en-US"/>
                    </a:p>
                  </a:txBody>
                  <a:tcPr/>
                </a:tc>
                <a:extLst>
                  <a:ext uri="{0D108BD9-81ED-4DB2-BD59-A6C34878D82A}">
                    <a16:rowId xmlns:a16="http://schemas.microsoft.com/office/drawing/2014/main" val="427646516"/>
                  </a:ext>
                </a:extLst>
              </a:tr>
              <a:tr h="123721">
                <a:tc gridSpan="4">
                  <a:txBody>
                    <a:bodyPr/>
                    <a:lstStyle/>
                    <a:p>
                      <a:pPr algn="ctr" rtl="0" fontAlgn="ctr"/>
                      <a:endParaRPr lang="en-US" sz="200" b="1" i="0" u="none" strike="noStrike">
                        <a:solidFill>
                          <a:srgbClr val="394555"/>
                        </a:solidFill>
                        <a:effectLst/>
                        <a:latin typeface="Aptos Narrow" panose="020B0004020202020204" pitchFamily="34" charset="0"/>
                      </a:endParaRPr>
                    </a:p>
                  </a:txBody>
                  <a:tcPr marL="45720" marR="45720" anchor="ctr">
                    <a:solidFill>
                      <a:schemeClr val="bg1"/>
                    </a:solidFill>
                  </a:tcPr>
                </a:tc>
                <a:tc hMerge="1">
                  <a:txBody>
                    <a:bodyPr/>
                    <a:lstStyle/>
                    <a:p>
                      <a:pPr algn="l" rtl="0" fontAlgn="t"/>
                      <a:endParaRPr lang="en-US" sz="1000" b="0" u="none" strike="noStrike" kern="1200">
                        <a:solidFill>
                          <a:schemeClr val="dk1"/>
                        </a:solidFill>
                        <a:effectLst/>
                        <a:latin typeface="+mn-lt"/>
                        <a:ea typeface="+mn-ea"/>
                        <a:cs typeface="+mn-cs"/>
                      </a:endParaRPr>
                    </a:p>
                  </a:txBody>
                  <a:tcPr anchor="ctr">
                    <a:solidFill>
                      <a:schemeClr val="accent4">
                        <a:lumMod val="20000"/>
                        <a:lumOff val="80000"/>
                      </a:schemeClr>
                    </a:solidFill>
                  </a:tcPr>
                </a:tc>
                <a:tc hMerge="1">
                  <a:txBody>
                    <a:bodyPr/>
                    <a:lstStyle/>
                    <a:p>
                      <a:endParaRPr lang="en-US"/>
                    </a:p>
                  </a:txBody>
                  <a:tcPr/>
                </a:tc>
                <a:tc hMerge="1">
                  <a:txBody>
                    <a:bodyPr/>
                    <a:lstStyle/>
                    <a:p>
                      <a:pPr algn="l" rtl="0" fontAlgn="t"/>
                      <a:endParaRPr lang="en-US" sz="1000" b="1" i="0" u="none" strike="noStrike">
                        <a:solidFill>
                          <a:srgbClr val="595959"/>
                        </a:solidFill>
                        <a:effectLst/>
                        <a:latin typeface="Aptos Narrow" panose="020B0004020202020204" pitchFamily="34" charset="0"/>
                      </a:endParaRPr>
                    </a:p>
                  </a:txBody>
                  <a:tcPr anchor="ctr">
                    <a:solidFill>
                      <a:schemeClr val="accent4">
                        <a:lumMod val="20000"/>
                        <a:lumOff val="80000"/>
                      </a:schemeClr>
                    </a:solidFill>
                  </a:tcPr>
                </a:tc>
                <a:extLst>
                  <a:ext uri="{0D108BD9-81ED-4DB2-BD59-A6C34878D82A}">
                    <a16:rowId xmlns:a16="http://schemas.microsoft.com/office/drawing/2014/main" val="3544548174"/>
                  </a:ext>
                </a:extLst>
              </a:tr>
              <a:tr h="247442">
                <a:tc row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1" i="0" u="none" strike="noStrike" kern="1200" noProof="0">
                          <a:solidFill>
                            <a:srgbClr val="394555"/>
                          </a:solidFill>
                          <a:effectLst/>
                          <a:latin typeface="Aptos Narrow" panose="020B0004020202020204" pitchFamily="34" charset="0"/>
                          <a:ea typeface="+mn-ea"/>
                          <a:cs typeface="+mn-cs"/>
                        </a:rPr>
                        <a:t>Advanced</a:t>
                      </a:r>
                    </a:p>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rowSpan="3">
                  <a:txBody>
                    <a:bodyPr/>
                    <a:lstStyle/>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Simulation Framework</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Requirements Verification​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User Interface​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Hand Tracking</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Audio Effects &amp; Voiceover Narration​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Performance Tracking​ and Basic Reporting</a:t>
                      </a:r>
                    </a:p>
                    <a:p>
                      <a:pPr marL="228600" indent="-228600" algn="l" rtl="0" fontAlgn="t">
                        <a:buFont typeface="Arial" panose="020B0604020202020204" pitchFamily="34" charset="0"/>
                        <a:buChar char="•"/>
                      </a:pPr>
                      <a:r>
                        <a:rPr lang="en-US" sz="1000" b="0" u="none" strike="noStrike">
                          <a:solidFill>
                            <a:srgbClr val="394555"/>
                          </a:solidFill>
                          <a:effectLst/>
                        </a:rPr>
                        <a:t>Virtual 3D Art Components (Provided by Astec, Optimized for XR)</a:t>
                      </a:r>
                    </a:p>
                    <a:p>
                      <a:pPr marL="228600" indent="-228600" algn="l" rtl="0" fontAlgn="t">
                        <a:buFont typeface="Arial" panose="020B0604020202020204" pitchFamily="34" charset="0"/>
                        <a:buChar char="•"/>
                      </a:pPr>
                      <a:r>
                        <a:rPr lang="en-US" sz="1000" b="0" u="none" strike="noStrike">
                          <a:solidFill>
                            <a:srgbClr val="394555"/>
                          </a:solidFill>
                          <a:effectLst/>
                        </a:rPr>
                        <a:t>Guided and Unguided Instruction Modes</a:t>
                      </a:r>
                    </a:p>
                    <a:p>
                      <a:pPr marL="228600" indent="-228600" algn="l" rtl="0" fontAlgn="t">
                        <a:buFont typeface="Arial" panose="020B0604020202020204" pitchFamily="34" charset="0"/>
                        <a:buChar char="•"/>
                      </a:pPr>
                      <a:r>
                        <a:rPr lang="en-US" sz="1000" b="0" u="none" strike="noStrike">
                          <a:solidFill>
                            <a:srgbClr val="394555"/>
                          </a:solidFill>
                          <a:effectLst/>
                        </a:rPr>
                        <a:t>Virtual Reality Level Trunnion Adjustment Training Lesson</a:t>
                      </a:r>
                    </a:p>
                    <a:p>
                      <a:pPr marL="228600" indent="-228600" algn="l" rtl="0" fontAlgn="t">
                        <a:buFont typeface="Arial" panose="020B0604020202020204" pitchFamily="34" charset="0"/>
                        <a:buChar char="•"/>
                      </a:pPr>
                      <a:r>
                        <a:rPr lang="en-US" sz="1000" b="1" u="none" strike="noStrike">
                          <a:solidFill>
                            <a:srgbClr val="394555"/>
                          </a:solidFill>
                          <a:effectLst/>
                        </a:rPr>
                        <a:t>Augmented Reality Level Trunnion Adjustment Training Lesson </a:t>
                      </a:r>
                    </a:p>
                  </a:txBody>
                  <a:tcPr anchor="ctr">
                    <a:solidFill>
                      <a:srgbClr val="FFF7DF"/>
                    </a:solidFill>
                  </a:tcPr>
                </a:tc>
                <a:tc>
                  <a:txBody>
                    <a:bodyPr/>
                    <a:lstStyle/>
                    <a:p>
                      <a:pPr algn="r" rtl="0" fontAlgn="t"/>
                      <a:r>
                        <a:rPr lang="en-US" sz="1000" b="0" i="0" u="none" strike="noStrike" kern="1200">
                          <a:solidFill>
                            <a:schemeClr val="bg1"/>
                          </a:solidFill>
                          <a:effectLst/>
                          <a:latin typeface="Aptos Narrow" panose="020B0004020202020204" pitchFamily="34" charset="0"/>
                          <a:ea typeface="+mn-ea"/>
                          <a:cs typeface="+mn-cs"/>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0" i="0" u="none" strike="noStrike" kern="1200">
                          <a:solidFill>
                            <a:schemeClr val="bg1"/>
                          </a:solidFill>
                          <a:effectLst/>
                          <a:latin typeface="Aptos Narrow" panose="020B0004020202020204" pitchFamily="34" charset="0"/>
                          <a:ea typeface="+mn-ea"/>
                          <a:cs typeface="+mn-cs"/>
                        </a:rPr>
                        <a:t>3 months</a:t>
                      </a:r>
                    </a:p>
                  </a:txBody>
                  <a:tcPr anchor="ctr">
                    <a:solidFill>
                      <a:srgbClr val="394555"/>
                    </a:solidFill>
                  </a:tcPr>
                </a:tc>
                <a:extLst>
                  <a:ext uri="{0D108BD9-81ED-4DB2-BD59-A6C34878D82A}">
                    <a16:rowId xmlns:a16="http://schemas.microsoft.com/office/drawing/2014/main" val="745133796"/>
                  </a:ext>
                </a:extLst>
              </a:tr>
              <a:tr h="247442">
                <a:tc vMerge="1">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394555"/>
                        </a:solidFill>
                        <a:effectLst/>
                        <a:uLnTx/>
                        <a:uFillTx/>
                        <a:latin typeface="Aptos Narrow" panose="020B0004020202020204" pitchFamily="34" charset="0"/>
                        <a:ea typeface="+mn-ea"/>
                        <a:cs typeface="+mn-cs"/>
                      </a:endParaRPr>
                    </a:p>
                  </a:txBody>
                  <a:tcPr marL="45720" marR="45720" anchor="ctr">
                    <a:solidFill>
                      <a:schemeClr val="accent4">
                        <a:lumMod val="20000"/>
                        <a:lumOff val="80000"/>
                      </a:schemeClr>
                    </a:solidFill>
                  </a:tcPr>
                </a:tc>
                <a:tc vMerge="1">
                  <a:txBody>
                    <a:bodyPr/>
                    <a:lstStyle/>
                    <a:p>
                      <a:pPr marL="228600" indent="-228600" algn="l" rtl="0" fontAlgn="t">
                        <a:buFont typeface="Arial" panose="020B0604020202020204" pitchFamily="34" charset="0"/>
                        <a:buChar char="•"/>
                      </a:pPr>
                      <a:endParaRPr lang="en-US" sz="1000" b="0" u="none" strike="noStrike">
                        <a:solidFill>
                          <a:srgbClr val="394555"/>
                        </a:solidFill>
                        <a:effectLst/>
                      </a:endParaRPr>
                    </a:p>
                  </a:txBody>
                  <a:tcPr anchor="ctr">
                    <a:solidFill>
                      <a:schemeClr val="accent4">
                        <a:lumMod val="20000"/>
                        <a:lumOff val="80000"/>
                      </a:schemeClr>
                    </a:solidFill>
                  </a:tcPr>
                </a:tc>
                <a:tc>
                  <a:txBody>
                    <a:bodyPr/>
                    <a:lstStyle/>
                    <a:p>
                      <a:pPr algn="r"/>
                      <a:r>
                        <a:rPr lang="en-US" sz="1000" b="1" i="0" u="none" strike="noStrike" kern="1200">
                          <a:solidFill>
                            <a:schemeClr val="bg1"/>
                          </a:solidFill>
                          <a:effectLst/>
                          <a:latin typeface="Aptos Narrow" panose="020B0004020202020204" pitchFamily="34" charset="0"/>
                          <a:ea typeface="+mn-ea"/>
                          <a:cs typeface="+mn-cs"/>
                        </a:rPr>
                        <a:t>Cost</a:t>
                      </a:r>
                    </a:p>
                  </a:txBody>
                  <a:tcPr anchor="ctr">
                    <a:solidFill>
                      <a:srgbClr val="394555"/>
                    </a:solidFill>
                  </a:tcPr>
                </a:tc>
                <a:tc>
                  <a:txBody>
                    <a:bodyPr/>
                    <a:lstStyle/>
                    <a:p>
                      <a:pPr algn="ctr" rtl="0" fontAlgn="t"/>
                      <a:r>
                        <a:rPr lang="en-US" sz="1000" b="1" i="0" u="none" strike="noStrike" kern="1200">
                          <a:solidFill>
                            <a:schemeClr val="bg1"/>
                          </a:solidFill>
                          <a:effectLst/>
                          <a:latin typeface="Aptos Narrow" panose="020B0004020202020204" pitchFamily="34" charset="0"/>
                          <a:ea typeface="+mn-ea"/>
                          <a:cs typeface="+mn-cs"/>
                        </a:rPr>
                        <a:t>$130K</a:t>
                      </a:r>
                    </a:p>
                  </a:txBody>
                  <a:tcPr anchor="ctr">
                    <a:solidFill>
                      <a:srgbClr val="394555"/>
                    </a:solidFill>
                  </a:tcPr>
                </a:tc>
                <a:extLst>
                  <a:ext uri="{0D108BD9-81ED-4DB2-BD59-A6C34878D82A}">
                    <a16:rowId xmlns:a16="http://schemas.microsoft.com/office/drawing/2014/main" val="1537025473"/>
                  </a:ext>
                </a:extLst>
              </a:tr>
              <a:tr h="1144417">
                <a:tc vMerge="1">
                  <a:txBody>
                    <a:bodyPr/>
                    <a:lstStyle/>
                    <a:p>
                      <a:endParaRPr/>
                    </a:p>
                  </a:txBody>
                  <a:tcPr marL="45720" marR="45720" anchor="ctr">
                    <a:solidFill>
                      <a:schemeClr val="accent4">
                        <a:lumMod val="20000"/>
                        <a:lumOff val="80000"/>
                      </a:schemeClr>
                    </a:solidFill>
                  </a:tcPr>
                </a:tc>
                <a:tc vMerge="1">
                  <a:txBody>
                    <a:bodyPr/>
                    <a:lstStyle/>
                    <a:p>
                      <a:endParaRPr/>
                    </a:p>
                  </a:txBody>
                  <a:tcPr anchor="ctr">
                    <a:solidFill>
                      <a:schemeClr val="accent4">
                        <a:lumMod val="20000"/>
                        <a:lumOff val="80000"/>
                      </a:schemeClr>
                    </a:solidFill>
                  </a:tcPr>
                </a:tc>
                <a:tc gridSpan="2">
                  <a:txBody>
                    <a:bodyPr/>
                    <a:lstStyle/>
                    <a:p>
                      <a:endParaRPr lang="en-US"/>
                    </a:p>
                  </a:txBody>
                  <a:tcPr anchor="ctr">
                    <a:solidFill>
                      <a:srgbClr val="FFF7DF"/>
                    </a:solidFill>
                  </a:tcPr>
                </a:tc>
                <a:tc hMerge="1">
                  <a:txBody>
                    <a:bodyPr/>
                    <a:lstStyle/>
                    <a:p>
                      <a:pPr algn="ctr" rtl="0" fontAlgn="t"/>
                      <a:endParaRPr lang="en-US" sz="1000" b="1" i="0" u="none" strike="noStrike">
                        <a:solidFill>
                          <a:schemeClr val="bg1"/>
                        </a:solidFill>
                        <a:effectLst/>
                        <a:latin typeface="Aptos Narrow" panose="020B0004020202020204" pitchFamily="34" charset="0"/>
                      </a:endParaRPr>
                    </a:p>
                  </a:txBody>
                  <a:tcPr anchor="ctr">
                    <a:solidFill>
                      <a:srgbClr val="FFF7DF"/>
                    </a:solidFill>
                  </a:tcPr>
                </a:tc>
                <a:extLst>
                  <a:ext uri="{0D108BD9-81ED-4DB2-BD59-A6C34878D82A}">
                    <a16:rowId xmlns:a16="http://schemas.microsoft.com/office/drawing/2014/main" val="3085099149"/>
                  </a:ext>
                </a:extLst>
              </a:tr>
              <a:tr h="291572">
                <a:tc grid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0" i="0" u="none" strike="noStrike" kern="1200">
                          <a:solidFill>
                            <a:srgbClr val="394555"/>
                          </a:solidFill>
                          <a:effectLst/>
                          <a:latin typeface="Aptos Narrow" panose="020B0004020202020204" pitchFamily="34" charset="0"/>
                          <a:ea typeface="+mn-ea"/>
                          <a:cs typeface="+mn-cs"/>
                        </a:rPr>
                        <a:t>The Advanced option can be extended to include the full trunnion adjustment training (~30 steps) for a total of  $175k in 4 mo. </a:t>
                      </a:r>
                    </a:p>
                  </a:txBody>
                  <a:tcPr marL="45720" marR="45720" anchor="ctr">
                    <a:solidFill>
                      <a:schemeClr val="bg1">
                        <a:lumMod val="95000"/>
                      </a:schemeClr>
                    </a:solidFill>
                  </a:tcPr>
                </a:tc>
                <a:tc hMerge="1">
                  <a:txBody>
                    <a:bodyPr/>
                    <a:lstStyle/>
                    <a:p>
                      <a:pPr marL="228600" indent="-228600" algn="l" rtl="0" fontAlgn="t">
                        <a:buFont typeface="Arial" panose="020B0604020202020204" pitchFamily="34" charset="0"/>
                        <a:buChar char="•"/>
                      </a:pPr>
                      <a:endParaRPr lang="en-US" sz="1000" b="1" u="none" strike="noStrike">
                        <a:solidFill>
                          <a:srgbClr val="394555"/>
                        </a:solidFill>
                        <a:effectLst/>
                      </a:endParaRPr>
                    </a:p>
                  </a:txBody>
                  <a:tcPr anchor="ctr">
                    <a:solidFill>
                      <a:srgbClr val="FFF7DF"/>
                    </a:solidFill>
                  </a:tcPr>
                </a:tc>
                <a:tc hMerge="1">
                  <a:txBody>
                    <a:bodyPr/>
                    <a:lstStyle/>
                    <a:p>
                      <a:endParaRPr lang="en-US"/>
                    </a:p>
                  </a:txBody>
                  <a:tcPr anchor="ctr">
                    <a:solidFill>
                      <a:srgbClr val="FFF7DF"/>
                    </a:solidFill>
                  </a:tcPr>
                </a:tc>
                <a:tc hMerge="1">
                  <a:txBody>
                    <a:bodyPr/>
                    <a:lstStyle/>
                    <a:p>
                      <a:endParaRPr lang="en-US"/>
                    </a:p>
                  </a:txBody>
                  <a:tcPr/>
                </a:tc>
                <a:extLst>
                  <a:ext uri="{0D108BD9-81ED-4DB2-BD59-A6C34878D82A}">
                    <a16:rowId xmlns:a16="http://schemas.microsoft.com/office/drawing/2014/main" val="638874761"/>
                  </a:ext>
                </a:extLst>
              </a:tr>
              <a:tr h="139186">
                <a:tc>
                  <a:txBody>
                    <a:bodyPr/>
                    <a:lstStyle/>
                    <a:p>
                      <a:pPr algn="ctr" rtl="0" fontAlgn="ctr"/>
                      <a:endParaRPr lang="en-US" sz="300" b="1" i="0" u="none" strike="noStrike">
                        <a:solidFill>
                          <a:srgbClr val="394555"/>
                        </a:solidFill>
                        <a:effectLst/>
                        <a:latin typeface="Aptos Narrow" panose="020B0004020202020204" pitchFamily="34" charset="0"/>
                      </a:endParaRPr>
                    </a:p>
                  </a:txBody>
                  <a:tcPr marL="45720" marR="45720" anchor="ctr">
                    <a:solidFill>
                      <a:schemeClr val="bg1"/>
                    </a:solidFill>
                  </a:tcPr>
                </a:tc>
                <a:tc>
                  <a:txBody>
                    <a:bodyPr/>
                    <a:lstStyle/>
                    <a:p>
                      <a:pPr marL="0" algn="l" defTabSz="685800" rtl="0" eaLnBrk="1" fontAlgn="b" latinLnBrk="0" hangingPunct="1"/>
                      <a:endParaRPr lang="en-US" sz="100" b="0" u="none" strike="noStrike" kern="1200">
                        <a:solidFill>
                          <a:srgbClr val="394555"/>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tc>
                  <a:txBody>
                    <a:bodyPr/>
                    <a:lstStyle/>
                    <a:p>
                      <a:pPr marL="0" algn="l" defTabSz="685800" rtl="0" eaLnBrk="1" fontAlgn="b" latinLnBrk="0" hangingPunct="1"/>
                      <a:endParaRPr lang="en-US" sz="100" b="1" u="none" strike="noStrike" kern="1200">
                        <a:solidFill>
                          <a:schemeClr val="tx1"/>
                        </a:solidFill>
                        <a:effectLst/>
                        <a:latin typeface="+mn-lt"/>
                        <a:ea typeface="+mn-ea"/>
                        <a:cs typeface="+mn-cs"/>
                      </a:endParaRPr>
                    </a:p>
                  </a:txBody>
                  <a:tcPr anchor="ctr">
                    <a:solidFill>
                      <a:schemeClr val="bg1"/>
                    </a:solidFill>
                  </a:tcPr>
                </a:tc>
                <a:extLst>
                  <a:ext uri="{0D108BD9-81ED-4DB2-BD59-A6C34878D82A}">
                    <a16:rowId xmlns:a16="http://schemas.microsoft.com/office/drawing/2014/main" val="1670664495"/>
                  </a:ext>
                </a:extLst>
              </a:tr>
              <a:tr h="247442">
                <a:tc rowSpan="3">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394555"/>
                          </a:solidFill>
                          <a:effectLst/>
                          <a:uLnTx/>
                          <a:uFillTx/>
                          <a:latin typeface="Aptos Narrow" panose="020B0004020202020204" pitchFamily="34" charset="0"/>
                          <a:ea typeface="+mn-ea"/>
                          <a:cs typeface="+mn-cs"/>
                        </a:rPr>
                        <a:t>Enhanced</a:t>
                      </a:r>
                    </a:p>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rowSpan="3">
                  <a:txBody>
                    <a:bodyPr/>
                    <a:lstStyle/>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Simulation Framework</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Requirements Verification​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User Interface​</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Hand Tracking</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Audio Effects &amp; Voiceover Narration​</a:t>
                      </a:r>
                    </a:p>
                    <a:p>
                      <a:pPr marL="228600" indent="-228600" algn="l" rtl="0" fontAlgn="t">
                        <a:buFont typeface="Arial" panose="020B0604020202020204" pitchFamily="34" charset="0"/>
                        <a:buChar char="•"/>
                      </a:pPr>
                      <a:r>
                        <a:rPr lang="en-US" sz="1000" b="0" u="none" strike="noStrike" kern="1200">
                          <a:solidFill>
                            <a:srgbClr val="394555"/>
                          </a:solidFill>
                          <a:effectLst/>
                          <a:latin typeface="+mn-lt"/>
                          <a:ea typeface="+mn-ea"/>
                          <a:cs typeface="+mn-cs"/>
                        </a:rPr>
                        <a:t>Performance Tracking​ and Basic Reporting</a:t>
                      </a:r>
                    </a:p>
                    <a:p>
                      <a:pPr marL="228600" indent="-228600" algn="l" rtl="0" fontAlgn="t">
                        <a:buFont typeface="Arial" panose="020B0604020202020204" pitchFamily="34" charset="0"/>
                        <a:buChar char="•"/>
                      </a:pPr>
                      <a:r>
                        <a:rPr lang="en-US" sz="1000" b="0" u="none" strike="noStrike">
                          <a:solidFill>
                            <a:srgbClr val="394555"/>
                          </a:solidFill>
                          <a:effectLst/>
                        </a:rPr>
                        <a:t>Virtual 3D Art Components (Provided by Astec, Optimized for XR)</a:t>
                      </a:r>
                    </a:p>
                    <a:p>
                      <a:pPr marL="228600" indent="-228600" algn="l" rtl="0" fontAlgn="t">
                        <a:buFont typeface="Arial" panose="020B0604020202020204" pitchFamily="34" charset="0"/>
                        <a:buChar char="•"/>
                      </a:pPr>
                      <a:r>
                        <a:rPr lang="en-US" sz="1000" b="0" u="none" strike="noStrike">
                          <a:solidFill>
                            <a:srgbClr val="394555"/>
                          </a:solidFill>
                          <a:effectLst/>
                        </a:rPr>
                        <a:t>Guided and Unguided Instruction Modes</a:t>
                      </a:r>
                    </a:p>
                    <a:p>
                      <a:pPr marL="228600" indent="-228600" algn="l" rtl="0" fontAlgn="t">
                        <a:buFont typeface="Arial" panose="020B0604020202020204" pitchFamily="34" charset="0"/>
                        <a:buChar char="•"/>
                      </a:pPr>
                      <a:r>
                        <a:rPr lang="en-US" sz="1000" b="0" u="none" strike="noStrike">
                          <a:solidFill>
                            <a:srgbClr val="394555"/>
                          </a:solidFill>
                          <a:effectLst/>
                        </a:rPr>
                        <a:t>Virtual Reality Level Trunnion Adjustment Training Lesson</a:t>
                      </a:r>
                    </a:p>
                    <a:p>
                      <a:pPr marL="228600" indent="-228600" algn="l" rtl="0" fontAlgn="t">
                        <a:buFont typeface="Arial" panose="020B0604020202020204" pitchFamily="34" charset="0"/>
                        <a:buChar char="•"/>
                      </a:pPr>
                      <a:r>
                        <a:rPr lang="en-US" sz="1000" b="0" u="none" strike="noStrike">
                          <a:solidFill>
                            <a:srgbClr val="394555"/>
                          </a:solidFill>
                          <a:effectLst/>
                        </a:rPr>
                        <a:t>Augmented Reality Level Trunnion Adjustment Training Lesson </a:t>
                      </a:r>
                    </a:p>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000" b="1" u="none" strike="noStrike" kern="1200">
                          <a:solidFill>
                            <a:srgbClr val="394555"/>
                          </a:solidFill>
                          <a:effectLst/>
                          <a:latin typeface="+mn-lt"/>
                          <a:ea typeface="+mn-ea"/>
                          <a:cs typeface="+mn-cs"/>
                        </a:rPr>
                        <a:t>Guided Troubleshooting Lesson (~15 steps)</a:t>
                      </a:r>
                    </a:p>
                  </a:txBody>
                  <a:tcPr anchor="ctr"/>
                </a:tc>
                <a:tc>
                  <a:txBody>
                    <a:bodyPr/>
                    <a:lstStyle/>
                    <a:p>
                      <a:pPr algn="r" rtl="0" fontAlgn="t"/>
                      <a:r>
                        <a:rPr lang="en-US" sz="1000" b="0" i="0" u="none" strike="noStrike">
                          <a:solidFill>
                            <a:schemeClr val="bg1"/>
                          </a:solidFill>
                          <a:effectLst/>
                          <a:latin typeface="Aptos Narrow" panose="020B0004020202020204" pitchFamily="34" charset="0"/>
                        </a:rPr>
                        <a:t>Duration</a:t>
                      </a:r>
                    </a:p>
                  </a:txBody>
                  <a:tcPr anchor="ctr">
                    <a:solidFill>
                      <a:srgbClr val="394555"/>
                    </a:solidFill>
                  </a:tcPr>
                </a:tc>
                <a:tc>
                  <a:txBody>
                    <a:bodyPr/>
                    <a:lstStyle/>
                    <a:p>
                      <a:pPr marL="0" marR="0" lvl="0" indent="0" algn="ctr" defTabSz="685800" rtl="0" eaLnBrk="1" fontAlgn="t" latinLnBrk="0" hangingPunct="1">
                        <a:lnSpc>
                          <a:spcPct val="100000"/>
                        </a:lnSpc>
                        <a:spcBef>
                          <a:spcPts val="0"/>
                        </a:spcBef>
                        <a:spcAft>
                          <a:spcPts val="0"/>
                        </a:spcAft>
                        <a:buClrTx/>
                        <a:buSzTx/>
                        <a:buFontTx/>
                        <a:buNone/>
                        <a:tabLst/>
                        <a:defRPr/>
                      </a:pPr>
                      <a:r>
                        <a:rPr lang="en-US" sz="1000" b="1" i="0" u="none" strike="noStrike">
                          <a:solidFill>
                            <a:schemeClr val="bg1"/>
                          </a:solidFill>
                          <a:effectLst/>
                          <a:latin typeface="Aptos Narrow" panose="020B0004020202020204" pitchFamily="34" charset="0"/>
                        </a:rPr>
                        <a:t>4  months</a:t>
                      </a:r>
                    </a:p>
                  </a:txBody>
                  <a:tcPr anchor="ctr">
                    <a:solidFill>
                      <a:srgbClr val="394555"/>
                    </a:solidFill>
                  </a:tcPr>
                </a:tc>
                <a:extLst>
                  <a:ext uri="{0D108BD9-81ED-4DB2-BD59-A6C34878D82A}">
                    <a16:rowId xmlns:a16="http://schemas.microsoft.com/office/drawing/2014/main" val="1817372907"/>
                  </a:ext>
                </a:extLst>
              </a:tr>
              <a:tr h="247442">
                <a:tc vMerge="1">
                  <a:txBody>
                    <a:bodyPr/>
                    <a:lstStyle/>
                    <a:p>
                      <a:pPr algn="ctr" rtl="0" fontAlgn="ctr"/>
                      <a:endParaRPr lang="en-US" sz="1050" b="1" i="0" u="none" strike="noStrike">
                        <a:solidFill>
                          <a:srgbClr val="394555"/>
                        </a:solidFill>
                        <a:effectLst/>
                        <a:latin typeface="Aptos Narrow" panose="020B0004020202020204" pitchFamily="34" charset="0"/>
                      </a:endParaRPr>
                    </a:p>
                  </a:txBody>
                  <a:tcPr marL="45720" marR="45720" anchor="ctr"/>
                </a:tc>
                <a:tc vMerge="1">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en-US" sz="1000" b="0" u="none" strike="noStrike" kern="1200">
                        <a:solidFill>
                          <a:srgbClr val="394555"/>
                        </a:solidFill>
                        <a:effectLst/>
                        <a:latin typeface="+mn-lt"/>
                        <a:ea typeface="+mn-ea"/>
                        <a:cs typeface="+mn-cs"/>
                      </a:endParaRPr>
                    </a:p>
                  </a:txBody>
                  <a:tcPr anchor="ctr"/>
                </a:tc>
                <a:tc>
                  <a:txBody>
                    <a:bodyPr/>
                    <a:lstStyle/>
                    <a:p>
                      <a:pPr algn="r" rtl="0" fontAlgn="t"/>
                      <a:r>
                        <a:rPr lang="en-US" sz="1000" b="1" i="0" u="none" strike="noStrike" kern="1200">
                          <a:solidFill>
                            <a:schemeClr val="bg1"/>
                          </a:solidFill>
                          <a:effectLst/>
                          <a:latin typeface="Aptos Narrow" panose="020B0004020202020204" pitchFamily="34" charset="0"/>
                          <a:ea typeface="+mn-ea"/>
                          <a:cs typeface="+mn-cs"/>
                        </a:rPr>
                        <a:t>Cost</a:t>
                      </a:r>
                    </a:p>
                  </a:txBody>
                  <a:tcPr anchor="ctr">
                    <a:solidFill>
                      <a:srgbClr val="394555"/>
                    </a:solidFill>
                  </a:tcPr>
                </a:tc>
                <a:tc>
                  <a:txBody>
                    <a:bodyPr/>
                    <a:lstStyle/>
                    <a:p>
                      <a:pPr algn="ctr" rtl="0" fontAlgn="t"/>
                      <a:r>
                        <a:rPr lang="en-US" sz="1000" b="1" i="0" u="none" strike="noStrike">
                          <a:solidFill>
                            <a:schemeClr val="bg1"/>
                          </a:solidFill>
                          <a:effectLst/>
                          <a:latin typeface="Aptos Narrow" panose="020B0004020202020204" pitchFamily="34" charset="0"/>
                        </a:rPr>
                        <a:t> $150K</a:t>
                      </a:r>
                    </a:p>
                  </a:txBody>
                  <a:tcPr anchor="ctr">
                    <a:solidFill>
                      <a:srgbClr val="394555"/>
                    </a:solidFill>
                  </a:tcPr>
                </a:tc>
                <a:extLst>
                  <a:ext uri="{0D108BD9-81ED-4DB2-BD59-A6C34878D82A}">
                    <a16:rowId xmlns:a16="http://schemas.microsoft.com/office/drawing/2014/main" val="142180489"/>
                  </a:ext>
                </a:extLst>
              </a:tr>
              <a:tr h="1299068">
                <a:tc vMerge="1">
                  <a:txBody>
                    <a:bodyPr/>
                    <a:lstStyle/>
                    <a:p>
                      <a:endParaRPr/>
                    </a:p>
                  </a:txBody>
                  <a:tcPr marL="45720" marR="45720" anchor="ctr"/>
                </a:tc>
                <a:tc vMerge="1">
                  <a:txBody>
                    <a:bodyPr/>
                    <a:lstStyle/>
                    <a:p>
                      <a:pPr marL="228600" indent="-228600" algn="l" rtl="0" fontAlgn="t">
                        <a:buFont typeface="Arial" panose="020B0604020202020204" pitchFamily="34" charset="0"/>
                        <a:buChar char="•"/>
                      </a:pPr>
                      <a:endParaRPr lang="en-US" sz="1000" b="0" u="none" strike="noStrike" kern="1200">
                        <a:solidFill>
                          <a:srgbClr val="394555"/>
                        </a:solidFill>
                        <a:effectLst/>
                        <a:latin typeface="+mn-lt"/>
                        <a:ea typeface="+mn-ea"/>
                        <a:cs typeface="+mn-cs"/>
                      </a:endParaRPr>
                    </a:p>
                  </a:txBody>
                  <a:tcPr anchor="ctr"/>
                </a:tc>
                <a:tc gridSpan="2">
                  <a:txBody>
                    <a:bodyPr/>
                    <a:lstStyle/>
                    <a:p>
                      <a:endParaRPr lang="en-US"/>
                    </a:p>
                  </a:txBody>
                  <a:tcPr anchor="ctr"/>
                </a:tc>
                <a:tc hMerge="1">
                  <a:txBody>
                    <a:bodyPr/>
                    <a:lstStyle/>
                    <a:p>
                      <a:pPr marL="0" algn="l" defTabSz="685800" rtl="0" eaLnBrk="1" fontAlgn="b" latinLnBrk="0" hangingPunct="1"/>
                      <a:endParaRPr lang="en-US" sz="900" b="1" u="none" strike="noStrike" kern="1200">
                        <a:solidFill>
                          <a:schemeClr val="tx1"/>
                        </a:solidFill>
                        <a:effectLst/>
                        <a:latin typeface="+mn-lt"/>
                        <a:ea typeface="+mn-ea"/>
                        <a:cs typeface="+mn-cs"/>
                      </a:endParaRPr>
                    </a:p>
                  </a:txBody>
                  <a:tcPr anchor="ctr"/>
                </a:tc>
                <a:extLst>
                  <a:ext uri="{0D108BD9-81ED-4DB2-BD59-A6C34878D82A}">
                    <a16:rowId xmlns:a16="http://schemas.microsoft.com/office/drawing/2014/main" val="2630133325"/>
                  </a:ext>
                </a:extLst>
              </a:tr>
              <a:tr h="247442">
                <a:tc gridSpan="4">
                  <a:txBody>
                    <a:bodyPr/>
                    <a:lstStyle/>
                    <a:p>
                      <a:pPr marL="0" marR="0" lvl="0" indent="0" algn="ctr" defTabSz="685800" rtl="0" eaLnBrk="1" fontAlgn="ctr" latinLnBrk="0" hangingPunct="1">
                        <a:lnSpc>
                          <a:spcPct val="100000"/>
                        </a:lnSpc>
                        <a:spcBef>
                          <a:spcPts val="0"/>
                        </a:spcBef>
                        <a:spcAft>
                          <a:spcPts val="0"/>
                        </a:spcAft>
                        <a:buClrTx/>
                        <a:buSzTx/>
                        <a:buFontTx/>
                        <a:buNone/>
                        <a:tabLst/>
                        <a:defRPr/>
                      </a:pPr>
                      <a:r>
                        <a:rPr lang="en-US" sz="1000" b="0" i="0" u="none" strike="noStrike" kern="1200">
                          <a:solidFill>
                            <a:srgbClr val="394555"/>
                          </a:solidFill>
                          <a:effectLst/>
                          <a:latin typeface="Aptos Narrow" panose="020B0004020202020204" pitchFamily="34" charset="0"/>
                          <a:ea typeface="+mn-ea"/>
                          <a:cs typeface="+mn-cs"/>
                        </a:rPr>
                        <a:t>The Enhanced option can be extended to include the full atrunnion adjustment training (~30 steps) for a total of  $200k in 5 mo.</a:t>
                      </a:r>
                    </a:p>
                  </a:txBody>
                  <a:tcPr marL="45720" marR="45720" anchor="ctr">
                    <a:solidFill>
                      <a:schemeClr val="bg1">
                        <a:lumMod val="95000"/>
                      </a:schemeClr>
                    </a:solidFill>
                  </a:tcPr>
                </a:tc>
                <a:tc hMerge="1">
                  <a:txBody>
                    <a:bodyPr/>
                    <a:lstStyle/>
                    <a:p>
                      <a:pPr marL="228600" marR="0" lvl="0" indent="-228600" algn="l" defTabSz="685800"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en-US" sz="1000" b="1" u="none" strike="noStrike" kern="1200">
                        <a:solidFill>
                          <a:srgbClr val="394555"/>
                        </a:solidFill>
                        <a:effectLst/>
                        <a:latin typeface="+mn-lt"/>
                        <a:ea typeface="+mn-ea"/>
                        <a:cs typeface="+mn-cs"/>
                      </a:endParaRPr>
                    </a:p>
                  </a:txBody>
                  <a:tcPr anchor="ctr"/>
                </a:tc>
                <a:tc hMerge="1">
                  <a:txBody>
                    <a:bodyPr/>
                    <a:lstStyle/>
                    <a:p>
                      <a:endParaRPr lang="en-US"/>
                    </a:p>
                  </a:txBody>
                  <a:tcPr anchor="ctr"/>
                </a:tc>
                <a:tc hMerge="1">
                  <a:txBody>
                    <a:bodyPr/>
                    <a:lstStyle/>
                    <a:p>
                      <a:endParaRPr lang="en-US"/>
                    </a:p>
                  </a:txBody>
                  <a:tcPr/>
                </a:tc>
                <a:extLst>
                  <a:ext uri="{0D108BD9-81ED-4DB2-BD59-A6C34878D82A}">
                    <a16:rowId xmlns:a16="http://schemas.microsoft.com/office/drawing/2014/main" val="2713676013"/>
                  </a:ext>
                </a:extLst>
              </a:tr>
            </a:tbl>
          </a:graphicData>
        </a:graphic>
      </p:graphicFrame>
      <p:sp>
        <p:nvSpPr>
          <p:cNvPr id="2" name="Title black">
            <a:extLst>
              <a:ext uri="{FF2B5EF4-FFF2-40B4-BE49-F238E27FC236}">
                <a16:creationId xmlns:a16="http://schemas.microsoft.com/office/drawing/2014/main" id="{29757096-6EAD-C7F1-7B93-B47EFD1ED023}"/>
              </a:ext>
            </a:extLst>
          </p:cNvPr>
          <p:cNvSpPr txBox="1"/>
          <p:nvPr/>
        </p:nvSpPr>
        <p:spPr>
          <a:xfrm>
            <a:off x="155318" y="381289"/>
            <a:ext cx="4159762"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 name="Title gold">
            <a:extLst>
              <a:ext uri="{FF2B5EF4-FFF2-40B4-BE49-F238E27FC236}">
                <a16:creationId xmlns:a16="http://schemas.microsoft.com/office/drawing/2014/main" id="{759835E3-DB4F-4322-1537-A6A6AA6C7548}"/>
              </a:ext>
            </a:extLst>
          </p:cNvPr>
          <p:cNvSpPr txBox="1"/>
          <p:nvPr/>
        </p:nvSpPr>
        <p:spPr>
          <a:xfrm>
            <a:off x="155318" y="872387"/>
            <a:ext cx="4353193"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ROM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4" name="TextBox 3">
            <a:extLst>
              <a:ext uri="{FF2B5EF4-FFF2-40B4-BE49-F238E27FC236}">
                <a16:creationId xmlns:a16="http://schemas.microsoft.com/office/drawing/2014/main" id="{940966CB-31B9-40C2-FD75-129204EDE3BB}"/>
              </a:ext>
            </a:extLst>
          </p:cNvPr>
          <p:cNvSpPr txBox="1"/>
          <p:nvPr/>
        </p:nvSpPr>
        <p:spPr>
          <a:xfrm>
            <a:off x="155318" y="1518718"/>
            <a:ext cx="6444265" cy="646331"/>
          </a:xfrm>
          <a:prstGeom prst="rect">
            <a:avLst/>
          </a:prstGeom>
          <a:noFill/>
        </p:spPr>
        <p:txBody>
          <a:bodyPr wrap="square" rtlCol="0">
            <a:spAutoFit/>
          </a:bodyPr>
          <a:lstStyle/>
          <a:p>
            <a:r>
              <a:rPr lang="en-US" sz="1200"/>
              <a:t>Please take a moment to review the feature options outlined below and let us know which ones you would like to move forward with. Once we receive your confirmed selections, we’ll finalize the project schedule and prepare a formal agreement for your review.</a:t>
            </a:r>
          </a:p>
        </p:txBody>
      </p:sp>
    </p:spTree>
    <p:extLst>
      <p:ext uri="{BB962C8B-B14F-4D97-AF65-F5344CB8AC3E}">
        <p14:creationId xmlns:p14="http://schemas.microsoft.com/office/powerpoint/2010/main" val="3584962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DA95B-2FF6-AE3B-FDB3-3BAACE112856}"/>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B2F90CEF-A861-4343-025D-7B86F9FEFA19}"/>
              </a:ext>
            </a:extLst>
          </p:cNvPr>
          <p:cNvPicPr>
            <a:picLocks noGrp="1" noRot="1" noChangeAspect="1" noMove="1" noResize="1" noEditPoints="1" noAdjustHandles="1" noChangeArrowheads="1" noChangeShapeType="1" noCrop="1"/>
          </p:cNvPicPr>
          <p:nvPr>
            <p:ph type="pic" sz="quarter" idx="11"/>
          </p:nvPr>
        </p:nvPicPr>
        <p:blipFill>
          <a:blip r:embed="rId2"/>
          <a:srcRect t="18890" b="7560"/>
          <a:stretch/>
        </p:blipFill>
        <p:spPr>
          <a:xfrm>
            <a:off x="0" y="2176"/>
            <a:ext cx="6858000" cy="6722076"/>
          </a:xfrm>
        </p:spPr>
      </p:pic>
      <p:sp>
        <p:nvSpPr>
          <p:cNvPr id="21" name="HeaderGradient">
            <a:extLst>
              <a:ext uri="{FF2B5EF4-FFF2-40B4-BE49-F238E27FC236}">
                <a16:creationId xmlns:a16="http://schemas.microsoft.com/office/drawing/2014/main" id="{9100A348-B26B-01B3-FE78-FC297419DD49}"/>
              </a:ext>
            </a:extLst>
          </p:cNvPr>
          <p:cNvSpPr>
            <a:spLocks noGrp="1" noRot="1" noMove="1" noResize="1" noEditPoints="1" noAdjustHandles="1" noChangeArrowheads="1" noChangeShapeType="1"/>
          </p:cNvSpPr>
          <p:nvPr/>
        </p:nvSpPr>
        <p:spPr>
          <a:xfrm>
            <a:off x="0" y="3611505"/>
            <a:ext cx="6857999" cy="3112747"/>
          </a:xfrm>
          <a:prstGeom prst="rect">
            <a:avLst/>
          </a:prstGeom>
          <a:gradFill flip="none" rotWithShape="1">
            <a:gsLst>
              <a:gs pos="0">
                <a:schemeClr val="tx2">
                  <a:lumMod val="10000"/>
                  <a:alpha val="82000"/>
                </a:schemeClr>
              </a:gs>
              <a:gs pos="78000">
                <a:schemeClr val="tx2">
                  <a:lumMod val="10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Text Placeholder 4" hidden="1">
            <a:extLst>
              <a:ext uri="{FF2B5EF4-FFF2-40B4-BE49-F238E27FC236}">
                <a16:creationId xmlns:a16="http://schemas.microsoft.com/office/drawing/2014/main" id="{125DFA7D-97A6-827B-1195-D93A4D9809FF}"/>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AB4C11A8-ACB7-4CBD-8F2C-8F4C13D284F9}"/>
              </a:ext>
            </a:extLst>
          </p:cNvPr>
          <p:cNvSpPr>
            <a:spLocks noGrp="1"/>
          </p:cNvSpPr>
          <p:nvPr>
            <p:ph type="body" sz="quarter" idx="13"/>
          </p:nvPr>
        </p:nvSpPr>
        <p:spPr/>
        <p:txBody>
          <a:bodyPr/>
          <a:lstStyle/>
          <a:p>
            <a:endParaRPr lang="en-US"/>
          </a:p>
        </p:txBody>
      </p:sp>
      <p:sp>
        <p:nvSpPr>
          <p:cNvPr id="7" name="Title 6">
            <a:extLst>
              <a:ext uri="{FF2B5EF4-FFF2-40B4-BE49-F238E27FC236}">
                <a16:creationId xmlns:a16="http://schemas.microsoft.com/office/drawing/2014/main" id="{31D2B83A-4819-3853-7296-6F880B6B2556}"/>
              </a:ext>
            </a:extLst>
          </p:cNvPr>
          <p:cNvSpPr>
            <a:spLocks noGrp="1"/>
          </p:cNvSpPr>
          <p:nvPr>
            <p:ph type="title"/>
          </p:nvPr>
        </p:nvSpPr>
        <p:spPr>
          <a:xfrm>
            <a:off x="457199" y="5047099"/>
            <a:ext cx="5082208" cy="1766887"/>
          </a:xfrm>
        </p:spPr>
        <p:txBody>
          <a:bodyPr/>
          <a:lstStyle/>
          <a:p>
            <a:pPr>
              <a:lnSpc>
                <a:spcPct val="100000"/>
              </a:lnSpc>
            </a:pPr>
            <a:r>
              <a:rPr lang="en-US">
                <a:solidFill>
                  <a:schemeClr val="tx1"/>
                </a:solidFill>
              </a:rPr>
              <a:t>On</a:t>
            </a:r>
            <a:r>
              <a:rPr lang="en-US"/>
              <a:t> </a:t>
            </a:r>
            <a:r>
              <a:rPr lang="en-US">
                <a:solidFill>
                  <a:schemeClr val="tx1"/>
                </a:solidFill>
              </a:rPr>
              <a:t>Target?</a:t>
            </a:r>
            <a:br>
              <a:rPr lang="en-US"/>
            </a:br>
            <a:r>
              <a:rPr lang="en-US" sz="1800"/>
              <a:t>Select your Target. </a:t>
            </a:r>
            <a:br>
              <a:rPr lang="en-US" sz="1800"/>
            </a:br>
            <a:r>
              <a:rPr lang="en-US" sz="1800"/>
              <a:t>We’ll Deliver Results.</a:t>
            </a:r>
            <a:endParaRPr lang="en-US"/>
          </a:p>
        </p:txBody>
      </p:sp>
      <p:pic>
        <p:nvPicPr>
          <p:cNvPr id="15" name="Graphic 3" descr="Chat outline" hidden="1">
            <a:extLst>
              <a:ext uri="{FF2B5EF4-FFF2-40B4-BE49-F238E27FC236}">
                <a16:creationId xmlns:a16="http://schemas.microsoft.com/office/drawing/2014/main" id="{EAD27E27-5D68-8BA4-6548-EF0E9971F8A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4976037" y="7262743"/>
            <a:ext cx="900559" cy="900559"/>
          </a:xfrm>
          <a:prstGeom prst="rect">
            <a:avLst/>
          </a:prstGeom>
        </p:spPr>
      </p:pic>
      <p:pic>
        <p:nvPicPr>
          <p:cNvPr id="16" name="Graphic 2" descr="Dance outline" hidden="1">
            <a:extLst>
              <a:ext uri="{FF2B5EF4-FFF2-40B4-BE49-F238E27FC236}">
                <a16:creationId xmlns:a16="http://schemas.microsoft.com/office/drawing/2014/main" id="{918605D6-944A-3BB0-9634-BDE4A72013BB}"/>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3002091" y="7286114"/>
            <a:ext cx="853816" cy="853816"/>
          </a:xfrm>
          <a:prstGeom prst="rect">
            <a:avLst/>
          </a:prstGeom>
        </p:spPr>
      </p:pic>
      <p:pic>
        <p:nvPicPr>
          <p:cNvPr id="17" name="Graphic 1" descr="Head with gears outline" hidden="1">
            <a:extLst>
              <a:ext uri="{FF2B5EF4-FFF2-40B4-BE49-F238E27FC236}">
                <a16:creationId xmlns:a16="http://schemas.microsoft.com/office/drawing/2014/main" id="{DF5D9304-44E8-9F99-548A-DEA9DA4FB8DB}"/>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81404" y="7301542"/>
            <a:ext cx="822960" cy="822960"/>
          </a:xfrm>
          <a:prstGeom prst="rect">
            <a:avLst/>
          </a:prstGeom>
        </p:spPr>
      </p:pic>
      <p:pic>
        <p:nvPicPr>
          <p:cNvPr id="9" name="Graphic 3" descr="Coins outline">
            <a:extLst>
              <a:ext uri="{FF2B5EF4-FFF2-40B4-BE49-F238E27FC236}">
                <a16:creationId xmlns:a16="http://schemas.microsoft.com/office/drawing/2014/main" id="{E1E9DE3C-A7D6-08B3-B650-4EC5A024FADF}"/>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5053636" y="7261845"/>
            <a:ext cx="822960" cy="822960"/>
          </a:xfrm>
          <a:prstGeom prst="rect">
            <a:avLst/>
          </a:prstGeom>
        </p:spPr>
      </p:pic>
      <p:pic>
        <p:nvPicPr>
          <p:cNvPr id="10" name="Graphic 2" descr="Clipboard outline">
            <a:extLst>
              <a:ext uri="{FF2B5EF4-FFF2-40B4-BE49-F238E27FC236}">
                <a16:creationId xmlns:a16="http://schemas.microsoft.com/office/drawing/2014/main" id="{13BC53DF-8D46-3107-B7FD-D8D8D02EC432}"/>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3044954" y="7289277"/>
            <a:ext cx="768096" cy="768096"/>
          </a:xfrm>
          <a:prstGeom prst="rect">
            <a:avLst/>
          </a:prstGeom>
        </p:spPr>
      </p:pic>
      <p:pic>
        <p:nvPicPr>
          <p:cNvPr id="11" name="Graphic 1" descr="Race Flag with solid fill">
            <a:extLst>
              <a:ext uri="{FF2B5EF4-FFF2-40B4-BE49-F238E27FC236}">
                <a16:creationId xmlns:a16="http://schemas.microsoft.com/office/drawing/2014/main" id="{6AB81EBB-A63D-AAE2-131F-E6C3BC5461E1}"/>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981404" y="7261845"/>
            <a:ext cx="822960" cy="822960"/>
          </a:xfrm>
          <a:prstGeom prst="rect">
            <a:avLst/>
          </a:prstGeom>
        </p:spPr>
      </p:pic>
      <p:sp>
        <p:nvSpPr>
          <p:cNvPr id="18" name="TextBox 3">
            <a:extLst>
              <a:ext uri="{FF2B5EF4-FFF2-40B4-BE49-F238E27FC236}">
                <a16:creationId xmlns:a16="http://schemas.microsoft.com/office/drawing/2014/main" id="{973A0805-0047-E614-F71C-9553055DFD5B}"/>
              </a:ext>
            </a:extLst>
          </p:cNvPr>
          <p:cNvSpPr txBox="1">
            <a:spLocks/>
          </p:cNvSpPr>
          <p:nvPr/>
        </p:nvSpPr>
        <p:spPr>
          <a:xfrm>
            <a:off x="4529433" y="6903720"/>
            <a:ext cx="1871367"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Cost</a:t>
            </a:r>
          </a:p>
        </p:txBody>
      </p:sp>
      <p:sp>
        <p:nvSpPr>
          <p:cNvPr id="19" name="TextBox 2">
            <a:extLst>
              <a:ext uri="{FF2B5EF4-FFF2-40B4-BE49-F238E27FC236}">
                <a16:creationId xmlns:a16="http://schemas.microsoft.com/office/drawing/2014/main" id="{58C99D91-C039-EEDD-5123-6EDBF12FC72F}"/>
              </a:ext>
            </a:extLst>
          </p:cNvPr>
          <p:cNvSpPr txBox="1">
            <a:spLocks/>
          </p:cNvSpPr>
          <p:nvPr/>
        </p:nvSpPr>
        <p:spPr>
          <a:xfrm>
            <a:off x="2493318"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Features</a:t>
            </a:r>
          </a:p>
        </p:txBody>
      </p:sp>
      <p:sp>
        <p:nvSpPr>
          <p:cNvPr id="20" name="TextBox 1">
            <a:extLst>
              <a:ext uri="{FF2B5EF4-FFF2-40B4-BE49-F238E27FC236}">
                <a16:creationId xmlns:a16="http://schemas.microsoft.com/office/drawing/2014/main" id="{42D4E86C-0350-42EB-E0F9-6E62AE7F8F48}"/>
              </a:ext>
            </a:extLst>
          </p:cNvPr>
          <p:cNvSpPr txBox="1">
            <a:spLocks/>
          </p:cNvSpPr>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Goals</a:t>
            </a:r>
          </a:p>
        </p:txBody>
      </p:sp>
      <p:sp>
        <p:nvSpPr>
          <p:cNvPr id="22" name="Text Placeholder 3">
            <a:extLst>
              <a:ext uri="{FF2B5EF4-FFF2-40B4-BE49-F238E27FC236}">
                <a16:creationId xmlns:a16="http://schemas.microsoft.com/office/drawing/2014/main" id="{8190BF39-5285-4095-53A3-A0DA4C542B30}"/>
              </a:ext>
            </a:extLst>
          </p:cNvPr>
          <p:cNvSpPr txBox="1">
            <a:spLocks/>
          </p:cNvSpPr>
          <p:nvPr/>
        </p:nvSpPr>
        <p:spPr>
          <a:xfrm>
            <a:off x="3044954" y="3653351"/>
            <a:ext cx="3440966" cy="1197951"/>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buNone/>
            </a:pPr>
            <a:r>
              <a:rPr lang="en-US" sz="1400" b="1"/>
              <a:t>Let us know which scope option you’d like to move forward with. Once we have your selection, we’ll finalize the development plan and prepare for project kickoff.</a:t>
            </a:r>
            <a:endParaRPr lang="en-US" sz="1600" b="1"/>
          </a:p>
        </p:txBody>
      </p:sp>
    </p:spTree>
    <p:extLst>
      <p:ext uri="{BB962C8B-B14F-4D97-AF65-F5344CB8AC3E}">
        <p14:creationId xmlns:p14="http://schemas.microsoft.com/office/powerpoint/2010/main" val="13045688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43000"/>
          </a:blip>
          <a:srcRect l="20939" t="1351" r="19971" b="6450"/>
          <a:stretch/>
        </p:blipFill>
        <p:spPr>
          <a:xfrm>
            <a:off x="1"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9" name="Picture Placeholder 3">
            <a:extLst>
              <a:ext uri="{FF2B5EF4-FFF2-40B4-BE49-F238E27FC236}">
                <a16:creationId xmlns:a16="http://schemas.microsoft.com/office/drawing/2014/main" id="{BAA3C50A-C69F-F679-FF5F-51B682E6CDD4}"/>
              </a:ext>
            </a:extLst>
          </p:cNvPr>
          <p:cNvPicPr>
            <a:picLocks noChangeAspect="1"/>
          </p:cNvPicPr>
          <p:nvPr/>
        </p:nvPicPr>
        <p:blipFill>
          <a:blip r:embed="rId4">
            <a:alphaModFix amt="17000"/>
          </a:blip>
          <a:srcRect l="3158" r="3158"/>
          <a:stretch/>
        </p:blipFill>
        <p:spPr>
          <a:xfrm>
            <a:off x="0" y="-1"/>
            <a:ext cx="6858000" cy="7133680"/>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31960" y="5486400"/>
            <a:ext cx="3601940" cy="1534779"/>
          </a:xfrm>
          <a:prstGeom prst="rect">
            <a:avLst/>
          </a:prstGeom>
          <a:noFill/>
        </p:spPr>
        <p:txBody>
          <a:bodyPr wrap="square" lIns="0" tIns="0" rIns="0" bIns="0">
            <a:spAutoFit/>
          </a:bodyPr>
          <a:lstStyle/>
          <a:p>
            <a:pPr marL="0" lvl="1" defTabSz="274320">
              <a:lnSpc>
                <a:spcPct val="120000"/>
              </a:lnSpc>
            </a:pPr>
            <a:r>
              <a:rPr lang="en-US" sz="1200" spc="-20">
                <a:solidFill>
                  <a:schemeClr val="bg1">
                    <a:lumMod val="95000"/>
                  </a:schemeClr>
                </a:solidFill>
                <a:latin typeface="Calibri"/>
                <a:cs typeface="Calibri"/>
              </a:rPr>
              <a:t>In over two decades of working with clients, we’ve found that an agile, iterative, and transparent development process works best. We provide our clients visibility into every step of the development process, including features as they are being developed. This allows for quick course-corrections and ensures that development stays headed in the right direction.</a:t>
            </a:r>
            <a:endParaRPr lang="en-US" sz="1200" spc="-20">
              <a:solidFill>
                <a:schemeClr val="bg1">
                  <a:lumMod val="95000"/>
                </a:schemeClr>
              </a:solidFill>
              <a:cs typeface="Calibri"/>
            </a:endParaRPr>
          </a:p>
        </p:txBody>
      </p:sp>
      <p:sp>
        <p:nvSpPr>
          <p:cNvPr id="5" name="Title 4">
            <a:extLst>
              <a:ext uri="{FF2B5EF4-FFF2-40B4-BE49-F238E27FC236}">
                <a16:creationId xmlns:a16="http://schemas.microsoft.com/office/drawing/2014/main" id="{355A010F-48FC-F801-D23D-99CC5C48B40D}"/>
              </a:ext>
            </a:extLst>
          </p:cNvPr>
          <p:cNvSpPr>
            <a:spLocks noGrp="1"/>
          </p:cNvSpPr>
          <p:nvPr>
            <p:ph type="title" idx="4294967295"/>
          </p:nvPr>
        </p:nvSpPr>
        <p:spPr>
          <a:xfrm>
            <a:off x="912413" y="3968496"/>
            <a:ext cx="4026085" cy="1057902"/>
          </a:xfrm>
          <a:prstGeom prst="rect">
            <a:avLst/>
          </a:prstGeom>
        </p:spPr>
        <p:txBody>
          <a:bodyPr lIns="0" rIns="0"/>
          <a:lstStyle/>
          <a:p>
            <a:r>
              <a:rPr lang="en-US" sz="4000" b="1" cap="all" spc="-80">
                <a:solidFill>
                  <a:schemeClr val="bg1"/>
                </a:solidFill>
                <a:latin typeface="Lato" panose="020F0502020204030203" pitchFamily="34" charset="0"/>
                <a:ea typeface="Lato" panose="020F0502020204030203" pitchFamily="34" charset="0"/>
                <a:cs typeface="Lato" panose="020F0502020204030203" pitchFamily="34" charset="0"/>
              </a:rPr>
              <a:t>Development</a:t>
            </a:r>
            <a:r>
              <a:rPr lang="en-US"/>
              <a:t> </a:t>
            </a:r>
            <a:r>
              <a:rPr lang="en-US" sz="4400" b="1" cap="all">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Process</a:t>
            </a:r>
          </a:p>
        </p:txBody>
      </p:sp>
      <p:pic>
        <p:nvPicPr>
          <p:cNvPr id="3" name="ANVIL">
            <a:extLst>
              <a:ext uri="{FF2B5EF4-FFF2-40B4-BE49-F238E27FC236}">
                <a16:creationId xmlns:a16="http://schemas.microsoft.com/office/drawing/2014/main" id="{D1C00DAF-9800-D12B-0667-A35021646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7" name="BOILERPLATE tag" hidden="1">
            <a:extLst>
              <a:ext uri="{FF2B5EF4-FFF2-40B4-BE49-F238E27FC236}">
                <a16:creationId xmlns:a16="http://schemas.microsoft.com/office/drawing/2014/main" id="{57BB1B99-BB8B-0BA3-8FCA-BA05F574664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118636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5854700"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several stages of development that the project will pass through on its way to completion and delivery.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Development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Milestones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cxnSp>
        <p:nvCxnSpPr>
          <p:cNvPr id="48" name="Straight Connector 47">
            <a:extLst>
              <a:ext uri="{FF2B5EF4-FFF2-40B4-BE49-F238E27FC236}">
                <a16:creationId xmlns:a16="http://schemas.microsoft.com/office/drawing/2014/main" id="{241287B7-A784-D21D-4FFF-345DD299D446}"/>
              </a:ext>
            </a:extLst>
          </p:cNvPr>
          <p:cNvCxnSpPr>
            <a:cxnSpLocks/>
            <a:stCxn id="40" idx="0"/>
          </p:cNvCxnSpPr>
          <p:nvPr/>
        </p:nvCxnSpPr>
        <p:spPr>
          <a:xfrm>
            <a:off x="3427667" y="2563576"/>
            <a:ext cx="0" cy="4966165"/>
          </a:xfrm>
          <a:prstGeom prst="line">
            <a:avLst/>
          </a:prstGeom>
          <a:ln w="2222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4" name="Group 6">
            <a:extLst>
              <a:ext uri="{FF2B5EF4-FFF2-40B4-BE49-F238E27FC236}">
                <a16:creationId xmlns:a16="http://schemas.microsoft.com/office/drawing/2014/main" id="{86EAF517-FDD3-3520-E7D7-83B935B9A214}"/>
              </a:ext>
            </a:extLst>
          </p:cNvPr>
          <p:cNvGrpSpPr/>
          <p:nvPr/>
        </p:nvGrpSpPr>
        <p:grpSpPr>
          <a:xfrm flipH="1">
            <a:off x="1138207" y="7276887"/>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5" name="Rectangle: Rounded Corners 49">
              <a:extLst>
                <a:ext uri="{FF2B5EF4-FFF2-40B4-BE49-F238E27FC236}">
                  <a16:creationId xmlns:a16="http://schemas.microsoft.com/office/drawing/2014/main" id="{9842888E-8696-0914-CA76-A33CA885C09B}"/>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GOLD MASTER (GM)</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6" name="Isosceles Triangle 5">
              <a:extLst>
                <a:ext uri="{FF2B5EF4-FFF2-40B4-BE49-F238E27FC236}">
                  <a16:creationId xmlns:a16="http://schemas.microsoft.com/office/drawing/2014/main" id="{2213C3CD-F03D-6C57-385D-DFF4274EE642}"/>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7" name="Group 5">
            <a:extLst>
              <a:ext uri="{FF2B5EF4-FFF2-40B4-BE49-F238E27FC236}">
                <a16:creationId xmlns:a16="http://schemas.microsoft.com/office/drawing/2014/main" id="{2FD7C012-9664-6144-DFD3-D3EDF11BB56C}"/>
              </a:ext>
            </a:extLst>
          </p:cNvPr>
          <p:cNvGrpSpPr/>
          <p:nvPr/>
        </p:nvGrpSpPr>
        <p:grpSpPr>
          <a:xfrm>
            <a:off x="3649021" y="6317257"/>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8" name="Rectangle: Rounded Corners 35">
              <a:extLst>
                <a:ext uri="{FF2B5EF4-FFF2-40B4-BE49-F238E27FC236}">
                  <a16:creationId xmlns:a16="http://schemas.microsoft.com/office/drawing/2014/main" id="{64FC4451-7912-F1AF-617F-5696061F3B57}"/>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RELEASE CANDIDATE</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9" name="Isosceles Triangle 8">
              <a:extLst>
                <a:ext uri="{FF2B5EF4-FFF2-40B4-BE49-F238E27FC236}">
                  <a16:creationId xmlns:a16="http://schemas.microsoft.com/office/drawing/2014/main" id="{E75E6F1B-0D4D-57C8-48CA-ED44FA63BBBB}"/>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0" name="Group 4">
            <a:extLst>
              <a:ext uri="{FF2B5EF4-FFF2-40B4-BE49-F238E27FC236}">
                <a16:creationId xmlns:a16="http://schemas.microsoft.com/office/drawing/2014/main" id="{CA61FBA1-5EF4-28D2-B465-4C590210F54C}"/>
              </a:ext>
            </a:extLst>
          </p:cNvPr>
          <p:cNvGrpSpPr/>
          <p:nvPr/>
        </p:nvGrpSpPr>
        <p:grpSpPr>
          <a:xfrm flipH="1">
            <a:off x="1133223" y="5361154"/>
            <a:ext cx="2059819" cy="332480"/>
            <a:chOff x="6433358" y="1888604"/>
            <a:chExt cx="2653492" cy="428306"/>
          </a:xfrm>
          <a:gradFill>
            <a:gsLst>
              <a:gs pos="0">
                <a:schemeClr val="accent1">
                  <a:lumMod val="45000"/>
                  <a:lumOff val="55000"/>
                </a:schemeClr>
              </a:gs>
              <a:gs pos="64000">
                <a:schemeClr val="accent1"/>
              </a:gs>
            </a:gsLst>
            <a:lin ang="4800000" scaled="0"/>
          </a:gradFill>
        </p:grpSpPr>
        <p:sp>
          <p:nvSpPr>
            <p:cNvPr id="11" name="Rectangle: Rounded Corners 49">
              <a:extLst>
                <a:ext uri="{FF2B5EF4-FFF2-40B4-BE49-F238E27FC236}">
                  <a16:creationId xmlns:a16="http://schemas.microsoft.com/office/drawing/2014/main" id="{AB2ABC7C-43D8-AB43-8999-60ACF26FCC4A}"/>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BETA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2" name="Isosceles Triangle 11">
              <a:extLst>
                <a:ext uri="{FF2B5EF4-FFF2-40B4-BE49-F238E27FC236}">
                  <a16:creationId xmlns:a16="http://schemas.microsoft.com/office/drawing/2014/main" id="{0CF39B01-91AD-47BB-3844-A3F4D05A5CE8}"/>
                </a:ext>
              </a:extLst>
            </p:cNvPr>
            <p:cNvSpPr/>
            <p:nvPr/>
          </p:nvSpPr>
          <p:spPr>
            <a:xfrm rot="16200000">
              <a:off x="6425183"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3" name="Group 3">
            <a:extLst>
              <a:ext uri="{FF2B5EF4-FFF2-40B4-BE49-F238E27FC236}">
                <a16:creationId xmlns:a16="http://schemas.microsoft.com/office/drawing/2014/main" id="{1E40E032-47BF-4A9C-8FAE-07F4EA5AD9B8}"/>
              </a:ext>
            </a:extLst>
          </p:cNvPr>
          <p:cNvGrpSpPr/>
          <p:nvPr/>
        </p:nvGrpSpPr>
        <p:grpSpPr>
          <a:xfrm>
            <a:off x="3644037" y="4409965"/>
            <a:ext cx="2062200" cy="332480"/>
            <a:chOff x="6430291" y="1888604"/>
            <a:chExt cx="2656559" cy="428306"/>
          </a:xfrm>
          <a:gradFill>
            <a:gsLst>
              <a:gs pos="0">
                <a:schemeClr val="accent1">
                  <a:lumMod val="45000"/>
                  <a:lumOff val="55000"/>
                </a:schemeClr>
              </a:gs>
              <a:gs pos="64000">
                <a:schemeClr val="accent1"/>
              </a:gs>
            </a:gsLst>
            <a:lin ang="4800000" scaled="0"/>
          </a:gradFill>
        </p:grpSpPr>
        <p:sp>
          <p:nvSpPr>
            <p:cNvPr id="14" name="Rectangle: Rounded Corners 35">
              <a:extLst>
                <a:ext uri="{FF2B5EF4-FFF2-40B4-BE49-F238E27FC236}">
                  <a16:creationId xmlns:a16="http://schemas.microsoft.com/office/drawing/2014/main" id="{BDC306D8-196B-CA61-BEA2-66E851BB591C}"/>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6" name="Isosceles Triangle 15">
              <a:extLst>
                <a:ext uri="{FF2B5EF4-FFF2-40B4-BE49-F238E27FC236}">
                  <a16:creationId xmlns:a16="http://schemas.microsoft.com/office/drawing/2014/main" id="{F3179D4E-72A8-C135-3944-FB910424E04C}"/>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17" name="Group 2">
            <a:extLst>
              <a:ext uri="{FF2B5EF4-FFF2-40B4-BE49-F238E27FC236}">
                <a16:creationId xmlns:a16="http://schemas.microsoft.com/office/drawing/2014/main" id="{852CA197-F59E-9CCD-EC86-8F54963B3E74}"/>
              </a:ext>
            </a:extLst>
          </p:cNvPr>
          <p:cNvGrpSpPr/>
          <p:nvPr/>
        </p:nvGrpSpPr>
        <p:grpSpPr>
          <a:xfrm flipH="1">
            <a:off x="1133223" y="3440996"/>
            <a:ext cx="2052675" cy="332480"/>
            <a:chOff x="6442561" y="1888604"/>
            <a:chExt cx="2644289" cy="428306"/>
          </a:xfrm>
          <a:gradFill>
            <a:gsLst>
              <a:gs pos="0">
                <a:schemeClr val="accent1">
                  <a:lumMod val="45000"/>
                  <a:lumOff val="55000"/>
                </a:schemeClr>
              </a:gs>
              <a:gs pos="64000">
                <a:schemeClr val="accent1"/>
              </a:gs>
            </a:gsLst>
            <a:lin ang="4800000" scaled="0"/>
          </a:gradFill>
        </p:grpSpPr>
        <p:sp>
          <p:nvSpPr>
            <p:cNvPr id="18" name="Rectangle: Rounded Corners 38">
              <a:extLst>
                <a:ext uri="{FF2B5EF4-FFF2-40B4-BE49-F238E27FC236}">
                  <a16:creationId xmlns:a16="http://schemas.microsoft.com/office/drawing/2014/main" id="{CC38FD75-C610-7C2C-7BEB-F9B31A440C92}"/>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PRE-ALPHA</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19" name="Isosceles Triangle 18">
              <a:extLst>
                <a:ext uri="{FF2B5EF4-FFF2-40B4-BE49-F238E27FC236}">
                  <a16:creationId xmlns:a16="http://schemas.microsoft.com/office/drawing/2014/main" id="{E256B98B-CD0E-6FB6-6FC0-7FE9D4EA2131}"/>
                </a:ext>
              </a:extLst>
            </p:cNvPr>
            <p:cNvSpPr/>
            <p:nvPr/>
          </p:nvSpPr>
          <p:spPr>
            <a:xfrm rot="16200000">
              <a:off x="643438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0" name="Group 1">
            <a:extLst>
              <a:ext uri="{FF2B5EF4-FFF2-40B4-BE49-F238E27FC236}">
                <a16:creationId xmlns:a16="http://schemas.microsoft.com/office/drawing/2014/main" id="{E912188C-1C67-784E-7988-4FABFE2FB287}"/>
              </a:ext>
            </a:extLst>
          </p:cNvPr>
          <p:cNvGrpSpPr/>
          <p:nvPr/>
        </p:nvGrpSpPr>
        <p:grpSpPr>
          <a:xfrm>
            <a:off x="3644037" y="2472029"/>
            <a:ext cx="2062200" cy="332480"/>
            <a:chOff x="6430291" y="1888604"/>
            <a:chExt cx="2656559" cy="428306"/>
          </a:xfrm>
          <a:gradFill>
            <a:gsLst>
              <a:gs pos="0">
                <a:schemeClr val="accent1">
                  <a:lumMod val="45000"/>
                  <a:lumOff val="55000"/>
                </a:schemeClr>
              </a:gs>
              <a:gs pos="64000">
                <a:srgbClr val="F6B104"/>
              </a:gs>
            </a:gsLst>
            <a:lin ang="4800000" scaled="0"/>
          </a:gradFill>
        </p:grpSpPr>
        <p:sp>
          <p:nvSpPr>
            <p:cNvPr id="21" name="Rectangle: Rounded Corners 11">
              <a:extLst>
                <a:ext uri="{FF2B5EF4-FFF2-40B4-BE49-F238E27FC236}">
                  <a16:creationId xmlns:a16="http://schemas.microsoft.com/office/drawing/2014/main" id="{28335E03-C74B-C908-B97E-2A19AFF45890}"/>
                </a:ext>
              </a:extLst>
            </p:cNvPr>
            <p:cNvSpPr/>
            <p:nvPr/>
          </p:nvSpPr>
          <p:spPr>
            <a:xfrm>
              <a:off x="6534150" y="1888604"/>
              <a:ext cx="2552700" cy="428306"/>
            </a:xfrm>
            <a:prstGeom prst="roundRect">
              <a:avLst>
                <a:gd name="adj" fmla="val 2768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rPr>
                <a:t>KICK-OFF</a:t>
              </a:r>
              <a:endParaRPr kumimoji="0" lang="id-ID" sz="1050" b="0" i="0" u="none" strike="noStrike" kern="1200" cap="none" spc="0" normalizeH="0" baseline="0" noProof="0">
                <a:ln>
                  <a:noFill/>
                </a:ln>
                <a:solidFill>
                  <a:prstClr val="white"/>
                </a:solidFill>
                <a:effectLst/>
                <a:uLnTx/>
                <a:uFillTx/>
                <a:latin typeface="Lato Black" panose="020F0502020204030203" pitchFamily="34" charset="0"/>
                <a:ea typeface="Lato Black" panose="020F0502020204030203" pitchFamily="34" charset="0"/>
                <a:cs typeface="Lato Black" panose="020F0502020204030203" pitchFamily="34" charset="0"/>
              </a:endParaRPr>
            </a:p>
          </p:txBody>
        </p:sp>
        <p:sp>
          <p:nvSpPr>
            <p:cNvPr id="22" name="Isosceles Triangle 21">
              <a:extLst>
                <a:ext uri="{FF2B5EF4-FFF2-40B4-BE49-F238E27FC236}">
                  <a16:creationId xmlns:a16="http://schemas.microsoft.com/office/drawing/2014/main" id="{1454DB74-6C14-F6DC-9CF0-68B6B37D181A}"/>
                </a:ext>
              </a:extLst>
            </p:cNvPr>
            <p:cNvSpPr/>
            <p:nvPr/>
          </p:nvSpPr>
          <p:spPr>
            <a:xfrm rot="16200000">
              <a:off x="6422116" y="2051662"/>
              <a:ext cx="118540" cy="10219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grpSp>
      <p:grpSp>
        <p:nvGrpSpPr>
          <p:cNvPr id="23" name="dot 6">
            <a:extLst>
              <a:ext uri="{FF2B5EF4-FFF2-40B4-BE49-F238E27FC236}">
                <a16:creationId xmlns:a16="http://schemas.microsoft.com/office/drawing/2014/main" id="{A446E1BB-7F0C-2ABD-391B-56EDFA16C3EB}"/>
              </a:ext>
            </a:extLst>
          </p:cNvPr>
          <p:cNvGrpSpPr>
            <a:grpSpLocks/>
          </p:cNvGrpSpPr>
          <p:nvPr/>
        </p:nvGrpSpPr>
        <p:grpSpPr>
          <a:xfrm>
            <a:off x="3337189" y="7348785"/>
            <a:ext cx="180956" cy="180956"/>
            <a:chOff x="5953125" y="3324991"/>
            <a:chExt cx="285750" cy="285750"/>
          </a:xfrm>
        </p:grpSpPr>
        <p:sp>
          <p:nvSpPr>
            <p:cNvPr id="24" name="Flowchart: Connector 23">
              <a:extLst>
                <a:ext uri="{FF2B5EF4-FFF2-40B4-BE49-F238E27FC236}">
                  <a16:creationId xmlns:a16="http://schemas.microsoft.com/office/drawing/2014/main" id="{DDB7BD43-8E10-631A-7832-95D45E5EAA2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5" name="Freeform 105">
              <a:extLst>
                <a:ext uri="{FF2B5EF4-FFF2-40B4-BE49-F238E27FC236}">
                  <a16:creationId xmlns:a16="http://schemas.microsoft.com/office/drawing/2014/main" id="{8E3F3FB8-4161-2DC3-F219-EC00C5D02F2A}"/>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26" name="dot 5">
            <a:extLst>
              <a:ext uri="{FF2B5EF4-FFF2-40B4-BE49-F238E27FC236}">
                <a16:creationId xmlns:a16="http://schemas.microsoft.com/office/drawing/2014/main" id="{74FFC9C7-282E-9235-C833-72D1FA970A3A}"/>
              </a:ext>
            </a:extLst>
          </p:cNvPr>
          <p:cNvGrpSpPr>
            <a:grpSpLocks/>
          </p:cNvGrpSpPr>
          <p:nvPr/>
        </p:nvGrpSpPr>
        <p:grpSpPr>
          <a:xfrm>
            <a:off x="3337189" y="6391744"/>
            <a:ext cx="180956" cy="180956"/>
            <a:chOff x="5953125" y="3324991"/>
            <a:chExt cx="285750" cy="285750"/>
          </a:xfrm>
        </p:grpSpPr>
        <p:sp>
          <p:nvSpPr>
            <p:cNvPr id="28" name="Flowchart: Connector 27">
              <a:extLst>
                <a:ext uri="{FF2B5EF4-FFF2-40B4-BE49-F238E27FC236}">
                  <a16:creationId xmlns:a16="http://schemas.microsoft.com/office/drawing/2014/main" id="{F36543AA-3C3B-F3E2-E515-3A53E8D7E67D}"/>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9" name="Freeform 105">
              <a:extLst>
                <a:ext uri="{FF2B5EF4-FFF2-40B4-BE49-F238E27FC236}">
                  <a16:creationId xmlns:a16="http://schemas.microsoft.com/office/drawing/2014/main" id="{384BE7BC-4A54-A6B6-7719-BEA7F6155419}"/>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0" name="dot 4">
            <a:extLst>
              <a:ext uri="{FF2B5EF4-FFF2-40B4-BE49-F238E27FC236}">
                <a16:creationId xmlns:a16="http://schemas.microsoft.com/office/drawing/2014/main" id="{9032AEF1-BCE8-130B-5C1C-AA0817D37D43}"/>
              </a:ext>
            </a:extLst>
          </p:cNvPr>
          <p:cNvGrpSpPr>
            <a:grpSpLocks/>
          </p:cNvGrpSpPr>
          <p:nvPr/>
        </p:nvGrpSpPr>
        <p:grpSpPr>
          <a:xfrm>
            <a:off x="3337189" y="5434702"/>
            <a:ext cx="180956" cy="180956"/>
            <a:chOff x="5953125" y="3324991"/>
            <a:chExt cx="285750" cy="285750"/>
          </a:xfrm>
        </p:grpSpPr>
        <p:sp>
          <p:nvSpPr>
            <p:cNvPr id="31" name="Flowchart: Connector 30">
              <a:extLst>
                <a:ext uri="{FF2B5EF4-FFF2-40B4-BE49-F238E27FC236}">
                  <a16:creationId xmlns:a16="http://schemas.microsoft.com/office/drawing/2014/main" id="{274B6422-365A-58EA-186C-60983555AEDE}"/>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2" name="Freeform 105">
              <a:extLst>
                <a:ext uri="{FF2B5EF4-FFF2-40B4-BE49-F238E27FC236}">
                  <a16:creationId xmlns:a16="http://schemas.microsoft.com/office/drawing/2014/main" id="{2F8929CA-B08D-F3CD-7EA5-817329653947}"/>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3" name="dot 3">
            <a:extLst>
              <a:ext uri="{FF2B5EF4-FFF2-40B4-BE49-F238E27FC236}">
                <a16:creationId xmlns:a16="http://schemas.microsoft.com/office/drawing/2014/main" id="{14D5495D-CEAA-10CB-2DDC-00A3A313BB50}"/>
              </a:ext>
            </a:extLst>
          </p:cNvPr>
          <p:cNvGrpSpPr>
            <a:grpSpLocks/>
          </p:cNvGrpSpPr>
          <p:nvPr/>
        </p:nvGrpSpPr>
        <p:grpSpPr>
          <a:xfrm>
            <a:off x="3337189" y="4477660"/>
            <a:ext cx="180956" cy="180956"/>
            <a:chOff x="5953125" y="3324991"/>
            <a:chExt cx="285750" cy="285750"/>
          </a:xfrm>
        </p:grpSpPr>
        <p:sp>
          <p:nvSpPr>
            <p:cNvPr id="34" name="Flowchart: Connector 33">
              <a:extLst>
                <a:ext uri="{FF2B5EF4-FFF2-40B4-BE49-F238E27FC236}">
                  <a16:creationId xmlns:a16="http://schemas.microsoft.com/office/drawing/2014/main" id="{383DD916-848C-2F3B-DAA6-0A944BC6DEC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5" name="Freeform 105">
              <a:extLst>
                <a:ext uri="{FF2B5EF4-FFF2-40B4-BE49-F238E27FC236}">
                  <a16:creationId xmlns:a16="http://schemas.microsoft.com/office/drawing/2014/main" id="{BDAD17E0-7A07-C5D0-07B7-B3A1AC42C731}"/>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6" name="dot 2">
            <a:extLst>
              <a:ext uri="{FF2B5EF4-FFF2-40B4-BE49-F238E27FC236}">
                <a16:creationId xmlns:a16="http://schemas.microsoft.com/office/drawing/2014/main" id="{002B8A35-1811-FD3B-01CD-06373DCDF9D2}"/>
              </a:ext>
            </a:extLst>
          </p:cNvPr>
          <p:cNvGrpSpPr>
            <a:grpSpLocks/>
          </p:cNvGrpSpPr>
          <p:nvPr/>
        </p:nvGrpSpPr>
        <p:grpSpPr>
          <a:xfrm>
            <a:off x="3337189" y="3520618"/>
            <a:ext cx="180956" cy="180956"/>
            <a:chOff x="5953125" y="3324991"/>
            <a:chExt cx="285750" cy="285750"/>
          </a:xfrm>
        </p:grpSpPr>
        <p:sp>
          <p:nvSpPr>
            <p:cNvPr id="37" name="Flowchart: Connector 36">
              <a:extLst>
                <a:ext uri="{FF2B5EF4-FFF2-40B4-BE49-F238E27FC236}">
                  <a16:creationId xmlns:a16="http://schemas.microsoft.com/office/drawing/2014/main" id="{652788F1-71AC-EEA4-6D49-037CBBEF580A}"/>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8" name="Freeform 105">
              <a:extLst>
                <a:ext uri="{FF2B5EF4-FFF2-40B4-BE49-F238E27FC236}">
                  <a16:creationId xmlns:a16="http://schemas.microsoft.com/office/drawing/2014/main" id="{6FBA6124-B438-3CA5-39D1-F701A7862C43}"/>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grpSp>
        <p:nvGrpSpPr>
          <p:cNvPr id="39" name="dot 1">
            <a:extLst>
              <a:ext uri="{FF2B5EF4-FFF2-40B4-BE49-F238E27FC236}">
                <a16:creationId xmlns:a16="http://schemas.microsoft.com/office/drawing/2014/main" id="{20C2793A-7AAE-AEE9-08FC-8081F9CEFBBC}"/>
              </a:ext>
            </a:extLst>
          </p:cNvPr>
          <p:cNvGrpSpPr>
            <a:grpSpLocks/>
          </p:cNvGrpSpPr>
          <p:nvPr/>
        </p:nvGrpSpPr>
        <p:grpSpPr>
          <a:xfrm>
            <a:off x="3337189" y="2563576"/>
            <a:ext cx="180956" cy="180956"/>
            <a:chOff x="5953125" y="3324991"/>
            <a:chExt cx="285750" cy="285750"/>
          </a:xfrm>
        </p:grpSpPr>
        <p:sp>
          <p:nvSpPr>
            <p:cNvPr id="40" name="Flowchart: Connector 39">
              <a:extLst>
                <a:ext uri="{FF2B5EF4-FFF2-40B4-BE49-F238E27FC236}">
                  <a16:creationId xmlns:a16="http://schemas.microsoft.com/office/drawing/2014/main" id="{95C0D5FB-0A15-2375-C0BB-62831A9F99E9}"/>
                </a:ext>
              </a:extLst>
            </p:cNvPr>
            <p:cNvSpPr>
              <a:spLocks/>
            </p:cNvSpPr>
            <p:nvPr/>
          </p:nvSpPr>
          <p:spPr>
            <a:xfrm>
              <a:off x="5953125" y="3324991"/>
              <a:ext cx="285750" cy="285750"/>
            </a:xfrm>
            <a:prstGeom prst="flowChartConnector">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1" name="Freeform 105">
              <a:extLst>
                <a:ext uri="{FF2B5EF4-FFF2-40B4-BE49-F238E27FC236}">
                  <a16:creationId xmlns:a16="http://schemas.microsoft.com/office/drawing/2014/main" id="{8752BE0B-B69D-D19B-7CE4-F27CA9302498}"/>
                </a:ext>
              </a:extLst>
            </p:cNvPr>
            <p:cNvSpPr>
              <a:spLocks/>
            </p:cNvSpPr>
            <p:nvPr/>
          </p:nvSpPr>
          <p:spPr bwMode="auto">
            <a:xfrm>
              <a:off x="6038851" y="3410718"/>
              <a:ext cx="114300" cy="114298"/>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Lato"/>
                <a:ea typeface="+mn-ea"/>
                <a:cs typeface="+mn-cs"/>
              </a:endParaRPr>
            </a:p>
          </p:txBody>
        </p:sp>
      </p:grpSp>
      <p:sp>
        <p:nvSpPr>
          <p:cNvPr id="42" name="text 6">
            <a:extLst>
              <a:ext uri="{FF2B5EF4-FFF2-40B4-BE49-F238E27FC236}">
                <a16:creationId xmlns:a16="http://schemas.microsoft.com/office/drawing/2014/main" id="{7483CB9A-20F5-18BD-FBF6-3341FEE8A4A9}"/>
              </a:ext>
            </a:extLst>
          </p:cNvPr>
          <p:cNvSpPr/>
          <p:nvPr/>
        </p:nvSpPr>
        <p:spPr>
          <a:xfrm>
            <a:off x="3665326" y="7301886"/>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100% </a:t>
            </a:r>
            <a:r>
              <a:rPr lang="en-US" sz="1100">
                <a:solidFill>
                  <a:schemeClr val="tx1">
                    <a:lumMod val="75000"/>
                    <a:lumOff val="25000"/>
                  </a:schemeClr>
                </a:solidFill>
                <a:latin typeface="Lato"/>
                <a:cs typeface="Calibri"/>
              </a:rPr>
              <a:t>feature-complete</a:t>
            </a: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3" name="text 5">
            <a:extLst>
              <a:ext uri="{FF2B5EF4-FFF2-40B4-BE49-F238E27FC236}">
                <a16:creationId xmlns:a16="http://schemas.microsoft.com/office/drawing/2014/main" id="{3DFF68A4-EBE2-E2ED-626A-87365F3DAE10}"/>
              </a:ext>
            </a:extLst>
          </p:cNvPr>
          <p:cNvSpPr/>
          <p:nvPr/>
        </p:nvSpPr>
        <p:spPr>
          <a:xfrm>
            <a:off x="379635" y="635084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99%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4" name="text 4">
            <a:extLst>
              <a:ext uri="{FF2B5EF4-FFF2-40B4-BE49-F238E27FC236}">
                <a16:creationId xmlns:a16="http://schemas.microsoft.com/office/drawing/2014/main" id="{E9F1B7F2-BC34-B6E8-6CD9-3D9C623FD015}"/>
              </a:ext>
            </a:extLst>
          </p:cNvPr>
          <p:cNvSpPr/>
          <p:nvPr/>
        </p:nvSpPr>
        <p:spPr>
          <a:xfrm>
            <a:off x="3660342" y="5394594"/>
            <a:ext cx="2845643"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75%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5" name="text 3">
            <a:extLst>
              <a:ext uri="{FF2B5EF4-FFF2-40B4-BE49-F238E27FC236}">
                <a16:creationId xmlns:a16="http://schemas.microsoft.com/office/drawing/2014/main" id="{F0451B64-B656-30E8-E37C-96D8A94EA3A6}"/>
              </a:ext>
            </a:extLst>
          </p:cNvPr>
          <p:cNvSpPr/>
          <p:nvPr/>
        </p:nvSpPr>
        <p:spPr>
          <a:xfrm>
            <a:off x="379635" y="4431940"/>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50% feature-complete </a:t>
            </a:r>
            <a:r>
              <a:rPr lang="en-US" sz="1100">
                <a:solidFill>
                  <a:schemeClr val="tx1">
                    <a:lumMod val="75000"/>
                    <a:lumOff val="25000"/>
                  </a:schemeClr>
                </a:solidFill>
                <a:latin typeface="Lato"/>
                <a:cs typeface="Calibri"/>
              </a:rPr>
              <a:t>application</a:t>
            </a:r>
            <a:endParaRPr lang="en-IN" sz="1100">
              <a:solidFill>
                <a:schemeClr val="tx1">
                  <a:lumMod val="75000"/>
                  <a:lumOff val="25000"/>
                </a:schemeClr>
              </a:solidFill>
              <a:latin typeface="Lato"/>
              <a:cs typeface="Calibri"/>
            </a:endParaRPr>
          </a:p>
        </p:txBody>
      </p:sp>
      <p:sp>
        <p:nvSpPr>
          <p:cNvPr id="46" name="text 2">
            <a:extLst>
              <a:ext uri="{FF2B5EF4-FFF2-40B4-BE49-F238E27FC236}">
                <a16:creationId xmlns:a16="http://schemas.microsoft.com/office/drawing/2014/main" id="{607AA792-72BA-92D1-66E6-3B321DAE53E8}"/>
              </a:ext>
            </a:extLst>
          </p:cNvPr>
          <p:cNvSpPr/>
          <p:nvPr/>
        </p:nvSpPr>
        <p:spPr>
          <a:xfrm>
            <a:off x="3655357" y="3464965"/>
            <a:ext cx="2906505" cy="274755"/>
          </a:xfrm>
          <a:prstGeom prst="rect">
            <a:avLst/>
          </a:prstGeom>
        </p:spPr>
        <p:txBody>
          <a:bodyPr wrap="square" lIns="0">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lumMod val="85000"/>
                    <a:lumOff val="15000"/>
                  </a:prstClr>
                </a:solidFill>
                <a:effectLst/>
                <a:uLnTx/>
                <a:uFillTx/>
                <a:latin typeface="Lato"/>
                <a:ea typeface="+mn-ea"/>
                <a:cs typeface="Calibri"/>
              </a:rPr>
              <a:t>25% feature-complete application</a:t>
            </a:r>
            <a:endParaRPr kumimoji="0" lang="en-IN" sz="1100" b="0" i="0" u="none" strike="noStrike" kern="1200" cap="none" spc="0" normalizeH="0" baseline="0" noProof="0">
              <a:ln>
                <a:noFill/>
              </a:ln>
              <a:solidFill>
                <a:prstClr val="black">
                  <a:lumMod val="85000"/>
                  <a:lumOff val="15000"/>
                </a:prstClr>
              </a:solidFill>
              <a:effectLst/>
              <a:uLnTx/>
              <a:uFillTx/>
              <a:latin typeface="Lato"/>
              <a:ea typeface="+mn-ea"/>
              <a:cs typeface="+mn-cs"/>
            </a:endParaRPr>
          </a:p>
        </p:txBody>
      </p:sp>
      <p:sp>
        <p:nvSpPr>
          <p:cNvPr id="47" name="text 1">
            <a:extLst>
              <a:ext uri="{FF2B5EF4-FFF2-40B4-BE49-F238E27FC236}">
                <a16:creationId xmlns:a16="http://schemas.microsoft.com/office/drawing/2014/main" id="{E3966BB4-B1F3-8EC5-1AB0-768404CFD4B1}"/>
              </a:ext>
            </a:extLst>
          </p:cNvPr>
          <p:cNvSpPr/>
          <p:nvPr/>
        </p:nvSpPr>
        <p:spPr>
          <a:xfrm>
            <a:off x="379635" y="2501497"/>
            <a:ext cx="2820262" cy="274755"/>
          </a:xfrm>
          <a:prstGeom prst="rect">
            <a:avLst/>
          </a:prstGeom>
        </p:spPr>
        <p:txBody>
          <a:bodyPr wrap="square" rIns="0">
            <a:spAutoFit/>
          </a:bodyPr>
          <a:lstStyle/>
          <a:p>
            <a:pPr marL="0" marR="0" lvl="0" indent="0" algn="r" defTabSz="457200" rtl="0" eaLnBrk="1" fontAlgn="auto" latinLnBrk="0" hangingPunct="1">
              <a:lnSpc>
                <a:spcPct val="120000"/>
              </a:lnSpc>
              <a:spcBef>
                <a:spcPts val="0"/>
              </a:spcBef>
              <a:spcAft>
                <a:spcPts val="0"/>
              </a:spcAft>
              <a:buClrTx/>
              <a:buSzTx/>
              <a:buFontTx/>
              <a:buNone/>
              <a:tabLst/>
              <a:defRPr/>
            </a:pPr>
            <a:r>
              <a:rPr kumimoji="0" lang="en-US" sz="1100" b="0" i="0" u="none" strike="noStrike" kern="1200" cap="none" spc="0" normalizeH="0" baseline="0" noProof="0">
                <a:ln>
                  <a:noFill/>
                </a:ln>
                <a:solidFill>
                  <a:schemeClr val="tx1">
                    <a:lumMod val="75000"/>
                    <a:lumOff val="25000"/>
                  </a:schemeClr>
                </a:solidFill>
                <a:effectLst/>
                <a:uLnTx/>
                <a:uFillTx/>
                <a:latin typeface="Lato"/>
                <a:ea typeface="+mn-ea"/>
                <a:cs typeface="Calibri"/>
              </a:rPr>
              <a:t>Team introductions and project initiation</a:t>
            </a:r>
            <a:endParaRPr kumimoji="0" lang="en-IN" sz="1100" b="0" i="0" u="none" strike="noStrike" kern="1200" cap="none" spc="0" normalizeH="0" baseline="0" noProof="0">
              <a:ln>
                <a:noFill/>
              </a:ln>
              <a:solidFill>
                <a:schemeClr val="tx1">
                  <a:lumMod val="75000"/>
                  <a:lumOff val="25000"/>
                </a:schemeClr>
              </a:solidFill>
              <a:effectLst/>
              <a:uLnTx/>
              <a:uFillTx/>
              <a:latin typeface="Lato"/>
              <a:ea typeface="+mn-ea"/>
              <a:cs typeface="+mn-cs"/>
            </a:endParaRPr>
          </a:p>
        </p:txBody>
      </p:sp>
    </p:spTree>
    <p:extLst>
      <p:ext uri="{BB962C8B-B14F-4D97-AF65-F5344CB8AC3E}">
        <p14:creationId xmlns:p14="http://schemas.microsoft.com/office/powerpoint/2010/main" val="2415123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199" y="1534633"/>
            <a:ext cx="4133851" cy="409279"/>
          </a:xfrm>
          <a:prstGeom prst="rect">
            <a:avLst/>
          </a:prstGeom>
          <a:noFill/>
        </p:spPr>
        <p:txBody>
          <a:bodyPr wrap="square" lIns="0" tIns="0" rIns="0">
            <a:spAutoFit/>
          </a:bodyPr>
          <a:lstStyle/>
          <a:p>
            <a:pPr>
              <a:lnSpc>
                <a:spcPct val="110000"/>
              </a:lnSpc>
              <a:spcAft>
                <a:spcPts val="600"/>
              </a:spcAft>
            </a:pPr>
            <a:r>
              <a:rPr lang="en-US" sz="110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This chart illustrates the team members who develop our simulators, and the amount of effort they take to produce a quality training product.</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Production</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Schedule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graphicFrame>
        <p:nvGraphicFramePr>
          <p:cNvPr id="3" name="Table 2">
            <a:extLst>
              <a:ext uri="{FF2B5EF4-FFF2-40B4-BE49-F238E27FC236}">
                <a16:creationId xmlns:a16="http://schemas.microsoft.com/office/drawing/2014/main" id="{64FCC063-0486-A852-47B0-21CAA8248F5C}"/>
              </a:ext>
            </a:extLst>
          </p:cNvPr>
          <p:cNvGraphicFramePr>
            <a:graphicFrameLocks/>
          </p:cNvGraphicFramePr>
          <p:nvPr>
            <p:extLst>
              <p:ext uri="{D42A27DB-BD31-4B8C-83A1-F6EECF244321}">
                <p14:modId xmlns:p14="http://schemas.microsoft.com/office/powerpoint/2010/main" val="1214789046"/>
              </p:ext>
            </p:extLst>
          </p:nvPr>
        </p:nvGraphicFramePr>
        <p:xfrm>
          <a:off x="457200" y="2416594"/>
          <a:ext cx="5943599" cy="5192773"/>
        </p:xfrm>
        <a:graphic>
          <a:graphicData uri="http://schemas.openxmlformats.org/drawingml/2006/table">
            <a:tbl>
              <a:tblPr firstRow="1" bandRow="1">
                <a:effectLst/>
                <a:tableStyleId>{5C22544A-7EE6-4342-B048-85BDC9FD1C3A}</a:tableStyleId>
              </a:tblPr>
              <a:tblGrid>
                <a:gridCol w="1459609">
                  <a:extLst>
                    <a:ext uri="{9D8B030D-6E8A-4147-A177-3AD203B41FA5}">
                      <a16:colId xmlns:a16="http://schemas.microsoft.com/office/drawing/2014/main" val="20000"/>
                    </a:ext>
                  </a:extLst>
                </a:gridCol>
                <a:gridCol w="896798">
                  <a:extLst>
                    <a:ext uri="{9D8B030D-6E8A-4147-A177-3AD203B41FA5}">
                      <a16:colId xmlns:a16="http://schemas.microsoft.com/office/drawing/2014/main" val="20001"/>
                    </a:ext>
                  </a:extLst>
                </a:gridCol>
                <a:gridCol w="896798">
                  <a:extLst>
                    <a:ext uri="{9D8B030D-6E8A-4147-A177-3AD203B41FA5}">
                      <a16:colId xmlns:a16="http://schemas.microsoft.com/office/drawing/2014/main" val="20002"/>
                    </a:ext>
                  </a:extLst>
                </a:gridCol>
                <a:gridCol w="896798">
                  <a:extLst>
                    <a:ext uri="{9D8B030D-6E8A-4147-A177-3AD203B41FA5}">
                      <a16:colId xmlns:a16="http://schemas.microsoft.com/office/drawing/2014/main" val="20003"/>
                    </a:ext>
                  </a:extLst>
                </a:gridCol>
                <a:gridCol w="896798">
                  <a:extLst>
                    <a:ext uri="{9D8B030D-6E8A-4147-A177-3AD203B41FA5}">
                      <a16:colId xmlns:a16="http://schemas.microsoft.com/office/drawing/2014/main" val="20004"/>
                    </a:ext>
                  </a:extLst>
                </a:gridCol>
                <a:gridCol w="896798">
                  <a:extLst>
                    <a:ext uri="{9D8B030D-6E8A-4147-A177-3AD203B41FA5}">
                      <a16:colId xmlns:a16="http://schemas.microsoft.com/office/drawing/2014/main" val="20005"/>
                    </a:ext>
                  </a:extLst>
                </a:gridCol>
              </a:tblGrid>
              <a:tr h="329353">
                <a:tc rowSpan="3">
                  <a:txBody>
                    <a:bodyPr/>
                    <a:lstStyle/>
                    <a:p>
                      <a:pPr algn="l"/>
                      <a:r>
                        <a:rPr lang="en-US" sz="1400">
                          <a:solidFill>
                            <a:schemeClr val="tx1">
                              <a:lumMod val="85000"/>
                              <a:lumOff val="15000"/>
                            </a:schemeClr>
                          </a:solidFill>
                          <a:latin typeface="+mn-lt"/>
                        </a:rPr>
                        <a:t>Development</a:t>
                      </a:r>
                    </a:p>
                    <a:p>
                      <a:pPr algn="l"/>
                      <a:r>
                        <a:rPr lang="en-US" sz="1400">
                          <a:solidFill>
                            <a:schemeClr val="tx1">
                              <a:lumMod val="85000"/>
                              <a:lumOff val="15000"/>
                            </a:schemeClr>
                          </a:solidFill>
                          <a:latin typeface="+mn-lt"/>
                        </a:rPr>
                        <a:t>Team</a:t>
                      </a:r>
                    </a:p>
                  </a:txBody>
                  <a:tcPr marR="0" marT="0" marB="91440" anchor="b">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gridSpan="5">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a:solidFill>
                            <a:schemeClr val="tx1"/>
                          </a:solidFill>
                          <a:latin typeface="+mn-lt"/>
                        </a:rPr>
                        <a:t> </a:t>
                      </a:r>
                      <a:r>
                        <a:rPr lang="en-US" sz="1400" b="1" kern="1200">
                          <a:solidFill>
                            <a:schemeClr val="tx1">
                              <a:lumMod val="85000"/>
                              <a:lumOff val="15000"/>
                            </a:schemeClr>
                          </a:solidFill>
                          <a:latin typeface="+mn-lt"/>
                          <a:ea typeface="+mn-ea"/>
                          <a:cs typeface="+mn-cs"/>
                        </a:rPr>
                        <a:t>Production Phases in Milestones</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b="1" kern="1200">
                        <a:solidFill>
                          <a:schemeClr val="tx1">
                            <a:lumMod val="85000"/>
                            <a:lumOff val="15000"/>
                          </a:schemeClr>
                        </a:solidFill>
                        <a:latin typeface="+mn-lt"/>
                        <a:ea typeface="+mn-ea"/>
                        <a:cs typeface="+mn-cs"/>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2212552907"/>
                  </a:ext>
                </a:extLst>
              </a:tr>
              <a:tr h="27432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a:solidFill>
                            <a:schemeClr val="tx1"/>
                          </a:solidFill>
                          <a:latin typeface="Calibri" panose="020F0502020204030204" pitchFamily="34" charset="0"/>
                          <a:ea typeface="Calibri" panose="020F0502020204030204" pitchFamily="34" charset="0"/>
                          <a:cs typeface="Calibri" panose="020F0502020204030204" pitchFamily="34" charset="0"/>
                        </a:rPr>
                        <a:t>Requirements Gathering, Design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kern="1200">
                          <a:solidFill>
                            <a:schemeClr val="tx1"/>
                          </a:solidFill>
                          <a:latin typeface="Calibri" panose="020F0502020204030204" pitchFamily="34" charset="0"/>
                          <a:ea typeface="Calibri" panose="020F0502020204030204" pitchFamily="34" charset="0"/>
                          <a:cs typeface="Calibri" panose="020F0502020204030204" pitchFamily="34" charset="0"/>
                        </a:rPr>
                        <a:t>Modeling, Coding, Writing, Production</a:t>
                      </a: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hMerge="1">
                  <a:txBody>
                    <a:bodyPr/>
                    <a:lstStyle/>
                    <a:p>
                      <a:pPr algn="ctr"/>
                      <a:endParaRPr lang="en-US" sz="1400">
                        <a:solidFill>
                          <a:schemeClr val="tx1"/>
                        </a:solidFill>
                        <a:latin typeface="+mn-lt"/>
                      </a:endParaRPr>
                    </a:p>
                  </a:txBody>
                  <a:tcPr marL="0" marR="0" marT="0" marB="0"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3275128677"/>
                  </a:ext>
                </a:extLst>
              </a:tr>
              <a:tr h="365760">
                <a:tc vMerge="1">
                  <a:txBody>
                    <a:bodyPr/>
                    <a:lstStyle/>
                    <a:p>
                      <a:endParaRPr lang="en-US" sz="1900">
                        <a:solidFill>
                          <a:srgbClr val="1F497D"/>
                        </a:solidFill>
                        <a:latin typeface="+mn-lt"/>
                      </a:endParaRPr>
                    </a:p>
                  </a:txBody>
                  <a:tcPr marL="0" marR="0" marT="0" marB="0">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Pre-Alpha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Alpha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Beta</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lnSpc>
                          <a:spcPts val="1100"/>
                        </a:lnSpc>
                      </a:pP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Release Candidate</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tc>
                  <a:txBody>
                    <a:bodyPr/>
                    <a:lstStyle/>
                    <a:p>
                      <a:pPr algn="ctr"/>
                      <a:r>
                        <a:rPr lang="en-US" sz="1050" b="1">
                          <a:solidFill>
                            <a:schemeClr val="tx1"/>
                          </a:solidFill>
                          <a:latin typeface="Calibri" panose="020F0502020204030204" pitchFamily="34" charset="0"/>
                          <a:ea typeface="Calibri" panose="020F0502020204030204" pitchFamily="34" charset="0"/>
                          <a:cs typeface="Calibri" panose="020F0502020204030204" pitchFamily="34" charset="0"/>
                        </a:rPr>
                        <a:t>Gold Master</a:t>
                      </a:r>
                    </a:p>
                  </a:txBody>
                  <a:tcPr marL="0" marR="0" marT="0" anchor="b">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0001"/>
                  </a:ext>
                </a:extLst>
              </a:tr>
              <a:tr h="888933">
                <a:tc>
                  <a:txBody>
                    <a:bodyPr/>
                    <a:lstStyle/>
                    <a:p>
                      <a:pPr algn="l"/>
                      <a:r>
                        <a:rPr lang="en-US" sz="1200">
                          <a:solidFill>
                            <a:schemeClr val="tx1"/>
                          </a:solidFill>
                          <a:latin typeface="+mn-lt"/>
                        </a:rPr>
                        <a:t>Producers &amp; </a:t>
                      </a:r>
                      <a:br>
                        <a:rPr lang="en-US" sz="1200">
                          <a:solidFill>
                            <a:schemeClr val="tx1"/>
                          </a:solidFill>
                          <a:latin typeface="+mn-lt"/>
                        </a:rPr>
                      </a:br>
                      <a:r>
                        <a:rPr lang="en-US" sz="1200">
                          <a:solidFill>
                            <a:schemeClr val="tx1"/>
                          </a:solidFill>
                          <a:latin typeface="+mn-lt"/>
                        </a:rPr>
                        <a:t>Team Leads (2)</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40000"/>
                        <a:lumOff val="6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888933">
                <a:tc>
                  <a:txBody>
                    <a:bodyPr/>
                    <a:lstStyle/>
                    <a:p>
                      <a:pPr algn="l"/>
                      <a:r>
                        <a:rPr lang="en-US" sz="1200">
                          <a:solidFill>
                            <a:schemeClr val="tx1"/>
                          </a:solidFill>
                          <a:latin typeface="+mn-lt"/>
                        </a:rPr>
                        <a:t>Developers (3)</a:t>
                      </a:r>
                    </a:p>
                  </a:txBody>
                  <a:tcPr marR="101672" marT="50836" marB="50836" anchor="ctr">
                    <a:lnL w="1270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6">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667608">
                <a:tc>
                  <a:txBody>
                    <a:bodyPr/>
                    <a:lstStyle/>
                    <a:p>
                      <a:pPr marL="0" indent="0" algn="l"/>
                      <a:r>
                        <a:rPr lang="en-US" sz="1200">
                          <a:solidFill>
                            <a:schemeClr val="tx1"/>
                          </a:solidFill>
                          <a:latin typeface="+mn-lt"/>
                        </a:rPr>
                        <a:t>Artists (2)</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4"/>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Audio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Engineer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5"/>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User Interface Designer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accent3">
                        <a:lumMod val="60000"/>
                        <a:lumOff val="40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98771086"/>
                  </a:ext>
                </a:extLst>
              </a:tr>
              <a:tr h="59262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Production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latin typeface="+mn-lt"/>
                        </a:rPr>
                        <a:t>&amp; QA (1)</a:t>
                      </a:r>
                    </a:p>
                  </a:txBody>
                  <a:tcPr marR="101672" marT="50836" marB="50836" anchor="ctr">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rgbClr val="D48E01">
                        <a:alpha val="69020"/>
                      </a:srgb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lang="en-US" sz="2000">
                        <a:latin typeface="Arial Narrow" pitchFamily="34" charset="0"/>
                      </a:endParaRPr>
                    </a:p>
                  </a:txBody>
                  <a:tcPr marL="101672" marR="101672" marT="50836" marB="50836">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6"/>
                  </a:ext>
                </a:extLst>
              </a:tr>
            </a:tbl>
          </a:graphicData>
        </a:graphic>
      </p:graphicFrame>
      <p:sp>
        <p:nvSpPr>
          <p:cNvPr id="49" name="Rounded Rectangle 40">
            <a:extLst>
              <a:ext uri="{FF2B5EF4-FFF2-40B4-BE49-F238E27FC236}">
                <a16:creationId xmlns:a16="http://schemas.microsoft.com/office/drawing/2014/main" id="{659AD7AF-06F3-28F3-CAE4-EE13B8789925}"/>
              </a:ext>
            </a:extLst>
          </p:cNvPr>
          <p:cNvSpPr/>
          <p:nvPr/>
        </p:nvSpPr>
        <p:spPr>
          <a:xfrm>
            <a:off x="2013074" y="3726609"/>
            <a:ext cx="766868"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Org.</a:t>
            </a:r>
          </a:p>
        </p:txBody>
      </p:sp>
      <p:sp>
        <p:nvSpPr>
          <p:cNvPr id="50" name="Rounded Rectangle 40">
            <a:extLst>
              <a:ext uri="{FF2B5EF4-FFF2-40B4-BE49-F238E27FC236}">
                <a16:creationId xmlns:a16="http://schemas.microsoft.com/office/drawing/2014/main" id="{C811A1DF-1060-CD08-42A3-BECE084AFFF5}"/>
              </a:ext>
            </a:extLst>
          </p:cNvPr>
          <p:cNvSpPr/>
          <p:nvPr/>
        </p:nvSpPr>
        <p:spPr>
          <a:xfrm>
            <a:off x="2013074" y="3987205"/>
            <a:ext cx="1248264"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Strategy</a:t>
            </a:r>
          </a:p>
        </p:txBody>
      </p:sp>
      <p:sp>
        <p:nvSpPr>
          <p:cNvPr id="51" name="Rounded Rectangle 40">
            <a:extLst>
              <a:ext uri="{FF2B5EF4-FFF2-40B4-BE49-F238E27FC236}">
                <a16:creationId xmlns:a16="http://schemas.microsoft.com/office/drawing/2014/main" id="{95C75E5F-F375-7ED2-E412-4188D4FAD3BA}"/>
              </a:ext>
            </a:extLst>
          </p:cNvPr>
          <p:cNvSpPr/>
          <p:nvPr/>
        </p:nvSpPr>
        <p:spPr>
          <a:xfrm>
            <a:off x="2013074" y="3466013"/>
            <a:ext cx="4311526"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Client Communication &amp; Coordination</a:t>
            </a:r>
          </a:p>
        </p:txBody>
      </p:sp>
      <p:sp>
        <p:nvSpPr>
          <p:cNvPr id="52" name="Rounded Rectangle 40">
            <a:extLst>
              <a:ext uri="{FF2B5EF4-FFF2-40B4-BE49-F238E27FC236}">
                <a16:creationId xmlns:a16="http://schemas.microsoft.com/office/drawing/2014/main" id="{5E8F0BDC-C165-78EF-05F6-715CF4964406}"/>
              </a:ext>
            </a:extLst>
          </p:cNvPr>
          <p:cNvSpPr/>
          <p:nvPr/>
        </p:nvSpPr>
        <p:spPr>
          <a:xfrm>
            <a:off x="2013074" y="4358915"/>
            <a:ext cx="1248266"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Project Structure</a:t>
            </a:r>
          </a:p>
        </p:txBody>
      </p:sp>
      <p:sp>
        <p:nvSpPr>
          <p:cNvPr id="53" name="Rounded Rectangle 40">
            <a:extLst>
              <a:ext uri="{FF2B5EF4-FFF2-40B4-BE49-F238E27FC236}">
                <a16:creationId xmlns:a16="http://schemas.microsoft.com/office/drawing/2014/main" id="{5ABAEB8B-BAFA-59FA-9D74-A35D9261411A}"/>
              </a:ext>
            </a:extLst>
          </p:cNvPr>
          <p:cNvSpPr/>
          <p:nvPr/>
        </p:nvSpPr>
        <p:spPr>
          <a:xfrm>
            <a:off x="3339759" y="4358915"/>
            <a:ext cx="2984841"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Hardware Logic</a:t>
            </a:r>
          </a:p>
        </p:txBody>
      </p:sp>
      <p:sp>
        <p:nvSpPr>
          <p:cNvPr id="54" name="Rounded Rectangle 40">
            <a:extLst>
              <a:ext uri="{FF2B5EF4-FFF2-40B4-BE49-F238E27FC236}">
                <a16:creationId xmlns:a16="http://schemas.microsoft.com/office/drawing/2014/main" id="{30EA8627-56D4-E775-B81B-DFAB20C78262}"/>
              </a:ext>
            </a:extLst>
          </p:cNvPr>
          <p:cNvSpPr/>
          <p:nvPr/>
        </p:nvSpPr>
        <p:spPr>
          <a:xfrm>
            <a:off x="3339758" y="4612778"/>
            <a:ext cx="2984842"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Software Logic</a:t>
            </a:r>
          </a:p>
        </p:txBody>
      </p:sp>
      <p:sp>
        <p:nvSpPr>
          <p:cNvPr id="55" name="Rounded Rectangle 40">
            <a:extLst>
              <a:ext uri="{FF2B5EF4-FFF2-40B4-BE49-F238E27FC236}">
                <a16:creationId xmlns:a16="http://schemas.microsoft.com/office/drawing/2014/main" id="{4F6375D0-4FAA-6038-90B6-038A820709DE}"/>
              </a:ext>
            </a:extLst>
          </p:cNvPr>
          <p:cNvSpPr/>
          <p:nvPr/>
        </p:nvSpPr>
        <p:spPr>
          <a:xfrm>
            <a:off x="3339757" y="4866641"/>
            <a:ext cx="2984843"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User Interface</a:t>
            </a:r>
          </a:p>
        </p:txBody>
      </p:sp>
      <p:sp>
        <p:nvSpPr>
          <p:cNvPr id="56" name="Rounded Rectangle 40">
            <a:extLst>
              <a:ext uri="{FF2B5EF4-FFF2-40B4-BE49-F238E27FC236}">
                <a16:creationId xmlns:a16="http://schemas.microsoft.com/office/drawing/2014/main" id="{91238043-6ACB-C68B-65C4-1C16C1B88035}"/>
              </a:ext>
            </a:extLst>
          </p:cNvPr>
          <p:cNvSpPr/>
          <p:nvPr/>
        </p:nvSpPr>
        <p:spPr>
          <a:xfrm>
            <a:off x="2013073" y="4612778"/>
            <a:ext cx="1248265" cy="228600"/>
          </a:xfrm>
          <a:prstGeom prst="roundRect">
            <a:avLst>
              <a:gd name="adj" fmla="val 48717"/>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Lesson Logic</a:t>
            </a:r>
          </a:p>
        </p:txBody>
      </p:sp>
      <p:sp>
        <p:nvSpPr>
          <p:cNvPr id="57" name="Rounded Rectangle 40">
            <a:extLst>
              <a:ext uri="{FF2B5EF4-FFF2-40B4-BE49-F238E27FC236}">
                <a16:creationId xmlns:a16="http://schemas.microsoft.com/office/drawing/2014/main" id="{BEEF4050-198E-7634-C994-6886F1F464DA}"/>
              </a:ext>
            </a:extLst>
          </p:cNvPr>
          <p:cNvSpPr/>
          <p:nvPr/>
        </p:nvSpPr>
        <p:spPr>
          <a:xfrm>
            <a:off x="2013074" y="5254613"/>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Environment Modeling</a:t>
            </a:r>
            <a:endParaRPr lang="en-US" sz="1050" b="1"/>
          </a:p>
        </p:txBody>
      </p:sp>
      <p:sp>
        <p:nvSpPr>
          <p:cNvPr id="58" name="Rounded Rectangle 40">
            <a:extLst>
              <a:ext uri="{FF2B5EF4-FFF2-40B4-BE49-F238E27FC236}">
                <a16:creationId xmlns:a16="http://schemas.microsoft.com/office/drawing/2014/main" id="{C6561AE8-167F-06BA-3A77-C642F97B9C32}"/>
              </a:ext>
            </a:extLst>
          </p:cNvPr>
          <p:cNvSpPr/>
          <p:nvPr/>
        </p:nvSpPr>
        <p:spPr>
          <a:xfrm>
            <a:off x="2013074" y="5512065"/>
            <a:ext cx="4311526" cy="228600"/>
          </a:xfrm>
          <a:prstGeom prst="roundRect">
            <a:avLst>
              <a:gd name="adj" fmla="val 48717"/>
            </a:avLst>
          </a:prstGeom>
          <a:solidFill>
            <a:schemeClr val="tx2">
              <a:lumMod val="20000"/>
              <a:lumOff val="80000"/>
            </a:schemeClr>
          </a:solidFill>
          <a:ln>
            <a:solidFill>
              <a:schemeClr val="tx2">
                <a:lumMod val="40000"/>
                <a:lumOff val="6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Equipment Modeling</a:t>
            </a:r>
            <a:endParaRPr lang="en-US" sz="1050" b="1"/>
          </a:p>
        </p:txBody>
      </p:sp>
      <p:sp>
        <p:nvSpPr>
          <p:cNvPr id="59" name="Rounded Rectangle 40">
            <a:extLst>
              <a:ext uri="{FF2B5EF4-FFF2-40B4-BE49-F238E27FC236}">
                <a16:creationId xmlns:a16="http://schemas.microsoft.com/office/drawing/2014/main" id="{3BBB7CC0-B221-2F71-6F1C-99CCDAA1E305}"/>
              </a:ext>
            </a:extLst>
          </p:cNvPr>
          <p:cNvSpPr/>
          <p:nvPr/>
        </p:nvSpPr>
        <p:spPr>
          <a:xfrm>
            <a:off x="2013074" y="6019997"/>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Capture</a:t>
            </a:r>
          </a:p>
        </p:txBody>
      </p:sp>
      <p:sp>
        <p:nvSpPr>
          <p:cNvPr id="60" name="Rounded Rectangle 40">
            <a:extLst>
              <a:ext uri="{FF2B5EF4-FFF2-40B4-BE49-F238E27FC236}">
                <a16:creationId xmlns:a16="http://schemas.microsoft.com/office/drawing/2014/main" id="{64B5DD77-3B9D-C0C8-14CE-1DAA11E8CE8E}"/>
              </a:ext>
            </a:extLst>
          </p:cNvPr>
          <p:cNvSpPr/>
          <p:nvPr/>
        </p:nvSpPr>
        <p:spPr>
          <a:xfrm>
            <a:off x="3339757" y="601999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Audio Design</a:t>
            </a:r>
          </a:p>
        </p:txBody>
      </p:sp>
      <p:sp>
        <p:nvSpPr>
          <p:cNvPr id="61" name="Rounded Rectangle 40">
            <a:extLst>
              <a:ext uri="{FF2B5EF4-FFF2-40B4-BE49-F238E27FC236}">
                <a16:creationId xmlns:a16="http://schemas.microsoft.com/office/drawing/2014/main" id="{B3758737-19DE-5B0A-02AC-4685C8B53DA7}"/>
              </a:ext>
            </a:extLst>
          </p:cNvPr>
          <p:cNvSpPr/>
          <p:nvPr/>
        </p:nvSpPr>
        <p:spPr>
          <a:xfrm>
            <a:off x="2013073" y="6608416"/>
            <a:ext cx="124826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UI Design</a:t>
            </a:r>
          </a:p>
        </p:txBody>
      </p:sp>
      <p:sp>
        <p:nvSpPr>
          <p:cNvPr id="62" name="Rounded Rectangle 40">
            <a:extLst>
              <a:ext uri="{FF2B5EF4-FFF2-40B4-BE49-F238E27FC236}">
                <a16:creationId xmlns:a16="http://schemas.microsoft.com/office/drawing/2014/main" id="{5E911A0F-C3EC-4EF9-DABC-BFBAEC65DEDB}"/>
              </a:ext>
            </a:extLst>
          </p:cNvPr>
          <p:cNvSpPr/>
          <p:nvPr/>
        </p:nvSpPr>
        <p:spPr>
          <a:xfrm>
            <a:off x="3339757" y="6608417"/>
            <a:ext cx="1195254" cy="228600"/>
          </a:xfrm>
          <a:prstGeom prst="roundRect">
            <a:avLst>
              <a:gd name="adj" fmla="val 48717"/>
            </a:avLst>
          </a:prstGeom>
          <a:solidFill>
            <a:schemeClr val="accent3">
              <a:lumMod val="60000"/>
              <a:lumOff val="40000"/>
            </a:schemeClr>
          </a:solidFill>
          <a:ln>
            <a:solidFill>
              <a:schemeClr val="accent1">
                <a:lumMod val="60000"/>
                <a:lumOff val="40000"/>
              </a:schemeClr>
            </a:solid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Asset Production</a:t>
            </a:r>
          </a:p>
        </p:txBody>
      </p:sp>
      <p:sp>
        <p:nvSpPr>
          <p:cNvPr id="63" name="Rounded Rectangle 40">
            <a:extLst>
              <a:ext uri="{FF2B5EF4-FFF2-40B4-BE49-F238E27FC236}">
                <a16:creationId xmlns:a16="http://schemas.microsoft.com/office/drawing/2014/main" id="{14A8897C-A7D5-2E84-FFD0-179D106FF31D}"/>
              </a:ext>
            </a:extLst>
          </p:cNvPr>
          <p:cNvSpPr/>
          <p:nvPr/>
        </p:nvSpPr>
        <p:spPr>
          <a:xfrm>
            <a:off x="4664906" y="7203168"/>
            <a:ext cx="1659694"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Iterative Testing</a:t>
            </a:r>
          </a:p>
        </p:txBody>
      </p:sp>
      <p:sp>
        <p:nvSpPr>
          <p:cNvPr id="64" name="Rounded Rectangle 40">
            <a:extLst>
              <a:ext uri="{FF2B5EF4-FFF2-40B4-BE49-F238E27FC236}">
                <a16:creationId xmlns:a16="http://schemas.microsoft.com/office/drawing/2014/main" id="{092B10B6-1948-CDC0-9625-EDEE35316B53}"/>
              </a:ext>
            </a:extLst>
          </p:cNvPr>
          <p:cNvSpPr/>
          <p:nvPr/>
        </p:nvSpPr>
        <p:spPr>
          <a:xfrm>
            <a:off x="2882722" y="7203168"/>
            <a:ext cx="1652290" cy="228600"/>
          </a:xfrm>
          <a:prstGeom prst="roundRect">
            <a:avLst>
              <a:gd name="adj" fmla="val 48717"/>
            </a:avLst>
          </a:prstGeom>
          <a:solidFill>
            <a:srgbClr val="E1B150"/>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Production Tasks</a:t>
            </a:r>
          </a:p>
        </p:txBody>
      </p:sp>
      <p:sp>
        <p:nvSpPr>
          <p:cNvPr id="65" name="Rounded Rectangle 40">
            <a:extLst>
              <a:ext uri="{FF2B5EF4-FFF2-40B4-BE49-F238E27FC236}">
                <a16:creationId xmlns:a16="http://schemas.microsoft.com/office/drawing/2014/main" id="{B43472DD-BBC1-E3B8-D518-2FC16D900392}"/>
              </a:ext>
            </a:extLst>
          </p:cNvPr>
          <p:cNvSpPr/>
          <p:nvPr/>
        </p:nvSpPr>
        <p:spPr>
          <a:xfrm>
            <a:off x="2856141" y="3726609"/>
            <a:ext cx="3468459" cy="228600"/>
          </a:xfrm>
          <a:prstGeom prst="roundRect">
            <a:avLst>
              <a:gd name="adj" fmla="val 48717"/>
            </a:avLst>
          </a:prstGeom>
          <a:solidFill>
            <a:schemeClr val="tx2">
              <a:lumMod val="40000"/>
              <a:lumOff val="60000"/>
            </a:schemeClr>
          </a:solidFill>
          <a:ln>
            <a:noFill/>
          </a:ln>
        </p:spPr>
        <p:style>
          <a:lnRef idx="0">
            <a:scrgbClr r="0" g="0" b="0"/>
          </a:lnRef>
          <a:fillRef idx="0">
            <a:scrgbClr r="0" g="0" b="0"/>
          </a:fillRef>
          <a:effectRef idx="0">
            <a:scrgbClr r="0" g="0" b="0"/>
          </a:effectRef>
          <a:fontRef idx="minor">
            <a:schemeClr val="lt1"/>
          </a:fontRef>
        </p:style>
        <p:txBody>
          <a:bodyPr lIns="0" rIns="0" rtlCol="0" anchor="ctr"/>
          <a:lstStyle/>
          <a:p>
            <a:pPr algn="ctr">
              <a:lnSpc>
                <a:spcPct val="85000"/>
              </a:lnSpc>
              <a:spcBef>
                <a:spcPct val="20000"/>
              </a:spcBef>
            </a:pPr>
            <a:r>
              <a:rPr lang="en-US" sz="1050" b="1">
                <a:solidFill>
                  <a:schemeClr val="tx1">
                    <a:lumMod val="95000"/>
                    <a:lumOff val="5000"/>
                  </a:schemeClr>
                </a:solidFill>
              </a:rPr>
              <a:t>Team Coordination</a:t>
            </a:r>
          </a:p>
        </p:txBody>
      </p:sp>
    </p:spTree>
    <p:extLst>
      <p:ext uri="{BB962C8B-B14F-4D97-AF65-F5344CB8AC3E}">
        <p14:creationId xmlns:p14="http://schemas.microsoft.com/office/powerpoint/2010/main" val="20932197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IGNMENT" hidden="1">
            <a:extLst>
              <a:ext uri="{FF2B5EF4-FFF2-40B4-BE49-F238E27FC236}">
                <a16:creationId xmlns:a16="http://schemas.microsoft.com/office/drawing/2014/main" id="{42B4CAFE-C334-4FF8-8B96-097D24D8672F}"/>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D836D945-0360-48C1-AA47-03F76D0B5FA4}"/>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52" name="BodyText">
            <a:extLst>
              <a:ext uri="{FF2B5EF4-FFF2-40B4-BE49-F238E27FC236}">
                <a16:creationId xmlns:a16="http://schemas.microsoft.com/office/drawing/2014/main" id="{BBF24D2A-02C7-2239-A20E-45B66B5AFDAA}"/>
              </a:ext>
            </a:extLst>
          </p:cNvPr>
          <p:cNvSpPr txBox="1"/>
          <p:nvPr/>
        </p:nvSpPr>
        <p:spPr>
          <a:xfrm>
            <a:off x="457194" y="1635583"/>
            <a:ext cx="5943605" cy="3479350"/>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most critical factors in the development of custom software is the ability to deliver the final product on time.  ForgeFX project managers have extensive experience in the systematic planning, monitoring, and control of project activities to ensure timely completion. ForgeFX anticipates the development of your simulator to be a multi-phased effort, requiring optimized resource allocation over an extended period.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Leveraging both Gantt and milestone charts, ForgeFX provides Stakeholders with a project timeline at project kickoff.  As the project progresses, actual performance is continually measured against the planned schedule. The ForgeFX project manager will address any variances, ensuring that potential delays or accelerations are appropriately communicated to Stakeholders.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An example of ForgeFX’s successful management of a multi-phased software development project is the HoloTrainer XR Training Simulator for the Department of Defense. This program required the development of full training simulators for fifteen different devices, each built by a different manufacturer. The overall program was divided into three development phases, with the total period of performance of 3 years. The Gantt chart below provides an example of how the ForgeFX team monitors the real-time status of the overall project time for this multi-phased project consisting of nearly 3000 individual and interactive training steps. </a:t>
            </a: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4CA4F68D-C2AA-B76E-F94C-11979CDF6C0B}"/>
              </a:ext>
            </a:extLst>
          </p:cNvPr>
          <p:cNvPicPr>
            <a:picLocks noChangeAspect="1"/>
          </p:cNvPicPr>
          <p:nvPr/>
        </p:nvPicPr>
        <p:blipFill rotWithShape="1">
          <a:blip r:embed="rId2">
            <a:extLst>
              <a:ext uri="{28A0092B-C50C-407E-A947-70E740481C1C}">
                <a14:useLocalDpi xmlns:a14="http://schemas.microsoft.com/office/drawing/2010/main" val="0"/>
              </a:ext>
            </a:extLst>
          </a:blip>
          <a:srcRect l="3509" t="14635" r="5341" b="1592"/>
          <a:stretch/>
        </p:blipFill>
        <p:spPr>
          <a:xfrm>
            <a:off x="457195" y="4956448"/>
            <a:ext cx="5943605" cy="3273152"/>
          </a:xfrm>
          <a:prstGeom prst="rect">
            <a:avLst/>
          </a:prstGeom>
        </p:spPr>
      </p:pic>
      <p:pic>
        <p:nvPicPr>
          <p:cNvPr id="11" name="Picture 10" hidden="1">
            <a:extLst>
              <a:ext uri="{FF2B5EF4-FFF2-40B4-BE49-F238E27FC236}">
                <a16:creationId xmlns:a16="http://schemas.microsoft.com/office/drawing/2014/main" id="{9105256F-C7F5-6E01-FE3E-E795EA5548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0762" y="5265951"/>
            <a:ext cx="2219059" cy="1269971"/>
          </a:xfrm>
          <a:prstGeom prst="rect">
            <a:avLst/>
          </a:prstGeom>
        </p:spPr>
      </p:pic>
      <p:sp>
        <p:nvSpPr>
          <p:cNvPr id="4" name="Project Title Placeholder">
            <a:extLst>
              <a:ext uri="{FF2B5EF4-FFF2-40B4-BE49-F238E27FC236}">
                <a16:creationId xmlns:a16="http://schemas.microsoft.com/office/drawing/2014/main" id="{615E7F95-FC28-BD27-94B5-47CAE0426C28}"/>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sp>
        <p:nvSpPr>
          <p:cNvPr id="2" name="Title">
            <a:extLst>
              <a:ext uri="{FF2B5EF4-FFF2-40B4-BE49-F238E27FC236}">
                <a16:creationId xmlns:a16="http://schemas.microsoft.com/office/drawing/2014/main" id="{208899B0-1761-2F49-9F4E-7E1979D82A71}"/>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5" name="Text Placeholder 10">
            <a:extLst>
              <a:ext uri="{FF2B5EF4-FFF2-40B4-BE49-F238E27FC236}">
                <a16:creationId xmlns:a16="http://schemas.microsoft.com/office/drawing/2014/main" id="{B7A846B3-233F-B3AB-C4EC-E6B7F451130E}"/>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Schedule Management</a:t>
            </a:r>
          </a:p>
        </p:txBody>
      </p:sp>
    </p:spTree>
    <p:extLst>
      <p:ext uri="{BB962C8B-B14F-4D97-AF65-F5344CB8AC3E}">
        <p14:creationId xmlns:p14="http://schemas.microsoft.com/office/powerpoint/2010/main" val="1664209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IGNMENT" hidden="1">
            <a:extLst>
              <a:ext uri="{FF2B5EF4-FFF2-40B4-BE49-F238E27FC236}">
                <a16:creationId xmlns:a16="http://schemas.microsoft.com/office/drawing/2014/main" id="{42B4CAFE-C334-4FF8-8B96-097D24D8672F}"/>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D836D945-0360-48C1-AA47-03F76D0B5FA4}"/>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5" name="BodyText">
            <a:extLst>
              <a:ext uri="{FF2B5EF4-FFF2-40B4-BE49-F238E27FC236}">
                <a16:creationId xmlns:a16="http://schemas.microsoft.com/office/drawing/2014/main" id="{9E0693A3-3CCF-1C14-5584-B0CAD4F630CE}"/>
              </a:ext>
            </a:extLst>
          </p:cNvPr>
          <p:cNvSpPr txBox="1"/>
          <p:nvPr/>
        </p:nvSpPr>
        <p:spPr>
          <a:xfrm>
            <a:off x="457196" y="1636776"/>
            <a:ext cx="5943599" cy="3743204"/>
          </a:xfrm>
          <a:prstGeom prst="rect">
            <a:avLst/>
          </a:prstGeom>
          <a:solidFill>
            <a:schemeClr val="bg1"/>
          </a:solidFill>
        </p:spPr>
        <p:txBody>
          <a:bodyPr wrap="square" lIns="0" rIns="0" rtlCol="0">
            <a:spAutoFit/>
          </a:bodyPr>
          <a:lstStyle/>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addition to expertise in overall schedule management, ForgeFX has demonstrated the ability to track progress at the milestone and application feature level.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Shown below is an actual milestone status chart used during a bi-weekly HoloTrainer client meeting.  For this specific training module, the chart tracks the development status from kick-off through each milestone deliverable (Alpha, Beta, etc.).  It also identifies whether the team is ahead or behind schedule and provides a metric to quantify this schedule status.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Moreover, ForgeFX Simulations also maintains detailed records of requirements and progress on a feature-by-feature basis within each module, as identified in the table.  Each feature’s percent progress is monitored, as well as the client-approval status for each specific feature. </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granular approach allows for precise monitoring and control over every aspect of development and provides additional benefits including early identification and resolution of potential issues and facilitates accurate forecasting and planning.</a:t>
            </a:r>
          </a:p>
          <a:p>
            <a:pPr>
              <a:lnSpc>
                <a:spcPct val="110000"/>
              </a:lnSpc>
              <a:spcAft>
                <a:spcPts val="600"/>
              </a:spcAf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approach to schedule management, with its focus on low-level per module tracking, ensures that every aspect of your simulator’s development process will be carefully monitored and controlled to guarantee on-time delivery of a high-quality training solution. </a:t>
            </a: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Picture 6">
            <a:extLst>
              <a:ext uri="{FF2B5EF4-FFF2-40B4-BE49-F238E27FC236}">
                <a16:creationId xmlns:a16="http://schemas.microsoft.com/office/drawing/2014/main" id="{0F68306D-1A48-C4EF-2AFE-7AD77B4FF365}"/>
              </a:ext>
            </a:extLst>
          </p:cNvPr>
          <p:cNvPicPr>
            <a:picLocks noChangeAspect="1"/>
          </p:cNvPicPr>
          <p:nvPr/>
        </p:nvPicPr>
        <p:blipFill rotWithShape="1">
          <a:blip r:embed="rId2">
            <a:extLst>
              <a:ext uri="{28A0092B-C50C-407E-A947-70E740481C1C}">
                <a14:useLocalDpi xmlns:a14="http://schemas.microsoft.com/office/drawing/2010/main" val="0"/>
              </a:ext>
            </a:extLst>
          </a:blip>
          <a:srcRect l="1227" t="1724" r="2059" b="2725"/>
          <a:stretch/>
        </p:blipFill>
        <p:spPr>
          <a:xfrm>
            <a:off x="457200" y="5057793"/>
            <a:ext cx="5943600" cy="3362325"/>
          </a:xfrm>
          <a:prstGeom prst="rect">
            <a:avLst/>
          </a:prstGeom>
        </p:spPr>
      </p:pic>
      <p:sp>
        <p:nvSpPr>
          <p:cNvPr id="3" name="Project Title Placeholder">
            <a:extLst>
              <a:ext uri="{FF2B5EF4-FFF2-40B4-BE49-F238E27FC236}">
                <a16:creationId xmlns:a16="http://schemas.microsoft.com/office/drawing/2014/main" id="{7F225D6E-3F55-8D0D-EC18-B75C2EB95E9A}"/>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sp>
        <p:nvSpPr>
          <p:cNvPr id="6" name="Title">
            <a:extLst>
              <a:ext uri="{FF2B5EF4-FFF2-40B4-BE49-F238E27FC236}">
                <a16:creationId xmlns:a16="http://schemas.microsoft.com/office/drawing/2014/main" id="{9A6BC4D2-757F-1653-1504-2B4F208E1F3C}"/>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Project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Example</a:t>
            </a:r>
          </a:p>
        </p:txBody>
      </p:sp>
      <p:sp>
        <p:nvSpPr>
          <p:cNvPr id="10" name="Text Placeholder 10">
            <a:extLst>
              <a:ext uri="{FF2B5EF4-FFF2-40B4-BE49-F238E27FC236}">
                <a16:creationId xmlns:a16="http://schemas.microsoft.com/office/drawing/2014/main" id="{78F454D2-93A3-88FA-B963-34D81C2005EC}"/>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HoloTrainer Milestone Tracking</a:t>
            </a:r>
          </a:p>
        </p:txBody>
      </p:sp>
    </p:spTree>
    <p:extLst>
      <p:ext uri="{BB962C8B-B14F-4D97-AF65-F5344CB8AC3E}">
        <p14:creationId xmlns:p14="http://schemas.microsoft.com/office/powerpoint/2010/main" val="28453451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7A95D-8DF3-395A-5946-6BAA6051555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A780A00-4511-11A9-6829-17749E4140EF}"/>
              </a:ext>
            </a:extLst>
          </p:cNvPr>
          <p:cNvSpPr>
            <a:spLocks/>
          </p:cNvSpPr>
          <p:nvPr/>
        </p:nvSpPr>
        <p:spPr>
          <a:xfrm>
            <a:off x="457194" y="3871608"/>
            <a:ext cx="5943605" cy="4020766"/>
          </a:xfrm>
          <a:prstGeom prst="rect">
            <a:avLst/>
          </a:prstGeom>
          <a:solidFill>
            <a:schemeClr val="tx2">
              <a:lumMod val="20000"/>
              <a:lumOff val="8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Placeholder 13">
            <a:extLst>
              <a:ext uri="{FF2B5EF4-FFF2-40B4-BE49-F238E27FC236}">
                <a16:creationId xmlns:a16="http://schemas.microsoft.com/office/drawing/2014/main" id="{26E68FBD-AE9A-43BF-2988-7EC3509E75ED}"/>
              </a:ext>
            </a:extLst>
          </p:cNvPr>
          <p:cNvPicPr>
            <a:picLocks noGrp="1" noChangeAspect="1"/>
          </p:cNvPicPr>
          <p:nvPr>
            <p:ph type="pic" sz="quarter" idx="10"/>
          </p:nvPr>
        </p:nvPicPr>
        <p:blipFill rotWithShape="1">
          <a:blip r:embed="rId2"/>
          <a:srcRect t="15959" b="28121"/>
          <a:stretch/>
        </p:blipFill>
        <p:spPr>
          <a:xfrm>
            <a:off x="0" y="0"/>
            <a:ext cx="6858000" cy="2011680"/>
          </a:xfrm>
        </p:spPr>
      </p:pic>
      <p:sp>
        <p:nvSpPr>
          <p:cNvPr id="11" name="Text Placeholder 10">
            <a:extLst>
              <a:ext uri="{FF2B5EF4-FFF2-40B4-BE49-F238E27FC236}">
                <a16:creationId xmlns:a16="http://schemas.microsoft.com/office/drawing/2014/main" id="{9029E27A-7797-BDE0-591B-89475319852A}"/>
              </a:ext>
            </a:extLst>
          </p:cNvPr>
          <p:cNvSpPr>
            <a:spLocks noGrp="1"/>
          </p:cNvSpPr>
          <p:nvPr>
            <p:ph type="body" sz="quarter" idx="15"/>
          </p:nvPr>
        </p:nvSpPr>
        <p:spPr/>
        <p:txBody>
          <a:bodyPr/>
          <a:lstStyle/>
          <a:p>
            <a:r>
              <a:rPr lang="en-US"/>
              <a:t>A Culture of Continuous Improvement</a:t>
            </a:r>
          </a:p>
        </p:txBody>
      </p:sp>
      <p:sp>
        <p:nvSpPr>
          <p:cNvPr id="12" name="Text Placeholder 11">
            <a:extLst>
              <a:ext uri="{FF2B5EF4-FFF2-40B4-BE49-F238E27FC236}">
                <a16:creationId xmlns:a16="http://schemas.microsoft.com/office/drawing/2014/main" id="{9EDFC02C-91B9-12C3-C7BA-A5D435DDE5D0}"/>
              </a:ext>
            </a:extLst>
          </p:cNvPr>
          <p:cNvSpPr>
            <a:spLocks noGrp="1"/>
          </p:cNvSpPr>
          <p:nvPr>
            <p:ph type="body" sz="quarter" idx="16"/>
          </p:nvPr>
        </p:nvSpPr>
        <p:spPr>
          <a:xfrm>
            <a:off x="2468880" y="2194561"/>
            <a:ext cx="3931920" cy="1547345"/>
          </a:xfrm>
        </p:spPr>
        <p:txBody>
          <a:bodyPr/>
          <a:lstStyle/>
          <a:p>
            <a:pPr marL="0" marR="0" lvl="0" indent="0" defTabSz="457200" rtl="0" eaLnBrk="1" fontAlgn="auto" latinLnBrk="0" hangingPunct="1">
              <a:spcBef>
                <a:spcPts val="0"/>
              </a:spcBef>
              <a:spcAft>
                <a:spcPts val="600"/>
              </a:spcAft>
              <a:buClrTx/>
              <a:buSzTx/>
              <a:buFontTx/>
              <a:buNone/>
              <a:tabLst/>
              <a:defRPr/>
            </a:pPr>
            <a:r>
              <a:rPr lang="en-US"/>
              <a:t>We follow an agile development process: a practice of delivering fully functioning application builds every two weeks for review. At each review we meet virtually via conference call and shared desktop to assess the progress made over the preceding month, discuss the current prioritized feature list, and determine requirement details for the features to be developed over the course of the next two weeks.</a:t>
            </a:r>
          </a:p>
        </p:txBody>
      </p:sp>
      <p:sp>
        <p:nvSpPr>
          <p:cNvPr id="15" name="HeaderGradient">
            <a:extLst>
              <a:ext uri="{FF2B5EF4-FFF2-40B4-BE49-F238E27FC236}">
                <a16:creationId xmlns:a16="http://schemas.microsoft.com/office/drawing/2014/main" id="{4D422DB5-CD1F-D2BF-F450-976502EF0EE3}"/>
              </a:ext>
            </a:extLst>
          </p:cNvPr>
          <p:cNvSpPr/>
          <p:nvPr/>
        </p:nvSpPr>
        <p:spPr>
          <a:xfrm>
            <a:off x="0" y="0"/>
            <a:ext cx="6857999" cy="2011680"/>
          </a:xfrm>
          <a:prstGeom prst="rect">
            <a:avLst/>
          </a:prstGeom>
          <a:gradFill flip="none" rotWithShape="1">
            <a:gsLst>
              <a:gs pos="0">
                <a:schemeClr val="tx1">
                  <a:lumMod val="95000"/>
                  <a:lumOff val="5000"/>
                  <a:alpha val="73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4139B4E-72EE-8A18-7EA8-B76DB4E63D37}"/>
              </a:ext>
            </a:extLst>
          </p:cNvPr>
          <p:cNvSpPr>
            <a:spLocks noGrp="1"/>
          </p:cNvSpPr>
          <p:nvPr>
            <p:ph type="title"/>
          </p:nvPr>
        </p:nvSpPr>
        <p:spPr/>
        <p:txBody>
          <a:bodyPr/>
          <a:lstStyle/>
          <a:p>
            <a:r>
              <a:rPr lang="en-US">
                <a:solidFill>
                  <a:schemeClr val="bg1"/>
                </a:solidFill>
              </a:rPr>
              <a:t>Agile</a:t>
            </a:r>
            <a:r>
              <a:rPr lang="en-US"/>
              <a:t> Methodology</a:t>
            </a:r>
          </a:p>
        </p:txBody>
      </p:sp>
      <p:grpSp>
        <p:nvGrpSpPr>
          <p:cNvPr id="5" name="Diagram">
            <a:extLst>
              <a:ext uri="{FF2B5EF4-FFF2-40B4-BE49-F238E27FC236}">
                <a16:creationId xmlns:a16="http://schemas.microsoft.com/office/drawing/2014/main" id="{7E20C5F2-05D8-BD23-BF75-88FC67428352}"/>
              </a:ext>
            </a:extLst>
          </p:cNvPr>
          <p:cNvGrpSpPr/>
          <p:nvPr/>
        </p:nvGrpSpPr>
        <p:grpSpPr>
          <a:xfrm>
            <a:off x="499516" y="4629514"/>
            <a:ext cx="2887159" cy="2493117"/>
            <a:chOff x="3513640" y="4183082"/>
            <a:chExt cx="2887159" cy="2493117"/>
          </a:xfrm>
        </p:grpSpPr>
        <p:sp>
          <p:nvSpPr>
            <p:cNvPr id="10" name="Oval 9">
              <a:extLst>
                <a:ext uri="{FF2B5EF4-FFF2-40B4-BE49-F238E27FC236}">
                  <a16:creationId xmlns:a16="http://schemas.microsoft.com/office/drawing/2014/main" id="{4BF3DF65-2996-82C3-A16B-6357A10E30CF}"/>
                </a:ext>
              </a:extLst>
            </p:cNvPr>
            <p:cNvSpPr/>
            <p:nvPr/>
          </p:nvSpPr>
          <p:spPr>
            <a:xfrm>
              <a:off x="4091641" y="4564062"/>
              <a:ext cx="1731157" cy="1731157"/>
            </a:xfrm>
            <a:prstGeom prst="ellipse">
              <a:avLst/>
            </a:prstGeom>
            <a:solidFill>
              <a:schemeClr val="bg1"/>
            </a:solidFill>
            <a:ln>
              <a:noFill/>
            </a:ln>
            <a:effectLst>
              <a:glow rad="127000">
                <a:schemeClr val="bg1"/>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Diagram">
              <a:extLst>
                <a:ext uri="{FF2B5EF4-FFF2-40B4-BE49-F238E27FC236}">
                  <a16:creationId xmlns:a16="http://schemas.microsoft.com/office/drawing/2014/main" id="{ABD761EA-6A23-E740-20B3-73F9255DC921}"/>
                </a:ext>
              </a:extLst>
            </p:cNvPr>
            <p:cNvGraphicFramePr/>
            <p:nvPr>
              <p:extLst>
                <p:ext uri="{D42A27DB-BD31-4B8C-83A1-F6EECF244321}">
                  <p14:modId xmlns:p14="http://schemas.microsoft.com/office/powerpoint/2010/main" val="583599931"/>
                </p:ext>
              </p:extLst>
            </p:nvPr>
          </p:nvGraphicFramePr>
          <p:xfrm>
            <a:off x="3513640" y="4183082"/>
            <a:ext cx="2887159" cy="24931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8" name="BodyText2">
            <a:extLst>
              <a:ext uri="{FF2B5EF4-FFF2-40B4-BE49-F238E27FC236}">
                <a16:creationId xmlns:a16="http://schemas.microsoft.com/office/drawing/2014/main" id="{581FAB4E-68A9-4F13-4799-651B73796FF1}"/>
              </a:ext>
            </a:extLst>
          </p:cNvPr>
          <p:cNvSpPr txBox="1"/>
          <p:nvPr/>
        </p:nvSpPr>
        <p:spPr>
          <a:xfrm>
            <a:off x="3428996" y="4364476"/>
            <a:ext cx="2734754" cy="3360022"/>
          </a:xfrm>
          <a:prstGeom prst="rect">
            <a:avLst/>
          </a:prstGeom>
          <a:noFill/>
        </p:spPr>
        <p:txBody>
          <a:bodyPr wrap="square" lIns="0" rIns="0">
            <a:spAutoFit/>
          </a:bodyPr>
          <a:lstStyle/>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Planning: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Review the prioritized feature list, possibly reprioritizing features, and/or adding removing features based on what we learn as development progresses and clients give their feedback.</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development team works for 2 weeks developing the discussed features.</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Delivery: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the end of each 2-week period, we upload the latest build for download and review.</a:t>
            </a:r>
          </a:p>
          <a:p>
            <a:pPr marL="0" marR="0" lvl="0" indent="0" defTabSz="457200" rtl="0" eaLnBrk="1" fontAlgn="auto" latinLnBrk="0" hangingPunct="1">
              <a:lnSpc>
                <a:spcPct val="110000"/>
              </a:lnSpc>
              <a:spcAft>
                <a:spcPts val="600"/>
              </a:spcAft>
              <a:buClrTx/>
              <a:buSzTx/>
              <a:buFontTx/>
              <a:buNone/>
              <a:tabLst/>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Sprint Review Meeting:</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Review of progress from the prior 2 weeks and feedback collection. Revisions based on this feedback will be candidates for completion in the following sprint. </a:t>
            </a:r>
          </a:p>
        </p:txBody>
      </p:sp>
      <p:sp>
        <p:nvSpPr>
          <p:cNvPr id="6" name="Text Placeholder 10">
            <a:extLst>
              <a:ext uri="{FF2B5EF4-FFF2-40B4-BE49-F238E27FC236}">
                <a16:creationId xmlns:a16="http://schemas.microsoft.com/office/drawing/2014/main" id="{24CD7109-FD5B-FF15-9126-986E08A4D387}"/>
              </a:ext>
            </a:extLst>
          </p:cNvPr>
          <p:cNvSpPr txBox="1">
            <a:spLocks/>
          </p:cNvSpPr>
          <p:nvPr/>
        </p:nvSpPr>
        <p:spPr>
          <a:xfrm>
            <a:off x="457194" y="3989997"/>
            <a:ext cx="5943604" cy="521128"/>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buNone/>
            </a:pPr>
            <a:r>
              <a:rPr lang="en-US" sz="1600">
                <a:solidFill>
                  <a:schemeClr val="tx1">
                    <a:lumMod val="65000"/>
                    <a:lumOff val="35000"/>
                  </a:schemeClr>
                </a:solidFill>
                <a:latin typeface="Roboto Condensed" panose="02000000000000000000" pitchFamily="2" charset="0"/>
                <a:ea typeface="Roboto Condensed" panose="02000000000000000000" pitchFamily="2" charset="0"/>
                <a:cs typeface="Calibri" panose="020F0502020204030204" pitchFamily="34" charset="0"/>
              </a:rPr>
              <a:t>The Sprint Cycle: One Month of Development</a:t>
            </a:r>
          </a:p>
        </p:txBody>
      </p:sp>
    </p:spTree>
    <p:extLst>
      <p:ext uri="{BB962C8B-B14F-4D97-AF65-F5344CB8AC3E}">
        <p14:creationId xmlns:p14="http://schemas.microsoft.com/office/powerpoint/2010/main" val="2696964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684A48-1757-37E9-B05E-780823FCB022}"/>
            </a:ext>
          </a:extLst>
        </p:cNvPr>
        <p:cNvGrpSpPr/>
        <p:nvPr/>
      </p:nvGrpSpPr>
      <p:grpSpPr>
        <a:xfrm>
          <a:off x="0" y="0"/>
          <a:ext cx="0" cy="0"/>
          <a:chOff x="0" y="0"/>
          <a:chExt cx="0" cy="0"/>
        </a:xfrm>
      </p:grpSpPr>
      <p:sp>
        <p:nvSpPr>
          <p:cNvPr id="22" name="BodyText1" hidden="1">
            <a:extLst>
              <a:ext uri="{FF2B5EF4-FFF2-40B4-BE49-F238E27FC236}">
                <a16:creationId xmlns:a16="http://schemas.microsoft.com/office/drawing/2014/main" id="{426FBA4E-89C8-6B4B-617C-8655BE357379}"/>
              </a:ext>
            </a:extLst>
          </p:cNvPr>
          <p:cNvSpPr txBox="1"/>
          <p:nvPr/>
        </p:nvSpPr>
        <p:spPr>
          <a:xfrm>
            <a:off x="457200" y="2743200"/>
            <a:ext cx="5943596" cy="1300997"/>
          </a:xfrm>
          <a:prstGeom prst="rect">
            <a:avLst/>
          </a:prstGeom>
          <a:noFill/>
        </p:spPr>
        <p:txBody>
          <a:bodyPr wrap="square" lIns="0" rIns="0" rtlCol="0">
            <a:spAutoFit/>
          </a:bodyPr>
          <a:lstStyle/>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We follow an agile development process: this is built around a process of delivering fully functioning application builds every 2 weeks for review. At that point, we will meet virtually via conference call and shared desktop to review the progress made over the preceding month, review the current prioritized feature list, and discuss requirement details for the features to be developed over the course of the next 2 weeks. In the agile process each one-month block of development, called a sprint, looks like this:</a:t>
            </a:r>
          </a:p>
        </p:txBody>
      </p:sp>
      <p:sp>
        <p:nvSpPr>
          <p:cNvPr id="19" name="Subtitle" hidden="1">
            <a:extLst>
              <a:ext uri="{FF2B5EF4-FFF2-40B4-BE49-F238E27FC236}">
                <a16:creationId xmlns:a16="http://schemas.microsoft.com/office/drawing/2014/main" id="{D58621BA-3134-C832-CFAE-4126B6CF8EBA}"/>
              </a:ext>
            </a:extLst>
          </p:cNvPr>
          <p:cNvSpPr txBox="1"/>
          <p:nvPr/>
        </p:nvSpPr>
        <p:spPr>
          <a:xfrm>
            <a:off x="457200" y="23774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A Culture of Continuous Improvement</a:t>
            </a:r>
            <a:endParaRPr lang="id-ID">
              <a:solidFill>
                <a:schemeClr val="tx1">
                  <a:lumMod val="75000"/>
                  <a:lumOff val="25000"/>
                </a:schemeClr>
              </a:solidFill>
              <a:latin typeface="Lato" panose="020F0502020204030203" pitchFamily="34" charset="0"/>
            </a:endParaRPr>
          </a:p>
        </p:txBody>
      </p:sp>
      <p:pic>
        <p:nvPicPr>
          <p:cNvPr id="14" name="Picture Placeholder 13">
            <a:extLst>
              <a:ext uri="{FF2B5EF4-FFF2-40B4-BE49-F238E27FC236}">
                <a16:creationId xmlns:a16="http://schemas.microsoft.com/office/drawing/2014/main" id="{912EA4E0-C862-1B71-28DD-EE9C400B1F4F}"/>
              </a:ext>
            </a:extLst>
          </p:cNvPr>
          <p:cNvPicPr>
            <a:picLocks noGrp="1" noChangeAspect="1"/>
          </p:cNvPicPr>
          <p:nvPr>
            <p:ph type="pic" sz="quarter" idx="10"/>
          </p:nvPr>
        </p:nvPicPr>
        <p:blipFill rotWithShape="1">
          <a:blip r:embed="rId3"/>
          <a:srcRect t="17440" b="17440"/>
          <a:stretch/>
        </p:blipFill>
        <p:spPr/>
      </p:pic>
      <p:sp>
        <p:nvSpPr>
          <p:cNvPr id="26" name="Text Placeholder 25">
            <a:extLst>
              <a:ext uri="{FF2B5EF4-FFF2-40B4-BE49-F238E27FC236}">
                <a16:creationId xmlns:a16="http://schemas.microsoft.com/office/drawing/2014/main" id="{2E34AE5F-675D-0406-21A3-43E0E8CE3C0C}"/>
              </a:ext>
            </a:extLst>
          </p:cNvPr>
          <p:cNvSpPr>
            <a:spLocks noGrp="1"/>
          </p:cNvSpPr>
          <p:nvPr>
            <p:ph type="body" sz="quarter" idx="14"/>
          </p:nvPr>
        </p:nvSpPr>
        <p:spPr>
          <a:xfrm>
            <a:off x="457199" y="7141464"/>
            <a:ext cx="2636195" cy="1063436"/>
          </a:xfrm>
        </p:spPr>
        <p:txBody>
          <a:bodyPr/>
          <a:lstStyle/>
          <a:p>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developers enjoy injecting a simulated environment with all the little details that bring it to life and increase the feeling of immersion. Subtle effects such as trees swaying, birds flitting </a:t>
            </a:r>
            <a:r>
              <a:rPr lang="en-US" sz="1050" i="0"/>
              <a:t>overhead</a:t>
            </a:r>
            <a:r>
              <a:rPr kumimoji="0" lang="en-US" sz="105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and cows mooing help the user feel as if they are in a real-world situation.</a:t>
            </a:r>
            <a:endParaRPr lang="en-US"/>
          </a:p>
        </p:txBody>
      </p:sp>
      <p:sp>
        <p:nvSpPr>
          <p:cNvPr id="25" name="Text Placeholder 24">
            <a:extLst>
              <a:ext uri="{FF2B5EF4-FFF2-40B4-BE49-F238E27FC236}">
                <a16:creationId xmlns:a16="http://schemas.microsoft.com/office/drawing/2014/main" id="{B6EBB3A7-336C-3B41-62E6-B5AA0C85E570}"/>
              </a:ext>
            </a:extLst>
          </p:cNvPr>
          <p:cNvSpPr>
            <a:spLocks noGrp="1"/>
          </p:cNvSpPr>
          <p:nvPr>
            <p:ph type="body" sz="quarter" idx="13"/>
          </p:nvPr>
        </p:nvSpPr>
        <p:spPr>
          <a:xfrm>
            <a:off x="457200" y="6897355"/>
            <a:ext cx="2636195" cy="392446"/>
          </a:xfrm>
        </p:spPr>
        <p:txBody>
          <a:bodyPr/>
          <a:lstStyle/>
          <a:p>
            <a:r>
              <a:rPr lang="en-US"/>
              <a:t>Case Study: Caterpillar</a:t>
            </a:r>
          </a:p>
        </p:txBody>
      </p:sp>
      <p:pic>
        <p:nvPicPr>
          <p:cNvPr id="8" name="Picture Placeholder 7">
            <a:extLst>
              <a:ext uri="{FF2B5EF4-FFF2-40B4-BE49-F238E27FC236}">
                <a16:creationId xmlns:a16="http://schemas.microsoft.com/office/drawing/2014/main" id="{B62E11C7-8771-7580-AC7B-45AF7A2E148A}"/>
              </a:ext>
            </a:extLst>
          </p:cNvPr>
          <p:cNvPicPr>
            <a:picLocks noGrp="1" noChangeAspect="1"/>
          </p:cNvPicPr>
          <p:nvPr>
            <p:ph type="pic" sz="quarter" idx="17"/>
          </p:nvPr>
        </p:nvPicPr>
        <p:blipFill rotWithShape="1">
          <a:blip r:embed="rId4"/>
          <a:srcRect t="2590" b="2590"/>
          <a:stretch/>
        </p:blipFill>
        <p:spPr/>
      </p:pic>
      <p:sp>
        <p:nvSpPr>
          <p:cNvPr id="11" name="Text Placeholder 10">
            <a:extLst>
              <a:ext uri="{FF2B5EF4-FFF2-40B4-BE49-F238E27FC236}">
                <a16:creationId xmlns:a16="http://schemas.microsoft.com/office/drawing/2014/main" id="{A71DB41D-0E65-9BC3-D673-87D23CD86633}"/>
              </a:ext>
            </a:extLst>
          </p:cNvPr>
          <p:cNvSpPr>
            <a:spLocks noGrp="1"/>
          </p:cNvSpPr>
          <p:nvPr>
            <p:ph type="body" sz="quarter" idx="15"/>
          </p:nvPr>
        </p:nvSpPr>
        <p:spPr/>
        <p:txBody>
          <a:bodyPr/>
          <a:lstStyle/>
          <a:p>
            <a:r>
              <a:rPr lang="en-US"/>
              <a:t>Leveraging </a:t>
            </a:r>
          </a:p>
          <a:p>
            <a:r>
              <a:rPr lang="en-US"/>
              <a:t>a Winning </a:t>
            </a:r>
          </a:p>
          <a:p>
            <a:r>
              <a:rPr lang="en-US"/>
              <a:t>Strategy</a:t>
            </a:r>
          </a:p>
        </p:txBody>
      </p:sp>
      <p:sp>
        <p:nvSpPr>
          <p:cNvPr id="5" name="Text Placeholder 4">
            <a:extLst>
              <a:ext uri="{FF2B5EF4-FFF2-40B4-BE49-F238E27FC236}">
                <a16:creationId xmlns:a16="http://schemas.microsoft.com/office/drawing/2014/main" id="{D44650E6-302A-F0A8-D77D-E9E3B1AD7F32}"/>
              </a:ext>
            </a:extLst>
          </p:cNvPr>
          <p:cNvSpPr>
            <a:spLocks noGrp="1"/>
          </p:cNvSpPr>
          <p:nvPr>
            <p:ph type="body" sz="quarter" idx="16"/>
          </p:nvPr>
        </p:nvSpPr>
        <p:spPr/>
        <p:txBody>
          <a:bodyPr/>
          <a:lstStyle/>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game engine is a software framework designed for the creation and development of video games. Video game developers use them to create games for video game consoles, mobile devices and personal computers. Simulations have many vital elements in common with games and their development processes: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Interactive 3D Environments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Task-Based Scenarios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Scoring Mechanisms</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Performance Monitoring</a:t>
            </a:r>
          </a:p>
          <a:p>
            <a:pPr lvl="1">
              <a:spcBef>
                <a:spcPts val="0"/>
              </a:spcBef>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Distribution Methods</a:t>
            </a:r>
          </a:p>
          <a:p>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this reason, ForgeFX uses Unity, the dominant global game development software. More games are made with Unity than with any other game technology. We use game engine technology to produce our 3D simulations and visualizations because they are an incredibly efficient development environment with which to produce high-quality, enterprise-grade interactive 3D applications.</a:t>
            </a:r>
            <a:endParaRPr lang="en-US" sz="1200"/>
          </a:p>
          <a:p>
            <a:endParaRPr lang="en-US" sz="1200"/>
          </a:p>
        </p:txBody>
      </p:sp>
      <p:sp>
        <p:nvSpPr>
          <p:cNvPr id="9" name="HeaderGradient">
            <a:extLst>
              <a:ext uri="{FF2B5EF4-FFF2-40B4-BE49-F238E27FC236}">
                <a16:creationId xmlns:a16="http://schemas.microsoft.com/office/drawing/2014/main" id="{7CF61DE1-A601-B7D4-3CED-49B8B9919932}"/>
              </a:ext>
            </a:extLst>
          </p:cNvPr>
          <p:cNvSpPr/>
          <p:nvPr/>
        </p:nvSpPr>
        <p:spPr>
          <a:xfrm>
            <a:off x="0" y="1"/>
            <a:ext cx="6857999" cy="2011362"/>
          </a:xfrm>
          <a:prstGeom prst="rect">
            <a:avLst/>
          </a:prstGeom>
          <a:gradFill flip="none" rotWithShape="1">
            <a:gsLst>
              <a:gs pos="0">
                <a:schemeClr val="tx1">
                  <a:lumMod val="95000"/>
                  <a:lumOff val="5000"/>
                  <a:alpha val="62000"/>
                </a:schemeClr>
              </a:gs>
              <a:gs pos="39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a:extLst>
              <a:ext uri="{FF2B5EF4-FFF2-40B4-BE49-F238E27FC236}">
                <a16:creationId xmlns:a16="http://schemas.microsoft.com/office/drawing/2014/main" id="{1AB14BD4-F983-8976-CD71-C61A35E48ADA}"/>
              </a:ext>
            </a:extLst>
          </p:cNvPr>
          <p:cNvSpPr>
            <a:spLocks noGrp="1"/>
          </p:cNvSpPr>
          <p:nvPr>
            <p:ph type="title"/>
          </p:nvPr>
        </p:nvSpPr>
        <p:spPr/>
        <p:txBody>
          <a:bodyPr/>
          <a:lstStyle/>
          <a:p>
            <a:pPr lvl="0"/>
            <a:r>
              <a:rPr lang="en-US">
                <a:solidFill>
                  <a:schemeClr val="bg1"/>
                </a:solidFill>
              </a:rPr>
              <a:t>Game Engine</a:t>
            </a:r>
            <a:r>
              <a:rPr lang="en-US"/>
              <a:t> Technology</a:t>
            </a:r>
          </a:p>
        </p:txBody>
      </p:sp>
    </p:spTree>
    <p:extLst>
      <p:ext uri="{BB962C8B-B14F-4D97-AF65-F5344CB8AC3E}">
        <p14:creationId xmlns:p14="http://schemas.microsoft.com/office/powerpoint/2010/main" val="364229282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50661-CD22-68BC-335D-7D493AC57BFD}"/>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D951902-A738-6A16-350E-EE83103816A8}"/>
              </a:ext>
            </a:extLst>
          </p:cNvPr>
          <p:cNvPicPr>
            <a:picLocks noGrp="1" noChangeAspect="1"/>
          </p:cNvPicPr>
          <p:nvPr>
            <p:ph type="pic" sz="quarter" idx="10"/>
          </p:nvPr>
        </p:nvPicPr>
        <p:blipFill rotWithShape="1">
          <a:blip r:embed="rId2"/>
          <a:srcRect t="31559" b="16953"/>
          <a:stretch/>
        </p:blipFill>
        <p:spPr>
          <a:xfrm>
            <a:off x="0" y="0"/>
            <a:ext cx="6858000" cy="2011680"/>
          </a:xfrm>
        </p:spPr>
      </p:pic>
      <p:sp>
        <p:nvSpPr>
          <p:cNvPr id="5" name="Text Placeholder 4">
            <a:extLst>
              <a:ext uri="{FF2B5EF4-FFF2-40B4-BE49-F238E27FC236}">
                <a16:creationId xmlns:a16="http://schemas.microsoft.com/office/drawing/2014/main" id="{74638E33-D911-0F98-EF1A-01645E5A091F}"/>
              </a:ext>
            </a:extLst>
          </p:cNvPr>
          <p:cNvSpPr>
            <a:spLocks noGrp="1"/>
          </p:cNvSpPr>
          <p:nvPr>
            <p:ph type="body" sz="quarter" idx="15"/>
          </p:nvPr>
        </p:nvSpPr>
        <p:spPr/>
        <p:txBody>
          <a:bodyPr/>
          <a:lstStyle/>
          <a:p>
            <a:r>
              <a:rPr lang="en-US"/>
              <a:t>Key to </a:t>
            </a:r>
          </a:p>
          <a:p>
            <a:r>
              <a:rPr lang="en-US"/>
              <a:t>a Superior </a:t>
            </a:r>
          </a:p>
          <a:p>
            <a:r>
              <a:rPr lang="en-US"/>
              <a:t>User Experience</a:t>
            </a:r>
          </a:p>
        </p:txBody>
      </p:sp>
      <p:sp>
        <p:nvSpPr>
          <p:cNvPr id="12" name="Text Placeholder 11">
            <a:extLst>
              <a:ext uri="{FF2B5EF4-FFF2-40B4-BE49-F238E27FC236}">
                <a16:creationId xmlns:a16="http://schemas.microsoft.com/office/drawing/2014/main" id="{E9B41B3C-9D93-A5C1-77F3-FC4BFD63293F}"/>
              </a:ext>
            </a:extLst>
          </p:cNvPr>
          <p:cNvSpPr>
            <a:spLocks noGrp="1"/>
          </p:cNvSpPr>
          <p:nvPr>
            <p:ph type="body" sz="quarter" idx="16"/>
          </p:nvPr>
        </p:nvSpPr>
        <p:spPr/>
        <p:txBody>
          <a:bodyPr/>
          <a:lstStyle/>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develop a robust application which is both reliable and supportable we follow a series of best practices that we have developed over the years.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first piece of this puzzle, which occurs during development of the application, is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unit testing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each incremental change that is made to the application, we automatically run a suite of comprehensive tests which ensure that new features have not negatively impacted existing features.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second piece that facilitates application support, after deployment to users, is our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automated error reporting</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application, with end-user permission, sends us performance and issue telemetry which allows for detection and correction of issues in the deployed application.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we include the capability for both trainers and trainees to </a:t>
            </a:r>
            <a:r>
              <a:rPr lang="en-US"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manually submit feedback</a:t>
            </a: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from within the application, including a screenshot of the relevant item. This closes the loop for end-to-end reliability and support systems.</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Usability testing is a type of testing we perform to evaluate our products, essentially testing how usable the application by users. Throughout the course of the development of the product, we will have people who have never seen the application use the software, to determine how user-friendly the program is. This type of testing gives us direct input on how users will be able to navigate and use the system. </a:t>
            </a:r>
          </a:p>
          <a:p>
            <a:pPr>
              <a:lnSpc>
                <a:spcPct val="110000"/>
              </a:lnSpc>
              <a:spcBef>
                <a:spcPts val="0"/>
              </a:spcBef>
              <a:spcAft>
                <a:spcPts val="600"/>
              </a:spcAft>
              <a:defRPr/>
            </a:pPr>
            <a:r>
              <a:rPr lang="en-US">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These testing protocols are paramount to the to the success of our simulators, as we often uncover simple course corrections that we can perform to make the application more useable, and thus more successful. </a:t>
            </a:r>
          </a:p>
        </p:txBody>
      </p:sp>
      <p:sp>
        <p:nvSpPr>
          <p:cNvPr id="15" name="HeaderGradient">
            <a:extLst>
              <a:ext uri="{FF2B5EF4-FFF2-40B4-BE49-F238E27FC236}">
                <a16:creationId xmlns:a16="http://schemas.microsoft.com/office/drawing/2014/main" id="{FEA3317E-CF78-B10F-6B46-08A521FB5D57}"/>
              </a:ext>
            </a:extLst>
          </p:cNvPr>
          <p:cNvSpPr/>
          <p:nvPr/>
        </p:nvSpPr>
        <p:spPr>
          <a:xfrm>
            <a:off x="0" y="0"/>
            <a:ext cx="6857999" cy="2011680"/>
          </a:xfrm>
          <a:prstGeom prst="rect">
            <a:avLst/>
          </a:prstGeom>
          <a:gradFill flip="none" rotWithShape="1">
            <a:gsLst>
              <a:gs pos="0">
                <a:schemeClr val="tx1">
                  <a:lumMod val="95000"/>
                  <a:lumOff val="5000"/>
                  <a:alpha val="89000"/>
                </a:schemeClr>
              </a:gs>
              <a:gs pos="39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359E2934-31D3-4B2B-F238-8034A5F67B88}"/>
              </a:ext>
            </a:extLst>
          </p:cNvPr>
          <p:cNvSpPr>
            <a:spLocks noGrp="1"/>
          </p:cNvSpPr>
          <p:nvPr>
            <p:ph type="title"/>
          </p:nvPr>
        </p:nvSpPr>
        <p:spPr/>
        <p:txBody>
          <a:bodyPr/>
          <a:lstStyle/>
          <a:p>
            <a:r>
              <a:rPr lang="en-US">
                <a:solidFill>
                  <a:schemeClr val="bg1"/>
                </a:solidFill>
              </a:rPr>
              <a:t>Quality Assurance</a:t>
            </a:r>
            <a:r>
              <a:rPr lang="en-US"/>
              <a:t> Testing</a:t>
            </a:r>
          </a:p>
        </p:txBody>
      </p:sp>
    </p:spTree>
    <p:extLst>
      <p:ext uri="{BB962C8B-B14F-4D97-AF65-F5344CB8AC3E}">
        <p14:creationId xmlns:p14="http://schemas.microsoft.com/office/powerpoint/2010/main" val="208117372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5" name="Picture Placeholder 3">
            <a:extLst>
              <a:ext uri="{FF2B5EF4-FFF2-40B4-BE49-F238E27FC236}">
                <a16:creationId xmlns:a16="http://schemas.microsoft.com/office/drawing/2014/main" id="{C753493D-F535-4442-ACE7-CB9E4C7D2F4B}"/>
              </a:ext>
            </a:extLst>
          </p:cNvPr>
          <p:cNvPicPr>
            <a:picLocks noChangeAspect="1"/>
          </p:cNvPicPr>
          <p:nvPr/>
        </p:nvPicPr>
        <p:blipFill rotWithShape="1">
          <a:blip r:embed="rId3"/>
          <a:srcRect l="7980" t="1703" r="34404" b="6765"/>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704088"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Description"/>
          <p:cNvSpPr/>
          <p:nvPr/>
        </p:nvSpPr>
        <p:spPr>
          <a:xfrm>
            <a:off x="914401" y="5486400"/>
            <a:ext cx="3168502" cy="650050"/>
          </a:xfrm>
          <a:prstGeom prst="rect">
            <a:avLst/>
          </a:prstGeom>
        </p:spPr>
        <p:txBody>
          <a:bodyPr wrap="square" lIns="0" tIns="0" rIns="0" bIns="0">
            <a:spAutoFit/>
          </a:bodyPr>
          <a:lstStyle/>
          <a:p>
            <a:pPr>
              <a:lnSpc>
                <a:spcPct val="120000"/>
              </a:lnSpc>
            </a:pPr>
            <a:r>
              <a:rPr lang="en-US" sz="1200">
                <a:solidFill>
                  <a:schemeClr val="bg1">
                    <a:lumMod val="95000"/>
                  </a:schemeClr>
                </a:solidFill>
                <a:latin typeface="Calibri"/>
                <a:cs typeface="Calibri"/>
              </a:rPr>
              <a:t>Some final thoughts about this project and our hope for a successful cooperative venture with your organization. </a:t>
            </a:r>
          </a:p>
        </p:txBody>
      </p:sp>
      <p:sp>
        <p:nvSpPr>
          <p:cNvPr id="7" name="Title 6">
            <a:extLst>
              <a:ext uri="{FF2B5EF4-FFF2-40B4-BE49-F238E27FC236}">
                <a16:creationId xmlns:a16="http://schemas.microsoft.com/office/drawing/2014/main" id="{40E0B7AA-0C67-27F3-6018-1DC7396EE0BC}"/>
              </a:ext>
            </a:extLst>
          </p:cNvPr>
          <p:cNvSpPr>
            <a:spLocks noGrp="1"/>
          </p:cNvSpPr>
          <p:nvPr>
            <p:ph type="title" idx="4294967295"/>
          </p:nvPr>
        </p:nvSpPr>
        <p:spPr>
          <a:xfrm>
            <a:off x="914400" y="3968496"/>
            <a:ext cx="4057982" cy="1383967"/>
          </a:xfrm>
          <a:prstGeom prst="rect">
            <a:avLst/>
          </a:prstGeom>
        </p:spPr>
        <p:txBody>
          <a:bodyPr lIns="0" rIns="0"/>
          <a:lstStyle/>
          <a:p>
            <a:r>
              <a:rPr lang="en-US" sz="4000" b="1" cap="all">
                <a:solidFill>
                  <a:schemeClr val="bg1"/>
                </a:solidFill>
                <a:latin typeface="Lato Black" panose="020F0A02020204030203" pitchFamily="34" charset="0"/>
                <a:ea typeface="+mn-ea"/>
                <a:cs typeface="Lato Black" panose="020F0A02020204030203" pitchFamily="34" charset="0"/>
              </a:rPr>
              <a:t>IN</a:t>
            </a:r>
            <a:r>
              <a:rPr lang="en-US" cap="all"/>
              <a:t> </a:t>
            </a:r>
            <a:r>
              <a:rPr lang="en-US" sz="4400" b="1" cap="all">
                <a:gradFill>
                  <a:gsLst>
                    <a:gs pos="34000">
                      <a:schemeClr val="accent1">
                        <a:lumMod val="60000"/>
                        <a:lumOff val="40000"/>
                      </a:schemeClr>
                    </a:gs>
                    <a:gs pos="100000">
                      <a:schemeClr val="accent1"/>
                    </a:gs>
                  </a:gsLst>
                  <a:lin ang="2700000" scaled="1"/>
                </a:gradFill>
                <a:latin typeface="Lato Black" panose="020F0A02020204030203" pitchFamily="34" charset="0"/>
                <a:ea typeface="+mn-ea"/>
                <a:cs typeface="Lato Black" panose="020F0A02020204030203" pitchFamily="34" charset="0"/>
              </a:rPr>
              <a:t>CONCLUSION</a:t>
            </a:r>
          </a:p>
        </p:txBody>
      </p:sp>
      <p:pic>
        <p:nvPicPr>
          <p:cNvPr id="6" name="ANVIL">
            <a:extLst>
              <a:ext uri="{FF2B5EF4-FFF2-40B4-BE49-F238E27FC236}">
                <a16:creationId xmlns:a16="http://schemas.microsoft.com/office/drawing/2014/main" id="{3898AE38-9A08-89EB-9DAC-00BC6C5598D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
        <p:nvSpPr>
          <p:cNvPr id="2" name="BOILERPLATE tag" hidden="1">
            <a:extLst>
              <a:ext uri="{FF2B5EF4-FFF2-40B4-BE49-F238E27FC236}">
                <a16:creationId xmlns:a16="http://schemas.microsoft.com/office/drawing/2014/main" id="{FBBDDD84-0002-DEBD-A662-4D033AB98D8B}"/>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39848692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B31A5-F783-1D0A-6BB3-966056C0CA7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4E0E52AE-6CF7-49DB-5582-0F28B038322B}"/>
              </a:ext>
            </a:extLst>
          </p:cNvPr>
          <p:cNvPicPr>
            <a:picLocks noGrp="1" noChangeAspect="1"/>
          </p:cNvPicPr>
          <p:nvPr>
            <p:ph type="pic" sz="quarter" idx="10"/>
          </p:nvPr>
        </p:nvPicPr>
        <p:blipFill rotWithShape="1">
          <a:blip r:embed="rId2"/>
          <a:srcRect t="28596" r="11432" b="25103"/>
          <a:stretch/>
        </p:blipFill>
        <p:spPr>
          <a:xfrm>
            <a:off x="0" y="0"/>
            <a:ext cx="6858000" cy="2011680"/>
          </a:xfrm>
        </p:spPr>
      </p:pic>
      <p:sp>
        <p:nvSpPr>
          <p:cNvPr id="5" name="Text Placeholder 4">
            <a:extLst>
              <a:ext uri="{FF2B5EF4-FFF2-40B4-BE49-F238E27FC236}">
                <a16:creationId xmlns:a16="http://schemas.microsoft.com/office/drawing/2014/main" id="{508EB4D3-3E6F-B66B-BD88-AE264D4A9D11}"/>
              </a:ext>
            </a:extLst>
          </p:cNvPr>
          <p:cNvSpPr>
            <a:spLocks noGrp="1"/>
          </p:cNvSpPr>
          <p:nvPr>
            <p:ph type="body" sz="quarter" idx="15"/>
          </p:nvPr>
        </p:nvSpPr>
        <p:spPr/>
        <p:txBody>
          <a:bodyPr/>
          <a:lstStyle/>
          <a:p>
            <a:r>
              <a:rPr lang="en-US"/>
              <a:t>A future </a:t>
            </a:r>
          </a:p>
          <a:p>
            <a:r>
              <a:rPr lang="en-US"/>
              <a:t>Beneficial Partnership</a:t>
            </a:r>
          </a:p>
        </p:txBody>
      </p:sp>
      <p:sp>
        <p:nvSpPr>
          <p:cNvPr id="12" name="Text Placeholder 11">
            <a:extLst>
              <a:ext uri="{FF2B5EF4-FFF2-40B4-BE49-F238E27FC236}">
                <a16:creationId xmlns:a16="http://schemas.microsoft.com/office/drawing/2014/main" id="{1386B0FA-C146-4909-26D1-1FD7F469D618}"/>
              </a:ext>
            </a:extLst>
          </p:cNvPr>
          <p:cNvSpPr>
            <a:spLocks noGrp="1"/>
          </p:cNvSpPr>
          <p:nvPr>
            <p:ph type="body" sz="quarter" idx="16"/>
          </p:nvPr>
        </p:nvSpPr>
        <p:spPr/>
        <p:txBody>
          <a:bodyPr/>
          <a:lstStyle/>
          <a:p>
            <a:r>
              <a:rPr lang="en-US"/>
              <a:t>Thank you for the opportunity to present this proposal and to explore how virtual reality can support Astec’s training goals. This pilot represents more than just a single project—it is the first step toward building a scalable foundation for the future of immersive training.</a:t>
            </a:r>
          </a:p>
          <a:p>
            <a:r>
              <a:rPr lang="en-US"/>
              <a:t>Virtual reality is transforming the way organizations prepare their workforce, offering safer, more consistent, and more engaging learning experiences. With this pilot, Astec has the chance to set a strong precedent for modernizing training practices in ways that directly improve safety, efficiency, and operator confidence.</a:t>
            </a:r>
          </a:p>
          <a:p>
            <a:r>
              <a:rPr lang="en-US"/>
              <a:t>ForgeFX is excited to collaborate with your team to bring this vision to life. We are confident that together we can demonstrate the value of VR training and lay the groundwork for future lessons, modules, and broader implementation.</a:t>
            </a:r>
          </a:p>
          <a:p>
            <a:r>
              <a:rPr lang="en-US"/>
              <a:t>We appreciate your consideration and look forward to discussing next steps. Please feel free to reach out to Mary Pierce with any questions or to continue the conversation.</a:t>
            </a:r>
          </a:p>
          <a:p>
            <a:pPr>
              <a:spcBef>
                <a:spcPts val="0"/>
              </a:spcBef>
            </a:pPr>
            <a:r>
              <a:rPr lang="en-US" sz="1200" spc="-20"/>
              <a:t>. </a:t>
            </a:r>
          </a:p>
          <a:p>
            <a:endParaRPr lang="en-US" sz="1200"/>
          </a:p>
        </p:txBody>
      </p:sp>
      <p:sp>
        <p:nvSpPr>
          <p:cNvPr id="15" name="HeaderGradient">
            <a:extLst>
              <a:ext uri="{FF2B5EF4-FFF2-40B4-BE49-F238E27FC236}">
                <a16:creationId xmlns:a16="http://schemas.microsoft.com/office/drawing/2014/main" id="{18C10314-D683-F478-8BB0-76AD1204347B}"/>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7677A203-B01D-1E2A-9BF2-476C892ED646}"/>
              </a:ext>
            </a:extLst>
          </p:cNvPr>
          <p:cNvSpPr>
            <a:spLocks noGrp="1"/>
          </p:cNvSpPr>
          <p:nvPr>
            <p:ph type="title"/>
          </p:nvPr>
        </p:nvSpPr>
        <p:spPr/>
        <p:txBody>
          <a:bodyPr/>
          <a:lstStyle/>
          <a:p>
            <a:r>
              <a:rPr lang="en-US">
                <a:solidFill>
                  <a:schemeClr val="bg1"/>
                </a:solidFill>
              </a:rPr>
              <a:t>Looking</a:t>
            </a:r>
            <a:r>
              <a:rPr lang="en-US"/>
              <a:t> Forward</a:t>
            </a:r>
          </a:p>
        </p:txBody>
      </p:sp>
    </p:spTree>
    <p:extLst>
      <p:ext uri="{BB962C8B-B14F-4D97-AF65-F5344CB8AC3E}">
        <p14:creationId xmlns:p14="http://schemas.microsoft.com/office/powerpoint/2010/main" val="9465436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Mary.pierce@forgefx.com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939937"/>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ForgeFX</a:t>
            </a:r>
            <a:r>
              <a:rPr kumimoji="0" lang="id-ID"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 </a:t>
            </a:r>
            <a:r>
              <a:rPr kumimoji="0" lang="en-US" sz="1467" b="1" i="0" u="none" strike="noStrike" kern="1200" cap="none" spc="0" normalizeH="0" baseline="0" noProof="0">
                <a:ln>
                  <a:noFill/>
                </a:ln>
                <a:solidFill>
                  <a:schemeClr val="tx1">
                    <a:lumMod val="65000"/>
                    <a:lumOff val="35000"/>
                  </a:schemeClr>
                </a:solidFill>
                <a:effectLst/>
                <a:uLnTx/>
                <a:uFillTx/>
                <a:latin typeface="Lato"/>
                <a:ea typeface="+mn-ea"/>
                <a:cs typeface="Calibri"/>
              </a:rPr>
              <a:t>Simulations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looks forward to working with you to design and develop your training simulator. If our proposal is in line with your requirements and you would like to hire us, please contact Mary Pierce to discuss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development options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and she will send you a project agreement for this proposal to review.</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25470557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 y="0"/>
            <a:ext cx="6858000" cy="7133681"/>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544186" cy="1314847"/>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From the time Greg, Adam, and David founded ForgeFX in 2002, the company has produced innovative educational and job-training simulations. The three founders actively oversee every project that ForgeFX develops, leading dozens of projects from concept to completion and delivery. </a:t>
            </a:r>
          </a:p>
        </p:txBody>
      </p:sp>
      <p:sp>
        <p:nvSpPr>
          <p:cNvPr id="7" name="Title 6">
            <a:extLst>
              <a:ext uri="{FF2B5EF4-FFF2-40B4-BE49-F238E27FC236}">
                <a16:creationId xmlns:a16="http://schemas.microsoft.com/office/drawing/2014/main" id="{9AF795BF-33DB-C8CD-A0CF-F5A6CE827D92}"/>
              </a:ext>
            </a:extLst>
          </p:cNvPr>
          <p:cNvSpPr>
            <a:spLocks noGrp="1"/>
          </p:cNvSpPr>
          <p:nvPr>
            <p:ph type="title" idx="4294967295"/>
          </p:nvPr>
        </p:nvSpPr>
        <p:spPr>
          <a:xfrm>
            <a:off x="914399" y="3968496"/>
            <a:ext cx="3887861" cy="131484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A:</a:t>
            </a:r>
            <a:r>
              <a:rPr lang="en-US" baseline="0"/>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About ForgeFX</a:t>
            </a:r>
          </a:p>
        </p:txBody>
      </p:sp>
      <p:pic>
        <p:nvPicPr>
          <p:cNvPr id="5" name="ANVIL">
            <a:extLst>
              <a:ext uri="{FF2B5EF4-FFF2-40B4-BE49-F238E27FC236}">
                <a16:creationId xmlns:a16="http://schemas.microsoft.com/office/drawing/2014/main" id="{87F09D04-3542-4031-3F9D-ADC48C5B90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112925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2FA0E2-426D-3D37-F520-7FFD3325F71B}"/>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5211E47C-6F0A-D91A-DA1B-6463F6B1C089}"/>
              </a:ext>
            </a:extLst>
          </p:cNvPr>
          <p:cNvPicPr>
            <a:picLocks noGrp="1" noChangeAspect="1"/>
          </p:cNvPicPr>
          <p:nvPr>
            <p:ph type="pic" sz="quarter" idx="10"/>
          </p:nvPr>
        </p:nvPicPr>
        <p:blipFill rotWithShape="1">
          <a:blip r:embed="rId2"/>
          <a:srcRect t="15975" r="1445" b="32656"/>
          <a:stretch/>
        </p:blipFill>
        <p:spPr>
          <a:xfrm>
            <a:off x="0" y="0"/>
            <a:ext cx="6858000" cy="2011680"/>
          </a:xfrm>
        </p:spPr>
      </p:pic>
      <p:sp>
        <p:nvSpPr>
          <p:cNvPr id="5" name="Text Placeholder 4">
            <a:extLst>
              <a:ext uri="{FF2B5EF4-FFF2-40B4-BE49-F238E27FC236}">
                <a16:creationId xmlns:a16="http://schemas.microsoft.com/office/drawing/2014/main" id="{0FEAED09-9AF5-5408-F139-E5A2716FAC41}"/>
              </a:ext>
            </a:extLst>
          </p:cNvPr>
          <p:cNvSpPr>
            <a:spLocks noGrp="1"/>
          </p:cNvSpPr>
          <p:nvPr>
            <p:ph type="body" sz="quarter" idx="15"/>
          </p:nvPr>
        </p:nvSpPr>
        <p:spPr/>
        <p:txBody>
          <a:bodyPr/>
          <a:lstStyle/>
          <a:p>
            <a:r>
              <a:rPr lang="en-US"/>
              <a:t>Core Values of Efficiency and Enthusiasm</a:t>
            </a:r>
          </a:p>
        </p:txBody>
      </p:sp>
      <p:sp>
        <p:nvSpPr>
          <p:cNvPr id="12" name="Text Placeholder 11">
            <a:extLst>
              <a:ext uri="{FF2B5EF4-FFF2-40B4-BE49-F238E27FC236}">
                <a16:creationId xmlns:a16="http://schemas.microsoft.com/office/drawing/2014/main" id="{0C102E76-6FA7-9D6A-13D2-9E5C33F6382B}"/>
              </a:ext>
            </a:extLst>
          </p:cNvPr>
          <p:cNvSpPr>
            <a:spLocks noGrp="1"/>
          </p:cNvSpPr>
          <p:nvPr>
            <p:ph type="body" sz="quarter" idx="16"/>
          </p:nvPr>
        </p:nvSpPr>
        <p:spPr/>
        <p:txBody>
          <a:bodyPr/>
          <a:lstStyle/>
          <a:p>
            <a:pPr>
              <a:spcBef>
                <a:spcPts val="0"/>
              </a:spcBef>
            </a:pPr>
            <a:r>
              <a:rPr lang="en-US" sz="1200" spc="-20"/>
              <a:t>We hope that this proposal has demonstrated our commitment to providing the very best quality training for the individuals who will put their lives on the line in service to the safety of others. We strongly feel that virtual reality simulators such as the ones we develop are a highly effective solution for training first responders thoroughly and meaningfully while preserving their own safety and avoiding costly accidents. </a:t>
            </a:r>
          </a:p>
          <a:p>
            <a:pPr>
              <a:spcBef>
                <a:spcPts val="0"/>
              </a:spcBef>
            </a:pPr>
            <a:r>
              <a:rPr lang="en-US" sz="1200"/>
              <a:t>ForgeFX has a long track record of developing and delivering high-quality training simulations for our clients. We follow an agile development process which allows for both flexibility and predictability. Through maximizing efficiency and minimizing development costs which do not directly contribute to the quality of the end-product, we are able to deliver a remarkable level of affordability. We leverage and build upon the constant advances in video game development tools technology for the benefit of our clients. Our leadership team is tight-knit, passionate, and works directly with each of our clients.</a:t>
            </a:r>
          </a:p>
          <a:p>
            <a:pPr>
              <a:spcBef>
                <a:spcPts val="0"/>
              </a:spcBef>
            </a:pPr>
            <a:r>
              <a:rPr lang="en-US" sz="1200"/>
              <a:t>All of this taken together makes ForgeFX uniquely qualified to develop simulation-based training for your organization, and we look forward to your response to our proposal and hopefully to working with you to produce your simulator. </a:t>
            </a:r>
          </a:p>
          <a:p>
            <a:pPr>
              <a:spcBef>
                <a:spcPts val="0"/>
              </a:spcBef>
            </a:pPr>
            <a:r>
              <a:rPr lang="en-US" sz="1200" spc="-20"/>
              <a:t>Thank you for your interest in our development services, and please contact Greg Meyers if you have any questions and to discuss next steps. </a:t>
            </a:r>
          </a:p>
          <a:p>
            <a:endParaRPr lang="en-US" sz="1200"/>
          </a:p>
        </p:txBody>
      </p:sp>
      <p:sp>
        <p:nvSpPr>
          <p:cNvPr id="15" name="HeaderGradient">
            <a:extLst>
              <a:ext uri="{FF2B5EF4-FFF2-40B4-BE49-F238E27FC236}">
                <a16:creationId xmlns:a16="http://schemas.microsoft.com/office/drawing/2014/main" id="{7A825898-7EAA-EF0A-29C6-585B9C8C43BB}"/>
              </a:ext>
            </a:extLst>
          </p:cNvPr>
          <p:cNvSpPr/>
          <p:nvPr/>
        </p:nvSpPr>
        <p:spPr>
          <a:xfrm>
            <a:off x="0" y="0"/>
            <a:ext cx="6857999" cy="2011680"/>
          </a:xfrm>
          <a:prstGeom prst="rect">
            <a:avLst/>
          </a:prstGeom>
          <a:gradFill flip="none" rotWithShape="1">
            <a:gsLst>
              <a:gs pos="0">
                <a:schemeClr val="tx1">
                  <a:lumMod val="95000"/>
                  <a:lumOff val="5000"/>
                  <a:alpha val="94000"/>
                </a:schemeClr>
              </a:gs>
              <a:gs pos="38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DE729F70-7D52-5429-BAA6-45CE63052B95}"/>
              </a:ext>
            </a:extLst>
          </p:cNvPr>
          <p:cNvSpPr>
            <a:spLocks noGrp="1"/>
          </p:cNvSpPr>
          <p:nvPr>
            <p:ph type="title"/>
          </p:nvPr>
        </p:nvSpPr>
        <p:spPr/>
        <p:txBody>
          <a:bodyPr/>
          <a:lstStyle/>
          <a:p>
            <a:r>
              <a:rPr lang="en-US">
                <a:solidFill>
                  <a:schemeClr val="bg1"/>
                </a:solidFill>
              </a:rPr>
              <a:t>Company</a:t>
            </a:r>
            <a:r>
              <a:rPr lang="en-US"/>
              <a:t> Structure</a:t>
            </a:r>
          </a:p>
        </p:txBody>
      </p:sp>
    </p:spTree>
    <p:extLst>
      <p:ext uri="{BB962C8B-B14F-4D97-AF65-F5344CB8AC3E}">
        <p14:creationId xmlns:p14="http://schemas.microsoft.com/office/powerpoint/2010/main" val="27454384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Company Leadership</a:t>
            </a:r>
          </a:p>
        </p:txBody>
      </p:sp>
      <p:sp>
        <p:nvSpPr>
          <p:cNvPr id="7" name="Subtitle"/>
          <p:cNvSpPr>
            <a:spLocks noGrp="1"/>
          </p:cNvSpPr>
          <p:nvPr>
            <p:ph type="body" sz="quarter" idx="10"/>
          </p:nvPr>
        </p:nvSpPr>
        <p:spPr>
          <a:xfrm>
            <a:off x="457200" y="1358063"/>
            <a:ext cx="5943600" cy="235105"/>
          </a:xfrm>
        </p:spPr>
        <p:txBody>
          <a:bodyPr/>
          <a:lstStyle/>
          <a:p>
            <a:r>
              <a:rPr lang="en-US"/>
              <a:t>Executive Team</a:t>
            </a:r>
            <a:endParaRPr lang="id-ID"/>
          </a:p>
        </p:txBody>
      </p:sp>
      <p:sp>
        <p:nvSpPr>
          <p:cNvPr id="15" name="DV text">
            <a:extLst>
              <a:ext uri="{FF2B5EF4-FFF2-40B4-BE49-F238E27FC236}">
                <a16:creationId xmlns:a16="http://schemas.microsoft.com/office/drawing/2014/main" id="{A75291FA-90D9-96DD-8C73-6D935581B855}"/>
              </a:ext>
            </a:extLst>
          </p:cNvPr>
          <p:cNvSpPr txBox="1"/>
          <p:nvPr/>
        </p:nvSpPr>
        <p:spPr>
          <a:xfrm>
            <a:off x="2171700" y="6673445"/>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DAVID VAILLANCOURT | COO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David manages the art production staff which includes user interface designers and 3D modeling and texturing artists. Prior to founding ForgeFX, David worked with both Greg and Adam in Sapient’s Rich Media Group. Before that, he was at the video game company Presage, working on cutting-edge real-time interactive 3D web graphics, as this was first becoming possible in the late 1990s.</a:t>
            </a:r>
          </a:p>
        </p:txBody>
      </p:sp>
      <p:pic>
        <p:nvPicPr>
          <p:cNvPr id="13" name="DV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rotWithShape="1">
          <a:blip r:embed="rId2"/>
          <a:srcRect l="4986" t="3452" r="11189" b="12721"/>
          <a:stretch/>
        </p:blipFill>
        <p:spPr>
          <a:xfrm>
            <a:off x="457200" y="6675120"/>
            <a:ext cx="1549400" cy="1494692"/>
          </a:xfrm>
        </p:spPr>
      </p:pic>
      <p:sp>
        <p:nvSpPr>
          <p:cNvPr id="14" name="AK text">
            <a:extLst>
              <a:ext uri="{FF2B5EF4-FFF2-40B4-BE49-F238E27FC236}">
                <a16:creationId xmlns:a16="http://schemas.microsoft.com/office/drawing/2014/main" id="{0BDC50A5-3284-468E-A1EC-A4A8D4E5F5CB}"/>
              </a:ext>
            </a:extLst>
          </p:cNvPr>
          <p:cNvSpPr txBox="1"/>
          <p:nvPr/>
        </p:nvSpPr>
        <p:spPr>
          <a:xfrm>
            <a:off x="2169928" y="4429482"/>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ADAM KANE | CTO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CTO and a Co-Founder of ForgeFX, Adam brings to the table a unique blend of technical expertise and strategic insight that serves both ForgeFX and our clients. Continually scanning the horizon for key trends, he shapes the technology roadmap for us and our clients. His commitment to pioneering immersive experiences has steered both ForgeFX and our clients from the realm of VR, through the landscape of AR, and now into the transformative world of AI.</a:t>
            </a:r>
          </a:p>
        </p:txBody>
      </p:sp>
      <p:pic>
        <p:nvPicPr>
          <p:cNvPr id="1030" name="AK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rotWithShape="1">
          <a:blip r:embed="rId3"/>
          <a:srcRect l="5116" t="1020" r="5116" b="9886"/>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11" name="GM text">
            <a:extLst>
              <a:ext uri="{FF2B5EF4-FFF2-40B4-BE49-F238E27FC236}">
                <a16:creationId xmlns:a16="http://schemas.microsoft.com/office/drawing/2014/main" id="{EFC7D7BA-18DD-87B7-6770-8BB9E3EB4295}"/>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GREG MEYERS | CEO &amp; Co-Founder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Executive Producer for projects, Greg establishes and manages client relationships and develops and negotiates project scope and contracts. Prior to founding ForgeFX, Greg was a front-line participant in the landmark dot-com era, working at digital content development agencies; these included Sapient’s Rich Media Group and the ad agency Red Sky Interactive––one of the world’s most-awarded agencies at the time. </a:t>
            </a:r>
          </a:p>
        </p:txBody>
      </p:sp>
      <p:pic>
        <p:nvPicPr>
          <p:cNvPr id="12" name="GM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rotWithShape="1">
          <a:blip r:embed="rId4"/>
          <a:srcRect l="4931" t="2378" r="4931" b="10627"/>
          <a:stretch/>
        </p:blipFill>
        <p:spPr>
          <a:xfrm>
            <a:off x="457200" y="2193925"/>
            <a:ext cx="1549400" cy="1495425"/>
          </a:xfrm>
        </p:spPr>
      </p:pic>
    </p:spTree>
    <p:extLst>
      <p:ext uri="{BB962C8B-B14F-4D97-AF65-F5344CB8AC3E}">
        <p14:creationId xmlns:p14="http://schemas.microsoft.com/office/powerpoint/2010/main" val="17812827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2" name="GM text">
            <a:extLst>
              <a:ext uri="{FF2B5EF4-FFF2-40B4-BE49-F238E27FC236}">
                <a16:creationId xmlns:a16="http://schemas.microsoft.com/office/drawing/2014/main" id="{7BFF53A6-FAEB-05F5-B91F-3BB8F74D4E96}"/>
              </a:ext>
            </a:extLst>
          </p:cNvPr>
          <p:cNvSpPr txBox="1"/>
          <p:nvPr/>
        </p:nvSpPr>
        <p:spPr>
          <a:xfrm>
            <a:off x="2177789" y="6673445"/>
            <a:ext cx="4220446" cy="1260217"/>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GENEVIEVE MOORE | Chief Creative Officer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Genevieve is an award-winning interactive designer who oversees the user interface design of our products. Bringing over 20 years’ worth of design experience for multiple platforms, she ensures that our simulators reflect the branding and positioning of our clients, while keeping them intuitive and easy for their customers as well.</a:t>
            </a:r>
          </a:p>
        </p:txBody>
      </p:sp>
      <p:pic>
        <p:nvPicPr>
          <p:cNvPr id="13" name="GM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3" name="MP text">
            <a:extLst>
              <a:ext uri="{FF2B5EF4-FFF2-40B4-BE49-F238E27FC236}">
                <a16:creationId xmlns:a16="http://schemas.microsoft.com/office/drawing/2014/main" id="{09B47CD4-796B-C3C0-A4AB-C57F05AC3911}"/>
              </a:ext>
            </a:extLst>
          </p:cNvPr>
          <p:cNvSpPr txBox="1"/>
          <p:nvPr/>
        </p:nvSpPr>
        <p:spPr>
          <a:xfrm>
            <a:off x="2169135" y="4427282"/>
            <a:ext cx="4220446" cy="1869614"/>
          </a:xfrm>
          <a:prstGeom prst="rect">
            <a:avLst/>
          </a:prstGeom>
          <a:noFill/>
        </p:spPr>
        <p:txBody>
          <a:bodyPr wrap="square" lIns="0" tIns="0" rIns="0" bIns="0" anchor="t">
            <a:spAutoFit/>
          </a:bodyPr>
          <a:lstStyle/>
          <a:p>
            <a:pPr>
              <a:lnSpc>
                <a:spcPct val="110000"/>
              </a:lnSpc>
              <a:spcAft>
                <a:spcPts val="600"/>
              </a:spcAft>
              <a:defRPr/>
            </a:pPr>
            <a:r>
              <a:rPr lang="en-US" sz="1050" b="1">
                <a:solidFill>
                  <a:schemeClr val="tx1">
                    <a:lumMod val="85000"/>
                    <a:lumOff val="15000"/>
                  </a:schemeClr>
                </a:solidFill>
              </a:rPr>
              <a:t>Mary Pierce | Executive Director of Enterprise Partnerships</a:t>
            </a:r>
          </a:p>
          <a:p>
            <a:pPr>
              <a:lnSpc>
                <a:spcPct val="110000"/>
              </a:lnSpc>
              <a:defRPr/>
            </a:pPr>
            <a:r>
              <a:rPr lang="en-US" sz="1200" spc="-20">
                <a:solidFill>
                  <a:schemeClr val="tx1">
                    <a:lumMod val="65000"/>
                    <a:lumOff val="35000"/>
                  </a:schemeClr>
                </a:solidFill>
                <a:latin typeface="Calibri"/>
                <a:ea typeface="Calibri"/>
                <a:cs typeface="Calibri"/>
              </a:rPr>
              <a:t>Mary spearheads strategic collaborations with organizations across a wide range of industries. Her primary objective is to address critical training, operational, and educational requirements within these industries by leveraging ForgeFX's expertise in developing custom, immersive, and interactive simulators.  Mary has nearly 20 years of experience managing complex portfolios, leading cross-functional teams, and establishing and maintaining customer partnerships to meet strategic business objectives.</a:t>
            </a:r>
          </a:p>
        </p:txBody>
      </p:sp>
      <p:pic>
        <p:nvPicPr>
          <p:cNvPr id="1030" name="MP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4" name="SL text">
            <a:extLst>
              <a:ext uri="{FF2B5EF4-FFF2-40B4-BE49-F238E27FC236}">
                <a16:creationId xmlns:a16="http://schemas.microsoft.com/office/drawing/2014/main" id="{3C964F7D-394D-6BD0-2F7F-EA940A7751E8}"/>
              </a:ext>
            </a:extLst>
          </p:cNvPr>
          <p:cNvSpPr txBox="1"/>
          <p:nvPr/>
        </p:nvSpPr>
        <p:spPr>
          <a:xfrm>
            <a:off x="2169135" y="2189494"/>
            <a:ext cx="4228307"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SCOTT LAFORGE | Chief Product Officer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Scott provides architectural solutions and designs, assessments, strategies, and road maps. He defines product ideas, iterates on those product ideas, and formulates a vision. He defines functional requirements for software products to fulfill the envisioned ideas and interacts with other cross-functional teams to architect, design, develop, test, and release features and final products.</a:t>
            </a:r>
          </a:p>
        </p:txBody>
      </p:sp>
      <p:pic>
        <p:nvPicPr>
          <p:cNvPr id="12" name="SL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t="1903" b="1903"/>
          <a:stretch/>
        </p:blipFill>
        <p:spPr>
          <a:xfrm>
            <a:off x="457200" y="2193925"/>
            <a:ext cx="1549400" cy="1495425"/>
          </a:xfrm>
        </p:spPr>
      </p:pic>
    </p:spTree>
    <p:extLst>
      <p:ext uri="{BB962C8B-B14F-4D97-AF65-F5344CB8AC3E}">
        <p14:creationId xmlns:p14="http://schemas.microsoft.com/office/powerpoint/2010/main" val="13207310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943841"/>
            <a:ext cx="5943600" cy="414222"/>
          </a:xfrm>
        </p:spPr>
        <p:txBody>
          <a:bodyPr>
            <a:normAutofit fontScale="90000"/>
          </a:bodyPr>
          <a:lstStyle/>
          <a:p>
            <a:r>
              <a:rPr lang="en-US"/>
              <a:t>Project Team Leads</a:t>
            </a:r>
          </a:p>
        </p:txBody>
      </p:sp>
      <p:sp>
        <p:nvSpPr>
          <p:cNvPr id="7" name="Subtitle"/>
          <p:cNvSpPr>
            <a:spLocks noGrp="1"/>
          </p:cNvSpPr>
          <p:nvPr>
            <p:ph type="body" sz="quarter" idx="10"/>
          </p:nvPr>
        </p:nvSpPr>
        <p:spPr>
          <a:xfrm>
            <a:off x="457200" y="1358063"/>
            <a:ext cx="5943600" cy="235105"/>
          </a:xfrm>
        </p:spPr>
        <p:txBody>
          <a:bodyPr/>
          <a:lstStyle/>
          <a:p>
            <a:r>
              <a:rPr lang="en-US"/>
              <a:t>ForgeFX Development Team Leaders</a:t>
            </a:r>
            <a:endParaRPr lang="id-ID"/>
          </a:p>
        </p:txBody>
      </p:sp>
      <p:sp>
        <p:nvSpPr>
          <p:cNvPr id="5" name="RC text">
            <a:extLst>
              <a:ext uri="{FF2B5EF4-FFF2-40B4-BE49-F238E27FC236}">
                <a16:creationId xmlns:a16="http://schemas.microsoft.com/office/drawing/2014/main" id="{8F7002C0-EEFC-4A50-DABD-A882E6F00BA9}"/>
              </a:ext>
            </a:extLst>
          </p:cNvPr>
          <p:cNvSpPr txBox="1"/>
          <p:nvPr/>
        </p:nvSpPr>
        <p:spPr>
          <a:xfrm>
            <a:off x="2180354" y="6678511"/>
            <a:ext cx="4220446"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RACHEL CALGARO | QA Manager</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Rachel oversees the quality assurance process at ForgeFX.  As QA manager, Rachel and the QA team works closely with the development team throughout the production of each simulator we create, testing the application as it gets built to ensure a bug-free delivery.  Rachel’s attention to detail and methodical testing and reporting methods guarantee that upon release, your software will work as expected, without issue.</a:t>
            </a:r>
          </a:p>
        </p:txBody>
      </p:sp>
      <p:pic>
        <p:nvPicPr>
          <p:cNvPr id="13" name="RC pic">
            <a:extLst>
              <a:ext uri="{FF2B5EF4-FFF2-40B4-BE49-F238E27FC236}">
                <a16:creationId xmlns:a16="http://schemas.microsoft.com/office/drawing/2014/main" id="{6C3BFF34-9857-4AC1-9DDC-82D23DFE05F3}"/>
              </a:ext>
            </a:extLst>
          </p:cNvPr>
          <p:cNvPicPr>
            <a:picLocks noGrp="1" noChangeAspect="1"/>
          </p:cNvPicPr>
          <p:nvPr>
            <p:ph type="pic" sz="quarter" idx="15"/>
          </p:nvPr>
        </p:nvPicPr>
        <p:blipFill>
          <a:blip r:embed="rId2"/>
          <a:srcRect l="14285" r="14285"/>
          <a:stretch/>
        </p:blipFill>
        <p:spPr>
          <a:xfrm>
            <a:off x="457200" y="6675120"/>
            <a:ext cx="1549400" cy="1494692"/>
          </a:xfrm>
        </p:spPr>
      </p:pic>
      <p:sp>
        <p:nvSpPr>
          <p:cNvPr id="8" name="DW text">
            <a:extLst>
              <a:ext uri="{FF2B5EF4-FFF2-40B4-BE49-F238E27FC236}">
                <a16:creationId xmlns:a16="http://schemas.microsoft.com/office/drawing/2014/main" id="{016B75BA-8003-CA41-AC77-BF9F55A2DD06}"/>
              </a:ext>
            </a:extLst>
          </p:cNvPr>
          <p:cNvSpPr txBox="1"/>
          <p:nvPr/>
        </p:nvSpPr>
        <p:spPr>
          <a:xfrm>
            <a:off x="2171700" y="4432348"/>
            <a:ext cx="4220446" cy="1463349"/>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DEVIN WEIDINGER | Senior Software Architect</a:t>
            </a: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 virtual reality enthusiast and passionate developer for Mobile VR, Devin enjoys rapid prototyping and proving theories one demo at a time. When he’s not working, he’s still working—breaking new ground for the future of virtual reality. His interests are new technologies, drawing, programming, virtual reality, software development and competitive gaming.</a:t>
            </a:r>
          </a:p>
        </p:txBody>
      </p:sp>
      <p:pic>
        <p:nvPicPr>
          <p:cNvPr id="1030" name="DW pic">
            <a:extLst>
              <a:ext uri="{FF2B5EF4-FFF2-40B4-BE49-F238E27FC236}">
                <a16:creationId xmlns:a16="http://schemas.microsoft.com/office/drawing/2014/main" id="{0ACE843A-2A2E-47D3-91E6-97EB04D46A80}"/>
              </a:ext>
            </a:extLst>
          </p:cNvPr>
          <p:cNvPicPr>
            <a:picLocks noGrp="1" noChangeAspect="1" noChangeArrowheads="1"/>
          </p:cNvPicPr>
          <p:nvPr>
            <p:ph type="pic" sz="quarter" idx="13"/>
          </p:nvPr>
        </p:nvPicPr>
        <p:blipFill>
          <a:blip r:embed="rId3"/>
          <a:srcRect l="14285" r="14285"/>
          <a:stretch/>
        </p:blipFill>
        <p:spPr bwMode="auto">
          <a:xfrm>
            <a:off x="457200" y="4434840"/>
            <a:ext cx="1549400" cy="1494692"/>
          </a:xfrm>
          <a:noFill/>
          <a:ln>
            <a:noFill/>
          </a:ln>
          <a:extLst>
            <a:ext uri="{909E8E84-426E-40DD-AFC4-6F175D3DCCD1}">
              <a14:hiddenFill xmlns:a14="http://schemas.microsoft.com/office/drawing/2010/main">
                <a:solidFill>
                  <a:srgbClr val="FFFFFF"/>
                </a:solidFill>
              </a14:hiddenFill>
            </a:ext>
          </a:extLst>
        </p:spPr>
      </p:pic>
      <p:sp>
        <p:nvSpPr>
          <p:cNvPr id="9" name="CX text">
            <a:extLst>
              <a:ext uri="{FF2B5EF4-FFF2-40B4-BE49-F238E27FC236}">
                <a16:creationId xmlns:a16="http://schemas.microsoft.com/office/drawing/2014/main" id="{E4A5E3A6-91BA-7D3B-B268-3EA56279CD71}"/>
              </a:ext>
            </a:extLst>
          </p:cNvPr>
          <p:cNvSpPr txBox="1"/>
          <p:nvPr/>
        </p:nvSpPr>
        <p:spPr>
          <a:xfrm>
            <a:off x="2171700" y="2194560"/>
            <a:ext cx="4228307" cy="1666482"/>
          </a:xfrm>
          <a:prstGeom prst="rect">
            <a:avLst/>
          </a:prstGeom>
          <a:noFill/>
        </p:spPr>
        <p:txBody>
          <a:bodyPr wrap="square" lIns="0" tIns="0" rIns="0" bIns="0">
            <a:spAutoFit/>
          </a:bodyPr>
          <a:lstStyle/>
          <a:p>
            <a:pPr>
              <a:lnSpc>
                <a:spcPct val="110000"/>
              </a:lnSpc>
              <a:spcAft>
                <a:spcPts val="600"/>
              </a:spcAft>
              <a:defRPr/>
            </a:pPr>
            <a:r>
              <a:rPr lang="en-US" sz="1050" b="1">
                <a:solidFill>
                  <a:schemeClr val="tx1">
                    <a:lumMod val="85000"/>
                    <a:lumOff val="15000"/>
                  </a:schemeClr>
                </a:solidFill>
              </a:rPr>
              <a:t>RIVER COX | Technical Program Manager</a:t>
            </a:r>
            <a:endParaRPr lang="id-ID" sz="1050" b="1">
              <a:solidFill>
                <a:schemeClr val="tx1">
                  <a:lumMod val="85000"/>
                  <a:lumOff val="15000"/>
                </a:schemeClr>
              </a:solidFill>
            </a:endParaRPr>
          </a:p>
          <a:p>
            <a:pPr>
              <a:lnSpc>
                <a:spcPct val="110000"/>
              </a:lnSpc>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the technical program manager at ForgeFX, River orchestrates the implementation of products across multiple disciplines. River is responsible for ensuring the timely and stable execution of product requirements and deliverables. He works closely with individual contributors to ensure the team is well prepared, trained, and coordinated to meet the unique requirements and challenges of each delivery.</a:t>
            </a:r>
          </a:p>
        </p:txBody>
      </p:sp>
      <p:pic>
        <p:nvPicPr>
          <p:cNvPr id="12" name="CX pic">
            <a:extLst>
              <a:ext uri="{FF2B5EF4-FFF2-40B4-BE49-F238E27FC236}">
                <a16:creationId xmlns:a16="http://schemas.microsoft.com/office/drawing/2014/main" id="{2B1BDE65-7419-DAD6-653D-8604238CF98A}"/>
              </a:ext>
            </a:extLst>
          </p:cNvPr>
          <p:cNvPicPr>
            <a:picLocks noGrp="1" noChangeAspect="1"/>
          </p:cNvPicPr>
          <p:nvPr>
            <p:ph type="pic" sz="quarter" idx="11"/>
          </p:nvPr>
        </p:nvPicPr>
        <p:blipFill>
          <a:blip r:embed="rId4"/>
          <a:srcRect l="14303" r="14303"/>
          <a:stretch/>
        </p:blipFill>
        <p:spPr>
          <a:xfrm>
            <a:off x="457200" y="2193925"/>
            <a:ext cx="1549400" cy="1495425"/>
          </a:xfrm>
        </p:spPr>
      </p:pic>
    </p:spTree>
    <p:extLst>
      <p:ext uri="{BB962C8B-B14F-4D97-AF65-F5344CB8AC3E}">
        <p14:creationId xmlns:p14="http://schemas.microsoft.com/office/powerpoint/2010/main" val="34382908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42969DC8-820E-3F3E-38F8-A8C319B4E6E4}"/>
              </a:ext>
            </a:extLst>
          </p:cNvPr>
          <p:cNvSpPr>
            <a:spLocks noGrp="1"/>
          </p:cNvSpPr>
          <p:nvPr>
            <p:ph type="pic" sz="quarter" idx="11"/>
          </p:nvPr>
        </p:nvSpPr>
        <p:spPr/>
        <p:txBody>
          <a:bodyPr/>
          <a:lstStyle/>
          <a:p>
            <a:endParaRPr lang="en-US"/>
          </a:p>
        </p:txBody>
      </p:sp>
      <p:pic>
        <p:nvPicPr>
          <p:cNvPr id="17" name="Miguel">
            <a:extLst>
              <a:ext uri="{FF2B5EF4-FFF2-40B4-BE49-F238E27FC236}">
                <a16:creationId xmlns:a16="http://schemas.microsoft.com/office/drawing/2014/main" id="{6DDCBCDA-2FB9-9BFF-35EB-EC4CB24FB876}"/>
              </a:ext>
            </a:extLst>
          </p:cNvPr>
          <p:cNvPicPr>
            <a:picLocks noGrp="1" noChangeAspect="1"/>
          </p:cNvPicPr>
          <p:nvPr>
            <p:ph type="pic" sz="quarter" idx="4294967295"/>
          </p:nvPr>
        </p:nvPicPr>
        <p:blipFill>
          <a:blip r:embed="rId2" cstate="email">
            <a:extLst>
              <a:ext uri="{28A0092B-C50C-407E-A947-70E740481C1C}">
                <a14:useLocalDpi xmlns:a14="http://schemas.microsoft.com/office/drawing/2010/main"/>
              </a:ext>
            </a:extLst>
          </a:blip>
          <a:srcRect/>
          <a:stretch>
            <a:fillRect/>
          </a:stretch>
        </p:blipFill>
        <p:spPr>
          <a:xfrm>
            <a:off x="1061964" y="6712715"/>
            <a:ext cx="920017" cy="887532"/>
          </a:xfrm>
          <a:prstGeom prst="rect">
            <a:avLst/>
          </a:prstGeom>
        </p:spPr>
      </p:pic>
      <p:sp>
        <p:nvSpPr>
          <p:cNvPr id="5" name="Picture Placeholder 4" hidden="1">
            <a:extLst>
              <a:ext uri="{FF2B5EF4-FFF2-40B4-BE49-F238E27FC236}">
                <a16:creationId xmlns:a16="http://schemas.microsoft.com/office/drawing/2014/main" id="{2C97274C-BAC8-4E25-1481-532275EDA306}"/>
              </a:ext>
            </a:extLst>
          </p:cNvPr>
          <p:cNvSpPr>
            <a:spLocks noGrp="1"/>
          </p:cNvSpPr>
          <p:nvPr>
            <p:ph type="pic" sz="quarter" idx="13"/>
          </p:nvPr>
        </p:nvSpPr>
        <p:spPr/>
        <p:txBody>
          <a:bodyPr/>
          <a:lstStyle/>
          <a:p>
            <a:endParaRPr lang="en-US"/>
          </a:p>
        </p:txBody>
      </p:sp>
      <p:sp>
        <p:nvSpPr>
          <p:cNvPr id="11" name="Picture Placeholder 10" hidden="1">
            <a:extLst>
              <a:ext uri="{FF2B5EF4-FFF2-40B4-BE49-F238E27FC236}">
                <a16:creationId xmlns:a16="http://schemas.microsoft.com/office/drawing/2014/main" id="{911C3CE4-200E-EFEB-D0A7-5E223732DF6A}"/>
              </a:ext>
            </a:extLst>
          </p:cNvPr>
          <p:cNvSpPr>
            <a:spLocks noGrp="1"/>
          </p:cNvSpPr>
          <p:nvPr>
            <p:ph type="pic" sz="quarter" idx="4294967295"/>
          </p:nvPr>
        </p:nvSpPr>
        <p:spPr>
          <a:xfrm>
            <a:off x="3497580" y="4451546"/>
            <a:ext cx="1549400" cy="1494692"/>
          </a:xfrm>
          <a:prstGeom prst="rect">
            <a:avLst/>
          </a:prstGeom>
        </p:spPr>
        <p:txBody>
          <a:bodyPr/>
          <a:lstStyle/>
          <a:p>
            <a:endParaRPr lang="en-US"/>
          </a:p>
        </p:txBody>
      </p:sp>
      <p:sp>
        <p:nvSpPr>
          <p:cNvPr id="4" name="Picture Placeholder 3" hidden="1">
            <a:extLst>
              <a:ext uri="{FF2B5EF4-FFF2-40B4-BE49-F238E27FC236}">
                <a16:creationId xmlns:a16="http://schemas.microsoft.com/office/drawing/2014/main" id="{C6FE4C91-F927-4086-8B27-886AA65FA811}"/>
              </a:ext>
            </a:extLst>
          </p:cNvPr>
          <p:cNvSpPr>
            <a:spLocks noGrp="1"/>
          </p:cNvSpPr>
          <p:nvPr>
            <p:ph type="pic" sz="quarter" idx="15"/>
          </p:nvPr>
        </p:nvSpPr>
        <p:spPr/>
        <p:txBody>
          <a:bodyPr/>
          <a:lstStyle/>
          <a:p>
            <a:endParaRPr lang="en-US"/>
          </a:p>
        </p:txBody>
      </p:sp>
      <p:sp>
        <p:nvSpPr>
          <p:cNvPr id="8" name="Picture Placeholder 7" hidden="1">
            <a:extLst>
              <a:ext uri="{FF2B5EF4-FFF2-40B4-BE49-F238E27FC236}">
                <a16:creationId xmlns:a16="http://schemas.microsoft.com/office/drawing/2014/main" id="{259E7229-BB22-4DFA-86F6-90A667214699}"/>
              </a:ext>
            </a:extLst>
          </p:cNvPr>
          <p:cNvSpPr>
            <a:spLocks noGrp="1"/>
          </p:cNvSpPr>
          <p:nvPr>
            <p:ph type="pic" sz="quarter" idx="4294967295"/>
          </p:nvPr>
        </p:nvSpPr>
        <p:spPr>
          <a:xfrm>
            <a:off x="3497580" y="6722473"/>
            <a:ext cx="1549400" cy="1494692"/>
          </a:xfrm>
          <a:prstGeom prst="rect">
            <a:avLst/>
          </a:prstGeom>
        </p:spPr>
        <p:txBody>
          <a:bodyPr/>
          <a:lstStyle/>
          <a:p>
            <a:endParaRPr lang="en-US"/>
          </a:p>
        </p:txBody>
      </p:sp>
      <p:pic>
        <p:nvPicPr>
          <p:cNvPr id="3" name="jordan">
            <a:extLst>
              <a:ext uri="{FF2B5EF4-FFF2-40B4-BE49-F238E27FC236}">
                <a16:creationId xmlns:a16="http://schemas.microsoft.com/office/drawing/2014/main" id="{4FF9759F-762A-765D-6757-989557FF35FB}"/>
              </a:ext>
            </a:extLst>
          </p:cNvPr>
          <p:cNvPicPr>
            <a:picLocks noChangeAspect="1"/>
          </p:cNvPicPr>
          <p:nvPr/>
        </p:nvPicPr>
        <p:blipFill rotWithShape="1">
          <a:blip r:embed="rId3">
            <a:extLst>
              <a:ext uri="{28A0092B-C50C-407E-A947-70E740481C1C}">
                <a14:useLocalDpi xmlns:a14="http://schemas.microsoft.com/office/drawing/2010/main" val="0"/>
              </a:ext>
            </a:extLst>
          </a:blip>
          <a:srcRect l="9898" t="1035" r="20825" b="1981"/>
          <a:stretch/>
        </p:blipFill>
        <p:spPr>
          <a:xfrm>
            <a:off x="469422" y="7476064"/>
            <a:ext cx="893315" cy="861772"/>
          </a:xfrm>
          <a:prstGeom prst="rect">
            <a:avLst/>
          </a:prstGeom>
        </p:spPr>
      </p:pic>
      <p:pic>
        <p:nvPicPr>
          <p:cNvPr id="15" name="audio" descr="Headphones with solid fill">
            <a:extLst>
              <a:ext uri="{FF2B5EF4-FFF2-40B4-BE49-F238E27FC236}">
                <a16:creationId xmlns:a16="http://schemas.microsoft.com/office/drawing/2014/main" id="{E09DF494-16AF-C051-F8E0-C92AE2B33B9C}"/>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rcRect t="1742" b="1742"/>
          <a:stretch>
            <a:fillRect/>
          </a:stretch>
        </p:blipFill>
        <p:spPr>
          <a:xfrm>
            <a:off x="1179653" y="7761689"/>
            <a:ext cx="529646" cy="510945"/>
          </a:xfrm>
          <a:prstGeom prst="rect">
            <a:avLst/>
          </a:prstGeom>
        </p:spPr>
      </p:pic>
      <p:pic>
        <p:nvPicPr>
          <p:cNvPr id="16" name="alec">
            <a:extLst>
              <a:ext uri="{FF2B5EF4-FFF2-40B4-BE49-F238E27FC236}">
                <a16:creationId xmlns:a16="http://schemas.microsoft.com/office/drawing/2014/main" id="{DABD5178-2CDB-3A7F-FD27-A96336EDF9A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05378" y="5816154"/>
            <a:ext cx="976279" cy="941814"/>
          </a:xfrm>
          <a:prstGeom prst="rect">
            <a:avLst/>
          </a:prstGeom>
        </p:spPr>
      </p:pic>
      <p:pic>
        <p:nvPicPr>
          <p:cNvPr id="18" name="jesto">
            <a:extLst>
              <a:ext uri="{FF2B5EF4-FFF2-40B4-BE49-F238E27FC236}">
                <a16:creationId xmlns:a16="http://schemas.microsoft.com/office/drawing/2014/main" id="{4A821AAC-EE11-FFA9-42B4-143A29E804F8}"/>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72547" y="4851044"/>
            <a:ext cx="1044902" cy="1008008"/>
          </a:xfrm>
          <a:prstGeom prst="rect">
            <a:avLst/>
          </a:prstGeom>
        </p:spPr>
      </p:pic>
      <p:pic>
        <p:nvPicPr>
          <p:cNvPr id="20" name="brandon">
            <a:extLst>
              <a:ext uri="{FF2B5EF4-FFF2-40B4-BE49-F238E27FC236}">
                <a16:creationId xmlns:a16="http://schemas.microsoft.com/office/drawing/2014/main" id="{0D4A5112-2073-60A4-8177-E9BC0C46D287}"/>
              </a:ext>
            </a:extLst>
          </p:cNvPr>
          <p:cNvPicPr>
            <a:picLocks noChangeAspect="1"/>
          </p:cNvPicPr>
          <p:nvPr/>
        </p:nvPicPr>
        <p:blipFill rotWithShape="1">
          <a:blip r:embed="rId8" cstate="email">
            <a:alphaModFix/>
            <a:extLst>
              <a:ext uri="{28A0092B-C50C-407E-A947-70E740481C1C}">
                <a14:useLocalDpi xmlns:a14="http://schemas.microsoft.com/office/drawing/2010/main"/>
              </a:ext>
            </a:extLst>
          </a:blip>
          <a:srcRect/>
          <a:stretch/>
        </p:blipFill>
        <p:spPr>
          <a:xfrm>
            <a:off x="698792" y="2808849"/>
            <a:ext cx="1283189" cy="1297599"/>
          </a:xfrm>
          <a:prstGeom prst="rect">
            <a:avLst/>
          </a:prstGeom>
        </p:spPr>
      </p:pic>
      <p:pic>
        <p:nvPicPr>
          <p:cNvPr id="21" name="travell">
            <a:extLst>
              <a:ext uri="{FF2B5EF4-FFF2-40B4-BE49-F238E27FC236}">
                <a16:creationId xmlns:a16="http://schemas.microsoft.com/office/drawing/2014/main" id="{008D0AE6-C867-2384-BCA6-3A78ABDE93BB}"/>
              </a:ext>
            </a:extLst>
          </p:cNvPr>
          <p:cNvPicPr>
            <a:picLocks noChangeAspect="1"/>
          </p:cNvPicPr>
          <p:nvPr/>
        </p:nvPicPr>
        <p:blipFill rotWithShape="1">
          <a:blip r:embed="rId9" cstate="email">
            <a:alphaModFix/>
            <a:extLst>
              <a:ext uri="{28A0092B-C50C-407E-A947-70E740481C1C}">
                <a14:useLocalDpi xmlns:a14="http://schemas.microsoft.com/office/drawing/2010/main"/>
              </a:ext>
            </a:extLst>
          </a:blip>
          <a:srcRect/>
          <a:stretch/>
        </p:blipFill>
        <p:spPr>
          <a:xfrm>
            <a:off x="1093518" y="4097188"/>
            <a:ext cx="825917" cy="796754"/>
          </a:xfrm>
          <a:prstGeom prst="rect">
            <a:avLst/>
          </a:prstGeom>
        </p:spPr>
      </p:pic>
      <p:pic>
        <p:nvPicPr>
          <p:cNvPr id="23" name="sathish">
            <a:extLst>
              <a:ext uri="{FF2B5EF4-FFF2-40B4-BE49-F238E27FC236}">
                <a16:creationId xmlns:a16="http://schemas.microsoft.com/office/drawing/2014/main" id="{28E0DBB1-7654-C645-B38E-B84F7389495F}"/>
              </a:ext>
            </a:extLst>
          </p:cNvPr>
          <p:cNvPicPr>
            <a:picLocks noChangeAspect="1"/>
          </p:cNvPicPr>
          <p:nvPr/>
        </p:nvPicPr>
        <p:blipFill rotWithShape="1">
          <a:blip r:embed="rId10" cstate="email">
            <a:alphaModFix/>
            <a:extLst>
              <a:ext uri="{28A0092B-C50C-407E-A947-70E740481C1C}">
                <a14:useLocalDpi xmlns:a14="http://schemas.microsoft.com/office/drawing/2010/main"/>
              </a:ext>
            </a:extLst>
          </a:blip>
          <a:srcRect/>
          <a:stretch/>
        </p:blipFill>
        <p:spPr>
          <a:xfrm>
            <a:off x="477996" y="2184468"/>
            <a:ext cx="825917" cy="892434"/>
          </a:xfrm>
          <a:prstGeom prst="rect">
            <a:avLst/>
          </a:prstGeom>
        </p:spPr>
      </p:pic>
      <p:pic>
        <p:nvPicPr>
          <p:cNvPr id="24" name="Graphic 23" descr="Right pointing backhand index">
            <a:extLst>
              <a:ext uri="{FF2B5EF4-FFF2-40B4-BE49-F238E27FC236}">
                <a16:creationId xmlns:a16="http://schemas.microsoft.com/office/drawing/2014/main" id="{28848A12-7E8F-1563-3EAE-671B6A45E6CD}"/>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rot="16200000">
            <a:off x="367266" y="3928129"/>
            <a:ext cx="621714" cy="621714"/>
          </a:xfrm>
          <a:prstGeom prst="rect">
            <a:avLst/>
          </a:prstGeom>
        </p:spPr>
      </p:pic>
      <p:pic>
        <p:nvPicPr>
          <p:cNvPr id="25" name="Graphic 24" descr="Network diagram">
            <a:extLst>
              <a:ext uri="{FF2B5EF4-FFF2-40B4-BE49-F238E27FC236}">
                <a16:creationId xmlns:a16="http://schemas.microsoft.com/office/drawing/2014/main" id="{0F7A65A1-8226-D25E-E769-F86AE6A91A8F}"/>
              </a:ext>
            </a:extLst>
          </p:cNvPr>
          <p:cNvPicPr>
            <a:picLocks noChangeAspect="1"/>
          </p:cNvPicPr>
          <p:nvPr/>
        </p:nvPicPr>
        <p:blipFill>
          <a:blip r:embed="rId13" cstate="email">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flipH="1">
            <a:off x="1179653" y="2388683"/>
            <a:ext cx="653649" cy="653649"/>
          </a:xfrm>
          <a:prstGeom prst="rect">
            <a:avLst/>
          </a:prstGeom>
        </p:spPr>
      </p:pic>
      <p:pic>
        <p:nvPicPr>
          <p:cNvPr id="26" name="Graphic 25" descr="User network">
            <a:extLst>
              <a:ext uri="{FF2B5EF4-FFF2-40B4-BE49-F238E27FC236}">
                <a16:creationId xmlns:a16="http://schemas.microsoft.com/office/drawing/2014/main" id="{5B82B63D-2E91-9807-52D7-E5AA3EA7E80E}"/>
              </a:ext>
            </a:extLst>
          </p:cNvPr>
          <p:cNvPicPr>
            <a:picLocks noChangeAspect="1"/>
          </p:cNvPicPr>
          <p:nvPr/>
        </p:nvPicPr>
        <p:blipFill>
          <a:blip r:embed="rId15" cstate="email">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1371226" y="5498284"/>
            <a:ext cx="476842" cy="476842"/>
          </a:xfrm>
          <a:prstGeom prst="rect">
            <a:avLst/>
          </a:prstGeom>
        </p:spPr>
      </p:pic>
      <p:pic>
        <p:nvPicPr>
          <p:cNvPr id="27" name="Graphic 26" descr="Upward trend">
            <a:extLst>
              <a:ext uri="{FF2B5EF4-FFF2-40B4-BE49-F238E27FC236}">
                <a16:creationId xmlns:a16="http://schemas.microsoft.com/office/drawing/2014/main" id="{915F0F5A-64CC-E288-9FC1-53BBF0D04CFF}"/>
              </a:ext>
            </a:extLst>
          </p:cNvPr>
          <p:cNvPicPr>
            <a:picLocks noChangeAspect="1"/>
          </p:cNvPicPr>
          <p:nvPr/>
        </p:nvPicPr>
        <p:blipFill>
          <a:blip r:embed="rId17" cstate="email">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84185" y="6918576"/>
            <a:ext cx="446560" cy="446560"/>
          </a:xfrm>
          <a:prstGeom prst="rect">
            <a:avLst/>
          </a:prstGeom>
        </p:spPr>
      </p:pic>
      <p:sp>
        <p:nvSpPr>
          <p:cNvPr id="22" name="BodyText1"/>
          <p:cNvSpPr txBox="1"/>
          <p:nvPr/>
        </p:nvSpPr>
        <p:spPr>
          <a:xfrm>
            <a:off x="2176272" y="2176610"/>
            <a:ext cx="4224528" cy="5649880"/>
          </a:xfrm>
          <a:prstGeom prst="rect">
            <a:avLst/>
          </a:prstGeom>
          <a:noFill/>
        </p:spPr>
        <p:txBody>
          <a:bodyPr wrap="square" lIns="0" rIns="0" rtlCol="0">
            <a:spAutoFit/>
          </a:bodyPr>
          <a:lstStyle/>
          <a:p>
            <a:pPr>
              <a:lnSpc>
                <a:spcPct val="110000"/>
              </a:lnSpc>
              <a:spcAft>
                <a:spcPts val="1200"/>
              </a:spcAft>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has taken the care to develop a team of professionals across a wide set of talents, who collectively follow the creative thought process of interactive 3D simulation and visualization development from inception all the way through to deployment.</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3D Graphics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Our modelers excel at re-creating practically anything under the sun, from sweeping landscapes to the smallest internal parts of medical imaging equipment. The backbone of our realistic simulators is the verisimilitude that our modelers deliver, scrupulously replicating both the physical features and the kinetic properties of our clients’ products.</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Game Engine Specialists</a:t>
            </a:r>
          </a:p>
          <a:p>
            <a:pPr>
              <a:lnSpc>
                <a:spcPct val="110000"/>
              </a:lnSpc>
              <a:spcAft>
                <a:spcPts val="12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bring our 3D models to life, we rely on our code developers to duplicate the physical functions and interactive details in response to the users’ actions. They program the responsiveness of hydraulics to the actions of the joystick; the particle physics of fluids, gases, soil, and metal; create the soundscape generated by engines and environments; and clone the interface functionality of clients’ software. </a:t>
            </a:r>
            <a:endPar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endParaRPr>
          </a:p>
          <a:p>
            <a:pPr>
              <a:lnSpc>
                <a:spcPct val="110000"/>
              </a:lnSpc>
              <a:spcAft>
                <a:spcPts val="600"/>
              </a:spcAft>
            </a:pPr>
            <a:r>
              <a:rPr lang="en-US" sz="1200" b="1">
                <a:solidFill>
                  <a:schemeClr val="tx1">
                    <a:lumMod val="65000"/>
                    <a:lumOff val="35000"/>
                  </a:schemeClr>
                </a:solidFill>
                <a:latin typeface="Lato" panose="020F0502020204030203" pitchFamily="34" charset="0"/>
                <a:ea typeface="Lato" panose="020F0502020204030203" pitchFamily="34" charset="0"/>
                <a:cs typeface="Lato" panose="020F0502020204030203" pitchFamily="34" charset="0"/>
              </a:rPr>
              <a:t>Development Tools Experts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Behind the scenes but essential to our development process are the specialists who maintain the superstructure that interconnects the various departments. Our experts maintain our schedules, administrate our Kanban task boards, perform quality assurance testing, and expand our internal ForgeSIM™ Framework capabilities.</a:t>
            </a:r>
          </a:p>
        </p:txBody>
      </p:sp>
      <p:sp>
        <p:nvSpPr>
          <p:cNvPr id="7" name="subtitle"/>
          <p:cNvSpPr>
            <a:spLocks noGrp="1"/>
          </p:cNvSpPr>
          <p:nvPr>
            <p:ph type="body" sz="quarter" idx="10"/>
          </p:nvPr>
        </p:nvSpPr>
        <p:spPr>
          <a:xfrm>
            <a:off x="457200" y="1358063"/>
            <a:ext cx="5943600" cy="275976"/>
          </a:xfrm>
        </p:spPr>
        <p:txBody>
          <a:bodyPr>
            <a:normAutofit/>
          </a:bodyPr>
          <a:lstStyle/>
          <a:p>
            <a:r>
              <a:rPr lang="en-US">
                <a:solidFill>
                  <a:schemeClr val="tx1">
                    <a:lumMod val="65000"/>
                    <a:lumOff val="35000"/>
                  </a:schemeClr>
                </a:solidFill>
              </a:rPr>
              <a:t>Development Team</a:t>
            </a:r>
            <a:endParaRPr lang="id-ID">
              <a:solidFill>
                <a:schemeClr val="tx1">
                  <a:lumMod val="65000"/>
                  <a:lumOff val="35000"/>
                </a:schemeClr>
              </a:solidFill>
            </a:endParaRPr>
          </a:p>
        </p:txBody>
      </p:sp>
      <p:sp>
        <p:nvSpPr>
          <p:cNvPr id="6" name="Title 5"/>
          <p:cNvSpPr>
            <a:spLocks noGrp="1"/>
          </p:cNvSpPr>
          <p:nvPr>
            <p:ph type="title"/>
          </p:nvPr>
        </p:nvSpPr>
        <p:spPr>
          <a:xfrm>
            <a:off x="457200" y="943841"/>
            <a:ext cx="5943600" cy="414222"/>
          </a:xfrm>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Project Specialists</a:t>
            </a:r>
          </a:p>
        </p:txBody>
      </p:sp>
    </p:spTree>
    <p:extLst>
      <p:ext uri="{BB962C8B-B14F-4D97-AF65-F5344CB8AC3E}">
        <p14:creationId xmlns:p14="http://schemas.microsoft.com/office/powerpoint/2010/main" val="1289268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hidden="1">
            <a:extLst>
              <a:ext uri="{FF2B5EF4-FFF2-40B4-BE49-F238E27FC236}">
                <a16:creationId xmlns:a16="http://schemas.microsoft.com/office/drawing/2014/main" id="{976D313E-9EAB-4C0B-B436-43B71921E9A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p:pic>
      <p:pic>
        <p:nvPicPr>
          <p:cNvPr id="18" name="Picture Placeholder 3">
            <a:extLst>
              <a:ext uri="{FF2B5EF4-FFF2-40B4-BE49-F238E27FC236}">
                <a16:creationId xmlns:a16="http://schemas.microsoft.com/office/drawing/2014/main" id="{1CF8CD9B-338D-4015-A4E5-706261338C8C}"/>
              </a:ext>
            </a:extLst>
          </p:cNvPr>
          <p:cNvPicPr>
            <a:picLocks noChangeAspect="1"/>
          </p:cNvPicPr>
          <p:nvPr/>
        </p:nvPicPr>
        <p:blipFill rotWithShape="1">
          <a:blip r:embed="rId3">
            <a:alphaModFix amt="82000"/>
          </a:blip>
          <a:srcRect l="7875" t="2507" r="2947" b="2507"/>
          <a:stretch/>
        </p:blipFill>
        <p:spPr>
          <a:xfrm>
            <a:off x="1"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p:cNvSpPr>
            <a:spLocks/>
          </p:cNvSpPr>
          <p:nvPr/>
        </p:nvSpPr>
        <p:spPr>
          <a:xfrm rot="16200000">
            <a:off x="-700541" y="3381152"/>
            <a:ext cx="6878356" cy="4533055"/>
          </a:xfrm>
          <a:prstGeom prst="parallelogram">
            <a:avLst>
              <a:gd name="adj" fmla="val 34884"/>
            </a:avLst>
          </a:prstGeom>
          <a:solidFill>
            <a:srgbClr val="2B3440">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Description">
            <a:extLst>
              <a:ext uri="{FF2B5EF4-FFF2-40B4-BE49-F238E27FC236}">
                <a16:creationId xmlns:a16="http://schemas.microsoft.com/office/drawing/2014/main" id="{C9980F93-9FB1-809F-5FC7-F3D5520F8F6D}"/>
              </a:ext>
            </a:extLst>
          </p:cNvPr>
          <p:cNvSpPr txBox="1"/>
          <p:nvPr/>
        </p:nvSpPr>
        <p:spPr>
          <a:xfrm>
            <a:off x="914400" y="5486400"/>
            <a:ext cx="3601940" cy="1536446"/>
          </a:xfrm>
          <a:prstGeom prst="rect">
            <a:avLst/>
          </a:prstGeom>
          <a:noFill/>
        </p:spPr>
        <p:txBody>
          <a:bodyPr wrap="square" lIns="0" tIns="0" rIns="0" bIns="0">
            <a:spAutoFit/>
          </a:bodyPr>
          <a:lstStyle/>
          <a:p>
            <a:pPr marL="0" marR="0" lvl="0" indent="0"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normalizeH="0" noProof="0">
                <a:ln>
                  <a:noFill/>
                </a:ln>
                <a:solidFill>
                  <a:prstClr val="white">
                    <a:lumMod val="95000"/>
                  </a:prstClr>
                </a:solidFill>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ForgeFX’s latest development efforts for our clients.</a:t>
            </a:r>
          </a:p>
        </p:txBody>
      </p:sp>
      <p:sp>
        <p:nvSpPr>
          <p:cNvPr id="5" name="Title 4">
            <a:extLst>
              <a:ext uri="{FF2B5EF4-FFF2-40B4-BE49-F238E27FC236}">
                <a16:creationId xmlns:a16="http://schemas.microsoft.com/office/drawing/2014/main" id="{29F12C19-B39B-DEC4-3964-B0B6D4C19B06}"/>
              </a:ext>
            </a:extLst>
          </p:cNvPr>
          <p:cNvSpPr>
            <a:spLocks noGrp="1"/>
          </p:cNvSpPr>
          <p:nvPr>
            <p:ph type="title" idx="4294967295"/>
          </p:nvPr>
        </p:nvSpPr>
        <p:spPr>
          <a:xfrm>
            <a:off x="914400" y="3968496"/>
            <a:ext cx="4341517" cy="1766887"/>
          </a:xfrm>
          <a:prstGeom prst="rect">
            <a:avLst/>
          </a:prstGeom>
        </p:spPr>
        <p:txBody>
          <a:bodyPr lIns="0" rIns="0"/>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B:</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Recent Projects</a:t>
            </a:r>
          </a:p>
        </p:txBody>
      </p:sp>
      <p:pic>
        <p:nvPicPr>
          <p:cNvPr id="3" name="ANVIL">
            <a:extLst>
              <a:ext uri="{FF2B5EF4-FFF2-40B4-BE49-F238E27FC236}">
                <a16:creationId xmlns:a16="http://schemas.microsoft.com/office/drawing/2014/main" id="{2713E906-7303-A9E8-9C6E-D6E56D3BE3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3369589"/>
            <a:ext cx="921462" cy="394501"/>
          </a:xfrm>
          <a:prstGeom prst="rect">
            <a:avLst/>
          </a:prstGeom>
        </p:spPr>
      </p:pic>
    </p:spTree>
    <p:extLst>
      <p:ext uri="{BB962C8B-B14F-4D97-AF65-F5344CB8AC3E}">
        <p14:creationId xmlns:p14="http://schemas.microsoft.com/office/powerpoint/2010/main" val="40710682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p:txBody>
          <a:bodyPr anchor="t"/>
          <a:lstStyle/>
          <a:p>
            <a:r>
              <a:rPr lang="id-ID">
                <a:solidFill>
                  <a:schemeClr val="tx1">
                    <a:lumMod val="65000"/>
                    <a:lumOff val="35000"/>
                  </a:schemeClr>
                </a:solidFill>
              </a:rPr>
              <a:t>A collection of our our clients and the work we’ve done for them.</a:t>
            </a:r>
          </a:p>
        </p:txBody>
      </p:sp>
      <p:sp>
        <p:nvSpPr>
          <p:cNvPr id="77" name="Rectangle 76"/>
          <p:cNvSpPr/>
          <p:nvPr/>
        </p:nvSpPr>
        <p:spPr>
          <a:xfrm>
            <a:off x="2549656"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8" name="Rectangle 77"/>
          <p:cNvSpPr/>
          <p:nvPr/>
        </p:nvSpPr>
        <p:spPr>
          <a:xfrm>
            <a:off x="4581657" y="1781892"/>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79" name="Rectangle 78"/>
          <p:cNvSpPr/>
          <p:nvPr/>
        </p:nvSpPr>
        <p:spPr>
          <a:xfrm>
            <a:off x="530718" y="384929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4" name="Rectangle 103"/>
          <p:cNvSpPr/>
          <p:nvPr/>
        </p:nvSpPr>
        <p:spPr>
          <a:xfrm>
            <a:off x="535383" y="178808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37" name="komatsu text">
            <a:extLst>
              <a:ext uri="{FF2B5EF4-FFF2-40B4-BE49-F238E27FC236}">
                <a16:creationId xmlns:a16="http://schemas.microsoft.com/office/drawing/2014/main" id="{0D2552C9-1996-4AFC-B20D-662281347423}"/>
              </a:ext>
            </a:extLst>
          </p:cNvPr>
          <p:cNvSpPr txBox="1"/>
          <p:nvPr/>
        </p:nvSpPr>
        <p:spPr>
          <a:xfrm>
            <a:off x="4585854" y="6936647"/>
            <a:ext cx="1790699"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Underground and surface mining equipment operator training simulators.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7" name="Komatsu">
            <a:extLst>
              <a:ext uri="{FF2B5EF4-FFF2-40B4-BE49-F238E27FC236}">
                <a16:creationId xmlns:a16="http://schemas.microsoft.com/office/drawing/2014/main" id="{46B708DF-949C-43FA-B93D-438CCE322C9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772483" y="5978987"/>
            <a:ext cx="1397729" cy="873580"/>
          </a:xfrm>
          <a:prstGeom prst="rect">
            <a:avLst/>
          </a:prstGeom>
        </p:spPr>
      </p:pic>
      <p:sp>
        <p:nvSpPr>
          <p:cNvPr id="155" name="GE text">
            <a:extLst>
              <a:ext uri="{FF2B5EF4-FFF2-40B4-BE49-F238E27FC236}">
                <a16:creationId xmlns:a16="http://schemas.microsoft.com/office/drawing/2014/main" id="{745BDBDE-04D9-4FA8-9063-5D2939FB73E3}"/>
              </a:ext>
            </a:extLst>
          </p:cNvPr>
          <p:cNvSpPr/>
          <p:nvPr/>
        </p:nvSpPr>
        <p:spPr>
          <a:xfrm>
            <a:off x="2556798" y="6934098"/>
            <a:ext cx="1784324"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 and AR-based training applications for MR, </a:t>
            </a:r>
            <a:b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b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CT and XV machines.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15" name="GE Healthcare">
            <a:extLst>
              <a:ext uri="{FF2B5EF4-FFF2-40B4-BE49-F238E27FC236}">
                <a16:creationId xmlns:a16="http://schemas.microsoft.com/office/drawing/2014/main" id="{0A0CE038-2110-496C-8092-ABA1C03FF0B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48174" y="6222699"/>
            <a:ext cx="1602060" cy="386156"/>
          </a:xfrm>
          <a:prstGeom prst="rect">
            <a:avLst/>
          </a:prstGeom>
        </p:spPr>
      </p:pic>
      <p:sp>
        <p:nvSpPr>
          <p:cNvPr id="158" name="FedEx text">
            <a:extLst>
              <a:ext uri="{FF2B5EF4-FFF2-40B4-BE49-F238E27FC236}">
                <a16:creationId xmlns:a16="http://schemas.microsoft.com/office/drawing/2014/main" id="{3944D78C-D188-4B52-A6AF-8F433787D1A6}"/>
              </a:ext>
            </a:extLst>
          </p:cNvPr>
          <p:cNvSpPr/>
          <p:nvPr/>
        </p:nvSpPr>
        <p:spPr>
          <a:xfrm>
            <a:off x="520513" y="6934098"/>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Simulation-based training application for employee safety training.</a:t>
            </a:r>
          </a:p>
        </p:txBody>
      </p:sp>
      <p:pic>
        <p:nvPicPr>
          <p:cNvPr id="13" name="FedEx">
            <a:extLst>
              <a:ext uri="{FF2B5EF4-FFF2-40B4-BE49-F238E27FC236}">
                <a16:creationId xmlns:a16="http://schemas.microsoft.com/office/drawing/2014/main" id="{8F0EA0D8-58FA-4A9F-BE52-E07BED2BA7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9900" y="6198247"/>
            <a:ext cx="1420272" cy="435060"/>
          </a:xfrm>
          <a:prstGeom prst="rect">
            <a:avLst/>
          </a:prstGeom>
        </p:spPr>
      </p:pic>
      <p:sp>
        <p:nvSpPr>
          <p:cNvPr id="36" name="JPEO text">
            <a:extLst>
              <a:ext uri="{FF2B5EF4-FFF2-40B4-BE49-F238E27FC236}">
                <a16:creationId xmlns:a16="http://schemas.microsoft.com/office/drawing/2014/main" id="{D1F4DFE1-B58D-4A06-9737-BEACC483CF11}"/>
              </a:ext>
            </a:extLst>
          </p:cNvPr>
          <p:cNvSpPr/>
          <p:nvPr/>
        </p:nvSpPr>
        <p:spPr>
          <a:xfrm>
            <a:off x="4587663" y="4943510"/>
            <a:ext cx="1784692" cy="467179"/>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srgbClr val="262626"/>
                </a:solidFill>
                <a:effectLst/>
                <a:uLnTx/>
                <a:uFillTx/>
                <a:latin typeface="Calibri Light" panose="020F0302020204030204" pitchFamily="34" charset="0"/>
                <a:ea typeface="+mn-ea"/>
                <a:cs typeface="Calibri Light" panose="020F0302020204030204" pitchFamily="34" charset="0"/>
              </a:rPr>
              <a:t>Unmanned vehicle tele-operation training simulator. </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6" name="JPEO">
            <a:extLst>
              <a:ext uri="{FF2B5EF4-FFF2-40B4-BE49-F238E27FC236}">
                <a16:creationId xmlns:a16="http://schemas.microsoft.com/office/drawing/2014/main" id="{7A6C56D1-7512-49CF-BF48-2C162C8909F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014748" y="3953162"/>
            <a:ext cx="913199" cy="913199"/>
          </a:xfrm>
          <a:prstGeom prst="rect">
            <a:avLst/>
          </a:prstGeom>
        </p:spPr>
      </p:pic>
      <p:sp>
        <p:nvSpPr>
          <p:cNvPr id="157" name="GGS text">
            <a:extLst>
              <a:ext uri="{FF2B5EF4-FFF2-40B4-BE49-F238E27FC236}">
                <a16:creationId xmlns:a16="http://schemas.microsoft.com/office/drawing/2014/main" id="{933ECE39-E63A-4D61-AA89-7BB2F4038630}"/>
              </a:ext>
            </a:extLst>
          </p:cNvPr>
          <p:cNvSpPr txBox="1"/>
          <p:nvPr/>
        </p:nvSpPr>
        <p:spPr>
          <a:xfrm>
            <a:off x="2560228" y="4943510"/>
            <a:ext cx="1861301" cy="661078"/>
          </a:xfrm>
          <a:prstGeom prst="rect">
            <a:avLst/>
          </a:prstGeom>
          <a:noFill/>
        </p:spPr>
        <p:txBody>
          <a:bodyPr wrap="square" lIns="91440" tIns="45720" rIns="91440" bIns="45720" rtlCol="0"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Virtual reality aircraft de-icing operator training simulators for PC and real-world controls. </a:t>
            </a:r>
          </a:p>
        </p:txBody>
      </p:sp>
      <p:pic>
        <p:nvPicPr>
          <p:cNvPr id="19" name="GGS">
            <a:extLst>
              <a:ext uri="{FF2B5EF4-FFF2-40B4-BE49-F238E27FC236}">
                <a16:creationId xmlns:a16="http://schemas.microsoft.com/office/drawing/2014/main" id="{2B73A4FC-8F9C-4366-877E-6BADB8F7FE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648174" y="4099113"/>
            <a:ext cx="1602060" cy="621297"/>
          </a:xfrm>
          <a:prstGeom prst="rect">
            <a:avLst/>
          </a:prstGeom>
        </p:spPr>
      </p:pic>
      <p:sp>
        <p:nvSpPr>
          <p:cNvPr id="35" name="vermeer text">
            <a:extLst>
              <a:ext uri="{FF2B5EF4-FFF2-40B4-BE49-F238E27FC236}">
                <a16:creationId xmlns:a16="http://schemas.microsoft.com/office/drawing/2014/main" id="{D52D67AD-2B8C-46A1-8234-32CF4A6B1D2C}"/>
              </a:ext>
            </a:extLst>
          </p:cNvPr>
          <p:cNvSpPr/>
          <p:nvPr/>
        </p:nvSpPr>
        <p:spPr>
          <a:xfrm>
            <a:off x="526521" y="4943510"/>
            <a:ext cx="1784692"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Horizontal Directional Drill training simulator for both VR and flat-screen modes.</a:t>
            </a:r>
            <a:endParaRPr kumimoji="0" lang="id-ID"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endParaRPr>
          </a:p>
        </p:txBody>
      </p:sp>
      <p:pic>
        <p:nvPicPr>
          <p:cNvPr id="23" name="Vermeer">
            <a:extLst>
              <a:ext uri="{FF2B5EF4-FFF2-40B4-BE49-F238E27FC236}">
                <a16:creationId xmlns:a16="http://schemas.microsoft.com/office/drawing/2014/main" id="{0FAA20E0-D7CE-4299-AFCA-6B4BC32A5A1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10649" y="4225430"/>
            <a:ext cx="1598775" cy="368663"/>
          </a:xfrm>
          <a:prstGeom prst="rect">
            <a:avLst/>
          </a:prstGeom>
        </p:spPr>
      </p:pic>
      <p:sp>
        <p:nvSpPr>
          <p:cNvPr id="161" name="OW text">
            <a:extLst>
              <a:ext uri="{FF2B5EF4-FFF2-40B4-BE49-F238E27FC236}">
                <a16:creationId xmlns:a16="http://schemas.microsoft.com/office/drawing/2014/main" id="{14428BCB-7F40-48F7-A27C-B372FC818298}"/>
              </a:ext>
            </a:extLst>
          </p:cNvPr>
          <p:cNvSpPr/>
          <p:nvPr/>
        </p:nvSpPr>
        <p:spPr>
          <a:xfrm>
            <a:off x="4581657" y="2874911"/>
            <a:ext cx="1781043"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OcuWeld welding instruction simulator for the Meta Quest 2 platform.</a:t>
            </a:r>
          </a:p>
        </p:txBody>
      </p:sp>
      <p:pic>
        <p:nvPicPr>
          <p:cNvPr id="11" name="OcuWeld">
            <a:extLst>
              <a:ext uri="{FF2B5EF4-FFF2-40B4-BE49-F238E27FC236}">
                <a16:creationId xmlns:a16="http://schemas.microsoft.com/office/drawing/2014/main" id="{2C87D8C4-7C99-4781-92AD-D957C8A56316}"/>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810874" y="2003325"/>
            <a:ext cx="1320946" cy="660473"/>
          </a:xfrm>
          <a:prstGeom prst="rect">
            <a:avLst/>
          </a:prstGeom>
        </p:spPr>
      </p:pic>
      <p:sp>
        <p:nvSpPr>
          <p:cNvPr id="116" name="jlg text"/>
          <p:cNvSpPr txBox="1"/>
          <p:nvPr/>
        </p:nvSpPr>
        <p:spPr>
          <a:xfrm>
            <a:off x="2556798" y="2875051"/>
            <a:ext cx="1790700" cy="661078"/>
          </a:xfrm>
          <a:prstGeom prst="rect">
            <a:avLst/>
          </a:prstGeom>
        </p:spPr>
        <p:txBody>
          <a:bodyPr wrap="square" anchor="t">
            <a:spAutoFit/>
          </a:bodyPr>
          <a:lstStyle>
            <a:defPPr>
              <a:defRPr lang="en-US"/>
            </a:defPPr>
            <a:lvl1pPr>
              <a:lnSpc>
                <a:spcPct val="120000"/>
              </a:lnSpc>
              <a:defRPr sz="1050">
                <a:solidFill>
                  <a:schemeClr val="tx1">
                    <a:lumMod val="85000"/>
                    <a:lumOff val="15000"/>
                  </a:schemeClr>
                </a:solidFill>
                <a:latin typeface="Calibri Light" panose="020F0302020204030204" pitchFamily="34" charset="0"/>
                <a:cs typeface="Calibri Light" panose="020F0302020204030204" pitchFamily="34" charset="0"/>
              </a:defRPr>
            </a:lvl1p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30" normalizeH="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AR, VR, PC, tablet &amp; real-world operator training simulators for access equipment.</a:t>
            </a:r>
          </a:p>
        </p:txBody>
      </p:sp>
      <p:pic>
        <p:nvPicPr>
          <p:cNvPr id="75" name="JLG">
            <a:extLst>
              <a:ext uri="{FF2B5EF4-FFF2-40B4-BE49-F238E27FC236}">
                <a16:creationId xmlns:a16="http://schemas.microsoft.com/office/drawing/2014/main" id="{D226E043-2758-46FD-8F29-973A7D53FA6A}"/>
              </a:ext>
            </a:extLst>
          </p:cNvPr>
          <p:cNvPicPr>
            <a:picLocks noChangeAspect="1"/>
          </p:cNvPicPr>
          <p:nvPr/>
        </p:nvPicPr>
        <p:blipFill rotWithShape="1">
          <a:blip r:embed="rId9">
            <a:extLst>
              <a:ext uri="{28A0092B-C50C-407E-A947-70E740481C1C}">
                <a14:useLocalDpi xmlns:a14="http://schemas.microsoft.com/office/drawing/2010/main" val="0"/>
              </a:ext>
            </a:extLst>
          </a:blip>
          <a:srcRect l="-1781" t="-22939" r="-1970" b="-25822"/>
          <a:stretch/>
        </p:blipFill>
        <p:spPr>
          <a:xfrm>
            <a:off x="2774466" y="2013331"/>
            <a:ext cx="1349476" cy="640460"/>
          </a:xfrm>
          <a:prstGeom prst="rect">
            <a:avLst/>
          </a:prstGeom>
        </p:spPr>
      </p:pic>
      <p:sp>
        <p:nvSpPr>
          <p:cNvPr id="162" name="cat text">
            <a:extLst>
              <a:ext uri="{FF2B5EF4-FFF2-40B4-BE49-F238E27FC236}">
                <a16:creationId xmlns:a16="http://schemas.microsoft.com/office/drawing/2014/main" id="{82ED132C-BD38-4268-B3F2-1567A831F862}"/>
              </a:ext>
            </a:extLst>
          </p:cNvPr>
          <p:cNvSpPr/>
          <p:nvPr/>
        </p:nvSpPr>
        <p:spPr>
          <a:xfrm>
            <a:off x="535016" y="2875051"/>
            <a:ext cx="1790700" cy="661078"/>
          </a:xfrm>
          <a:prstGeom prst="rect">
            <a:avLst/>
          </a:prstGeom>
        </p:spPr>
        <p:txBody>
          <a:bodyPr wrap="square" anchor="t">
            <a:spAutoFit/>
          </a:bodyPr>
          <a:lstStyle/>
          <a:p>
            <a:pPr marL="0" marR="0" lvl="0" indent="0" algn="l" defTabSz="457200" rtl="0" eaLnBrk="1" fontAlgn="auto" latinLnBrk="0" hangingPunct="1">
              <a:lnSpc>
                <a:spcPct val="120000"/>
              </a:lnSpc>
              <a:spcBef>
                <a:spcPts val="0"/>
              </a:spcBef>
              <a:spcAft>
                <a:spcPts val="0"/>
              </a:spcAft>
              <a:buClrTx/>
              <a:buSzTx/>
              <a:buFontTx/>
              <a:buNone/>
              <a:tabLst/>
              <a:defRPr/>
            </a:pPr>
            <a:r>
              <a:rPr kumimoji="0" lang="en-US" sz="1050" b="0" i="0" u="none" strike="noStrike" kern="1200" cap="none" spc="0" normalizeH="0" baseline="0" noProof="0">
                <a:ln>
                  <a:noFill/>
                </a:ln>
                <a:solidFill>
                  <a:prstClr val="black">
                    <a:lumMod val="85000"/>
                    <a:lumOff val="15000"/>
                  </a:prstClr>
                </a:solidFill>
                <a:effectLst/>
                <a:uLnTx/>
                <a:uFillTx/>
                <a:latin typeface="Calibri Light" panose="020F0302020204030204" pitchFamily="34" charset="0"/>
                <a:ea typeface="+mn-ea"/>
                <a:cs typeface="Calibri Light" panose="020F0302020204030204" pitchFamily="34" charset="0"/>
              </a:rPr>
              <a:t>Commercial training simulator for the 308 Mini Hydraulic Excavator.</a:t>
            </a:r>
          </a:p>
        </p:txBody>
      </p:sp>
      <p:pic>
        <p:nvPicPr>
          <p:cNvPr id="25" name="CAT">
            <a:extLst>
              <a:ext uri="{FF2B5EF4-FFF2-40B4-BE49-F238E27FC236}">
                <a16:creationId xmlns:a16="http://schemas.microsoft.com/office/drawing/2014/main" id="{B399FE79-4C36-42AE-A1DD-9515ED31EE1E}"/>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893588" y="2023692"/>
            <a:ext cx="1032896" cy="619738"/>
          </a:xfrm>
          <a:prstGeom prst="rect">
            <a:avLst/>
          </a:prstGeom>
        </p:spPr>
      </p:pic>
      <p:sp>
        <p:nvSpPr>
          <p:cNvPr id="8" name="Title 7"/>
          <p:cNvSpPr>
            <a:spLocks noGrp="1"/>
          </p:cNvSpPr>
          <p:nvPr>
            <p:ph type="title"/>
          </p:nvPr>
        </p:nvSpPr>
        <p:spPr/>
        <p:txBody>
          <a:bodyPr>
            <a:normAutofit fontScale="90000"/>
          </a:bodyPr>
          <a:lstStyle/>
          <a:p>
            <a:r>
              <a:rPr lang="en-US">
                <a:latin typeface="Lato Black" panose="020F0502020204030203" pitchFamily="34" charset="0"/>
                <a:ea typeface="Lato Black" panose="020F0502020204030203" pitchFamily="34" charset="0"/>
                <a:cs typeface="Lato Black" panose="020F0502020204030203" pitchFamily="34" charset="0"/>
              </a:rPr>
              <a:t>Selected Clients</a:t>
            </a:r>
          </a:p>
        </p:txBody>
      </p:sp>
    </p:spTree>
    <p:extLst>
      <p:ext uri="{BB962C8B-B14F-4D97-AF65-F5344CB8AC3E}">
        <p14:creationId xmlns:p14="http://schemas.microsoft.com/office/powerpoint/2010/main" val="14910863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a:t>
            </a:r>
            <a:r>
              <a:rPr lang="en-US" sz="1200" spc="300">
                <a:solidFill>
                  <a:schemeClr val="tx1">
                    <a:lumMod val="65000"/>
                    <a:lumOff val="35000"/>
                  </a:schemeClr>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1F8CB-7A2C-A18C-A0FD-A969655AD6AD}"/>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D5B58566-8057-41AE-05F7-E5DCA47E2534}"/>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9" name="Picture Placeholder 8" hidden="1">
            <a:extLst>
              <a:ext uri="{FF2B5EF4-FFF2-40B4-BE49-F238E27FC236}">
                <a16:creationId xmlns:a16="http://schemas.microsoft.com/office/drawing/2014/main" id="{626EA30E-D815-ECF9-9EE5-A77DFEE4FF9D}"/>
              </a:ext>
            </a:extLst>
          </p:cNvPr>
          <p:cNvSpPr>
            <a:spLocks noGrp="1"/>
          </p:cNvSpPr>
          <p:nvPr>
            <p:ph type="pic" sz="quarter" idx="10"/>
          </p:nvPr>
        </p:nvSpPr>
        <p:spPr/>
        <p:txBody>
          <a:bodyPr/>
          <a:lstStyle/>
          <a:p>
            <a:endParaRPr lang="en-US"/>
          </a:p>
        </p:txBody>
      </p:sp>
      <p:sp>
        <p:nvSpPr>
          <p:cNvPr id="42" name="TextBox 41">
            <a:extLst>
              <a:ext uri="{FF2B5EF4-FFF2-40B4-BE49-F238E27FC236}">
                <a16:creationId xmlns:a16="http://schemas.microsoft.com/office/drawing/2014/main" id="{BD051630-763A-F5A9-C36F-B863D679BC60}"/>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TRULASER 2030</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19A1C724-75EF-29C4-7DCE-F1FB67CA0711}"/>
              </a:ext>
            </a:extLst>
          </p:cNvPr>
          <p:cNvSpPr/>
          <p:nvPr/>
        </p:nvSpPr>
        <p:spPr>
          <a:xfrm>
            <a:off x="2286000" y="5760720"/>
            <a:ext cx="4191571" cy="2504404"/>
          </a:xfrm>
          <a:prstGeom prst="rect">
            <a:avLst/>
          </a:prstGeom>
        </p:spPr>
        <p:txBody>
          <a:bodyPr wrap="square" lIns="0" rIns="0">
            <a:spAutoFit/>
          </a:bodyPr>
          <a:lstStyle/>
          <a:p>
            <a:pPr>
              <a:lnSpc>
                <a:spcPct val="110000"/>
              </a:lnSpc>
              <a:spcAft>
                <a:spcPts val="600"/>
              </a:spcAft>
              <a:defRPr/>
            </a:pP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Meta Quest-Powered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joined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Trumpf</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TruLaser 2030</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VR simulator that educates students in how to replace the protective glass of the TruLaser 2030 fiber machine.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chose the Meta Quest headset because it meets important criteria such as a comfortable design for long use, a wide field of view, adjustable PPD, good battery life, modest cost, comfortable fit, and ease of use.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Specific features that the application includes are the ability for a group to observe what’s going on in the headset, by wirelessly casting a live feed to any external display; and the ability to record, save, and share training session .mp4 videos.</a:t>
            </a:r>
            <a:endPar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79B30FEB-36D2-53D1-438A-148D5C760562}"/>
              </a:ext>
            </a:extLst>
          </p:cNvPr>
          <p:cNvPicPr>
            <a:picLocks noChangeAspect="1"/>
          </p:cNvPicPr>
          <p:nvPr/>
        </p:nvPicPr>
        <p:blipFill rotWithShape="1">
          <a:blip r:embed="rId5"/>
          <a:srcRect l="35159" r="36069"/>
          <a:stretch/>
        </p:blipFill>
        <p:spPr>
          <a:xfrm>
            <a:off x="4165602" y="-7346"/>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2" name="Picture Placeholder 02">
            <a:extLst>
              <a:ext uri="{FF2B5EF4-FFF2-40B4-BE49-F238E27FC236}">
                <a16:creationId xmlns:a16="http://schemas.microsoft.com/office/drawing/2014/main" id="{DED7104A-1616-B9FE-5CF1-6851599C1F70}"/>
              </a:ext>
            </a:extLst>
          </p:cNvPr>
          <p:cNvPicPr>
            <a:picLocks noChangeAspect="1"/>
          </p:cNvPicPr>
          <p:nvPr/>
        </p:nvPicPr>
        <p:blipFill rotWithShape="1">
          <a:blip r:embed="rId6"/>
          <a:srcRect l="20079" r="29477"/>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1">
            <a:extLst>
              <a:ext uri="{FF2B5EF4-FFF2-40B4-BE49-F238E27FC236}">
                <a16:creationId xmlns:a16="http://schemas.microsoft.com/office/drawing/2014/main" id="{6BF1341D-C4F9-023D-BAC1-73E0CB2412E1}"/>
              </a:ext>
            </a:extLst>
          </p:cNvPr>
          <p:cNvPicPr>
            <a:picLocks noChangeAspect="1"/>
          </p:cNvPicPr>
          <p:nvPr/>
        </p:nvPicPr>
        <p:blipFill rotWithShape="1">
          <a:blip r:embed="rId6"/>
          <a:srcRect l="9129" r="62533"/>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3" name="Title 2" hidden="1">
            <a:extLst>
              <a:ext uri="{FF2B5EF4-FFF2-40B4-BE49-F238E27FC236}">
                <a16:creationId xmlns:a16="http://schemas.microsoft.com/office/drawing/2014/main" id="{0437972A-7E53-EC5F-7E90-88FD9855EB03}"/>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4"/>
            <a:extLst>
              <a:ext uri="{FF2B5EF4-FFF2-40B4-BE49-F238E27FC236}">
                <a16:creationId xmlns:a16="http://schemas.microsoft.com/office/drawing/2014/main" id="{B990AEED-34E4-8B36-F8CC-B774921191AF}"/>
              </a:ext>
            </a:extLst>
          </p:cNvPr>
          <p:cNvPicPr>
            <a:picLocks noChangeAspect="1"/>
          </p:cNvPicPr>
          <p:nvPr/>
        </p:nvPicPr>
        <p:blipFill>
          <a:blip r:embed="rId7"/>
          <a:srcRect/>
          <a:stretch/>
        </p:blipFill>
        <p:spPr>
          <a:xfrm>
            <a:off x="552894" y="5863625"/>
            <a:ext cx="1191018" cy="1189034"/>
          </a:xfrm>
          <a:prstGeom prst="rect">
            <a:avLst/>
          </a:prstGeom>
        </p:spPr>
      </p:pic>
      <p:grpSp>
        <p:nvGrpSpPr>
          <p:cNvPr id="12" name="Read more button">
            <a:extLst>
              <a:ext uri="{FF2B5EF4-FFF2-40B4-BE49-F238E27FC236}">
                <a16:creationId xmlns:a16="http://schemas.microsoft.com/office/drawing/2014/main" id="{9BD3500A-E0FB-C6AB-A6ED-CF79C58C19EB}"/>
              </a:ext>
            </a:extLst>
          </p:cNvPr>
          <p:cNvGrpSpPr/>
          <p:nvPr/>
        </p:nvGrpSpPr>
        <p:grpSpPr>
          <a:xfrm>
            <a:off x="457200" y="8080611"/>
            <a:ext cx="1312460" cy="377589"/>
            <a:chOff x="457200" y="8080611"/>
            <a:chExt cx="1312460" cy="377589"/>
          </a:xfrm>
        </p:grpSpPr>
        <p:sp>
          <p:nvSpPr>
            <p:cNvPr id="17" name="Rectangle: Rounded Corners 16">
              <a:hlinkClick r:id="rId8"/>
              <a:extLst>
                <a:ext uri="{FF2B5EF4-FFF2-40B4-BE49-F238E27FC236}">
                  <a16:creationId xmlns:a16="http://schemas.microsoft.com/office/drawing/2014/main" id="{C546AC0A-0E97-3A7B-0A9D-B1B707A90638}"/>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8"/>
              <a:extLst>
                <a:ext uri="{FF2B5EF4-FFF2-40B4-BE49-F238E27FC236}">
                  <a16:creationId xmlns:a16="http://schemas.microsoft.com/office/drawing/2014/main" id="{6DAD29B3-0014-D9B0-8F6C-31EE633C6FE5}"/>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8"/>
              <a:extLst>
                <a:ext uri="{FF2B5EF4-FFF2-40B4-BE49-F238E27FC236}">
                  <a16:creationId xmlns:a16="http://schemas.microsoft.com/office/drawing/2014/main" id="{155A9EED-E239-7900-ABAF-5FEEA0552497}"/>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1" name="EDIT tag" hidden="1">
            <a:extLst>
              <a:ext uri="{FF2B5EF4-FFF2-40B4-BE49-F238E27FC236}">
                <a16:creationId xmlns:a16="http://schemas.microsoft.com/office/drawing/2014/main" id="{49BAD1E8-4E47-EE92-A981-CB0DB3A9862E}"/>
              </a:ext>
            </a:extLst>
          </p:cNvPr>
          <p:cNvSpPr txBox="1"/>
          <p:nvPr/>
        </p:nvSpPr>
        <p:spPr>
          <a:xfrm rot="20805525">
            <a:off x="3304470" y="5712631"/>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6001575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2" name="TextBox 41"/>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MIXED REALITY TRAINER</a:t>
            </a:r>
            <a:endParaRPr lang="id-ID" sz="1200" spc="300">
              <a:solidFill>
                <a:schemeClr val="tx1">
                  <a:lumMod val="65000"/>
                  <a:lumOff val="35000"/>
                </a:schemeClr>
              </a:solidFill>
              <a:latin typeface="Lato" panose="020F0502020204030203" pitchFamily="34" charset="0"/>
            </a:endParaRPr>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Demonstrating AR Expertise</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application is a demonstration of a typical familiarization tutorial in an Augmented Reality training simulation. Wearing a Meta Quest, users can follow tutorial steps that teach the components and use of a material sampling and analysis device. Similar to the ForgeFX Showcase, the </a:t>
            </a:r>
            <a:r>
              <a:rPr kumimoji="0" lang="en-US" sz="1200" b="0" i="1"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Mixed Reality Trainer</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multi-user virtual environment in which participants can speak to and interact with each other and with the virtual objects.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is another example in which ForgeFX both demonstrates our proficiency with various Mixed Reality platforms and exemplifies the advantages of collaborative training. </a:t>
            </a:r>
            <a:endPar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59984" r="11175" b="-94"/>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3"/>
          <a:srcRect l="12035" r="56990"/>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3"/>
          <a:srcRect l="26846" t="52" r="22730" b="78"/>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17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Mixed Reality Trainer</a:t>
            </a:r>
          </a:p>
        </p:txBody>
      </p:sp>
      <p:pic>
        <p:nvPicPr>
          <p:cNvPr id="15" name="Picture 14">
            <a:extLst>
              <a:ext uri="{FF2B5EF4-FFF2-40B4-BE49-F238E27FC236}">
                <a16:creationId xmlns:a16="http://schemas.microsoft.com/office/drawing/2014/main" id="{A4A8AB25-3B99-4059-D2BA-C6DF0B0BE203}"/>
              </a:ext>
            </a:extLst>
          </p:cNvPr>
          <p:cNvPicPr>
            <a:picLocks noChangeAspect="1"/>
          </p:cNvPicPr>
          <p:nvPr/>
        </p:nvPicPr>
        <p:blipFill rotWithShape="1">
          <a:blip r:embed="rId4"/>
          <a:srcRect l="18811" t="24000" r="18967" b="24001"/>
          <a:stretch/>
        </p:blipFill>
        <p:spPr>
          <a:xfrm>
            <a:off x="386872" y="5786715"/>
            <a:ext cx="1775081" cy="988973"/>
          </a:xfrm>
          <a:prstGeom prst="rect">
            <a:avLst/>
          </a:prstGeom>
        </p:spPr>
      </p:pic>
      <p:grpSp>
        <p:nvGrpSpPr>
          <p:cNvPr id="20" name="Read more button">
            <a:extLst>
              <a:ext uri="{FF2B5EF4-FFF2-40B4-BE49-F238E27FC236}">
                <a16:creationId xmlns:a16="http://schemas.microsoft.com/office/drawing/2014/main" id="{CD12ADC5-DB9C-7A86-A531-5D9B60892AD6}"/>
              </a:ext>
            </a:extLst>
          </p:cNvPr>
          <p:cNvGrpSpPr/>
          <p:nvPr/>
        </p:nvGrpSpPr>
        <p:grpSpPr>
          <a:xfrm>
            <a:off x="457200" y="8080611"/>
            <a:ext cx="1312460" cy="377589"/>
            <a:chOff x="457200" y="8080611"/>
            <a:chExt cx="1312460" cy="377589"/>
          </a:xfrm>
        </p:grpSpPr>
        <p:sp>
          <p:nvSpPr>
            <p:cNvPr id="21" name="Rectangle: Rounded Corners 20">
              <a:hlinkClick r:id="rId5"/>
              <a:extLst>
                <a:ext uri="{FF2B5EF4-FFF2-40B4-BE49-F238E27FC236}">
                  <a16:creationId xmlns:a16="http://schemas.microsoft.com/office/drawing/2014/main" id="{8ACBCA55-D3B1-6979-65BF-2A2D2B0527B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23" name="TextBox 22">
              <a:hlinkClick r:id="rId5"/>
              <a:extLst>
                <a:ext uri="{FF2B5EF4-FFF2-40B4-BE49-F238E27FC236}">
                  <a16:creationId xmlns:a16="http://schemas.microsoft.com/office/drawing/2014/main" id="{EA45A413-5E0E-6DC9-D142-87F5F0D44D08}"/>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24" name="Picture 23">
              <a:hlinkClick r:id="rId5"/>
              <a:extLst>
                <a:ext uri="{FF2B5EF4-FFF2-40B4-BE49-F238E27FC236}">
                  <a16:creationId xmlns:a16="http://schemas.microsoft.com/office/drawing/2014/main" id="{81F8E2E5-A247-03C1-9C7C-8F0BFEEBDB6D}"/>
                </a:ext>
              </a:extLst>
            </p:cNvPr>
            <p:cNvPicPr>
              <a:picLocks noChangeAspect="1"/>
            </p:cNvPicPr>
            <p:nvPr/>
          </p:nvPicPr>
          <p:blipFill>
            <a:blip r:embed="rId6"/>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4729781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2">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Tree>
    <p:extLst>
      <p:ext uri="{BB962C8B-B14F-4D97-AF65-F5344CB8AC3E}">
        <p14:creationId xmlns:p14="http://schemas.microsoft.com/office/powerpoint/2010/main" val="38034269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33797"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Meta Quest Development Tools</a:t>
            </a:r>
          </a:p>
          <a:p>
            <a:pPr>
              <a:lnSpc>
                <a:spcPct val="110000"/>
              </a:lnSpc>
              <a:spcAft>
                <a:spcPts val="600"/>
              </a:spcAf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made ample use of the Meta Quest Developer Hub and other support offered by Meta to create this VR showcase application. Because the demonstration is most effective as a multi-user experience, ForgeFX used the Meta Avatars SDK to allow users to easily project their presence into the simulation. </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This application melds technology and education to deliver an immersive experience that transcends conventional sales methods. Inside the application, users take command of an excavator and perform pre-inspection steps and place pipes into a dumpster.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3161" t="6317" r="28224" b="5157"/>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24850" t="12409" r="35180" b="2409"/>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5231796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grpSp>
        <p:nvGrpSpPr>
          <p:cNvPr id="2" name="03 tag" hidden="1">
            <a:extLst>
              <a:ext uri="{FF2B5EF4-FFF2-40B4-BE49-F238E27FC236}">
                <a16:creationId xmlns:a16="http://schemas.microsoft.com/office/drawing/2014/main" id="{42361F9E-FC44-42C6-924E-58910F5B59E0}"/>
              </a:ext>
            </a:extLst>
          </p:cNvPr>
          <p:cNvGrpSpPr/>
          <p:nvPr/>
        </p:nvGrpSpPr>
        <p:grpSpPr>
          <a:xfrm>
            <a:off x="4557877" y="2377250"/>
            <a:ext cx="1831789" cy="1272764"/>
            <a:chOff x="4557877" y="2377250"/>
            <a:chExt cx="1831789" cy="1272764"/>
          </a:xfrm>
        </p:grpSpPr>
        <p:sp>
          <p:nvSpPr>
            <p:cNvPr id="35" name="Parallelogram 34"/>
            <p:cNvSpPr/>
            <p:nvPr/>
          </p:nvSpPr>
          <p:spPr>
            <a:xfrm>
              <a:off x="4694216" y="2377250"/>
              <a:ext cx="1695450" cy="1272764"/>
            </a:xfrm>
            <a:prstGeom prst="parallelogram">
              <a:avLst>
                <a:gd name="adj" fmla="val 33656"/>
              </a:avLst>
            </a:prstGeom>
            <a:gradFill flip="none" rotWithShape="1">
              <a:gsLst>
                <a:gs pos="28000">
                  <a:schemeClr val="accent1">
                    <a:lumMod val="60000"/>
                    <a:lumOff val="40000"/>
                    <a:alpha val="68000"/>
                  </a:schemeClr>
                </a:gs>
                <a:gs pos="90000">
                  <a:schemeClr val="accent1">
                    <a:alpha val="76000"/>
                  </a:schemeClr>
                </a:gs>
              </a:gsLst>
              <a:lin ang="5400000" scaled="1"/>
              <a:tileRect/>
            </a:gradFill>
          </p:spPr>
          <p:txBody>
            <a:bodyPr wrap="square">
              <a:spAutoFit/>
            </a:bodyPr>
            <a:lstStyle/>
            <a:p>
              <a:pPr algn="ctr">
                <a:lnSpc>
                  <a:spcPct val="120000"/>
                </a:lnSpc>
              </a:pPr>
              <a:endParaRPr lang="en-US" sz="1200" b="1">
                <a:solidFill>
                  <a:schemeClr val="bg1"/>
                </a:solidFill>
                <a:latin typeface="Lato" panose="020F0502020204030203" pitchFamily="34" charset="0"/>
                <a:cs typeface="Lato" panose="020F0502020204030203" pitchFamily="34" charset="0"/>
              </a:endParaRPr>
            </a:p>
          </p:txBody>
        </p:sp>
        <p:sp>
          <p:nvSpPr>
            <p:cNvPr id="37" name="TextBox 36"/>
            <p:cNvSpPr txBox="1"/>
            <p:nvPr/>
          </p:nvSpPr>
          <p:spPr>
            <a:xfrm>
              <a:off x="4964862" y="2726684"/>
              <a:ext cx="1167861" cy="769441"/>
            </a:xfrm>
            <a:prstGeom prst="rect">
              <a:avLst/>
            </a:prstGeom>
            <a:noFill/>
          </p:spPr>
          <p:txBody>
            <a:bodyPr wrap="square" rtlCol="0">
              <a:spAutoFit/>
            </a:bodyPr>
            <a:lstStyle/>
            <a:p>
              <a:pPr algn="r"/>
              <a:r>
                <a:rPr lang="id-ID" sz="4400">
                  <a:solidFill>
                    <a:schemeClr val="bg1"/>
                  </a:solidFill>
                  <a:latin typeface="Lato Black" panose="020F0502020204030203" pitchFamily="34" charset="0"/>
                  <a:cs typeface="Lato Black" panose="020F0502020204030203" pitchFamily="34" charset="0"/>
                </a:rPr>
                <a:t>0</a:t>
              </a:r>
              <a:r>
                <a:rPr lang="en-US" sz="4400">
                  <a:solidFill>
                    <a:schemeClr val="bg1"/>
                  </a:solidFill>
                  <a:latin typeface="Lato Black" panose="020F0502020204030203" pitchFamily="34" charset="0"/>
                  <a:cs typeface="Lato Black" panose="020F0502020204030203" pitchFamily="34" charset="0"/>
                </a:rPr>
                <a:t>3</a:t>
              </a:r>
              <a:endParaRPr lang="id-ID" sz="4400">
                <a:solidFill>
                  <a:schemeClr val="bg1"/>
                </a:solidFill>
                <a:latin typeface="Lato Black" panose="020F0502020204030203" pitchFamily="34" charset="0"/>
                <a:cs typeface="Lato Black" panose="020F0502020204030203" pitchFamily="34" charset="0"/>
              </a:endParaRPr>
            </a:p>
          </p:txBody>
        </p:sp>
        <p:sp>
          <p:nvSpPr>
            <p:cNvPr id="38" name="TextBox 37"/>
            <p:cNvSpPr txBox="1"/>
            <p:nvPr/>
          </p:nvSpPr>
          <p:spPr>
            <a:xfrm>
              <a:off x="4557877" y="3342237"/>
              <a:ext cx="1421597" cy="307777"/>
            </a:xfrm>
            <a:prstGeom prst="rect">
              <a:avLst/>
            </a:prstGeom>
            <a:noFill/>
          </p:spPr>
          <p:txBody>
            <a:bodyPr wrap="square" rtlCol="0">
              <a:spAutoFit/>
            </a:bodyPr>
            <a:lstStyle/>
            <a:p>
              <a:pPr algn="r"/>
              <a:r>
                <a:rPr lang="id-ID" sz="1400">
                  <a:solidFill>
                    <a:schemeClr val="bg1"/>
                  </a:solidFill>
                  <a:latin typeface="Lato" panose="020F0502020204030203" pitchFamily="34" charset="0"/>
                  <a:cs typeface="Lato" panose="020F0502020204030203" pitchFamily="34" charset="0"/>
                </a:rPr>
                <a:t>Text Here</a:t>
              </a:r>
            </a:p>
          </p:txBody>
        </p:sp>
      </p:grpSp>
      <p:grpSp>
        <p:nvGrpSpPr>
          <p:cNvPr id="3" name="02 tag" hidden="1">
            <a:extLst>
              <a:ext uri="{FF2B5EF4-FFF2-40B4-BE49-F238E27FC236}">
                <a16:creationId xmlns:a16="http://schemas.microsoft.com/office/drawing/2014/main" id="{465B0DB4-C109-4D66-8406-A69CAC7C42B2}"/>
              </a:ext>
            </a:extLst>
          </p:cNvPr>
          <p:cNvGrpSpPr/>
          <p:nvPr/>
        </p:nvGrpSpPr>
        <p:grpSpPr>
          <a:xfrm>
            <a:off x="2236151" y="3988394"/>
            <a:ext cx="2239235" cy="1272764"/>
            <a:chOff x="2236151" y="3988394"/>
            <a:chExt cx="2239235" cy="1272764"/>
          </a:xfrm>
        </p:grpSpPr>
        <p:sp>
          <p:nvSpPr>
            <p:cNvPr id="25" name="Parallelogram 24"/>
            <p:cNvSpPr/>
            <p:nvPr/>
          </p:nvSpPr>
          <p:spPr>
            <a:xfrm>
              <a:off x="2236151" y="3988394"/>
              <a:ext cx="2239235" cy="1272764"/>
            </a:xfrm>
            <a:prstGeom prst="parallelogram">
              <a:avLst>
                <a:gd name="adj" fmla="val 33906"/>
              </a:avLst>
            </a:prstGeom>
            <a:gradFill flip="none" rotWithShape="1">
              <a:gsLst>
                <a:gs pos="28000">
                  <a:schemeClr val="accent1">
                    <a:lumMod val="60000"/>
                    <a:lumOff val="40000"/>
                    <a:alpha val="68000"/>
                  </a:schemeClr>
                </a:gs>
                <a:gs pos="90000">
                  <a:schemeClr val="accent1">
                    <a:alpha val="76000"/>
                  </a:schemeClr>
                </a:gs>
              </a:gsLst>
              <a:lin ang="5400000" scaled="1"/>
              <a:tileRect/>
            </a:gradFill>
          </p:spPr>
          <p:txBody>
            <a:bodyPr wrap="square">
              <a:spAutoFit/>
            </a:bodyPr>
            <a:lstStyle/>
            <a:p>
              <a:pPr algn="ctr">
                <a:lnSpc>
                  <a:spcPct val="120000"/>
                </a:lnSpc>
              </a:pPr>
              <a:endParaRPr lang="en-US" sz="1200" b="1">
                <a:solidFill>
                  <a:schemeClr val="bg1"/>
                </a:solidFill>
                <a:latin typeface="Lato" panose="020F0502020204030203" pitchFamily="34" charset="0"/>
                <a:cs typeface="Lato" panose="020F0502020204030203" pitchFamily="34" charset="0"/>
              </a:endParaRPr>
            </a:p>
          </p:txBody>
        </p:sp>
        <p:sp>
          <p:nvSpPr>
            <p:cNvPr id="27" name="TextBox 26"/>
            <p:cNvSpPr txBox="1"/>
            <p:nvPr/>
          </p:nvSpPr>
          <p:spPr>
            <a:xfrm>
              <a:off x="2969321" y="4337828"/>
              <a:ext cx="1167861" cy="769441"/>
            </a:xfrm>
            <a:prstGeom prst="rect">
              <a:avLst/>
            </a:prstGeom>
            <a:noFill/>
          </p:spPr>
          <p:txBody>
            <a:bodyPr wrap="square" rtlCol="0">
              <a:spAutoFit/>
            </a:bodyPr>
            <a:lstStyle/>
            <a:p>
              <a:pPr algn="r"/>
              <a:r>
                <a:rPr lang="id-ID" sz="4400">
                  <a:solidFill>
                    <a:schemeClr val="bg1"/>
                  </a:solidFill>
                  <a:latin typeface="Lato Black" panose="020F0502020204030203" pitchFamily="34" charset="0"/>
                  <a:cs typeface="Lato Black" panose="020F0502020204030203" pitchFamily="34" charset="0"/>
                </a:rPr>
                <a:t>0</a:t>
              </a:r>
              <a:r>
                <a:rPr lang="en-US" sz="4400">
                  <a:solidFill>
                    <a:schemeClr val="bg1"/>
                  </a:solidFill>
                  <a:latin typeface="Lato Black" panose="020F0502020204030203" pitchFamily="34" charset="0"/>
                  <a:cs typeface="Lato Black" panose="020F0502020204030203" pitchFamily="34" charset="0"/>
                </a:rPr>
                <a:t>2</a:t>
              </a:r>
              <a:endParaRPr lang="id-ID" sz="4400">
                <a:solidFill>
                  <a:schemeClr val="bg1"/>
                </a:solidFill>
                <a:latin typeface="Lato Black" panose="020F0502020204030203" pitchFamily="34" charset="0"/>
                <a:cs typeface="Lato Black" panose="020F0502020204030203" pitchFamily="34" charset="0"/>
              </a:endParaRPr>
            </a:p>
          </p:txBody>
        </p:sp>
        <p:sp>
          <p:nvSpPr>
            <p:cNvPr id="28" name="TextBox 27"/>
            <p:cNvSpPr txBox="1"/>
            <p:nvPr/>
          </p:nvSpPr>
          <p:spPr>
            <a:xfrm>
              <a:off x="2562336" y="4953381"/>
              <a:ext cx="1421597" cy="307777"/>
            </a:xfrm>
            <a:prstGeom prst="rect">
              <a:avLst/>
            </a:prstGeom>
            <a:noFill/>
          </p:spPr>
          <p:txBody>
            <a:bodyPr wrap="square" rtlCol="0">
              <a:spAutoFit/>
            </a:bodyPr>
            <a:lstStyle/>
            <a:p>
              <a:pPr algn="r"/>
              <a:r>
                <a:rPr lang="id-ID" sz="1400">
                  <a:solidFill>
                    <a:schemeClr val="bg1"/>
                  </a:solidFill>
                  <a:latin typeface="Lato" panose="020F0502020204030203" pitchFamily="34" charset="0"/>
                  <a:cs typeface="Lato" panose="020F0502020204030203" pitchFamily="34" charset="0"/>
                </a:rPr>
                <a:t>Text Here</a:t>
              </a:r>
            </a:p>
          </p:txBody>
        </p:sp>
      </p:grpSp>
      <p:grpSp>
        <p:nvGrpSpPr>
          <p:cNvPr id="4" name="01 tag" hidden="1">
            <a:extLst>
              <a:ext uri="{FF2B5EF4-FFF2-40B4-BE49-F238E27FC236}">
                <a16:creationId xmlns:a16="http://schemas.microsoft.com/office/drawing/2014/main" id="{511987EF-97BC-4BCA-BB26-C74EB3AB4E90}"/>
              </a:ext>
            </a:extLst>
          </p:cNvPr>
          <p:cNvGrpSpPr/>
          <p:nvPr/>
        </p:nvGrpSpPr>
        <p:grpSpPr>
          <a:xfrm>
            <a:off x="303984" y="1104486"/>
            <a:ext cx="1988502" cy="1272764"/>
            <a:chOff x="303984" y="1104486"/>
            <a:chExt cx="1988502" cy="1272764"/>
          </a:xfrm>
        </p:grpSpPr>
        <p:sp>
          <p:nvSpPr>
            <p:cNvPr id="30" name="Parallelogram 29"/>
            <p:cNvSpPr/>
            <p:nvPr/>
          </p:nvSpPr>
          <p:spPr>
            <a:xfrm>
              <a:off x="303984" y="1104486"/>
              <a:ext cx="1988502" cy="1272764"/>
            </a:xfrm>
            <a:prstGeom prst="parallelogram">
              <a:avLst>
                <a:gd name="adj" fmla="val 33906"/>
              </a:avLst>
            </a:prstGeom>
            <a:gradFill flip="none" rotWithShape="1">
              <a:gsLst>
                <a:gs pos="28000">
                  <a:schemeClr val="accent1">
                    <a:lumMod val="60000"/>
                    <a:lumOff val="40000"/>
                    <a:alpha val="68000"/>
                  </a:schemeClr>
                </a:gs>
                <a:gs pos="90000">
                  <a:schemeClr val="accent1">
                    <a:alpha val="76000"/>
                  </a:schemeClr>
                </a:gs>
              </a:gsLst>
              <a:lin ang="5400000" scaled="1"/>
              <a:tileRect/>
            </a:gradFill>
          </p:spPr>
          <p:txBody>
            <a:bodyPr wrap="square">
              <a:spAutoFit/>
            </a:bodyPr>
            <a:lstStyle/>
            <a:p>
              <a:pPr algn="ctr">
                <a:lnSpc>
                  <a:spcPct val="120000"/>
                </a:lnSpc>
              </a:pPr>
              <a:endParaRPr lang="en-US" sz="1200" b="1">
                <a:solidFill>
                  <a:schemeClr val="bg1"/>
                </a:solidFill>
                <a:latin typeface="Lato" panose="020F0502020204030203" pitchFamily="34" charset="0"/>
                <a:cs typeface="Lato" panose="020F0502020204030203" pitchFamily="34" charset="0"/>
              </a:endParaRPr>
            </a:p>
          </p:txBody>
        </p:sp>
        <p:sp>
          <p:nvSpPr>
            <p:cNvPr id="32" name="TextBox 31"/>
            <p:cNvSpPr txBox="1"/>
            <p:nvPr/>
          </p:nvSpPr>
          <p:spPr>
            <a:xfrm>
              <a:off x="786421" y="1453920"/>
              <a:ext cx="1167861" cy="769441"/>
            </a:xfrm>
            <a:prstGeom prst="rect">
              <a:avLst/>
            </a:prstGeom>
            <a:noFill/>
          </p:spPr>
          <p:txBody>
            <a:bodyPr wrap="square" rtlCol="0">
              <a:spAutoFit/>
            </a:bodyPr>
            <a:lstStyle/>
            <a:p>
              <a:pPr algn="r"/>
              <a:r>
                <a:rPr lang="id-ID" sz="4400">
                  <a:solidFill>
                    <a:schemeClr val="bg1"/>
                  </a:solidFill>
                  <a:latin typeface="Lato Black" panose="020F0502020204030203" pitchFamily="34" charset="0"/>
                  <a:cs typeface="Lato Black" panose="020F0502020204030203" pitchFamily="34" charset="0"/>
                </a:rPr>
                <a:t>0</a:t>
              </a:r>
              <a:r>
                <a:rPr lang="en-US" sz="4400">
                  <a:solidFill>
                    <a:schemeClr val="bg1"/>
                  </a:solidFill>
                  <a:latin typeface="Lato Black" panose="020F0502020204030203" pitchFamily="34" charset="0"/>
                  <a:cs typeface="Lato Black" panose="020F0502020204030203" pitchFamily="34" charset="0"/>
                </a:rPr>
                <a:t>1</a:t>
              </a:r>
              <a:endParaRPr lang="id-ID" sz="4400">
                <a:solidFill>
                  <a:schemeClr val="bg1"/>
                </a:solidFill>
                <a:latin typeface="Lato Black" panose="020F0502020204030203" pitchFamily="34" charset="0"/>
                <a:cs typeface="Lato Black" panose="020F0502020204030203" pitchFamily="34" charset="0"/>
              </a:endParaRPr>
            </a:p>
          </p:txBody>
        </p:sp>
        <p:sp>
          <p:nvSpPr>
            <p:cNvPr id="33" name="TextBox 32"/>
            <p:cNvSpPr txBox="1"/>
            <p:nvPr/>
          </p:nvSpPr>
          <p:spPr>
            <a:xfrm>
              <a:off x="379436" y="2069473"/>
              <a:ext cx="1421597" cy="307777"/>
            </a:xfrm>
            <a:prstGeom prst="rect">
              <a:avLst/>
            </a:prstGeom>
            <a:noFill/>
          </p:spPr>
          <p:txBody>
            <a:bodyPr wrap="square" rtlCol="0">
              <a:spAutoFit/>
            </a:bodyPr>
            <a:lstStyle/>
            <a:p>
              <a:pPr algn="r"/>
              <a:r>
                <a:rPr lang="id-ID" sz="1400">
                  <a:solidFill>
                    <a:schemeClr val="bg1"/>
                  </a:solidFill>
                  <a:latin typeface="Lato" panose="020F0502020204030203" pitchFamily="34" charset="0"/>
                  <a:cs typeface="Lato" panose="020F0502020204030203" pitchFamily="34" charset="0"/>
                </a:rPr>
                <a:t>Text Here</a:t>
              </a:r>
            </a:p>
          </p:txBody>
        </p:sp>
      </p:grpSp>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8">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6" name="Title 5" hidden="1">
            <a:extLst>
              <a:ext uri="{FF2B5EF4-FFF2-40B4-BE49-F238E27FC236}">
                <a16:creationId xmlns:a16="http://schemas.microsoft.com/office/drawing/2014/main" id="{957B0718-C170-6650-6E2E-3B570C94FE99}"/>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9812528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4893"/>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7" name="Rectangle 6">
            <a:extLst>
              <a:ext uri="{FF2B5EF4-FFF2-40B4-BE49-F238E27FC236}">
                <a16:creationId xmlns:a16="http://schemas.microsoft.com/office/drawing/2014/main" id="{D72DA97F-7A25-B01A-55B1-35EE8CC2B4FB}"/>
              </a:ext>
            </a:extLst>
          </p:cNvPr>
          <p:cNvSpPr/>
          <p:nvPr/>
        </p:nvSpPr>
        <p:spPr>
          <a:xfrm>
            <a:off x="5626020" y="-11017"/>
            <a:ext cx="1240268" cy="856354"/>
          </a:xfrm>
          <a:custGeom>
            <a:avLst/>
            <a:gdLst>
              <a:gd name="connsiteX0" fmla="*/ 0 w 1044602"/>
              <a:gd name="connsiteY0" fmla="*/ 0 h 777962"/>
              <a:gd name="connsiteX1" fmla="*/ 1044602 w 1044602"/>
              <a:gd name="connsiteY1" fmla="*/ 0 h 777962"/>
              <a:gd name="connsiteX2" fmla="*/ 1044602 w 1044602"/>
              <a:gd name="connsiteY2" fmla="*/ 777962 h 777962"/>
              <a:gd name="connsiteX3" fmla="*/ 0 w 1044602"/>
              <a:gd name="connsiteY3" fmla="*/ 777962 h 777962"/>
              <a:gd name="connsiteX4" fmla="*/ 0 w 1044602"/>
              <a:gd name="connsiteY4" fmla="*/ 0 h 777962"/>
              <a:gd name="connsiteX0" fmla="*/ 134911 w 1044602"/>
              <a:gd name="connsiteY0" fmla="*/ 0 h 781710"/>
              <a:gd name="connsiteX1" fmla="*/ 1044602 w 1044602"/>
              <a:gd name="connsiteY1" fmla="*/ 3748 h 781710"/>
              <a:gd name="connsiteX2" fmla="*/ 1044602 w 1044602"/>
              <a:gd name="connsiteY2" fmla="*/ 781710 h 781710"/>
              <a:gd name="connsiteX3" fmla="*/ 0 w 1044602"/>
              <a:gd name="connsiteY3" fmla="*/ 781710 h 781710"/>
              <a:gd name="connsiteX4" fmla="*/ 134911 w 1044602"/>
              <a:gd name="connsiteY4" fmla="*/ 0 h 781710"/>
              <a:gd name="connsiteX0" fmla="*/ 322288 w 1231979"/>
              <a:gd name="connsiteY0" fmla="*/ 0 h 841671"/>
              <a:gd name="connsiteX1" fmla="*/ 1231979 w 1231979"/>
              <a:gd name="connsiteY1" fmla="*/ 3748 h 841671"/>
              <a:gd name="connsiteX2" fmla="*/ 1231979 w 1231979"/>
              <a:gd name="connsiteY2" fmla="*/ 781710 h 841671"/>
              <a:gd name="connsiteX3" fmla="*/ 0 w 1231979"/>
              <a:gd name="connsiteY3" fmla="*/ 841671 h 841671"/>
              <a:gd name="connsiteX4" fmla="*/ 322288 w 1231979"/>
              <a:gd name="connsiteY4" fmla="*/ 0 h 841671"/>
              <a:gd name="connsiteX0" fmla="*/ 278087 w 1231979"/>
              <a:gd name="connsiteY0" fmla="*/ 0 h 841671"/>
              <a:gd name="connsiteX1" fmla="*/ 1231979 w 1231979"/>
              <a:gd name="connsiteY1" fmla="*/ 3748 h 841671"/>
              <a:gd name="connsiteX2" fmla="*/ 1231979 w 1231979"/>
              <a:gd name="connsiteY2" fmla="*/ 781710 h 841671"/>
              <a:gd name="connsiteX3" fmla="*/ 0 w 1231979"/>
              <a:gd name="connsiteY3" fmla="*/ 841671 h 841671"/>
              <a:gd name="connsiteX4" fmla="*/ 278087 w 1231979"/>
              <a:gd name="connsiteY4" fmla="*/ 0 h 841671"/>
              <a:gd name="connsiteX0" fmla="*/ 278087 w 1240267"/>
              <a:gd name="connsiteY0" fmla="*/ 7206 h 848877"/>
              <a:gd name="connsiteX1" fmla="*/ 1240267 w 1240267"/>
              <a:gd name="connsiteY1" fmla="*/ 0 h 848877"/>
              <a:gd name="connsiteX2" fmla="*/ 1231979 w 1240267"/>
              <a:gd name="connsiteY2" fmla="*/ 788916 h 848877"/>
              <a:gd name="connsiteX3" fmla="*/ 0 w 1240267"/>
              <a:gd name="connsiteY3" fmla="*/ 848877 h 848877"/>
              <a:gd name="connsiteX4" fmla="*/ 278087 w 1240267"/>
              <a:gd name="connsiteY4" fmla="*/ 7206 h 8488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0267" h="848877">
                <a:moveTo>
                  <a:pt x="278087" y="7206"/>
                </a:moveTo>
                <a:lnTo>
                  <a:pt x="1240267" y="0"/>
                </a:lnTo>
                <a:cubicBezTo>
                  <a:pt x="1237504" y="262972"/>
                  <a:pt x="1234742" y="525944"/>
                  <a:pt x="1231979" y="788916"/>
                </a:cubicBezTo>
                <a:lnTo>
                  <a:pt x="0" y="848877"/>
                </a:lnTo>
                <a:lnTo>
                  <a:pt x="278087" y="7206"/>
                </a:lnTo>
                <a:close/>
              </a:path>
            </a:pathLst>
          </a:custGeom>
          <a:solidFill>
            <a:schemeClr val="tx1">
              <a:lumMod val="95000"/>
              <a:lumOff val="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sp>
        <p:nvSpPr>
          <p:cNvPr id="2" name="Title 1" hidden="1">
            <a:extLst>
              <a:ext uri="{FF2B5EF4-FFF2-40B4-BE49-F238E27FC236}">
                <a16:creationId xmlns:a16="http://schemas.microsoft.com/office/drawing/2014/main" id="{40B68C25-06F2-E286-490B-6687945D67B4}"/>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24256927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Leveraging Multi-User Collaborative Training</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Crafted as a cutting-edge sales tool, this application melds technology and education to deliver an immersive experience that transcends conventional sales methods. Inside the application, users take command of an excavator and navigate through pre-inspection procedures, followed by hands-on operation to place pipes into a dumpster. Users also engage in engine maintenance, learning how to check oil levels, replace air and oil filters, and perform daily greasing tasks. To foster connections between our sales professionals and potential clients, this multi-user VR environment provides a real-time virtual meeting space where ForgeFX not only shows off our expertise but also demonstrates the benefits of multi-user training for both education and sales opportunities. </a:t>
            </a: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3"/>
          <a:srcRect l="10959" t="1128" r="26663" b="4661"/>
          <a:stretch/>
        </p:blipFill>
        <p:spPr>
          <a:xfrm>
            <a:off x="4165602" y="0"/>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4"/>
          <a:srcRect l="19303" t="1316" r="36882" b="8021"/>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a:srcRect l="6236" t="3508" r="5762" b="4175"/>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ForgeFX Showcase</a:t>
            </a:r>
          </a:p>
        </p:txBody>
      </p:sp>
      <p:pic>
        <p:nvPicPr>
          <p:cNvPr id="6" name="Picture 5">
            <a:extLst>
              <a:ext uri="{FF2B5EF4-FFF2-40B4-BE49-F238E27FC236}">
                <a16:creationId xmlns:a16="http://schemas.microsoft.com/office/drawing/2014/main" id="{C698EAED-BBB8-1B1C-35C4-60795C882137}"/>
              </a:ext>
            </a:extLst>
          </p:cNvPr>
          <p:cNvPicPr>
            <a:picLocks noChangeAspect="1"/>
          </p:cNvPicPr>
          <p:nvPr/>
        </p:nvPicPr>
        <p:blipFill rotWithShape="1">
          <a:blip r:embed="rId6"/>
          <a:srcRect l="18811" t="24000" r="18967" b="24001"/>
          <a:stretch/>
        </p:blipFill>
        <p:spPr>
          <a:xfrm>
            <a:off x="386872" y="5786715"/>
            <a:ext cx="1775081" cy="988973"/>
          </a:xfrm>
          <a:prstGeom prst="rect">
            <a:avLst/>
          </a:prstGeom>
        </p:spPr>
      </p:pic>
      <p:sp>
        <p:nvSpPr>
          <p:cNvPr id="10" name="TextBox 9">
            <a:extLst>
              <a:ext uri="{FF2B5EF4-FFF2-40B4-BE49-F238E27FC236}">
                <a16:creationId xmlns:a16="http://schemas.microsoft.com/office/drawing/2014/main" id="{80A7EFA2-99D3-4DB6-EF20-507ECBFFA017}"/>
              </a:ext>
            </a:extLst>
          </p:cNvPr>
          <p:cNvSpPr txBox="1"/>
          <p:nvPr/>
        </p:nvSpPr>
        <p:spPr>
          <a:xfrm>
            <a:off x="457199" y="5394960"/>
            <a:ext cx="4901609" cy="276999"/>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spc="300">
                <a:solidFill>
                  <a:schemeClr val="tx1">
                    <a:lumMod val="65000"/>
                    <a:lumOff val="35000"/>
                  </a:schemeClr>
                </a:solidFill>
                <a:latin typeface="Lato" panose="020F0502020204030203" pitchFamily="34" charset="0"/>
              </a:rPr>
              <a:t>CASE STUDY: FORGEFX SHOWCASE</a:t>
            </a:r>
            <a:endParaRPr lang="id-ID" sz="1200" spc="300">
              <a:solidFill>
                <a:schemeClr val="tx1">
                  <a:lumMod val="65000"/>
                  <a:lumOff val="35000"/>
                </a:schemeClr>
              </a:solidFill>
              <a:latin typeface="Lato" panose="020F0502020204030203" pitchFamily="34" charset="0"/>
            </a:endParaRPr>
          </a:p>
        </p:txBody>
      </p:sp>
      <p:grpSp>
        <p:nvGrpSpPr>
          <p:cNvPr id="16" name="Read more button">
            <a:extLst>
              <a:ext uri="{FF2B5EF4-FFF2-40B4-BE49-F238E27FC236}">
                <a16:creationId xmlns:a16="http://schemas.microsoft.com/office/drawing/2014/main" id="{BC367E5D-7DE5-AD8E-B6A9-7D16CEAC15A6}"/>
              </a:ext>
            </a:extLst>
          </p:cNvPr>
          <p:cNvGrpSpPr/>
          <p:nvPr/>
        </p:nvGrpSpPr>
        <p:grpSpPr>
          <a:xfrm>
            <a:off x="457200" y="8080611"/>
            <a:ext cx="1312460" cy="377589"/>
            <a:chOff x="457200" y="8080611"/>
            <a:chExt cx="1312460" cy="377589"/>
          </a:xfrm>
        </p:grpSpPr>
        <p:sp>
          <p:nvSpPr>
            <p:cNvPr id="17" name="Rectangle: Rounded Corners 16">
              <a:hlinkClick r:id="rId7"/>
              <a:extLst>
                <a:ext uri="{FF2B5EF4-FFF2-40B4-BE49-F238E27FC236}">
                  <a16:creationId xmlns:a16="http://schemas.microsoft.com/office/drawing/2014/main" id="{848F074B-80EF-2873-9FB8-B447C9C4C72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7"/>
              <a:extLst>
                <a:ext uri="{FF2B5EF4-FFF2-40B4-BE49-F238E27FC236}">
                  <a16:creationId xmlns:a16="http://schemas.microsoft.com/office/drawing/2014/main" id="{43BE8FA9-3232-6D4B-A630-1D36182B29C7}"/>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9" name="Picture 18">
              <a:hlinkClick r:id="rId7"/>
              <a:extLst>
                <a:ext uri="{FF2B5EF4-FFF2-40B4-BE49-F238E27FC236}">
                  <a16:creationId xmlns:a16="http://schemas.microsoft.com/office/drawing/2014/main" id="{B1C575B5-2BF7-F8FC-9ED8-C512E6BE0B03}"/>
                </a:ext>
              </a:extLst>
            </p:cNvPr>
            <p:cNvPicPr>
              <a:picLocks noChangeAspect="1"/>
            </p:cNvPicPr>
            <p:nvPr/>
          </p:nvPicPr>
          <p:blipFill>
            <a:blip r:embed="rId8"/>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08956236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1"/>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1"/>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1"/>
              <a:extLst>
                <a:ext uri="{FF2B5EF4-FFF2-40B4-BE49-F238E27FC236}">
                  <a16:creationId xmlns:a16="http://schemas.microsoft.com/office/drawing/2014/main" id="{D01176EA-75AF-CB7E-9CF6-1EA7541160A9}"/>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22494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hidden="1">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hidden="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hidden="1">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hidden="1">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pic>
        <p:nvPicPr>
          <p:cNvPr id="2" name="Picture Placeholder 01">
            <a:extLst>
              <a:ext uri="{FF2B5EF4-FFF2-40B4-BE49-F238E27FC236}">
                <a16:creationId xmlns:a16="http://schemas.microsoft.com/office/drawing/2014/main" id="{A2F2846F-BE8E-0151-4DF9-FC64794C4D26}"/>
              </a:ext>
            </a:extLst>
          </p:cNvPr>
          <p:cNvPicPr>
            <a:picLocks/>
          </p:cNvPicPr>
          <p:nvPr/>
        </p:nvPicPr>
        <p:blipFill rotWithShape="1">
          <a:blip r:embed="rId11"/>
          <a:srcRect l="12295" r="59367"/>
          <a:stretch/>
        </p:blipFill>
        <p:spPr>
          <a:xfrm>
            <a:off x="0" y="0"/>
            <a:ext cx="2647950" cy="5256264"/>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3" name="Picture Placeholder 02">
            <a:extLst>
              <a:ext uri="{FF2B5EF4-FFF2-40B4-BE49-F238E27FC236}">
                <a16:creationId xmlns:a16="http://schemas.microsoft.com/office/drawing/2014/main" id="{9DB12817-D725-021C-4A79-6724E8BBE8D3}"/>
              </a:ext>
            </a:extLst>
          </p:cNvPr>
          <p:cNvPicPr>
            <a:picLocks noChangeAspect="1"/>
          </p:cNvPicPr>
          <p:nvPr/>
        </p:nvPicPr>
        <p:blipFill rotWithShape="1">
          <a:blip r:embed="rId11"/>
          <a:srcRect l="23578" r="25932"/>
          <a:stretch/>
        </p:blipFill>
        <p:spPr>
          <a:xfrm>
            <a:off x="1044601" y="-2449"/>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4" name="Picture Placeholder 03">
            <a:extLst>
              <a:ext uri="{FF2B5EF4-FFF2-40B4-BE49-F238E27FC236}">
                <a16:creationId xmlns:a16="http://schemas.microsoft.com/office/drawing/2014/main" id="{963EA656-20F0-B8A1-42BC-ADEA0B8502A8}"/>
              </a:ext>
            </a:extLst>
          </p:cNvPr>
          <p:cNvPicPr>
            <a:picLocks noChangeAspect="1"/>
          </p:cNvPicPr>
          <p:nvPr/>
        </p:nvPicPr>
        <p:blipFill rotWithShape="1">
          <a:blip r:embed="rId11"/>
          <a:srcRect l="56964" r="14210"/>
          <a:stretch/>
        </p:blipFill>
        <p:spPr>
          <a:xfrm>
            <a:off x="4165602" y="-2449"/>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Tree>
    <p:extLst>
      <p:ext uri="{BB962C8B-B14F-4D97-AF65-F5344CB8AC3E}">
        <p14:creationId xmlns:p14="http://schemas.microsoft.com/office/powerpoint/2010/main" val="330418005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17165936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D02BC02-86C9-9EC7-746B-1CC402E66B96}"/>
              </a:ext>
            </a:extLst>
          </p:cNvPr>
          <p:cNvSpPr>
            <a:spLocks noGrp="1"/>
          </p:cNvSpPr>
          <p:nvPr>
            <p:ph type="title" idx="4294967295"/>
          </p:nvPr>
        </p:nvSpPr>
        <p:spPr>
          <a:xfrm>
            <a:off x="0" y="0"/>
            <a:ext cx="6857999" cy="9144000"/>
          </a:xfrm>
          <a:prstGeom prst="rect">
            <a:avLst/>
          </a:prstGeom>
          <a:noFill/>
        </p:spPr>
        <p:txBody>
          <a:bodyPr wrap="none" rtlCol="0" anchor="ctr" anchorCtr="0">
            <a:noAutofit/>
          </a:bodyPr>
          <a:lstStyle/>
          <a:p>
            <a:pPr algn="ctr" defTabSz="457200"/>
            <a:r>
              <a:rPr lang="en-US" sz="11500" spc="50">
                <a:solidFill>
                  <a:schemeClr val="bg1">
                    <a:alpha val="45000"/>
                  </a:schemeClr>
                </a:solidFill>
                <a:latin typeface="Impact" panose="020B0806030902050204" pitchFamily="34" charset="0"/>
                <a:ea typeface="+mn-ea"/>
                <a:cs typeface="+mn-cs"/>
              </a:rPr>
              <a:t>END</a:t>
            </a:r>
          </a:p>
        </p:txBody>
      </p:sp>
    </p:spTree>
    <p:extLst>
      <p:ext uri="{BB962C8B-B14F-4D97-AF65-F5344CB8AC3E}">
        <p14:creationId xmlns:p14="http://schemas.microsoft.com/office/powerpoint/2010/main" val="2842814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1862048"/>
          </a:xfrm>
          <a:prstGeom prst="rect">
            <a:avLst/>
          </a:prstGeom>
          <a:noFill/>
        </p:spPr>
        <p:txBody>
          <a:bodyPr wrap="square" rtlCol="0">
            <a:spAutoFit/>
          </a:bodyPr>
          <a:lstStyle/>
          <a:p>
            <a:pPr algn="ctr"/>
            <a:r>
              <a:rPr lang="en-US" sz="11500">
                <a:latin typeface="Roboto Black" panose="02000000000000000000" pitchFamily="2" charset="0"/>
                <a:ea typeface="Roboto Black" panose="02000000000000000000" pitchFamily="2" charset="0"/>
              </a:rPr>
              <a:t>EXTRAS</a:t>
            </a:r>
          </a:p>
        </p:txBody>
      </p:sp>
      <p:sp>
        <p:nvSpPr>
          <p:cNvPr id="3" name="Title 2" hidden="1">
            <a:extLst>
              <a:ext uri="{FF2B5EF4-FFF2-40B4-BE49-F238E27FC236}">
                <a16:creationId xmlns:a16="http://schemas.microsoft.com/office/drawing/2014/main" id="{6ABF85BC-388C-2393-F42E-2BF69225EBE4}"/>
              </a:ext>
            </a:extLst>
          </p:cNvPr>
          <p:cNvSpPr>
            <a:spLocks noGrp="1"/>
          </p:cNvSpPr>
          <p:nvPr>
            <p:ph type="title" idx="4294967295"/>
          </p:nvPr>
        </p:nvSpPr>
        <p:spPr>
          <a:xfrm>
            <a:off x="471488" y="487363"/>
            <a:ext cx="5915025" cy="1766887"/>
          </a:xfrm>
          <a:prstGeom prst="rect">
            <a:avLst/>
          </a:prstGeom>
        </p:spPr>
        <p:txBody>
          <a:bodyPr/>
          <a:lstStyle/>
          <a:p>
            <a:r>
              <a:rPr lang="en-US"/>
              <a:t>EXTRAS</a:t>
            </a:r>
          </a:p>
        </p:txBody>
      </p:sp>
    </p:spTree>
    <p:extLst>
      <p:ext uri="{BB962C8B-B14F-4D97-AF65-F5344CB8AC3E}">
        <p14:creationId xmlns:p14="http://schemas.microsoft.com/office/powerpoint/2010/main" val="654085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Rot="1" noChangeAspect="1" noMove="1" noResize="1" noEditPoints="1" noAdjustHandles="1" noChangeArrowheads="1" noChangeShapeType="1" noCrop="1"/>
          </p:cNvPicPr>
          <p:nvPr>
            <p:ph type="pic" sz="quarter" idx="11"/>
          </p:nvPr>
        </p:nvPicPr>
        <p:blipFill>
          <a:blip r:embed="rId2"/>
          <a:srcRect l="9561" r="9561"/>
          <a:stretch/>
        </p:blipFill>
        <p:spPr>
          <a:xfrm>
            <a:off x="0" y="1"/>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0" y="5537082"/>
            <a:ext cx="4901609" cy="1366638"/>
          </a:xfrm>
        </p:spPr>
        <p:txBody>
          <a:bodyPr/>
          <a:lstStyle/>
          <a:p>
            <a:r>
              <a:rPr lang="en-US">
                <a:solidFill>
                  <a:schemeClr val="tx1"/>
                </a:solidFill>
              </a:rPr>
              <a:t>Virtual</a:t>
            </a:r>
            <a:r>
              <a:rPr lang="en-US"/>
              <a:t> Equipment</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pic>
        <p:nvPicPr>
          <p:cNvPr id="21" name="Graphic 3" descr="Atom outline">
            <a:extLst>
              <a:ext uri="{FF2B5EF4-FFF2-40B4-BE49-F238E27FC236}">
                <a16:creationId xmlns:a16="http://schemas.microsoft.com/office/drawing/2014/main" id="{BA9D9A3B-485D-D43E-4A66-0DDA9775BCA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007916" y="7244313"/>
            <a:ext cx="914400" cy="914400"/>
          </a:xfrm>
          <a:prstGeom prst="rect">
            <a:avLst/>
          </a:prstGeom>
        </p:spPr>
      </p:pic>
      <p:pic>
        <p:nvPicPr>
          <p:cNvPr id="17" name="Graphic 2" descr="Touchscreen outline">
            <a:extLst>
              <a:ext uri="{FF2B5EF4-FFF2-40B4-BE49-F238E27FC236}">
                <a16:creationId xmlns:a16="http://schemas.microsoft.com/office/drawing/2014/main" id="{DA867275-B31A-0349-5EE5-F2E705833D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7520" y="7290033"/>
            <a:ext cx="822960" cy="822960"/>
          </a:xfrm>
          <a:prstGeom prst="rect">
            <a:avLst/>
          </a:prstGeom>
        </p:spPr>
      </p:pic>
      <p:pic>
        <p:nvPicPr>
          <p:cNvPr id="15" name="Graphic 1" descr="Magnifying glass outline">
            <a:extLst>
              <a:ext uri="{FF2B5EF4-FFF2-40B4-BE49-F238E27FC236}">
                <a16:creationId xmlns:a16="http://schemas.microsoft.com/office/drawing/2014/main" id="{5ED6432E-780F-8B92-0A18-8ADCFD7F97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981404" y="7290033"/>
            <a:ext cx="822960" cy="822960"/>
          </a:xfrm>
          <a:prstGeom prst="rect">
            <a:avLst/>
          </a:prstGeom>
        </p:spPr>
      </p:pic>
      <p:sp>
        <p:nvSpPr>
          <p:cNvPr id="10" name="TextBox 3">
            <a:extLst>
              <a:ext uri="{FF2B5EF4-FFF2-40B4-BE49-F238E27FC236}">
                <a16:creationId xmlns:a16="http://schemas.microsoft.com/office/drawing/2014/main" id="{F685A2A1-0D53-7461-BD60-D79BF68978C2}"/>
              </a:ext>
            </a:extLst>
          </p:cNvPr>
          <p:cNvSpPr txBox="1"/>
          <p:nvPr/>
        </p:nvSpPr>
        <p:spPr>
          <a:xfrm>
            <a:off x="4529433" y="6903720"/>
            <a:ext cx="1871366"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Dynamic</a:t>
            </a:r>
          </a:p>
        </p:txBody>
      </p:sp>
      <p:sp>
        <p:nvSpPr>
          <p:cNvPr id="11" name="TextBox 2">
            <a:extLst>
              <a:ext uri="{FF2B5EF4-FFF2-40B4-BE49-F238E27FC236}">
                <a16:creationId xmlns:a16="http://schemas.microsoft.com/office/drawing/2014/main" id="{FBBAA69C-D4D0-0239-DB72-10D147A6686E}"/>
              </a:ext>
            </a:extLst>
          </p:cNvPr>
          <p:cNvSpPr txBox="1"/>
          <p:nvPr/>
        </p:nvSpPr>
        <p:spPr>
          <a:xfrm>
            <a:off x="2493317"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Interactive</a:t>
            </a:r>
          </a:p>
        </p:txBody>
      </p:sp>
      <p:sp>
        <p:nvSpPr>
          <p:cNvPr id="9" name="TextBox 1">
            <a:extLst>
              <a:ext uri="{FF2B5EF4-FFF2-40B4-BE49-F238E27FC236}">
                <a16:creationId xmlns:a16="http://schemas.microsoft.com/office/drawing/2014/main" id="{B3E35F60-3032-1005-EE35-C828BF90E630}"/>
              </a:ext>
            </a:extLst>
          </p:cNvPr>
          <p:cNvSpPr txBox="1"/>
          <p:nvPr/>
        </p:nvSpPr>
        <p:spPr>
          <a:xfrm>
            <a:off x="457200" y="6903720"/>
            <a:ext cx="1871368" cy="3863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nSpc>
                <a:spcPct val="110000"/>
              </a:lnSpc>
              <a:spcAft>
                <a:spcPts val="600"/>
              </a:spcAft>
              <a:buClr>
                <a:schemeClr val="accent1"/>
              </a:buClr>
            </a:pPr>
            <a:r>
              <a:rPr lang="en-US">
                <a:solidFill>
                  <a:schemeClr val="tx1"/>
                </a:solidFill>
                <a:latin typeface="+mj-lt"/>
              </a:rPr>
              <a:t>Detailed</a:t>
            </a:r>
          </a:p>
        </p:txBody>
      </p:sp>
    </p:spTree>
    <p:extLst>
      <p:ext uri="{BB962C8B-B14F-4D97-AF65-F5344CB8AC3E}">
        <p14:creationId xmlns:p14="http://schemas.microsoft.com/office/powerpoint/2010/main" val="3798216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546EC-B64B-98A9-BD2A-E33DB718C439}"/>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A4A1A060-A0E0-724A-5EB0-44574B7D9EE2}"/>
              </a:ext>
            </a:extLst>
          </p:cNvPr>
          <p:cNvPicPr>
            <a:picLocks noGrp="1" noChangeAspect="1"/>
          </p:cNvPicPr>
          <p:nvPr>
            <p:ph type="pic" sz="quarter" idx="10"/>
          </p:nvPr>
        </p:nvPicPr>
        <p:blipFill rotWithShape="1">
          <a:blip r:embed="rId2"/>
          <a:srcRect/>
          <a:stretch/>
        </p:blipFill>
        <p:spPr>
          <a:xfrm>
            <a:off x="0" y="0"/>
            <a:ext cx="6858000" cy="2011680"/>
          </a:xfrm>
        </p:spPr>
      </p:pic>
      <p:sp>
        <p:nvSpPr>
          <p:cNvPr id="12" name="Text Placeholder 11">
            <a:extLst>
              <a:ext uri="{FF2B5EF4-FFF2-40B4-BE49-F238E27FC236}">
                <a16:creationId xmlns:a16="http://schemas.microsoft.com/office/drawing/2014/main" id="{C414B6DF-62F1-B62C-A03D-3924715769C6}"/>
              </a:ext>
            </a:extLst>
          </p:cNvPr>
          <p:cNvSpPr>
            <a:spLocks noGrp="1"/>
          </p:cNvSpPr>
          <p:nvPr>
            <p:ph type="body" sz="quarter" idx="15"/>
          </p:nvPr>
        </p:nvSpPr>
        <p:spPr/>
        <p:txBody>
          <a:bodyPr/>
          <a:lstStyle/>
          <a:p>
            <a:r>
              <a:rPr lang="en-US"/>
              <a:t>Virtual </a:t>
            </a:r>
            <a:r>
              <a:rPr lang="en-US">
                <a:solidFill>
                  <a:srgbClr val="FF0000"/>
                </a:solidFill>
              </a:rPr>
              <a:t>machine</a:t>
            </a:r>
          </a:p>
        </p:txBody>
      </p:sp>
      <p:sp>
        <p:nvSpPr>
          <p:cNvPr id="4" name="Text Placeholder 3">
            <a:extLst>
              <a:ext uri="{FF2B5EF4-FFF2-40B4-BE49-F238E27FC236}">
                <a16:creationId xmlns:a16="http://schemas.microsoft.com/office/drawing/2014/main" id="{81D46C85-92C6-B00B-F13C-229EA1853250}"/>
              </a:ext>
            </a:extLst>
          </p:cNvPr>
          <p:cNvSpPr>
            <a:spLocks noGrp="1"/>
          </p:cNvSpPr>
          <p:nvPr>
            <p:ph type="body" sz="quarter" idx="16"/>
          </p:nvPr>
        </p:nvSpPr>
        <p:spPr>
          <a:xfrm>
            <a:off x="2468880" y="2194560"/>
            <a:ext cx="3931920" cy="6594437"/>
          </a:xfrm>
        </p:spPr>
        <p:txBody>
          <a:bodyPr/>
          <a:lstStyle/>
          <a:p>
            <a:pPr>
              <a:buNone/>
            </a:pPr>
            <a:r>
              <a:rPr lang="en-US"/>
              <a:t>The proposed simulator’s centerpiece will be a fully interactive 3D </a:t>
            </a:r>
            <a:r>
              <a:rPr lang="en-US">
                <a:solidFill>
                  <a:srgbClr val="FF0000"/>
                </a:solidFill>
              </a:rPr>
              <a:t>(equipment/ machine). </a:t>
            </a:r>
            <a:r>
              <a:rPr lang="en-US"/>
              <a:t>This digital replica will be developed to industry-standard scale and functionality using CAD references, photo documentation, and walkthroughs. While not modeled after a single OEM, the simulator will maintain broad realism and operator familiarity, supporting a wide range of internal training use cases.</a:t>
            </a:r>
            <a:r>
              <a:rPr lang="en-US" sz="1200"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endParaRPr lang="en-US" sz="1300" b="1" spc="-1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True-to-Scale Layout and Visibility</a:t>
            </a:r>
            <a:b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a:t>Built at full scale, the </a:t>
            </a:r>
            <a:r>
              <a:rPr lang="en-US">
                <a:solidFill>
                  <a:srgbClr val="FF0000"/>
                </a:solidFill>
              </a:rPr>
              <a:t>(machine) </a:t>
            </a:r>
            <a:r>
              <a:rPr lang="en-US"/>
              <a:t>model will reflect the spatial relationships between operator seating, controls, and surrounding zones, supporting natural posture and environmental awareness inside VR.</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Accurate to the Detail</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reinforce real-world recognition, the </a:t>
            </a:r>
            <a:r>
              <a:rPr lang="en-US">
                <a:solidFill>
                  <a:srgbClr val="FF0000"/>
                </a:solidFill>
              </a:rPr>
              <a:t>(machine)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modeled to emphasize structural accuracy, with clearly defined parts, surface details, and texturing.</a:t>
            </a:r>
          </a:p>
          <a:p>
            <a:pPr marL="171450" indent="-171450">
              <a:lnSpc>
                <a:spcPct val="110000"/>
              </a:lnSpc>
              <a:spcBef>
                <a:spcPts val="0"/>
              </a:spcBef>
              <a:spcAft>
                <a:spcPts val="600"/>
              </a:spcAft>
              <a:buClr>
                <a:schemeClr val="accent1"/>
              </a:buClr>
              <a:buFont typeface="Wingdings" panose="05000000000000000000" pitchFamily="2" charset="2"/>
              <a:buChar char="§"/>
              <a:defRPr/>
            </a:pPr>
            <a:r>
              <a:rPr lang="en-US" b="1"/>
              <a:t>Operationally Responsive Features</a:t>
            </a:r>
            <a:br>
              <a:rPr lang="en-US"/>
            </a:br>
            <a:r>
              <a:rPr lang="en-US"/>
              <a:t>All primary control elements </a:t>
            </a:r>
            <a:r>
              <a:rPr lang="en-US">
                <a:solidFill>
                  <a:srgbClr val="FF0000"/>
                </a:solidFill>
              </a:rPr>
              <a:t>(machine components</a:t>
            </a:r>
            <a:r>
              <a:rPr lang="en-US"/>
              <a:t>) will be rigged for animation and interaction, allowing users to interact directly with the machine to support inspection routines, basic maneuvering, and safety-related actions</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p>
          <a:p>
            <a:pPr>
              <a:lnSpc>
                <a:spcPct val="110000"/>
              </a:lnSpc>
              <a:spcBef>
                <a:spcPts val="0"/>
              </a:spcBef>
              <a:spcAft>
                <a:spcPts val="600"/>
              </a:spcAf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2" name="HeaderGradient">
            <a:extLst>
              <a:ext uri="{FF2B5EF4-FFF2-40B4-BE49-F238E27FC236}">
                <a16:creationId xmlns:a16="http://schemas.microsoft.com/office/drawing/2014/main" id="{7B93EC76-41E3-BE40-4072-C92429D0BC6D}"/>
              </a:ext>
            </a:extLst>
          </p:cNvPr>
          <p:cNvSpPr/>
          <p:nvPr/>
        </p:nvSpPr>
        <p:spPr>
          <a:xfrm>
            <a:off x="0" y="1417320"/>
            <a:ext cx="6857998" cy="594360"/>
          </a:xfrm>
          <a:prstGeom prst="rect">
            <a:avLst/>
          </a:prstGeom>
          <a:gradFill flip="none" rotWithShape="1">
            <a:gsLst>
              <a:gs pos="0">
                <a:schemeClr val="tx1">
                  <a:lumMod val="95000"/>
                  <a:lumOff val="5000"/>
                  <a:alpha val="34000"/>
                </a:schemeClr>
              </a:gs>
              <a:gs pos="48000">
                <a:schemeClr val="tx1">
                  <a:lumMod val="95000"/>
                  <a:lumOff val="5000"/>
                  <a:alpha val="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D77B0B36-C6D0-B2F2-4C86-F74A1471CCC3}"/>
              </a:ext>
            </a:extLst>
          </p:cNvPr>
          <p:cNvSpPr>
            <a:spLocks noGrp="1"/>
          </p:cNvSpPr>
          <p:nvPr>
            <p:ph type="title"/>
          </p:nvPr>
        </p:nvSpPr>
        <p:spPr/>
        <p:txBody>
          <a:bodyPr/>
          <a:lstStyle/>
          <a:p>
            <a:r>
              <a:rPr lang="en-US">
                <a:solidFill>
                  <a:schemeClr val="bg1"/>
                </a:solidFill>
              </a:rPr>
              <a:t>Virtual</a:t>
            </a:r>
            <a:r>
              <a:rPr lang="en-US"/>
              <a:t> Equipment</a:t>
            </a:r>
          </a:p>
        </p:txBody>
      </p:sp>
      <p:sp>
        <p:nvSpPr>
          <p:cNvPr id="14" name="Text Placeholder 13" hidden="1">
            <a:extLst>
              <a:ext uri="{FF2B5EF4-FFF2-40B4-BE49-F238E27FC236}">
                <a16:creationId xmlns:a16="http://schemas.microsoft.com/office/drawing/2014/main" id="{7FC8DD3D-9AB0-B070-5E99-6F849E829001}"/>
              </a:ext>
            </a:extLst>
          </p:cNvPr>
          <p:cNvSpPr>
            <a:spLocks noGrp="1"/>
          </p:cNvSpPr>
          <p:nvPr>
            <p:ph type="body" sz="quarter" idx="4294967295"/>
          </p:nvPr>
        </p:nvSpPr>
        <p:spPr>
          <a:xfrm>
            <a:off x="0" y="2560638"/>
            <a:ext cx="1822450" cy="1149350"/>
          </a:xfrm>
          <a:prstGeom prst="rect">
            <a:avLst/>
          </a:prstGeom>
        </p:spPr>
        <p:txBody>
          <a:bodyPr/>
          <a:lstStyle/>
          <a:p>
            <a:r>
              <a:rPr lang="en-US"/>
              <a:t>Networked Training for Collaborative Learning</a:t>
            </a:r>
          </a:p>
        </p:txBody>
      </p:sp>
      <p:sp>
        <p:nvSpPr>
          <p:cNvPr id="6" name="SidebarText">
            <a:extLst>
              <a:ext uri="{FF2B5EF4-FFF2-40B4-BE49-F238E27FC236}">
                <a16:creationId xmlns:a16="http://schemas.microsoft.com/office/drawing/2014/main" id="{93D21805-661A-AF55-510B-8A8E6FC0C2AF}"/>
              </a:ext>
            </a:extLst>
          </p:cNvPr>
          <p:cNvSpPr txBox="1"/>
          <p:nvPr/>
        </p:nvSpPr>
        <p:spPr>
          <a:xfrm>
            <a:off x="2286002" y="7226299"/>
            <a:ext cx="4571998" cy="1322277"/>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 CATERPILLAR</a:t>
            </a:r>
          </a:p>
          <a:p>
            <a:pPr algn="l"/>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ForgeFX’s experience and expertise is highlighted in a previous project with Caterpillar. The excavator operator training simulator improves safety and efficiency by providing an engaging learning platform, offering hands-on experience with machine controls and operations. </a:t>
            </a:r>
          </a:p>
        </p:txBody>
      </p:sp>
      <p:pic>
        <p:nvPicPr>
          <p:cNvPr id="7" name="SidebarImage">
            <a:extLst>
              <a:ext uri="{FF2B5EF4-FFF2-40B4-BE49-F238E27FC236}">
                <a16:creationId xmlns:a16="http://schemas.microsoft.com/office/drawing/2014/main" id="{000ADEF8-63F1-2E55-D044-4E4BFB3C3FAE}"/>
              </a:ext>
            </a:extLst>
          </p:cNvPr>
          <p:cNvPicPr>
            <a:picLocks noChangeAspect="1"/>
          </p:cNvPicPr>
          <p:nvPr/>
        </p:nvPicPr>
        <p:blipFill rotWithShape="1">
          <a:blip r:embed="rId3"/>
          <a:srcRect l="31810" t="6848" r="28692" b="503"/>
          <a:stretch/>
        </p:blipFill>
        <p:spPr>
          <a:xfrm>
            <a:off x="1" y="5568950"/>
            <a:ext cx="2286000" cy="2979627"/>
          </a:xfrm>
          <a:prstGeom prst="rect">
            <a:avLst/>
          </a:prstGeom>
        </p:spPr>
      </p:pic>
      <p:sp>
        <p:nvSpPr>
          <p:cNvPr id="9" name="REVIEW tag" hidden="1">
            <a:extLst>
              <a:ext uri="{FF2B5EF4-FFF2-40B4-BE49-F238E27FC236}">
                <a16:creationId xmlns:a16="http://schemas.microsoft.com/office/drawing/2014/main" id="{D147860B-6693-F77B-1A4A-37C153B9F17B}"/>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8" name="EDIT tag" hidden="1">
            <a:extLst>
              <a:ext uri="{FF2B5EF4-FFF2-40B4-BE49-F238E27FC236}">
                <a16:creationId xmlns:a16="http://schemas.microsoft.com/office/drawing/2014/main" id="{08B6F6E8-D569-9AAB-5698-942C21EDE1FE}"/>
              </a:ext>
            </a:extLst>
          </p:cNvPr>
          <p:cNvSpPr txBox="1"/>
          <p:nvPr/>
        </p:nvSpPr>
        <p:spPr>
          <a:xfrm rot="20805525">
            <a:off x="2763216" y="3328523"/>
            <a:ext cx="2717486"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Tree>
    <p:extLst>
      <p:ext uri="{BB962C8B-B14F-4D97-AF65-F5344CB8AC3E}">
        <p14:creationId xmlns:p14="http://schemas.microsoft.com/office/powerpoint/2010/main" val="13543642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F3E2-8965-20A4-E133-5EA37F1CFB7F}"/>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ED9E9B1-645C-05EF-BF03-D3467638D6EA}"/>
              </a:ext>
            </a:extLst>
          </p:cNvPr>
          <p:cNvPicPr>
            <a:picLocks noGrp="1" noChangeAspect="1"/>
          </p:cNvPicPr>
          <p:nvPr>
            <p:ph type="pic" sz="quarter" idx="10"/>
          </p:nvPr>
        </p:nvPicPr>
        <p:blipFill rotWithShape="1">
          <a:blip r:embed="rId2"/>
          <a:srcRect/>
          <a:stretch/>
        </p:blipFill>
        <p:spPr>
          <a:xfrm>
            <a:off x="0" y="0"/>
            <a:ext cx="6858000" cy="2011680"/>
          </a:xfrm>
        </p:spPr>
      </p:pic>
      <p:sp>
        <p:nvSpPr>
          <p:cNvPr id="13" name="Text Placeholder 12">
            <a:extLst>
              <a:ext uri="{FF2B5EF4-FFF2-40B4-BE49-F238E27FC236}">
                <a16:creationId xmlns:a16="http://schemas.microsoft.com/office/drawing/2014/main" id="{3D226F42-96F8-E519-65BE-ADB29B60D3C9}"/>
              </a:ext>
            </a:extLst>
          </p:cNvPr>
          <p:cNvSpPr>
            <a:spLocks noGrp="1"/>
          </p:cNvSpPr>
          <p:nvPr>
            <p:ph type="body" sz="quarter" idx="14"/>
          </p:nvPr>
        </p:nvSpPr>
        <p:spPr>
          <a:xfrm>
            <a:off x="457199" y="7141464"/>
            <a:ext cx="2466305" cy="1063436"/>
          </a:xfrm>
        </p:spPr>
        <p:txBody>
          <a:bodyPr/>
          <a:lstStyle/>
          <a:p>
            <a:r>
              <a:rPr lang="en-US" sz="1100"/>
              <a:t>The All-Access Pass Experience Simulator that ForgeFX developed for Caterpillar includes both North America and Mexico terrains, allowing the user to train with different environmental conditions, visibility factors, and construction material.</a:t>
            </a:r>
          </a:p>
        </p:txBody>
      </p:sp>
      <p:sp>
        <p:nvSpPr>
          <p:cNvPr id="11" name="HeaderGradient">
            <a:extLst>
              <a:ext uri="{FF2B5EF4-FFF2-40B4-BE49-F238E27FC236}">
                <a16:creationId xmlns:a16="http://schemas.microsoft.com/office/drawing/2014/main" id="{08AD1598-CFFC-EE16-E230-6BE2DC306C62}"/>
              </a:ext>
            </a:extLst>
          </p:cNvPr>
          <p:cNvSpPr/>
          <p:nvPr/>
        </p:nvSpPr>
        <p:spPr>
          <a:xfrm>
            <a:off x="0" y="862330"/>
            <a:ext cx="6857999" cy="1149350"/>
          </a:xfrm>
          <a:prstGeom prst="rect">
            <a:avLst/>
          </a:prstGeom>
          <a:gradFill flip="none" rotWithShape="1">
            <a:gsLst>
              <a:gs pos="0">
                <a:schemeClr val="tx1">
                  <a:lumMod val="95000"/>
                  <a:lumOff val="5000"/>
                  <a:alpha val="66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Text Placeholder 11">
            <a:extLst>
              <a:ext uri="{FF2B5EF4-FFF2-40B4-BE49-F238E27FC236}">
                <a16:creationId xmlns:a16="http://schemas.microsoft.com/office/drawing/2014/main" id="{80D434FE-0FB2-0333-226B-E0BB1C91B95F}"/>
              </a:ext>
            </a:extLst>
          </p:cNvPr>
          <p:cNvSpPr>
            <a:spLocks noGrp="1"/>
          </p:cNvSpPr>
          <p:nvPr>
            <p:ph type="body" sz="quarter" idx="13"/>
          </p:nvPr>
        </p:nvSpPr>
        <p:spPr>
          <a:xfrm>
            <a:off x="457200" y="6897355"/>
            <a:ext cx="2556455" cy="392446"/>
          </a:xfrm>
        </p:spPr>
        <p:txBody>
          <a:bodyPr/>
          <a:lstStyle/>
          <a:p>
            <a:r>
              <a:rPr lang="en-US"/>
              <a:t>Case Study: Caterpillar</a:t>
            </a:r>
          </a:p>
        </p:txBody>
      </p:sp>
      <p:pic>
        <p:nvPicPr>
          <p:cNvPr id="18" name="Picture Placeholder 17">
            <a:extLst>
              <a:ext uri="{FF2B5EF4-FFF2-40B4-BE49-F238E27FC236}">
                <a16:creationId xmlns:a16="http://schemas.microsoft.com/office/drawing/2014/main" id="{D0B379BC-325F-801D-5325-F73697A351C1}"/>
              </a:ext>
            </a:extLst>
          </p:cNvPr>
          <p:cNvPicPr>
            <a:picLocks noGrp="1" noChangeAspect="1"/>
          </p:cNvPicPr>
          <p:nvPr>
            <p:ph type="pic" sz="quarter" idx="17"/>
          </p:nvPr>
        </p:nvPicPr>
        <p:blipFill rotWithShape="1">
          <a:blip r:embed="rId3"/>
          <a:srcRect l="2010" t="21836" r="9586" b="6717"/>
          <a:stretch/>
        </p:blipFill>
        <p:spPr>
          <a:xfrm>
            <a:off x="3429000" y="6721475"/>
            <a:ext cx="3429000" cy="1828800"/>
          </a:xfrm>
        </p:spPr>
      </p:pic>
      <p:sp>
        <p:nvSpPr>
          <p:cNvPr id="14" name="Text Placeholder 13">
            <a:extLst>
              <a:ext uri="{FF2B5EF4-FFF2-40B4-BE49-F238E27FC236}">
                <a16:creationId xmlns:a16="http://schemas.microsoft.com/office/drawing/2014/main" id="{67436A08-24CD-3AAE-F9CA-B969D3A6BA4C}"/>
              </a:ext>
            </a:extLst>
          </p:cNvPr>
          <p:cNvSpPr>
            <a:spLocks noGrp="1"/>
          </p:cNvSpPr>
          <p:nvPr>
            <p:ph type="body" sz="quarter" idx="15"/>
          </p:nvPr>
        </p:nvSpPr>
        <p:spPr/>
        <p:txBody>
          <a:bodyPr/>
          <a:lstStyle/>
          <a:p>
            <a:r>
              <a:rPr lang="en-US" sz="1800" cap="all">
                <a:latin typeface="Roboto Condensed" panose="02000000000000000000" pitchFamily="2" charset="0"/>
                <a:ea typeface="Roboto Condensed" panose="02000000000000000000" pitchFamily="2" charset="0"/>
              </a:rPr>
              <a:t>The </a:t>
            </a:r>
            <a:r>
              <a:rPr lang="en-US"/>
              <a:t>Warehouse</a:t>
            </a:r>
            <a:r>
              <a:rPr lang="en-US" sz="1800" cap="all">
                <a:latin typeface="Roboto Condensed" panose="02000000000000000000" pitchFamily="2" charset="0"/>
                <a:ea typeface="Roboto Condensed" panose="02000000000000000000" pitchFamily="2" charset="0"/>
              </a:rPr>
              <a:t> and </a:t>
            </a:r>
            <a:r>
              <a:rPr lang="en-US"/>
              <a:t>workspace</a:t>
            </a:r>
            <a:endParaRPr lang="en-US" sz="1800" cap="all">
              <a:latin typeface="Roboto Condensed" panose="02000000000000000000" pitchFamily="2" charset="0"/>
              <a:ea typeface="Roboto Condensed" panose="02000000000000000000" pitchFamily="2" charset="0"/>
            </a:endParaRPr>
          </a:p>
          <a:p>
            <a:endParaRPr lang="id-ID"/>
          </a:p>
        </p:txBody>
      </p:sp>
      <p:sp>
        <p:nvSpPr>
          <p:cNvPr id="15" name="Text Placeholder 14">
            <a:extLst>
              <a:ext uri="{FF2B5EF4-FFF2-40B4-BE49-F238E27FC236}">
                <a16:creationId xmlns:a16="http://schemas.microsoft.com/office/drawing/2014/main" id="{FE0C6CC6-D9F8-E686-8793-522881B8F791}"/>
              </a:ext>
            </a:extLst>
          </p:cNvPr>
          <p:cNvSpPr>
            <a:spLocks noGrp="1"/>
          </p:cNvSpPr>
          <p:nvPr>
            <p:ph type="body" sz="quarter" idx="16"/>
          </p:nvPr>
        </p:nvSpPr>
        <p:spPr>
          <a:xfrm>
            <a:off x="2468879" y="2194561"/>
            <a:ext cx="4009193" cy="4371340"/>
          </a:xfrm>
        </p:spPr>
        <p:txBody>
          <a:bodyPr/>
          <a:lstStyle/>
          <a:p>
            <a:r>
              <a:rPr lang="en-US"/>
              <a:t>The simulator will immerse users in a visually rich, fully rendered 3D environment that mirrors the everyday spaces where trunnion adjustment and maintenance procedures occur. Every structure, surface, and object will be purposefully modeled to heighten realism and create a sense of presence that supports meaningful, task-based learning</a:t>
            </a:r>
            <a:r>
              <a:rPr lang="en-US" sz="1200" spc="-10"/>
              <a:t>.</a:t>
            </a:r>
          </a:p>
          <a:p>
            <a:pPr lvl="1"/>
            <a:r>
              <a:rPr lang="en-US" sz="1200" b="1"/>
              <a:t>Authentic </a:t>
            </a:r>
            <a:r>
              <a:rPr lang="en-US" sz="1200" b="1">
                <a:highlight>
                  <a:srgbClr val="FFFF00"/>
                </a:highlight>
              </a:rPr>
              <a:t>Warehouse </a:t>
            </a:r>
            <a:r>
              <a:rPr lang="en-US" sz="1200" b="1"/>
              <a:t>Layout: </a:t>
            </a:r>
            <a:r>
              <a:rPr lang="en-US"/>
              <a:t>From </a:t>
            </a:r>
            <a:r>
              <a:rPr lang="en-US">
                <a:highlight>
                  <a:srgbClr val="FFFF00"/>
                </a:highlight>
              </a:rPr>
              <a:t>pallet zones </a:t>
            </a:r>
            <a:r>
              <a:rPr lang="en-US"/>
              <a:t>to staging areas and industrial structures, the environment will reflect the flow and scale of (</a:t>
            </a:r>
            <a:r>
              <a:rPr lang="en-US">
                <a:highlight>
                  <a:srgbClr val="FFFF00"/>
                </a:highlight>
              </a:rPr>
              <a:t>company’s) </a:t>
            </a:r>
            <a:r>
              <a:rPr lang="en-US"/>
              <a:t>facilities, providing a practical layout that reinforces spatial logic and operational flow</a:t>
            </a:r>
            <a:r>
              <a:rPr lang="en-US" sz="1200"/>
              <a:t>.</a:t>
            </a:r>
          </a:p>
          <a:p>
            <a:pPr lvl="1"/>
            <a:r>
              <a:rPr lang="en-US" sz="1200" b="1"/>
              <a:t>Visual and Spatial Immersion:</a:t>
            </a:r>
            <a:r>
              <a:rPr lang="en-US" sz="1200"/>
              <a:t> Proportions, lighting, and texture details will enhance depth perception and spatial awareness, helping users orient themselves naturally while remaining focused on the task at hand.</a:t>
            </a:r>
          </a:p>
          <a:p>
            <a:r>
              <a:rPr lang="en-US"/>
              <a:t>In collaboration with</a:t>
            </a:r>
            <a:r>
              <a:rPr lang="en-US">
                <a:highlight>
                  <a:srgbClr val="FFFF00"/>
                </a:highlight>
              </a:rPr>
              <a:t> (Company’s) </a:t>
            </a:r>
            <a:r>
              <a:rPr lang="en-US"/>
              <a:t>training team, we’ll ensure the environment includes key features and visual markers that reflect real-world training conditions, reinforcing safety, awareness, and operational readiness from day one</a:t>
            </a:r>
            <a:r>
              <a:rPr lang="en-US" sz="1200"/>
              <a:t>. </a:t>
            </a:r>
          </a:p>
          <a:p>
            <a:endParaRPr lang="en-US" sz="1200"/>
          </a:p>
        </p:txBody>
      </p:sp>
      <p:sp>
        <p:nvSpPr>
          <p:cNvPr id="3" name="Title 2">
            <a:extLst>
              <a:ext uri="{FF2B5EF4-FFF2-40B4-BE49-F238E27FC236}">
                <a16:creationId xmlns:a16="http://schemas.microsoft.com/office/drawing/2014/main" id="{301803C3-5767-DA6E-EA93-F338E1D6B7F8}"/>
              </a:ext>
            </a:extLst>
          </p:cNvPr>
          <p:cNvSpPr>
            <a:spLocks noGrp="1"/>
          </p:cNvSpPr>
          <p:nvPr>
            <p:ph type="title"/>
          </p:nvPr>
        </p:nvSpPr>
        <p:spPr/>
        <p:txBody>
          <a:bodyPr/>
          <a:lstStyle/>
          <a:p>
            <a:r>
              <a:rPr lang="en-US">
                <a:solidFill>
                  <a:schemeClr val="bg1"/>
                </a:solidFill>
              </a:rPr>
              <a:t>Virtual</a:t>
            </a:r>
            <a:r>
              <a:rPr lang="en-US"/>
              <a:t> Environment</a:t>
            </a:r>
          </a:p>
        </p:txBody>
      </p:sp>
    </p:spTree>
    <p:extLst>
      <p:ext uri="{BB962C8B-B14F-4D97-AF65-F5344CB8AC3E}">
        <p14:creationId xmlns:p14="http://schemas.microsoft.com/office/powerpoint/2010/main" val="5068177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a:stretch/>
        </p:blipFill>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the  Content with immersive quality</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sz="1200"/>
              <a:t>The </a:t>
            </a:r>
            <a:r>
              <a:rPr lang="en-US">
                <a:highlight>
                  <a:srgbClr val="FFFF00"/>
                </a:highlight>
              </a:rPr>
              <a:t>(</a:t>
            </a:r>
            <a:r>
              <a:rPr lang="en-US" err="1">
                <a:highlight>
                  <a:srgbClr val="FFFF00"/>
                </a:highlight>
              </a:rPr>
              <a:t>xxxxx</a:t>
            </a:r>
            <a:r>
              <a:rPr lang="en-US">
                <a:highlight>
                  <a:srgbClr val="FFFF00"/>
                </a:highlight>
              </a:rPr>
              <a:t>)</a:t>
            </a:r>
            <a:r>
              <a:rPr lang="en-US"/>
              <a:t>trainin</a:t>
            </a:r>
            <a:r>
              <a:rPr lang="en-US" sz="1200"/>
              <a:t>g simulator curriculum will be designed to capture the critical details and nuanced features of the </a:t>
            </a:r>
            <a:r>
              <a:rPr lang="en-US" sz="1200">
                <a:highlight>
                  <a:srgbClr val="FFFF00"/>
                </a:highlight>
              </a:rPr>
              <a:t>(</a:t>
            </a:r>
            <a:r>
              <a:rPr lang="en-US" sz="1200" err="1">
                <a:highlight>
                  <a:srgbClr val="FFFF00"/>
                </a:highlight>
              </a:rPr>
              <a:t>xxxxxxxx</a:t>
            </a:r>
            <a:r>
              <a:rPr lang="en-US" sz="1200">
                <a:highlight>
                  <a:srgbClr val="FFFF00"/>
                </a:highlight>
              </a:rPr>
              <a:t>) </a:t>
            </a:r>
            <a:r>
              <a:rPr lang="en-US" sz="1200"/>
              <a:t>machine. B</a:t>
            </a:r>
            <a:r>
              <a:rPr lang="en-US"/>
              <a:t>ased on the training goals shared by the </a:t>
            </a:r>
            <a:r>
              <a:rPr lang="en-US">
                <a:highlight>
                  <a:srgbClr val="FFFF00"/>
                </a:highlight>
              </a:rPr>
              <a:t>(Company) </a:t>
            </a:r>
            <a:r>
              <a:rPr lang="en-US"/>
              <a:t>training team, h</a:t>
            </a:r>
            <a:r>
              <a:rPr lang="en-US" sz="1200"/>
              <a:t>ere is a </a:t>
            </a:r>
            <a:r>
              <a:rPr lang="en-US"/>
              <a:t>revisable, partial </a:t>
            </a:r>
            <a:r>
              <a:rPr lang="en-US" sz="1200"/>
              <a:t>list of potential </a:t>
            </a:r>
            <a:r>
              <a:rPr lang="en-US"/>
              <a:t>lessons:</a:t>
            </a:r>
            <a:endParaRPr lang="en-US" sz="1200"/>
          </a:p>
          <a:p>
            <a:pPr marL="228600" lvl="1" indent="-228600">
              <a:spcBef>
                <a:spcPts val="0"/>
              </a:spcBef>
              <a:buFont typeface="+mj-lt"/>
              <a:buAutoNum type="arabicPeriod"/>
            </a:pPr>
            <a:r>
              <a:rPr lang="en-US" b="1"/>
              <a:t>Lesson One: </a:t>
            </a:r>
            <a:r>
              <a:rPr lang="en-US"/>
              <a:t>This lesson comprehensively overviews the main components and their functions within the </a:t>
            </a:r>
            <a:r>
              <a:rPr lang="en-US">
                <a:highlight>
                  <a:srgbClr val="FFFF00"/>
                </a:highlight>
              </a:rPr>
              <a:t>(Model/ process</a:t>
            </a:r>
            <a:r>
              <a:rPr lang="en-US"/>
              <a:t>).</a:t>
            </a:r>
            <a:endParaRPr lang="en-US" sz="1200">
              <a:highlight>
                <a:srgbClr val="FFFF00"/>
              </a:highlight>
            </a:endParaRPr>
          </a:p>
          <a:p>
            <a:pPr marL="228600" lvl="1" indent="-228600">
              <a:spcBef>
                <a:spcPts val="0"/>
              </a:spcBef>
              <a:buFont typeface="+mj-lt"/>
              <a:buAutoNum type="arabicPeriod"/>
            </a:pPr>
            <a:r>
              <a:rPr lang="en-US" b="1"/>
              <a:t>Lesson Two</a:t>
            </a:r>
            <a:r>
              <a:rPr lang="en-US" sz="1200" b="1"/>
              <a:t>: </a:t>
            </a:r>
            <a:r>
              <a:rPr lang="en-US" sz="1200"/>
              <a:t>This lesson guides trainees through the various features and controls of the machine's control panel and interface</a:t>
            </a:r>
            <a:r>
              <a:rPr lang="en-US"/>
              <a:t>.</a:t>
            </a:r>
            <a:endParaRPr lang="en-US" sz="1200"/>
          </a:p>
          <a:p>
            <a:pPr marL="228600" lvl="1" indent="-228600">
              <a:spcBef>
                <a:spcPts val="0"/>
              </a:spcBef>
              <a:buFont typeface="+mj-lt"/>
              <a:buAutoNum type="arabicPeriod"/>
            </a:pPr>
            <a:r>
              <a:rPr lang="en-US" b="1"/>
              <a:t>Lesson Three</a:t>
            </a:r>
            <a:r>
              <a:rPr lang="en-US" sz="1200" b="1"/>
              <a:t>: </a:t>
            </a:r>
            <a:r>
              <a:rPr lang="en-US" sz="1200"/>
              <a:t>This lesson helps trainees identify and understand the different tooling parts used in the machine and their specific functions</a:t>
            </a:r>
            <a:r>
              <a:rPr lang="en-US"/>
              <a:t>.</a:t>
            </a:r>
            <a:endParaRPr lang="en-US" sz="1200"/>
          </a:p>
          <a:p>
            <a:pPr marL="228600" lvl="1" indent="-228600">
              <a:spcBef>
                <a:spcPts val="0"/>
              </a:spcBef>
              <a:buFont typeface="+mj-lt"/>
              <a:buAutoNum type="arabicPeriod"/>
            </a:pPr>
            <a:r>
              <a:rPr lang="en-US" b="1"/>
              <a:t>Lesson Four</a:t>
            </a:r>
            <a:r>
              <a:rPr lang="en-US" sz="1200" b="1"/>
              <a:t>:</a:t>
            </a:r>
            <a:r>
              <a:rPr lang="en-US" sz="1200"/>
              <a:t> This lesson outlines essential safety procedures and best practices for handling and maintaining tooling to ensure the safe operation and longevity of the equipment.</a:t>
            </a:r>
          </a:p>
          <a:p>
            <a:pPr marL="228600" lvl="1" indent="-228600">
              <a:spcBef>
                <a:spcPts val="0"/>
              </a:spcBef>
              <a:buFont typeface="+mj-lt"/>
              <a:buAutoNum type="arabicPeriod"/>
            </a:pPr>
            <a:r>
              <a:rPr lang="en-US" b="1"/>
              <a:t>Lesson Five</a:t>
            </a:r>
            <a:r>
              <a:rPr lang="en-US" sz="1200" b="1"/>
              <a:t>:</a:t>
            </a:r>
            <a:r>
              <a:rPr lang="en-US" sz="1200"/>
              <a:t> </a:t>
            </a:r>
            <a:r>
              <a:rPr lang="en-US"/>
              <a:t>This lesson teaches how to ensure the machine is ready for the next job.</a:t>
            </a:r>
            <a:endParaRPr lang="en-US" sz="1200"/>
          </a:p>
          <a:p>
            <a:pPr marL="0" lvl="1" indent="0">
              <a:spcBef>
                <a:spcPts val="0"/>
              </a:spcBef>
              <a:buNone/>
            </a:pPr>
            <a:br>
              <a:rPr lang="en-US"/>
            </a:br>
            <a:endParaRPr lang="en-US" sz="1200"/>
          </a:p>
          <a:p>
            <a:endParaRPr lang="en-US" sz="1200"/>
          </a:p>
        </p:txBody>
      </p:sp>
      <p:sp>
        <p:nvSpPr>
          <p:cNvPr id="5" name="HeaderGradient" hidden="1">
            <a:extLst>
              <a:ext uri="{FF2B5EF4-FFF2-40B4-BE49-F238E27FC236}">
                <a16:creationId xmlns:a16="http://schemas.microsoft.com/office/drawing/2014/main" id="{F6167B75-6BBE-1B60-8268-93CA9A35A695}"/>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LESSON</a:t>
            </a:r>
            <a:r>
              <a:rPr lang="en-US"/>
              <a:t> LIST</a:t>
            </a:r>
          </a:p>
        </p:txBody>
      </p:sp>
      <p:sp>
        <p:nvSpPr>
          <p:cNvPr id="3" name="Text Placeholder 11">
            <a:extLst>
              <a:ext uri="{FF2B5EF4-FFF2-40B4-BE49-F238E27FC236}">
                <a16:creationId xmlns:a16="http://schemas.microsoft.com/office/drawing/2014/main" id="{71FF9438-52C0-3413-B637-DFAD37D342A9}"/>
              </a:ext>
            </a:extLst>
          </p:cNvPr>
          <p:cNvSpPr txBox="1">
            <a:spLocks/>
          </p:cNvSpPr>
          <p:nvPr/>
        </p:nvSpPr>
        <p:spPr>
          <a:xfrm>
            <a:off x="2402205" y="8001000"/>
            <a:ext cx="3931920" cy="68580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lvl="1" indent="0">
              <a:spcBef>
                <a:spcPts val="0"/>
              </a:spcBef>
              <a:buNone/>
            </a:pPr>
            <a:r>
              <a:rPr lang="en-US" sz="1100" i="1">
                <a:latin typeface="Calibri"/>
                <a:ea typeface="Calibri"/>
                <a:cs typeface="Calibri"/>
              </a:rPr>
              <a:t>Note:</a:t>
            </a:r>
            <a:r>
              <a:rPr lang="en-US" sz="1100" i="1"/>
              <a:t> This is a broad-strokes lesson description. Final training content will be developed working closely with your subject matter experts.</a:t>
            </a:r>
            <a:endParaRPr lang="en-US"/>
          </a:p>
          <a:p>
            <a:endParaRPr lang="en-US"/>
          </a:p>
        </p:txBody>
      </p:sp>
      <p:sp>
        <p:nvSpPr>
          <p:cNvPr id="2" name="EDIT tag">
            <a:extLst>
              <a:ext uri="{FF2B5EF4-FFF2-40B4-BE49-F238E27FC236}">
                <a16:creationId xmlns:a16="http://schemas.microsoft.com/office/drawing/2014/main" id="{2F92A307-B53B-C47A-EA84-E7699A14AE98}"/>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37754994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marL="228600" lvl="1" indent="-228600">
              <a:spcBef>
                <a:spcPts val="0"/>
              </a:spcBef>
              <a:spcAft>
                <a:spcPts val="20"/>
              </a:spcAft>
              <a:buFont typeface="+mj-lt"/>
              <a:buAutoNum type="arabicPeriod" startAt="2"/>
            </a:pPr>
            <a:r>
              <a:rPr lang="en-US" b="1"/>
              <a:t>Level Trunnion Adjustment: </a:t>
            </a:r>
            <a:r>
              <a:rPr lang="en-US"/>
              <a:t>Continued</a:t>
            </a:r>
          </a:p>
          <a:p>
            <a:pPr marL="0" lvl="1" indent="0">
              <a:spcBef>
                <a:spcPts val="0"/>
              </a:spcBef>
              <a:spcAft>
                <a:spcPts val="20"/>
              </a:spcAft>
              <a:buNone/>
            </a:pPr>
            <a:endParaRPr lang="en-US"/>
          </a:p>
          <a:p>
            <a:pPr marL="569913" lvl="3" indent="-228600">
              <a:spcBef>
                <a:spcPts val="0"/>
              </a:spcBef>
              <a:spcAft>
                <a:spcPts val="300"/>
              </a:spcAft>
              <a:buClr>
                <a:schemeClr val="tx1">
                  <a:lumMod val="65000"/>
                  <a:lumOff val="35000"/>
                </a:schemeClr>
              </a:buClr>
              <a:buFont typeface="+mj-lt"/>
              <a:buAutoNum type="alphaLcPeriod" startAt="5"/>
            </a:pPr>
            <a:r>
              <a:rPr lang="en-US"/>
              <a:t>Tool Removal</a:t>
            </a:r>
          </a:p>
          <a:p>
            <a:pPr lvl="4">
              <a:spcBef>
                <a:spcPts val="0"/>
              </a:spcBef>
              <a:spcAft>
                <a:spcPts val="200"/>
              </a:spcAft>
              <a:buClr>
                <a:schemeClr val="tx1">
                  <a:lumMod val="65000"/>
                  <a:lumOff val="35000"/>
                </a:schemeClr>
              </a:buClr>
            </a:pPr>
            <a:r>
              <a:rPr lang="en-US"/>
              <a:t>Safely remove tools in proper sequence (helper bar → pry bar → jack).</a:t>
            </a:r>
          </a:p>
          <a:p>
            <a:pPr lvl="4">
              <a:spcBef>
                <a:spcPts val="0"/>
              </a:spcBef>
              <a:spcAft>
                <a:spcPts val="200"/>
              </a:spcAft>
              <a:buClr>
                <a:schemeClr val="tx1">
                  <a:lumMod val="65000"/>
                  <a:lumOff val="35000"/>
                </a:schemeClr>
              </a:buClr>
            </a:pPr>
            <a:r>
              <a:rPr lang="en-US"/>
              <a:t>Pause to verify stability and fork position.</a:t>
            </a:r>
          </a:p>
          <a:p>
            <a:pPr marL="569913" lvl="3" indent="-228600">
              <a:spcBef>
                <a:spcPts val="0"/>
              </a:spcBef>
              <a:spcAft>
                <a:spcPts val="300"/>
              </a:spcAft>
              <a:buClr>
                <a:schemeClr val="tx1">
                  <a:lumMod val="65000"/>
                  <a:lumOff val="35000"/>
                </a:schemeClr>
              </a:buClr>
              <a:buFont typeface="+mj-lt"/>
              <a:buAutoNum type="alphaLcPeriod" startAt="5"/>
            </a:pPr>
            <a:r>
              <a:rPr lang="en-US"/>
              <a:t>Verification</a:t>
            </a:r>
          </a:p>
          <a:p>
            <a:pPr lvl="4">
              <a:spcBef>
                <a:spcPts val="0"/>
              </a:spcBef>
              <a:spcAft>
                <a:spcPts val="200"/>
              </a:spcAft>
              <a:buClr>
                <a:schemeClr val="tx1">
                  <a:lumMod val="65000"/>
                  <a:lumOff val="35000"/>
                </a:schemeClr>
              </a:buClr>
            </a:pPr>
            <a:r>
              <a:rPr lang="en-US"/>
              <a:t>Inspect final shim seating and confirm full tire-to-trunnion contact.</a:t>
            </a:r>
          </a:p>
          <a:p>
            <a:pPr marL="512763" lvl="4" indent="0">
              <a:spcBef>
                <a:spcPts val="0"/>
              </a:spcBef>
              <a:spcAft>
                <a:spcPts val="300"/>
              </a:spcAft>
              <a:buClr>
                <a:schemeClr val="tx1">
                  <a:lumMod val="65000"/>
                  <a:lumOff val="35000"/>
                </a:schemeClr>
              </a:buClr>
              <a:buNone/>
            </a:pPr>
            <a:r>
              <a:rPr lang="en-US"/>
              <a:t>	</a:t>
            </a:r>
          </a:p>
          <a:p>
            <a:pPr marL="228600" lvl="1" indent="-228600">
              <a:spcBef>
                <a:spcPts val="20"/>
              </a:spcBef>
              <a:buFont typeface="+mj-lt"/>
              <a:buAutoNum type="arabicPeriod" startAt="3"/>
            </a:pPr>
            <a:r>
              <a:rPr lang="en-US" b="1"/>
              <a:t>Lesson Completion:</a:t>
            </a:r>
            <a:r>
              <a:rPr lang="en-US"/>
              <a:t> </a:t>
            </a:r>
            <a:r>
              <a:rPr lang="en-US" sz="1200"/>
              <a:t>Once the lesson is complete, the trainee’s tracked lesson completion performance and real-time progress feedback data will be generated into a comprehensive report. The report's insight will allow the training team to review the trainee's success and identify areas that may need additional attention</a:t>
            </a:r>
            <a:r>
              <a:rPr lang="en-US"/>
              <a:t>.</a:t>
            </a:r>
          </a:p>
          <a:p>
            <a:pPr marL="341313" lvl="3" indent="0">
              <a:spcBef>
                <a:spcPts val="0"/>
              </a:spcBef>
              <a:buClr>
                <a:schemeClr val="tx1">
                  <a:lumMod val="65000"/>
                  <a:lumOff val="35000"/>
                </a:schemeClr>
              </a:buClr>
              <a:buNone/>
            </a:pPr>
            <a:endParaRPr lang="en-US" sz="1400" b="1"/>
          </a:p>
          <a:p>
            <a:pPr marL="0" lvl="3" indent="0">
              <a:spcBef>
                <a:spcPts val="0"/>
              </a:spcBef>
              <a:buClr>
                <a:schemeClr val="tx1">
                  <a:lumMod val="65000"/>
                  <a:lumOff val="35000"/>
                </a:schemeClr>
              </a:buClr>
              <a:buNone/>
            </a:pPr>
            <a:br>
              <a:rPr lang="en-US" sz="1400"/>
            </a:br>
            <a:br>
              <a:rPr lang="en-US" sz="1400"/>
            </a:br>
            <a:r>
              <a:rPr lang="en-US" i="1"/>
              <a:t>Note: This is a broad-strokes lesson description. Final training content will be developed working closely with your subject matter experts</a:t>
            </a:r>
            <a:r>
              <a:rPr lang="en-US" sz="1400" i="1"/>
              <a:t>.</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9EE963CB-B2D1-B295-AA9D-839A7DAE5A25}"/>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Generic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3890053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a:stretch/>
        </p:blipFill>
        <p:spPr>
          <a:xfrm>
            <a:off x="0" y="0"/>
            <a:ext cx="6858000" cy="2011680"/>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p:txBody>
          <a:bodyPr/>
          <a:lstStyle/>
          <a:p>
            <a:r>
              <a:rPr lang="en-US"/>
              <a:t>Detail </a:t>
            </a:r>
            <a:br>
              <a:rPr lang="en-US"/>
            </a:br>
            <a:r>
              <a:rPr lang="en-US"/>
              <a:t>Lesson example</a:t>
            </a:r>
          </a:p>
        </p:txBody>
      </p:sp>
      <p:sp>
        <p:nvSpPr>
          <p:cNvPr id="15" name="Text Placeholder 14" hidden="1">
            <a:extLst>
              <a:ext uri="{FF2B5EF4-FFF2-40B4-BE49-F238E27FC236}">
                <a16:creationId xmlns:a16="http://schemas.microsoft.com/office/drawing/2014/main" id="{42AEBA33-5B72-8B33-49FE-23A70E9EB0AC}"/>
              </a:ext>
            </a:extLst>
          </p:cNvPr>
          <p:cNvSpPr>
            <a:spLocks noGrp="1"/>
          </p:cNvSpPr>
          <p:nvPr>
            <p:ph type="body" sz="quarter" idx="16"/>
          </p:nvPr>
        </p:nvSpPr>
        <p:spPr>
          <a:xfrm>
            <a:off x="7389223" y="2072641"/>
            <a:ext cx="4114800" cy="7071359"/>
          </a:xfrm>
        </p:spPr>
        <p:txBody>
          <a:bodyPr/>
          <a:lstStyle/>
          <a:p>
            <a:pPr>
              <a:spcBef>
                <a:spcPts val="300"/>
              </a:spcBef>
              <a:spcAft>
                <a:spcPts val="300"/>
              </a:spcAft>
            </a:pPr>
            <a:r>
              <a:rPr lang="en-US" sz="1200"/>
              <a:t>This simulator will offer lessons tailored to Hensel Phelps’ safety training requirements. Below is a basic example of a VR training lesson, which will be refined with input from Hensel Phelps subject matter experts to ensure the inclusion of essential training details.</a:t>
            </a:r>
          </a:p>
          <a:p>
            <a:pPr>
              <a:spcBef>
                <a:spcPts val="300"/>
              </a:spcBef>
              <a:spcAft>
                <a:spcPts val="300"/>
              </a:spcAft>
            </a:pPr>
            <a:r>
              <a:rPr lang="en-US" b="1"/>
              <a:t>Safety Procedures for Installing Delineation Posts</a:t>
            </a:r>
            <a:endParaRPr lang="en-US" sz="1200" b="1"/>
          </a:p>
          <a:p>
            <a:pPr marL="228600" lvl="1" indent="-228600">
              <a:spcBef>
                <a:spcPts val="0"/>
              </a:spcBef>
              <a:buFont typeface="+mj-lt"/>
              <a:buAutoNum type="arabicPeriod"/>
            </a:pPr>
            <a:r>
              <a:rPr lang="en-US" b="1"/>
              <a:t>Initiate the Training: </a:t>
            </a:r>
            <a:r>
              <a:rPr lang="en-US"/>
              <a:t>The trainee dons the Meta Quest 3 VR headset, instantly immersing in a realistic virtual construction site. Ambient sounds of machinery and distant conversations enhance the sense of presence. From the main menu, the trainee uses hand gestures to select the “Hand Safety for Post Delineation” 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sz="1200" b="1"/>
              <a:t>Review Safety Protocols: </a:t>
            </a:r>
            <a:r>
              <a:rPr lang="en-US"/>
              <a:t>In this step, the trainee is guided through a detailed review of safety protocols </a:t>
            </a:r>
            <a:r>
              <a:rPr lang="en-US" sz="1200"/>
              <a:t>for installing delineation posts. </a:t>
            </a:r>
            <a:r>
              <a:rPr lang="en-US"/>
              <a:t>The simulator identifies critical safety points, and interactive elements highlight specific areas of the environment where hazards might be present. The trainee can watch short animated scenarios demonstrating both correct and incorrect practices and visual indicators (e.g., flashing warnings) ensure the trainee is fully aware of potential dangers and the importance of safety measures.</a:t>
            </a:r>
            <a:endParaRPr lang="en-US" sz="1200"/>
          </a:p>
          <a:p>
            <a:pPr marL="228600" lvl="1" indent="-228600">
              <a:spcBef>
                <a:spcPts val="0"/>
              </a:spcBef>
              <a:buFont typeface="+mj-lt"/>
              <a:buAutoNum type="arabicPeriod"/>
            </a:pPr>
            <a:r>
              <a:rPr lang="en-US" sz="1200" b="1"/>
              <a:t>Select Proper PPE: </a:t>
            </a:r>
            <a:r>
              <a:rPr lang="en-US"/>
              <a:t>In this step, the trainee is presented with a virtual locker containing various types of personal protective equipment (PPE). They must choose the appropriate PPE from a 3D multiple-choice selection, including gloves, goggles, and other necessary items. Each item can be examined closely, and selecting an item prompts a brief explanation of its specific protective benefits. Incorrect choices trigger informative feedback, guiding the trainee towards the correct selection. The trainee can see themselves in a virtual mirror, ensuring proper fit and coverage before proceeding</a:t>
            </a:r>
            <a:r>
              <a:rPr lang="en-US" sz="1200"/>
              <a:t>.</a:t>
            </a:r>
          </a:p>
          <a:p>
            <a:pPr marL="228600" lvl="1" indent="-228600">
              <a:spcBef>
                <a:spcPts val="0"/>
              </a:spcBef>
              <a:buFont typeface="+mj-lt"/>
              <a:buAutoNum type="arabicPeriod"/>
            </a:pPr>
            <a:r>
              <a:rPr lang="en-US" sz="1200" b="1"/>
              <a:t>Tool Selection: </a:t>
            </a:r>
            <a:r>
              <a:rPr lang="en-US" sz="1200"/>
              <a:t>The simulator displays a multiple-choice selection of tools that could be found on the job site.</a:t>
            </a:r>
          </a:p>
          <a:p>
            <a:pPr marL="228600" lvl="1" indent="-228600">
              <a:spcBef>
                <a:spcPts val="0"/>
              </a:spcBef>
              <a:buFont typeface="+mj-lt"/>
              <a:buAutoNum type="arabicPeriod"/>
            </a:pPr>
            <a:r>
              <a:rPr lang="en-US" sz="1200" b="1"/>
              <a:t>Choosing the Correct Tool: </a:t>
            </a:r>
            <a:r>
              <a:rPr lang="en-US" sz="1200"/>
              <a:t>The trainee selects the tool that best suits the task, which could include virtual guidance explaining the best choices for specific scenarios.</a:t>
            </a:r>
          </a:p>
          <a:p>
            <a:pPr marL="228600" lvl="1" indent="-228600">
              <a:spcBef>
                <a:spcPts val="0"/>
              </a:spcBef>
              <a:buFont typeface="+mj-lt"/>
              <a:buAutoNum type="arabicPeriod"/>
            </a:pPr>
            <a:r>
              <a:rPr lang="en-US" sz="1200" b="1"/>
              <a:t>Beginning Installation: </a:t>
            </a:r>
            <a:r>
              <a:rPr lang="en-US" sz="1200"/>
              <a:t>With the correct PPE and tool, the trainee starts the post installation process</a:t>
            </a:r>
            <a:r>
              <a:rPr lang="en-US"/>
              <a:t>, while the</a:t>
            </a:r>
            <a:r>
              <a:rPr lang="en-US" sz="1200"/>
              <a:t> simulator provides real-time feedback on their technique to ensure safety and efficiency.</a:t>
            </a:r>
          </a:p>
          <a:p>
            <a:pPr>
              <a:spcBef>
                <a:spcPts val="0"/>
              </a:spcBef>
            </a:pPr>
            <a:endParaRPr lang="en-US" sz="1200"/>
          </a:p>
        </p:txBody>
      </p:sp>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4">
            <a:extLst>
              <a:ext uri="{FF2B5EF4-FFF2-40B4-BE49-F238E27FC236}">
                <a16:creationId xmlns:a16="http://schemas.microsoft.com/office/drawing/2014/main" id="{C906DCD9-E5AE-F5D0-0B9F-44B1A957C932}"/>
              </a:ext>
            </a:extLst>
          </p:cNvPr>
          <p:cNvSpPr txBox="1">
            <a:spLocks/>
          </p:cNvSpPr>
          <p:nvPr/>
        </p:nvSpPr>
        <p:spPr>
          <a:xfrm>
            <a:off x="457200" y="3706621"/>
            <a:ext cx="5852969" cy="4819069"/>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b="1"/>
              <a:t>Detail Lesson Example</a:t>
            </a:r>
          </a:p>
          <a:p>
            <a:pPr marL="228600" lvl="1" indent="-228600">
              <a:spcBef>
                <a:spcPts val="0"/>
              </a:spcBef>
              <a:buFont typeface="+mj-lt"/>
              <a:buAutoNum type="arabicPeriod"/>
            </a:pPr>
            <a:r>
              <a:rPr lang="en-US" b="1"/>
              <a:t>Initiate the Training: </a:t>
            </a:r>
            <a:r>
              <a:rPr lang="en-US"/>
              <a:t>The trainee dons the </a:t>
            </a:r>
            <a:r>
              <a:rPr lang="en-US">
                <a:highlight>
                  <a:srgbClr val="FFFF00"/>
                </a:highlight>
              </a:rPr>
              <a:t>Meta Quest 3 </a:t>
            </a:r>
            <a:r>
              <a:rPr lang="en-US"/>
              <a:t>VR headset, instantly immersing them in a realistic virtual warehouse. Ambient sounds of machinery and distant conversations enhance the sense of presence. From the main menu, the trainee will use hand gestures to select the “</a:t>
            </a:r>
            <a:r>
              <a:rPr lang="en-US">
                <a:highlight>
                  <a:srgbClr val="FFFF00"/>
                </a:highlight>
              </a:rPr>
              <a:t>Unsetting the Wrapper” </a:t>
            </a:r>
            <a:r>
              <a:rPr lang="en-US"/>
              <a:t>module. As the selection is made, the environment transitions smoothly, and a user interface appears, providing a brief overview of the training objectives and what to expect in the module.</a:t>
            </a:r>
          </a:p>
          <a:p>
            <a:pPr marL="228600" lvl="1" indent="-228600">
              <a:spcBef>
                <a:spcPts val="0"/>
              </a:spcBef>
              <a:buFont typeface="+mj-lt"/>
              <a:buAutoNum type="arabicPeriod"/>
            </a:pPr>
            <a:r>
              <a:rPr lang="en-US" b="1"/>
              <a:t>Preparation and Set Up: </a:t>
            </a:r>
            <a:r>
              <a:rPr lang="en-US"/>
              <a:t>In this step, the trainee is guided through </a:t>
            </a:r>
            <a:r>
              <a:rPr lang="en-US">
                <a:highlight>
                  <a:srgbClr val="FFFF00"/>
                </a:highlight>
              </a:rPr>
              <a:t>a detailed review of the tools, molds, and forms that will be manipulated while “unsetting” the machine</a:t>
            </a:r>
            <a:r>
              <a:rPr lang="en-US"/>
              <a:t>. The simulator identifies critical tool requirements and the impacting variables, while interactive elements highlight the specific areas where these adjustments on the machine will be made. The trainee can watch short animated scenarios demonstrating the implications and applications of the form and mold elements installation, including visual indicators (e.g., flashing warnings), increasing trainee observation and orientation toward accuracy.</a:t>
            </a:r>
          </a:p>
          <a:p>
            <a:pPr marL="228600" lvl="1" indent="-228600">
              <a:spcBef>
                <a:spcPts val="0"/>
              </a:spcBef>
              <a:buFont typeface="+mj-lt"/>
              <a:buAutoNum type="arabicPeriod"/>
            </a:pPr>
            <a:r>
              <a:rPr lang="en-US" b="1">
                <a:highlight>
                  <a:srgbClr val="FFFF00"/>
                </a:highlight>
              </a:rPr>
              <a:t>Removing (steps to be created): </a:t>
            </a:r>
            <a:r>
              <a:rPr lang="en-US"/>
              <a:t>In this set of steps, the trainee is set to engage with the Virtual machine. They will be guided through the detailed step-by-step process of removing the top form. During the initial orientation of the process, the simulator may feel like a guided tour, with visual highlights of each step as it could be performed. The steps will be articulated in as simple or explicit detail as required.  Following is an example of how the steps for this task could appear.</a:t>
            </a:r>
          </a:p>
          <a:p>
            <a:pPr marL="0" lvl="1" indent="0">
              <a:spcBef>
                <a:spcPts val="0"/>
              </a:spcBef>
              <a:buNone/>
            </a:pPr>
            <a:endParaRPr lang="en-US"/>
          </a:p>
          <a:p>
            <a:pPr marL="0" lvl="1" indent="0" algn="r">
              <a:spcBef>
                <a:spcPts val="0"/>
              </a:spcBef>
              <a:buNone/>
            </a:pPr>
            <a:r>
              <a:rPr lang="en-US"/>
              <a:t>(continued on next page)</a:t>
            </a:r>
          </a:p>
          <a:p>
            <a:pPr>
              <a:spcBef>
                <a:spcPts val="0"/>
              </a:spcBef>
            </a:pPr>
            <a:endParaRPr lang="en-US"/>
          </a:p>
        </p:txBody>
      </p:sp>
      <p:sp>
        <p:nvSpPr>
          <p:cNvPr id="7" name="Text Placeholder 14">
            <a:extLst>
              <a:ext uri="{FF2B5EF4-FFF2-40B4-BE49-F238E27FC236}">
                <a16:creationId xmlns:a16="http://schemas.microsoft.com/office/drawing/2014/main" id="{BFE4E408-BC38-6EF5-2C7D-E2E37557ADBF}"/>
              </a:ext>
            </a:extLst>
          </p:cNvPr>
          <p:cNvSpPr txBox="1">
            <a:spLocks/>
          </p:cNvSpPr>
          <p:nvPr/>
        </p:nvSpPr>
        <p:spPr>
          <a:xfrm>
            <a:off x="2468880" y="2194560"/>
            <a:ext cx="3951786" cy="1149350"/>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300"/>
              </a:spcBef>
              <a:spcAft>
                <a:spcPts val="300"/>
              </a:spcAft>
            </a:pPr>
            <a:r>
              <a:rPr lang="en-US"/>
              <a:t>The (</a:t>
            </a:r>
            <a:r>
              <a:rPr lang="en-US">
                <a:highlight>
                  <a:srgbClr val="FFFF00"/>
                </a:highlight>
              </a:rPr>
              <a:t>Simulator) </a:t>
            </a:r>
            <a:r>
              <a:rPr lang="en-US"/>
              <a:t>will offer scalable lessons that enhance the familiarization and operations process of (</a:t>
            </a:r>
            <a:r>
              <a:rPr lang="en-US">
                <a:highlight>
                  <a:srgbClr val="FFFF00"/>
                </a:highlight>
              </a:rPr>
              <a:t>company) </a:t>
            </a:r>
            <a:r>
              <a:rPr lang="en-US"/>
              <a:t>machine. Below is a basic example of a VR training lesson.</a:t>
            </a:r>
          </a:p>
        </p:txBody>
      </p:sp>
      <p:sp>
        <p:nvSpPr>
          <p:cNvPr id="2" name="REVIEW tag" hidden="1">
            <a:extLst>
              <a:ext uri="{FF2B5EF4-FFF2-40B4-BE49-F238E27FC236}">
                <a16:creationId xmlns:a16="http://schemas.microsoft.com/office/drawing/2014/main" id="{F77C523F-2B98-1357-7E6B-42073E6BE656}"/>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4" name="EDIT tag">
            <a:extLst>
              <a:ext uri="{FF2B5EF4-FFF2-40B4-BE49-F238E27FC236}">
                <a16:creationId xmlns:a16="http://schemas.microsoft.com/office/drawing/2014/main" id="{29ABDF5C-DE2B-7EED-FC1D-799ABA9C1A84}"/>
              </a:ext>
            </a:extLst>
          </p:cNvPr>
          <p:cNvSpPr txBox="1"/>
          <p:nvPr/>
        </p:nvSpPr>
        <p:spPr>
          <a:xfrm rot="20805525">
            <a:off x="1603180" y="5766013"/>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15144053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29012" b="26988"/>
          <a:stretch/>
        </p:blipFill>
        <p:spPr>
          <a:xfrm>
            <a:off x="0" y="0"/>
            <a:ext cx="6858000" cy="2011680"/>
          </a:xfrm>
        </p:spPr>
      </p:pic>
      <p:pic>
        <p:nvPicPr>
          <p:cNvPr id="4" name="Picture 3">
            <a:extLst>
              <a:ext uri="{FF2B5EF4-FFF2-40B4-BE49-F238E27FC236}">
                <a16:creationId xmlns:a16="http://schemas.microsoft.com/office/drawing/2014/main" id="{CA2921C9-DEDC-2E61-1A05-840851327B69}"/>
              </a:ext>
            </a:extLst>
          </p:cNvPr>
          <p:cNvPicPr>
            <a:picLocks noChangeAspect="1"/>
          </p:cNvPicPr>
          <p:nvPr/>
        </p:nvPicPr>
        <p:blipFill rotWithShape="1">
          <a:blip r:embed="rId3"/>
          <a:srcRect/>
          <a:stretch/>
        </p:blipFill>
        <p:spPr>
          <a:xfrm>
            <a:off x="0" y="0"/>
            <a:ext cx="6858000" cy="2011680"/>
          </a:xfrm>
          <a:prstGeom prst="rect">
            <a:avLst/>
          </a:prstGeom>
        </p:spPr>
      </p:pic>
      <p:sp>
        <p:nvSpPr>
          <p:cNvPr id="11" name="HeaderGradient">
            <a:extLst>
              <a:ext uri="{FF2B5EF4-FFF2-40B4-BE49-F238E27FC236}">
                <a16:creationId xmlns:a16="http://schemas.microsoft.com/office/drawing/2014/main" id="{774D01DE-DE78-25DA-CEAA-BA804AD9D129}"/>
              </a:ext>
            </a:extLst>
          </p:cNvPr>
          <p:cNvSpPr/>
          <p:nvPr/>
        </p:nvSpPr>
        <p:spPr>
          <a:xfrm>
            <a:off x="0" y="959598"/>
            <a:ext cx="6857999" cy="1052082"/>
          </a:xfrm>
          <a:prstGeom prst="rect">
            <a:avLst/>
          </a:prstGeom>
          <a:gradFill flip="none" rotWithShape="1">
            <a:gsLst>
              <a:gs pos="0">
                <a:schemeClr val="tx1">
                  <a:lumMod val="95000"/>
                  <a:lumOff val="5000"/>
                  <a:alpha val="55000"/>
                </a:schemeClr>
              </a:gs>
              <a:gs pos="76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p:txBody>
          <a:bodyPr/>
          <a:lstStyle/>
          <a:p>
            <a:r>
              <a:rPr lang="en-US">
                <a:solidFill>
                  <a:schemeClr val="bg1"/>
                </a:solidFill>
              </a:rPr>
              <a:t>Lesson</a:t>
            </a:r>
            <a:r>
              <a:rPr lang="en-US"/>
              <a:t> Example (continued)</a:t>
            </a:r>
          </a:p>
        </p:txBody>
      </p:sp>
      <p:sp>
        <p:nvSpPr>
          <p:cNvPr id="5" name="Rectangle 4">
            <a:extLst>
              <a:ext uri="{FF2B5EF4-FFF2-40B4-BE49-F238E27FC236}">
                <a16:creationId xmlns:a16="http://schemas.microsoft.com/office/drawing/2014/main" id="{22488339-8679-CD8F-AD03-F2288809A210}"/>
              </a:ext>
            </a:extLst>
          </p:cNvPr>
          <p:cNvSpPr/>
          <p:nvPr/>
        </p:nvSpPr>
        <p:spPr>
          <a:xfrm>
            <a:off x="0" y="5791200"/>
            <a:ext cx="2286000" cy="28302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A368078-482B-90DA-46B0-2BC829D4EFD4}"/>
              </a:ext>
            </a:extLst>
          </p:cNvPr>
          <p:cNvSpPr/>
          <p:nvPr/>
        </p:nvSpPr>
        <p:spPr>
          <a:xfrm>
            <a:off x="1663337" y="2185851"/>
            <a:ext cx="1765663" cy="1663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457200" y="2255521"/>
            <a:ext cx="5943600" cy="6069874"/>
          </a:xfrm>
        </p:spPr>
        <p:txBody>
          <a:bodyPr/>
          <a:lstStyle/>
          <a:p>
            <a:pPr>
              <a:spcBef>
                <a:spcPts val="300"/>
              </a:spcBef>
              <a:spcAft>
                <a:spcPts val="300"/>
              </a:spcAft>
            </a:pPr>
            <a:r>
              <a:rPr lang="en-US" b="1">
                <a:highlight>
                  <a:srgbClr val="FFFF00"/>
                </a:highlight>
              </a:rPr>
              <a:t>Detail Lesson Example  (continued)</a:t>
            </a:r>
            <a:endParaRPr lang="en-US" sz="1200" b="1">
              <a:highlight>
                <a:srgbClr val="FFFF00"/>
              </a:highlight>
            </a:endParaRP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wrapper form and spotter form.</a:t>
            </a:r>
          </a:p>
          <a:p>
            <a:pPr marL="569913" lvl="3" indent="-228600">
              <a:spcBef>
                <a:spcPts val="0"/>
              </a:spcBef>
              <a:buClr>
                <a:schemeClr val="tx1">
                  <a:lumMod val="65000"/>
                  <a:lumOff val="35000"/>
                </a:schemeClr>
              </a:buClr>
              <a:buFont typeface="+mj-lt"/>
              <a:buAutoNum type="alphaLcPeriod"/>
            </a:pPr>
            <a:r>
              <a:rPr lang="en-US">
                <a:solidFill>
                  <a:srgbClr val="FF0000"/>
                </a:solidFill>
              </a:rPr>
              <a:t>Identify the wind block generally covered with Teflon.</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clips mounted to the top side of the form.</a:t>
            </a:r>
          </a:p>
          <a:p>
            <a:pPr marL="569913" lvl="3" indent="-228600">
              <a:spcBef>
                <a:spcPts val="0"/>
              </a:spcBef>
              <a:buClr>
                <a:schemeClr val="tx1">
                  <a:lumMod val="65000"/>
                  <a:lumOff val="35000"/>
                </a:schemeClr>
              </a:buClr>
              <a:buFont typeface="+mj-lt"/>
              <a:buAutoNum type="alphaLcPeriod"/>
            </a:pPr>
            <a:r>
              <a:rPr lang="en-US">
                <a:solidFill>
                  <a:srgbClr val="FF0000"/>
                </a:solidFill>
              </a:rPr>
              <a:t>Move the loosened form clips up out of the way.</a:t>
            </a:r>
          </a:p>
          <a:p>
            <a:pPr marL="569913" lvl="3" indent="-228600">
              <a:spcBef>
                <a:spcPts val="0"/>
              </a:spcBef>
              <a:buClr>
                <a:schemeClr val="tx1">
                  <a:lumMod val="65000"/>
                  <a:lumOff val="35000"/>
                </a:schemeClr>
              </a:buClr>
              <a:buFont typeface="+mj-lt"/>
              <a:buAutoNum type="alphaLcPeriod"/>
            </a:pPr>
            <a:r>
              <a:rPr lang="en-US">
                <a:solidFill>
                  <a:srgbClr val="FF0000"/>
                </a:solidFill>
              </a:rPr>
              <a:t>Loosen the form bolts that hold the form tight to the machine.</a:t>
            </a:r>
          </a:p>
          <a:p>
            <a:pPr marL="569913" lvl="3" indent="-228600">
              <a:spcBef>
                <a:spcPts val="0"/>
              </a:spcBef>
              <a:buClr>
                <a:schemeClr val="tx1">
                  <a:lumMod val="65000"/>
                  <a:lumOff val="35000"/>
                </a:schemeClr>
              </a:buClr>
              <a:buFont typeface="+mj-lt"/>
              <a:buAutoNum type="alphaLcPeriod"/>
            </a:pPr>
            <a:r>
              <a:rPr lang="en-US">
                <a:solidFill>
                  <a:srgbClr val="FF0000"/>
                </a:solidFill>
              </a:rPr>
              <a:t>Using the Control Panel, select the “Manual Tab” to enable the form/mold.</a:t>
            </a:r>
          </a:p>
          <a:p>
            <a:pPr marL="569913" lvl="3" indent="-228600">
              <a:spcBef>
                <a:spcPts val="0"/>
              </a:spcBef>
              <a:buClr>
                <a:schemeClr val="tx1">
                  <a:lumMod val="65000"/>
                  <a:lumOff val="35000"/>
                </a:schemeClr>
              </a:buClr>
              <a:buFont typeface="+mj-lt"/>
              <a:buAutoNum type="alphaLcPeriod"/>
            </a:pPr>
            <a:r>
              <a:rPr lang="en-US">
                <a:solidFill>
                  <a:srgbClr val="FF0000"/>
                </a:solidFill>
              </a:rPr>
              <a:t>Ensure the machine is in the proper position to start movement.</a:t>
            </a:r>
          </a:p>
          <a:p>
            <a:pPr marL="569913" lvl="3" indent="-228600">
              <a:spcBef>
                <a:spcPts val="0"/>
              </a:spcBef>
              <a:buClr>
                <a:schemeClr val="tx1">
                  <a:lumMod val="65000"/>
                  <a:lumOff val="35000"/>
                </a:schemeClr>
              </a:buClr>
              <a:buFont typeface="+mj-lt"/>
              <a:buAutoNum type="alphaLcPeriod"/>
            </a:pPr>
            <a:r>
              <a:rPr lang="en-US">
                <a:solidFill>
                  <a:srgbClr val="FF0000"/>
                </a:solidFill>
              </a:rPr>
              <a:t>Verify or Re-Select the “mold” option on the control panel.</a:t>
            </a:r>
          </a:p>
          <a:p>
            <a:pPr marL="569913" lvl="3" indent="-228600">
              <a:spcBef>
                <a:spcPts val="0"/>
              </a:spcBef>
              <a:buClr>
                <a:schemeClr val="tx1">
                  <a:lumMod val="65000"/>
                  <a:lumOff val="35000"/>
                </a:schemeClr>
              </a:buClr>
              <a:buFont typeface="+mj-lt"/>
              <a:buAutoNum type="alphaLcPeriod"/>
            </a:pPr>
            <a:r>
              <a:rPr lang="en-US">
                <a:solidFill>
                  <a:srgbClr val="FF0000"/>
                </a:solidFill>
              </a:rPr>
              <a:t>Use the hand wheel attached to the control panel to slowly spin the form downwards, allowing access to the form’s bolt and spring clip.</a:t>
            </a:r>
          </a:p>
          <a:p>
            <a:pPr marL="569913" lvl="3" indent="-228600">
              <a:spcBef>
                <a:spcPts val="0"/>
              </a:spcBef>
              <a:buClr>
                <a:schemeClr val="tx1">
                  <a:lumMod val="65000"/>
                  <a:lumOff val="35000"/>
                </a:schemeClr>
              </a:buClr>
              <a:buFont typeface="+mj-lt"/>
              <a:buAutoNum type="alphaLcPeriod"/>
            </a:pPr>
            <a:r>
              <a:rPr lang="en-US">
                <a:solidFill>
                  <a:srgbClr val="FF0000"/>
                </a:solidFill>
              </a:rPr>
              <a:t>Depress the plate on the backside of the yoke to allow the form to release.</a:t>
            </a:r>
          </a:p>
          <a:p>
            <a:pPr marL="569913" lvl="3" indent="-228600">
              <a:spcBef>
                <a:spcPts val="0"/>
              </a:spcBef>
              <a:buClr>
                <a:schemeClr val="tx1">
                  <a:lumMod val="65000"/>
                  <a:lumOff val="35000"/>
                </a:schemeClr>
              </a:buClr>
              <a:buFont typeface="+mj-lt"/>
              <a:buAutoNum type="alphaLcPeriod"/>
            </a:pPr>
            <a:r>
              <a:rPr lang="en-US">
                <a:solidFill>
                  <a:srgbClr val="FF0000"/>
                </a:solidFill>
              </a:rPr>
              <a:t>Check the control panel screen to ensure the mold is still enabled.</a:t>
            </a:r>
          </a:p>
          <a:p>
            <a:pPr marL="569913" lvl="3" indent="-228600">
              <a:spcBef>
                <a:spcPts val="0"/>
              </a:spcBef>
              <a:buClr>
                <a:schemeClr val="tx1">
                  <a:lumMod val="65000"/>
                  <a:lumOff val="35000"/>
                </a:schemeClr>
              </a:buClr>
              <a:buFont typeface="+mj-lt"/>
              <a:buAutoNum type="alphaLcPeriod"/>
            </a:pPr>
            <a:r>
              <a:rPr lang="en-US">
                <a:solidFill>
                  <a:srgbClr val="FF0000"/>
                </a:solidFill>
              </a:rPr>
              <a:t>Reverse direction to move the form to an accessible position.</a:t>
            </a:r>
          </a:p>
          <a:p>
            <a:pPr marL="569913" lvl="3" indent="-228600">
              <a:spcBef>
                <a:spcPts val="0"/>
              </a:spcBef>
              <a:buClr>
                <a:schemeClr val="tx1">
                  <a:lumMod val="65000"/>
                  <a:lumOff val="35000"/>
                </a:schemeClr>
              </a:buClr>
              <a:buFont typeface="+mj-lt"/>
              <a:buAutoNum type="alphaLcPeriod"/>
            </a:pPr>
            <a:r>
              <a:rPr lang="en-US">
                <a:solidFill>
                  <a:srgbClr val="FF0000"/>
                </a:solidFill>
              </a:rPr>
              <a:t>Gently remove the form. (lesson complete)</a:t>
            </a:r>
          </a:p>
          <a:p>
            <a:pPr marL="341313" lvl="3" indent="0">
              <a:spcBef>
                <a:spcPts val="0"/>
              </a:spcBef>
              <a:buClr>
                <a:schemeClr val="tx1">
                  <a:lumMod val="65000"/>
                  <a:lumOff val="35000"/>
                </a:schemeClr>
              </a:buClr>
              <a:buNone/>
            </a:pPr>
            <a:endParaRPr lang="en-US" b="1"/>
          </a:p>
          <a:p>
            <a:pPr marL="0" lvl="3" indent="0">
              <a:spcBef>
                <a:spcPts val="0"/>
              </a:spcBef>
              <a:buClr>
                <a:schemeClr val="tx1">
                  <a:lumMod val="65000"/>
                  <a:lumOff val="35000"/>
                </a:schemeClr>
              </a:buClr>
              <a:buNone/>
            </a:pPr>
            <a:r>
              <a:rPr lang="en-US" b="1"/>
              <a:t>Lesson Completion</a:t>
            </a:r>
          </a:p>
          <a:p>
            <a:pPr marL="0" lvl="3" indent="0">
              <a:spcBef>
                <a:spcPts val="0"/>
              </a:spcBef>
              <a:buClr>
                <a:schemeClr val="tx1">
                  <a:lumMod val="65000"/>
                  <a:lumOff val="35000"/>
                </a:schemeClr>
              </a:buClr>
              <a:buNone/>
            </a:pPr>
            <a:r>
              <a:rPr lang="en-US"/>
              <a:t>Once the lesson is complete, the trainee’s tracked lesson completion performance and real-time progress feedback data will be generated into a comprehensive report. The insight provided by the report will allow the training team to review the success of the trainee and the areas that may need additional attention.  </a:t>
            </a:r>
            <a:br>
              <a:rPr lang="en-US"/>
            </a:br>
            <a:br>
              <a:rPr lang="en-US"/>
            </a:br>
            <a:r>
              <a:rPr lang="en-US" sz="1200" i="1"/>
              <a:t>Note: This is a broad-strokes lesson description. Final training content will be developed working closely with your subject matter experts.</a:t>
            </a:r>
          </a:p>
          <a:p>
            <a:pPr marL="341313" lvl="3" indent="0">
              <a:spcBef>
                <a:spcPts val="0"/>
              </a:spcBef>
              <a:buClr>
                <a:schemeClr val="tx1">
                  <a:lumMod val="65000"/>
                  <a:lumOff val="35000"/>
                </a:schemeClr>
              </a:buClr>
              <a:buNone/>
            </a:pPr>
            <a:endParaRPr lang="en-US"/>
          </a:p>
        </p:txBody>
      </p:sp>
      <p:sp>
        <p:nvSpPr>
          <p:cNvPr id="2" name="REVIEW tag" hidden="1">
            <a:extLst>
              <a:ext uri="{FF2B5EF4-FFF2-40B4-BE49-F238E27FC236}">
                <a16:creationId xmlns:a16="http://schemas.microsoft.com/office/drawing/2014/main" id="{BAC98A61-7C24-AC9C-BC18-B81575A662DD}"/>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6" name="EDIT tag">
            <a:extLst>
              <a:ext uri="{FF2B5EF4-FFF2-40B4-BE49-F238E27FC236}">
                <a16:creationId xmlns:a16="http://schemas.microsoft.com/office/drawing/2014/main" id="{4C48624B-8B17-24DC-6C63-0647996F1006}"/>
              </a:ext>
            </a:extLst>
          </p:cNvPr>
          <p:cNvSpPr txBox="1"/>
          <p:nvPr/>
        </p:nvSpPr>
        <p:spPr>
          <a:xfrm rot="20805525">
            <a:off x="2242197" y="5584942"/>
            <a:ext cx="3651639" cy="954107"/>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kern="0">
                <a:solidFill>
                  <a:srgbClr val="C00000"/>
                </a:solidFill>
                <a:effectLst>
                  <a:glow rad="165100">
                    <a:prstClr val="white">
                      <a:alpha val="15000"/>
                    </a:prstClr>
                  </a:glow>
                </a:effectLst>
                <a:latin typeface="Top Secret" panose="02000800000000000000" pitchFamily="2" charset="0"/>
              </a:rPr>
              <a:t>Detail example to Prompt </a:t>
            </a:r>
            <a:r>
              <a:rPr lang="en-US" sz="2800" kern="0" err="1">
                <a:solidFill>
                  <a:srgbClr val="C00000"/>
                </a:solidFill>
                <a:effectLst>
                  <a:glow rad="165100">
                    <a:prstClr val="white">
                      <a:alpha val="15000"/>
                    </a:prstClr>
                  </a:glow>
                </a:effectLst>
                <a:latin typeface="Top Secret" panose="02000800000000000000" pitchFamily="2" charset="0"/>
              </a:rPr>
              <a:t>GPt</a:t>
            </a:r>
            <a:endParaRPr kumimoji="0" lang="en-US" sz="2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endParaRPr>
          </a:p>
        </p:txBody>
      </p:sp>
    </p:spTree>
    <p:extLst>
      <p:ext uri="{BB962C8B-B14F-4D97-AF65-F5344CB8AC3E}">
        <p14:creationId xmlns:p14="http://schemas.microsoft.com/office/powerpoint/2010/main" val="204679974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odyText1">
            <a:extLst>
              <a:ext uri="{FF2B5EF4-FFF2-40B4-BE49-F238E27FC236}">
                <a16:creationId xmlns:a16="http://schemas.microsoft.com/office/drawing/2014/main" id="{ECA6534E-827B-5657-77A5-6CFE87EE4DE5}"/>
              </a:ext>
            </a:extLst>
          </p:cNvPr>
          <p:cNvSpPr txBox="1">
            <a:spLocks/>
          </p:cNvSpPr>
          <p:nvPr/>
        </p:nvSpPr>
        <p:spPr>
          <a:xfrm>
            <a:off x="490691" y="5313318"/>
            <a:ext cx="5876617" cy="3142898"/>
          </a:xfrm>
          <a:prstGeom prst="rect">
            <a:avLst/>
          </a:prstGeom>
        </p:spPr>
        <p:txBody>
          <a:bodyPr lIns="0" r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600"/>
              </a:spcAft>
              <a:buNone/>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Once a trainee puts on a VR headset and enters the training application, they will be in a 360° simulated environment. The following elements are anticipated to be included in your project: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As with the mechanical controls, the cab computer will be realistically interactive. Inputting instructions on the touchscreen will cause the expected results on the machine.</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user will be able to see representations of their arms and hands as they operate the real-world controls. The hand-tracking capability of the VR unit ensures accurate replication of finger motions.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Lesson step instructions are visible on a panel within the trainee’s reach. The panel can be repositionable by the user to a location that is convenient to them. </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Guided Mode or when a hint is needed, animated graphic prompts appear superimposed over the levers, pedals, and other control surfaces.</a:t>
            </a:r>
          </a:p>
          <a:p>
            <a:pPr marL="228600" indent="-228600">
              <a:lnSpc>
                <a:spcPct val="110000"/>
              </a:lnSpc>
              <a:spcBef>
                <a:spcPts val="0"/>
              </a:spcBef>
              <a:spcAft>
                <a:spcPts val="600"/>
              </a:spcAft>
              <a:buFont typeface="+mj-lt"/>
              <a:buAutoNum type="alphaUcPeriod"/>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environment, equipment, trees, and </a:t>
            </a:r>
            <a:r>
              <a:rPr lang="en-US" sz="1200">
                <a:solidFill>
                  <a:srgbClr val="FF0000"/>
                </a:solidFill>
                <a:latin typeface="Calibri" panose="020F0502020204030204" pitchFamily="34" charset="0"/>
                <a:ea typeface="Calibri" panose="020F0502020204030204" pitchFamily="34" charset="0"/>
                <a:cs typeface="Calibri" panose="020F0502020204030204" pitchFamily="34" charset="0"/>
              </a:rPr>
              <a:t>logs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will be full scale models that move and sound like their real-world counterparts.</a:t>
            </a:r>
          </a:p>
        </p:txBody>
      </p:sp>
      <p:pic>
        <p:nvPicPr>
          <p:cNvPr id="7" name="LessonImage">
            <a:extLst>
              <a:ext uri="{FF2B5EF4-FFF2-40B4-BE49-F238E27FC236}">
                <a16:creationId xmlns:a16="http://schemas.microsoft.com/office/drawing/2014/main" id="{34440FA9-ED91-C553-2E4B-B38E3837F3BD}"/>
              </a:ext>
            </a:extLst>
          </p:cNvPr>
          <p:cNvPicPr>
            <a:picLocks noChangeAspect="1"/>
          </p:cNvPicPr>
          <p:nvPr/>
        </p:nvPicPr>
        <p:blipFill rotWithShape="1">
          <a:blip r:embed="rId2"/>
          <a:srcRect t="7616" b="158"/>
          <a:stretch/>
        </p:blipFill>
        <p:spPr>
          <a:xfrm>
            <a:off x="0" y="1562100"/>
            <a:ext cx="6858000" cy="3243646"/>
          </a:xfrm>
          <a:prstGeom prst="rect">
            <a:avLst/>
          </a:prstGeom>
        </p:spPr>
      </p:pic>
      <p:grpSp>
        <p:nvGrpSpPr>
          <p:cNvPr id="26" name="Callout 5">
            <a:extLst>
              <a:ext uri="{FF2B5EF4-FFF2-40B4-BE49-F238E27FC236}">
                <a16:creationId xmlns:a16="http://schemas.microsoft.com/office/drawing/2014/main" id="{8D9A2C18-D918-77B8-68FE-3ADF0EA80DF1}"/>
              </a:ext>
            </a:extLst>
          </p:cNvPr>
          <p:cNvGrpSpPr/>
          <p:nvPr/>
        </p:nvGrpSpPr>
        <p:grpSpPr>
          <a:xfrm>
            <a:off x="5755702" y="3771900"/>
            <a:ext cx="246888" cy="1307806"/>
            <a:chOff x="374345" y="4491272"/>
            <a:chExt cx="246888" cy="1307806"/>
          </a:xfrm>
        </p:grpSpPr>
        <p:cxnSp>
          <p:nvCxnSpPr>
            <p:cNvPr id="28" name="Straight Connector 5">
              <a:extLst>
                <a:ext uri="{FF2B5EF4-FFF2-40B4-BE49-F238E27FC236}">
                  <a16:creationId xmlns:a16="http://schemas.microsoft.com/office/drawing/2014/main" id="{913A2E20-FE07-9C06-EF45-D84CE5AB88EA}"/>
                </a:ext>
              </a:extLst>
            </p:cNvPr>
            <p:cNvCxnSpPr>
              <a:cxnSpLocks/>
            </p:cNvCxnSpPr>
            <p:nvPr/>
          </p:nvCxnSpPr>
          <p:spPr>
            <a:xfrm flipV="1">
              <a:off x="497789" y="4491272"/>
              <a:ext cx="0" cy="106877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29" name="Dot 5">
              <a:extLst>
                <a:ext uri="{FF2B5EF4-FFF2-40B4-BE49-F238E27FC236}">
                  <a16:creationId xmlns:a16="http://schemas.microsoft.com/office/drawing/2014/main" id="{4C2F37E6-9B24-1746-B458-2CACAF09E61E}"/>
                </a:ext>
              </a:extLst>
            </p:cNvPr>
            <p:cNvSpPr>
              <a:spLocks noChangeAspect="1"/>
            </p:cNvSpPr>
            <p:nvPr/>
          </p:nvSpPr>
          <p:spPr>
            <a:xfrm>
              <a:off x="374345" y="5552190"/>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E</a:t>
              </a:r>
            </a:p>
          </p:txBody>
        </p:sp>
      </p:grpSp>
      <p:grpSp>
        <p:nvGrpSpPr>
          <p:cNvPr id="21" name="Callout 4">
            <a:extLst>
              <a:ext uri="{FF2B5EF4-FFF2-40B4-BE49-F238E27FC236}">
                <a16:creationId xmlns:a16="http://schemas.microsoft.com/office/drawing/2014/main" id="{9B58A6A4-7410-8013-B2C6-2F8A98E8B812}"/>
              </a:ext>
            </a:extLst>
          </p:cNvPr>
          <p:cNvGrpSpPr/>
          <p:nvPr/>
        </p:nvGrpSpPr>
        <p:grpSpPr>
          <a:xfrm>
            <a:off x="4336717" y="3829050"/>
            <a:ext cx="246888" cy="1250656"/>
            <a:chOff x="2761212" y="4549307"/>
            <a:chExt cx="246888" cy="1250656"/>
          </a:xfrm>
        </p:grpSpPr>
        <p:cxnSp>
          <p:nvCxnSpPr>
            <p:cNvPr id="13" name="Straight Connector 4">
              <a:extLst>
                <a:ext uri="{FF2B5EF4-FFF2-40B4-BE49-F238E27FC236}">
                  <a16:creationId xmlns:a16="http://schemas.microsoft.com/office/drawing/2014/main" id="{B673BF8E-06BD-9AB3-8244-01F174E3EE29}"/>
                </a:ext>
              </a:extLst>
            </p:cNvPr>
            <p:cNvCxnSpPr>
              <a:cxnSpLocks/>
            </p:cNvCxnSpPr>
            <p:nvPr/>
          </p:nvCxnSpPr>
          <p:spPr>
            <a:xfrm flipV="1">
              <a:off x="2875148" y="4549307"/>
              <a:ext cx="0" cy="10037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2" name="Dot 4">
              <a:extLst>
                <a:ext uri="{FF2B5EF4-FFF2-40B4-BE49-F238E27FC236}">
                  <a16:creationId xmlns:a16="http://schemas.microsoft.com/office/drawing/2014/main" id="{202015AD-7EF9-764D-AD22-A193D02F319A}"/>
                </a:ext>
              </a:extLst>
            </p:cNvPr>
            <p:cNvSpPr>
              <a:spLocks noChangeAspect="1"/>
            </p:cNvSpPr>
            <p:nvPr/>
          </p:nvSpPr>
          <p:spPr>
            <a:xfrm>
              <a:off x="2761212"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D</a:t>
              </a:r>
            </a:p>
          </p:txBody>
        </p:sp>
      </p:grpSp>
      <p:grpSp>
        <p:nvGrpSpPr>
          <p:cNvPr id="27" name="Callout 3">
            <a:extLst>
              <a:ext uri="{FF2B5EF4-FFF2-40B4-BE49-F238E27FC236}">
                <a16:creationId xmlns:a16="http://schemas.microsoft.com/office/drawing/2014/main" id="{7E510933-366A-E89C-A31F-E0ACD251599E}"/>
              </a:ext>
            </a:extLst>
          </p:cNvPr>
          <p:cNvGrpSpPr/>
          <p:nvPr/>
        </p:nvGrpSpPr>
        <p:grpSpPr>
          <a:xfrm>
            <a:off x="3093258" y="4705350"/>
            <a:ext cx="246888" cy="374356"/>
            <a:chOff x="4732499" y="5417750"/>
            <a:chExt cx="246888" cy="374356"/>
          </a:xfrm>
        </p:grpSpPr>
        <p:cxnSp>
          <p:nvCxnSpPr>
            <p:cNvPr id="17" name="Straight Connector 3">
              <a:extLst>
                <a:ext uri="{FF2B5EF4-FFF2-40B4-BE49-F238E27FC236}">
                  <a16:creationId xmlns:a16="http://schemas.microsoft.com/office/drawing/2014/main" id="{17D4F7E3-7BF7-FED4-159B-96990BA15860}"/>
                </a:ext>
              </a:extLst>
            </p:cNvPr>
            <p:cNvCxnSpPr>
              <a:cxnSpLocks/>
            </p:cNvCxnSpPr>
            <p:nvPr/>
          </p:nvCxnSpPr>
          <p:spPr>
            <a:xfrm flipV="1">
              <a:off x="4846435" y="5417750"/>
              <a:ext cx="0" cy="127468"/>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4" name="Dot 3">
              <a:extLst>
                <a:ext uri="{FF2B5EF4-FFF2-40B4-BE49-F238E27FC236}">
                  <a16:creationId xmlns:a16="http://schemas.microsoft.com/office/drawing/2014/main" id="{D62E4DFD-ADB0-2EBF-74E4-5B4E6464952E}"/>
                </a:ext>
              </a:extLst>
            </p:cNvPr>
            <p:cNvSpPr>
              <a:spLocks noChangeAspect="1"/>
            </p:cNvSpPr>
            <p:nvPr/>
          </p:nvSpPr>
          <p:spPr>
            <a:xfrm>
              <a:off x="4732499" y="55452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C</a:t>
              </a:r>
            </a:p>
          </p:txBody>
        </p:sp>
      </p:grpSp>
      <p:grpSp>
        <p:nvGrpSpPr>
          <p:cNvPr id="19" name="Callout 2">
            <a:extLst>
              <a:ext uri="{FF2B5EF4-FFF2-40B4-BE49-F238E27FC236}">
                <a16:creationId xmlns:a16="http://schemas.microsoft.com/office/drawing/2014/main" id="{D4755247-57A9-FDE5-04F5-29536F5472D8}"/>
              </a:ext>
            </a:extLst>
          </p:cNvPr>
          <p:cNvGrpSpPr/>
          <p:nvPr/>
        </p:nvGrpSpPr>
        <p:grpSpPr>
          <a:xfrm>
            <a:off x="2033750" y="4330934"/>
            <a:ext cx="246888" cy="748772"/>
            <a:chOff x="810569" y="5051191"/>
            <a:chExt cx="246888" cy="748772"/>
          </a:xfrm>
        </p:grpSpPr>
        <p:cxnSp>
          <p:nvCxnSpPr>
            <p:cNvPr id="15" name="Straight Connector 2">
              <a:extLst>
                <a:ext uri="{FF2B5EF4-FFF2-40B4-BE49-F238E27FC236}">
                  <a16:creationId xmlns:a16="http://schemas.microsoft.com/office/drawing/2014/main" id="{774D9F84-38C0-1ED7-9D5B-0605D4672C7D}"/>
                </a:ext>
              </a:extLst>
            </p:cNvPr>
            <p:cNvCxnSpPr>
              <a:cxnSpLocks/>
            </p:cNvCxnSpPr>
            <p:nvPr/>
          </p:nvCxnSpPr>
          <p:spPr>
            <a:xfrm flipV="1">
              <a:off x="924505" y="5051191"/>
              <a:ext cx="0" cy="50188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6" name="Dot 2">
              <a:extLst>
                <a:ext uri="{FF2B5EF4-FFF2-40B4-BE49-F238E27FC236}">
                  <a16:creationId xmlns:a16="http://schemas.microsoft.com/office/drawing/2014/main" id="{C65DA395-B920-EF91-12B5-8C464B88FE71}"/>
                </a:ext>
              </a:extLst>
            </p:cNvPr>
            <p:cNvSpPr>
              <a:spLocks noChangeAspect="1"/>
            </p:cNvSpPr>
            <p:nvPr/>
          </p:nvSpPr>
          <p:spPr>
            <a:xfrm>
              <a:off x="810569" y="5553075"/>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B</a:t>
              </a:r>
            </a:p>
          </p:txBody>
        </p:sp>
      </p:grpSp>
      <p:sp>
        <p:nvSpPr>
          <p:cNvPr id="30" name="invisible rect">
            <a:extLst>
              <a:ext uri="{FF2B5EF4-FFF2-40B4-BE49-F238E27FC236}">
                <a16:creationId xmlns:a16="http://schemas.microsoft.com/office/drawing/2014/main" id="{1924A653-9447-5C21-98B9-1F36185721AF}"/>
              </a:ext>
            </a:extLst>
          </p:cNvPr>
          <p:cNvSpPr/>
          <p:nvPr/>
        </p:nvSpPr>
        <p:spPr>
          <a:xfrm>
            <a:off x="1788209" y="3717925"/>
            <a:ext cx="387897" cy="2222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Connector: Elbow 1">
            <a:extLst>
              <a:ext uri="{FF2B5EF4-FFF2-40B4-BE49-F238E27FC236}">
                <a16:creationId xmlns:a16="http://schemas.microsoft.com/office/drawing/2014/main" id="{991E9EAA-C1C2-FC6F-3E09-A29F772A5746}"/>
              </a:ext>
            </a:extLst>
          </p:cNvPr>
          <p:cNvCxnSpPr>
            <a:cxnSpLocks/>
            <a:stCxn id="11" idx="0"/>
            <a:endCxn id="30" idx="1"/>
          </p:cNvCxnSpPr>
          <p:nvPr/>
        </p:nvCxnSpPr>
        <p:spPr>
          <a:xfrm rot="5400000" flipH="1" flipV="1">
            <a:off x="913993" y="3958603"/>
            <a:ext cx="1003768" cy="744663"/>
          </a:xfrm>
          <a:prstGeom prst="bentConnector2">
            <a:avLst/>
          </a:prstGeom>
          <a:ln w="25400">
            <a:prstDash val="sysDot"/>
          </a:ln>
        </p:spPr>
        <p:style>
          <a:lnRef idx="1">
            <a:schemeClr val="accent1"/>
          </a:lnRef>
          <a:fillRef idx="0">
            <a:schemeClr val="accent1"/>
          </a:fillRef>
          <a:effectRef idx="0">
            <a:schemeClr val="accent1"/>
          </a:effectRef>
          <a:fontRef idx="minor">
            <a:schemeClr val="tx1"/>
          </a:fontRef>
        </p:style>
      </p:cxnSp>
      <p:cxnSp>
        <p:nvCxnSpPr>
          <p:cNvPr id="10" name="Straight Connector 1">
            <a:extLst>
              <a:ext uri="{FF2B5EF4-FFF2-40B4-BE49-F238E27FC236}">
                <a16:creationId xmlns:a16="http://schemas.microsoft.com/office/drawing/2014/main" id="{BBBC5E6F-9038-BFCC-93FF-7E6D60C7C0E0}"/>
              </a:ext>
            </a:extLst>
          </p:cNvPr>
          <p:cNvCxnSpPr>
            <a:cxnSpLocks/>
          </p:cNvCxnSpPr>
          <p:nvPr/>
        </p:nvCxnSpPr>
        <p:spPr>
          <a:xfrm flipV="1">
            <a:off x="457200" y="3829050"/>
            <a:ext cx="0" cy="1011625"/>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11" name="Dot 1">
            <a:extLst>
              <a:ext uri="{FF2B5EF4-FFF2-40B4-BE49-F238E27FC236}">
                <a16:creationId xmlns:a16="http://schemas.microsoft.com/office/drawing/2014/main" id="{7E417EB7-AD32-59B3-5F6D-58C3536A359E}"/>
              </a:ext>
            </a:extLst>
          </p:cNvPr>
          <p:cNvSpPr>
            <a:spLocks noChangeAspect="1"/>
          </p:cNvSpPr>
          <p:nvPr/>
        </p:nvSpPr>
        <p:spPr>
          <a:xfrm>
            <a:off x="920102" y="4832818"/>
            <a:ext cx="246888" cy="246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latin typeface="+mj-lt"/>
              </a:rPr>
              <a:t>A</a:t>
            </a:r>
          </a:p>
        </p:txBody>
      </p:sp>
      <p:sp>
        <p:nvSpPr>
          <p:cNvPr id="4" name="Title 3">
            <a:extLst>
              <a:ext uri="{FF2B5EF4-FFF2-40B4-BE49-F238E27FC236}">
                <a16:creationId xmlns:a16="http://schemas.microsoft.com/office/drawing/2014/main" id="{08BD7590-E08A-84CF-E175-2001457121D4}"/>
              </a:ext>
            </a:extLst>
          </p:cNvPr>
          <p:cNvSpPr>
            <a:spLocks noGrp="1"/>
          </p:cNvSpPr>
          <p:nvPr>
            <p:ph type="title" idx="4294967295"/>
          </p:nvPr>
        </p:nvSpPr>
        <p:spPr>
          <a:xfrm>
            <a:off x="457200" y="914400"/>
            <a:ext cx="4908698" cy="1018730"/>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Fig. 1:</a:t>
            </a:r>
            <a:r>
              <a:rPr lang="en-US" sz="2400" cap="all"/>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Lesson Mockup</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Astec Training Simulator Pilot</a:t>
            </a:r>
          </a:p>
        </p:txBody>
      </p:sp>
      <p:sp>
        <p:nvSpPr>
          <p:cNvPr id="3" name="Title" hidden="1">
            <a:extLst>
              <a:ext uri="{FF2B5EF4-FFF2-40B4-BE49-F238E27FC236}">
                <a16:creationId xmlns:a16="http://schemas.microsoft.com/office/drawing/2014/main" id="{C42C3715-D731-53A9-37AD-0F84F6162FD6}"/>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8" name="NEEDS PIC tag" hidden="1">
            <a:extLst>
              <a:ext uri="{FF2B5EF4-FFF2-40B4-BE49-F238E27FC236}">
                <a16:creationId xmlns:a16="http://schemas.microsoft.com/office/drawing/2014/main" id="{A0D6E382-8A34-808C-0BF0-85E0EB6B009B}"/>
              </a:ext>
            </a:extLst>
          </p:cNvPr>
          <p:cNvSpPr txBox="1"/>
          <p:nvPr/>
        </p:nvSpPr>
        <p:spPr>
          <a:xfrm rot="757733">
            <a:off x="4111188" y="996866"/>
            <a:ext cx="2082998" cy="954107"/>
          </a:xfrm>
          <a:prstGeom prst="rect">
            <a:avLst/>
          </a:prstGeom>
          <a:solidFill>
            <a:sysClr val="window" lastClr="FFFFFF">
              <a:alpha val="57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2800" kern="0">
                <a:solidFill>
                  <a:srgbClr val="7030A0"/>
                </a:solidFill>
                <a:effectLst>
                  <a:glow rad="165100">
                    <a:prstClr val="white">
                      <a:alpha val="15000"/>
                    </a:prstClr>
                  </a:glow>
                </a:effectLst>
                <a:latin typeface="Top Secret" panose="02000800000000000000" pitchFamily="2" charset="0"/>
              </a:rPr>
              <a:t>MOCKUP</a:t>
            </a:r>
            <a:br>
              <a:rPr lang="en-US" sz="2800" kern="0">
                <a:solidFill>
                  <a:srgbClr val="7030A0"/>
                </a:solidFill>
                <a:effectLst>
                  <a:glow rad="165100">
                    <a:prstClr val="white">
                      <a:alpha val="15000"/>
                    </a:prstClr>
                  </a:glow>
                </a:effectLst>
                <a:latin typeface="Top Secret" panose="02000800000000000000" pitchFamily="2" charset="0"/>
              </a:rPr>
            </a:br>
            <a:r>
              <a:rPr lang="en-US" sz="2800" kern="0">
                <a:solidFill>
                  <a:srgbClr val="7030A0"/>
                </a:solidFill>
                <a:effectLst>
                  <a:glow rad="165100">
                    <a:prstClr val="white">
                      <a:alpha val="15000"/>
                    </a:prstClr>
                  </a:glow>
                </a:effectLst>
                <a:latin typeface="Top Secret" panose="02000800000000000000" pitchFamily="2" charset="0"/>
              </a:rPr>
              <a:t>NEEDED</a:t>
            </a:r>
            <a:endParaRPr kumimoji="0" lang="en-US" sz="28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5" name="REVIEW tag" hidden="1">
            <a:extLst>
              <a:ext uri="{FF2B5EF4-FFF2-40B4-BE49-F238E27FC236}">
                <a16:creationId xmlns:a16="http://schemas.microsoft.com/office/drawing/2014/main" id="{EA44520A-3044-6B14-3D95-E184F20E92A4}"/>
              </a:ext>
            </a:extLst>
          </p:cNvPr>
          <p:cNvSpPr txBox="1"/>
          <p:nvPr/>
        </p:nvSpPr>
        <p:spPr>
          <a:xfrm rot="20545755">
            <a:off x="5458232" y="8492455"/>
            <a:ext cx="1335251" cy="400110"/>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23428941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B3F84-B585-D64A-C716-D4CD0BEC77DA}"/>
            </a:ext>
          </a:extLst>
        </p:cNvPr>
        <p:cNvGrpSpPr/>
        <p:nvPr/>
      </p:nvGrpSpPr>
      <p:grpSpPr>
        <a:xfrm>
          <a:off x="0" y="0"/>
          <a:ext cx="0" cy="0"/>
          <a:chOff x="0" y="0"/>
          <a:chExt cx="0" cy="0"/>
        </a:xfrm>
      </p:grpSpPr>
      <p:pic>
        <p:nvPicPr>
          <p:cNvPr id="20" name="road">
            <a:extLst>
              <a:ext uri="{FF2B5EF4-FFF2-40B4-BE49-F238E27FC236}">
                <a16:creationId xmlns:a16="http://schemas.microsoft.com/office/drawing/2014/main" id="{8DF3A47F-0D4B-84C2-D443-C464DBB95D23}"/>
              </a:ext>
            </a:extLst>
          </p:cNvPr>
          <p:cNvPicPr>
            <a:picLocks noGrp="1" noRot="1" noChangeAspect="1" noMove="1" noResize="1" noEditPoints="1" noAdjustHandles="1" noChangeArrowheads="1" noChangeShapeType="1" noCrop="1"/>
          </p:cNvPicPr>
          <p:nvPr/>
        </p:nvPicPr>
        <p:blipFill rotWithShape="1">
          <a:blip r:embed="rId2"/>
          <a:srcRect l="23180" b="4575"/>
          <a:stretch/>
        </p:blipFill>
        <p:spPr>
          <a:xfrm>
            <a:off x="1" y="1362476"/>
            <a:ext cx="6692710" cy="7781524"/>
          </a:xfrm>
          <a:prstGeom prst="rect">
            <a:avLst/>
          </a:prstGeom>
        </p:spPr>
      </p:pic>
      <p:sp>
        <p:nvSpPr>
          <p:cNvPr id="52" name="TextBox 51" hidden="1">
            <a:extLst>
              <a:ext uri="{FF2B5EF4-FFF2-40B4-BE49-F238E27FC236}">
                <a16:creationId xmlns:a16="http://schemas.microsoft.com/office/drawing/2014/main" id="{F81D7A13-AEBE-96C2-DAAD-0C75E688C9F3}"/>
              </a:ext>
            </a:extLst>
          </p:cNvPr>
          <p:cNvSpPr txBox="1"/>
          <p:nvPr/>
        </p:nvSpPr>
        <p:spPr>
          <a:xfrm>
            <a:off x="343958" y="485604"/>
            <a:ext cx="2931139" cy="890115"/>
          </a:xfrm>
          <a:prstGeom prst="rect">
            <a:avLst/>
          </a:prstGeom>
          <a:noFill/>
        </p:spPr>
        <p:txBody>
          <a:bodyPr wrap="square">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3200" b="1" i="0" u="none" strike="noStrike" kern="1200" cap="all" spc="300" normalizeH="0" baseline="0" noProof="0">
                <a:ln>
                  <a:noFill/>
                </a:ln>
                <a:solidFill>
                  <a:prstClr val="white"/>
                </a:solidFill>
                <a:effectLst/>
                <a:uLnTx/>
                <a:uFillTx/>
                <a:latin typeface="Calibri"/>
                <a:ea typeface="+mn-ea"/>
                <a:cs typeface="Lato Heavy" panose="020F0902020204030203" pitchFamily="34" charset="0"/>
              </a:rPr>
              <a:t>TECHNOLOGY</a:t>
            </a:r>
            <a:b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br>
            <a:r>
              <a:rPr kumimoji="0" lang="en-US" sz="3200" b="1" i="0" u="none" strike="noStrike" kern="1200" cap="all" spc="300" normalizeH="0" baseline="0" noProof="0">
                <a:ln>
                  <a:noFill/>
                </a:ln>
                <a:gradFill>
                  <a:gsLst>
                    <a:gs pos="34000">
                      <a:srgbClr val="FE6406">
                        <a:lumMod val="60000"/>
                        <a:lumOff val="40000"/>
                      </a:srgbClr>
                    </a:gs>
                    <a:gs pos="100000">
                      <a:srgbClr val="FE6406"/>
                    </a:gs>
                  </a:gsLst>
                  <a:lin ang="2700000" scaled="1"/>
                </a:gradFill>
                <a:effectLst/>
                <a:uLnTx/>
                <a:uFillTx/>
                <a:latin typeface="Calibri"/>
                <a:ea typeface="+mn-ea"/>
                <a:cs typeface="Lato Heavy" panose="020F0902020204030203" pitchFamily="34" charset="0"/>
              </a:rPr>
              <a:t>ROADMAP</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72" name="TextBox 3B">
            <a:extLst>
              <a:ext uri="{FF2B5EF4-FFF2-40B4-BE49-F238E27FC236}">
                <a16:creationId xmlns:a16="http://schemas.microsoft.com/office/drawing/2014/main" id="{BDAF074C-565C-E827-CE05-9D242C7FEB0A}"/>
              </a:ext>
            </a:extLst>
          </p:cNvPr>
          <p:cNvSpPr txBox="1"/>
          <p:nvPr/>
        </p:nvSpPr>
        <p:spPr>
          <a:xfrm>
            <a:off x="1224304" y="6105482"/>
            <a:ext cx="4098157"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Familiarization</a:t>
            </a:r>
            <a:endPar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introductory modules let trainees explore equipment layouts and UI elements through interactive hotspots, giving them contextual information in a low-pressure environment. They prepare users for hands-on tasks by visually demonstrating controls and system interfaces without requiring procedural actions</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lang="en-US" sz="1100" b="1">
              <a:solidFill>
                <a:prstClr val="white">
                  <a:lumMod val="95000"/>
                  <a:alpha val="75000"/>
                </a:prst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6" name="Freeform B12">
            <a:extLst>
              <a:ext uri="{FF2B5EF4-FFF2-40B4-BE49-F238E27FC236}">
                <a16:creationId xmlns:a16="http://schemas.microsoft.com/office/drawing/2014/main" id="{62CC3232-842A-D294-6AE1-987E528457BE}"/>
              </a:ext>
            </a:extLst>
          </p:cNvPr>
          <p:cNvSpPr>
            <a:spLocks/>
          </p:cNvSpPr>
          <p:nvPr/>
        </p:nvSpPr>
        <p:spPr>
          <a:xfrm>
            <a:off x="311871" y="5529431"/>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27" name="Freeform B11">
            <a:extLst>
              <a:ext uri="{FF2B5EF4-FFF2-40B4-BE49-F238E27FC236}">
                <a16:creationId xmlns:a16="http://schemas.microsoft.com/office/drawing/2014/main" id="{3739D307-6360-F730-679A-152F4F35EA7E}"/>
              </a:ext>
            </a:extLst>
          </p:cNvPr>
          <p:cNvSpPr>
            <a:spLocks/>
          </p:cNvSpPr>
          <p:nvPr/>
        </p:nvSpPr>
        <p:spPr>
          <a:xfrm>
            <a:off x="405811" y="5614458"/>
            <a:ext cx="533295" cy="581248"/>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3" name="TextBox B10">
            <a:extLst>
              <a:ext uri="{FF2B5EF4-FFF2-40B4-BE49-F238E27FC236}">
                <a16:creationId xmlns:a16="http://schemas.microsoft.com/office/drawing/2014/main" id="{6DEBE189-DA80-5815-CE39-94C8C4F64A8C}"/>
              </a:ext>
            </a:extLst>
          </p:cNvPr>
          <p:cNvSpPr txBox="1">
            <a:spLocks/>
          </p:cNvSpPr>
          <p:nvPr/>
        </p:nvSpPr>
        <p:spPr>
          <a:xfrm>
            <a:off x="490949" y="5625091"/>
            <a:ext cx="324726" cy="490664"/>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2</a:t>
            </a:r>
          </a:p>
        </p:txBody>
      </p:sp>
      <p:sp>
        <p:nvSpPr>
          <p:cNvPr id="15" name="TextBox A1">
            <a:extLst>
              <a:ext uri="{FF2B5EF4-FFF2-40B4-BE49-F238E27FC236}">
                <a16:creationId xmlns:a16="http://schemas.microsoft.com/office/drawing/2014/main" id="{636D90D0-A64A-9ECC-A48A-A3689F3B72B1}"/>
              </a:ext>
            </a:extLst>
          </p:cNvPr>
          <p:cNvSpPr txBox="1"/>
          <p:nvPr/>
        </p:nvSpPr>
        <p:spPr>
          <a:xfrm>
            <a:off x="1033047" y="7439929"/>
            <a:ext cx="3816275" cy="848037"/>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C80C"/>
                </a:solidFill>
                <a:effectLst/>
                <a:uLnTx/>
                <a:uFillTx/>
                <a:latin typeface="Open Sans" panose="020B0606030504020204" pitchFamily="34" charset="0"/>
                <a:ea typeface="Open Sans" panose="020B0606030504020204" pitchFamily="34" charset="0"/>
                <a:cs typeface="Open Sans" panose="020B0606030504020204" pitchFamily="34" charset="0"/>
              </a:rPr>
              <a:t>Model Viewer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Sets the stage with a tappable 3D model experience—letting visitors explore components, layouts, and features in context</a:t>
            </a:r>
            <a:r>
              <a:rPr kumimoji="0" lang="en-US" sz="1100" b="1" i="0" u="none" strike="noStrike" kern="1200" cap="none" spc="0" normalizeH="0" baseline="0" noProof="0">
                <a:ln>
                  <a:noFill/>
                </a:ln>
                <a:solidFill>
                  <a:srgbClr val="FFC000">
                    <a:alpha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a:t>
            </a:r>
            <a:r>
              <a:rPr kumimoji="0" lang="en-US" sz="1100" b="1" i="0"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rPr>
              <a:t> </a:t>
            </a:r>
            <a:endParaRPr kumimoji="0" lang="en-US" sz="1100" b="1"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8" name="Freeform A12">
            <a:extLst>
              <a:ext uri="{FF2B5EF4-FFF2-40B4-BE49-F238E27FC236}">
                <a16:creationId xmlns:a16="http://schemas.microsoft.com/office/drawing/2014/main" id="{B805699D-F359-A6BF-5977-231C84A85DC3}"/>
              </a:ext>
            </a:extLst>
          </p:cNvPr>
          <p:cNvSpPr/>
          <p:nvPr/>
        </p:nvSpPr>
        <p:spPr>
          <a:xfrm>
            <a:off x="140212" y="7104454"/>
            <a:ext cx="721177" cy="8343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30" name="Freeform A11">
            <a:extLst>
              <a:ext uri="{FF2B5EF4-FFF2-40B4-BE49-F238E27FC236}">
                <a16:creationId xmlns:a16="http://schemas.microsoft.com/office/drawing/2014/main" id="{F1C49AEB-6F86-C0FE-EFE2-1AD30FA9F7DE}"/>
              </a:ext>
            </a:extLst>
          </p:cNvPr>
          <p:cNvSpPr/>
          <p:nvPr/>
        </p:nvSpPr>
        <p:spPr>
          <a:xfrm>
            <a:off x="200490" y="7198954"/>
            <a:ext cx="600620" cy="556055"/>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1" name="TextBox A10">
            <a:extLst>
              <a:ext uri="{FF2B5EF4-FFF2-40B4-BE49-F238E27FC236}">
                <a16:creationId xmlns:a16="http://schemas.microsoft.com/office/drawing/2014/main" id="{C1DB1A93-510A-D5E9-F565-DF4C5517A34A}"/>
              </a:ext>
            </a:extLst>
          </p:cNvPr>
          <p:cNvSpPr txBox="1"/>
          <p:nvPr/>
        </p:nvSpPr>
        <p:spPr>
          <a:xfrm>
            <a:off x="211707" y="7132284"/>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1</a:t>
            </a:r>
          </a:p>
        </p:txBody>
      </p:sp>
      <p:sp>
        <p:nvSpPr>
          <p:cNvPr id="32" name="Title 8">
            <a:extLst>
              <a:ext uri="{FF2B5EF4-FFF2-40B4-BE49-F238E27FC236}">
                <a16:creationId xmlns:a16="http://schemas.microsoft.com/office/drawing/2014/main" id="{5FC2C099-5D42-0513-1C95-2447631A6AD3}"/>
              </a:ext>
            </a:extLst>
          </p:cNvPr>
          <p:cNvSpPr txBox="1">
            <a:spLocks/>
          </p:cNvSpPr>
          <p:nvPr/>
        </p:nvSpPr>
        <p:spPr>
          <a:xfrm>
            <a:off x="457200" y="479037"/>
            <a:ext cx="5787655" cy="411480"/>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400" b="0" i="0" u="none" strike="noStrike" kern="1200" cap="all" spc="0" normalizeH="0" baseline="0" noProof="0">
                <a:ln>
                  <a:noFill/>
                </a:ln>
                <a:solidFill>
                  <a:prstClr val="white"/>
                </a:solidFill>
                <a:effectLst/>
                <a:uLnTx/>
                <a:uFillTx/>
                <a:latin typeface="Lato Black"/>
                <a:ea typeface="+mj-ea"/>
                <a:cs typeface="+mj-cs"/>
              </a:rPr>
              <a:t>Lesson </a:t>
            </a:r>
            <a:r>
              <a:rPr kumimoji="0" lang="en-US" sz="2400" b="0" i="0" u="none" strike="noStrike" kern="1200" cap="all" spc="0" normalizeH="0" baseline="0" noProof="0">
                <a:ln>
                  <a:noFill/>
                </a:ln>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uLnTx/>
                <a:uFillTx/>
                <a:latin typeface="Lato Black"/>
                <a:ea typeface="+mj-ea"/>
                <a:cs typeface="+mj-cs"/>
              </a:rPr>
              <a:t>Types</a:t>
            </a:r>
          </a:p>
        </p:txBody>
      </p:sp>
      <p:sp>
        <p:nvSpPr>
          <p:cNvPr id="39" name="Project Title Placeholder">
            <a:extLst>
              <a:ext uri="{FF2B5EF4-FFF2-40B4-BE49-F238E27FC236}">
                <a16:creationId xmlns:a16="http://schemas.microsoft.com/office/drawing/2014/main" id="{C37D6C5C-B415-7B40-E784-29AE170D148F}"/>
              </a:ext>
            </a:extLst>
          </p:cNvPr>
          <p:cNvSpPr txBox="1"/>
          <p:nvPr/>
        </p:nvSpPr>
        <p:spPr>
          <a:xfrm>
            <a:off x="457200" y="222710"/>
            <a:ext cx="5632367" cy="253916"/>
          </a:xfrm>
          <a:prstGeom prst="rect">
            <a:avLst/>
          </a:prstGeom>
          <a:noFill/>
        </p:spPr>
        <p:txBody>
          <a:bodyPr wrap="square" lIns="0" rtlCol="0">
            <a:spAutoFit/>
          </a:bodyPr>
          <a:lstStyle/>
          <a:p>
            <a:r>
              <a:rPr lang="en-US" sz="1050" cap="all" spc="300">
                <a:solidFill>
                  <a:schemeClr val="accent1"/>
                </a:solidFill>
                <a:latin typeface="Lato" panose="020F0502020204030203" pitchFamily="34" charset="0"/>
                <a:cs typeface="Lato" panose="020F0502020204030203" pitchFamily="34" charset="0"/>
              </a:rPr>
              <a:t>Astec Training Simulator Pilot</a:t>
            </a:r>
          </a:p>
        </p:txBody>
      </p:sp>
      <p:sp>
        <p:nvSpPr>
          <p:cNvPr id="40" name="TextBox 3B">
            <a:extLst>
              <a:ext uri="{FF2B5EF4-FFF2-40B4-BE49-F238E27FC236}">
                <a16:creationId xmlns:a16="http://schemas.microsoft.com/office/drawing/2014/main" id="{F8AA740E-282A-053F-0D37-20B2D8E01E25}"/>
              </a:ext>
            </a:extLst>
          </p:cNvPr>
          <p:cNvSpPr txBox="1"/>
          <p:nvPr/>
        </p:nvSpPr>
        <p:spPr>
          <a:xfrm>
            <a:off x="456618" y="846898"/>
            <a:ext cx="2236451" cy="1400822"/>
          </a:xfrm>
          <a:prstGeom prst="rect">
            <a:avLst/>
          </a:prstGeom>
          <a:noFill/>
        </p:spPr>
        <p:txBody>
          <a:bodyPr wrap="square" lIns="0" tIns="0" rIns="0" bIns="0" rtlCol="0" anchor="t">
            <a:no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This section outlines the core lesson types available within the simulation, each designed to adapt to your specific training requirements. A complete virtual reality training solution typically includes a combination of lesson types.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1" u="none" strike="noStrike" kern="1200" cap="none" spc="0" normalizeH="0" baseline="0" noProof="0">
              <a:ln>
                <a:noFill/>
              </a:ln>
              <a:solidFill>
                <a:prstClr val="white">
                  <a:lumMod val="95000"/>
                  <a:alpha val="75000"/>
                </a:prstClr>
              </a:solidFill>
              <a:effectLst>
                <a:glow rad="228600">
                  <a:prstClr val="black">
                    <a:alpha val="11000"/>
                  </a:prstClr>
                </a:glow>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2" name="TextBox 3B">
            <a:extLst>
              <a:ext uri="{FF2B5EF4-FFF2-40B4-BE49-F238E27FC236}">
                <a16:creationId xmlns:a16="http://schemas.microsoft.com/office/drawing/2014/main" id="{7720948E-CEAC-30D5-5C74-B017246BA211}"/>
              </a:ext>
            </a:extLst>
          </p:cNvPr>
          <p:cNvSpPr txBox="1"/>
          <p:nvPr/>
        </p:nvSpPr>
        <p:spPr>
          <a:xfrm>
            <a:off x="1624792" y="4676000"/>
            <a:ext cx="4223618" cy="110353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Operational and Procedural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Training begins with a guided, step-by-step simulation that walks the trainee through equipment operation or process-based tasks, reinforcing correct techniques in real time. Once the guided phase is complete, the trainee advances to the unguided version, performing the same task independently without prompts. At the end, they receive an automated scorecard with assessment and feedback</a:t>
            </a: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 </a:t>
            </a:r>
            <a:endParaRPr kumimoji="0" lang="en-US" sz="10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3" name="Freeform C12">
            <a:extLst>
              <a:ext uri="{FF2B5EF4-FFF2-40B4-BE49-F238E27FC236}">
                <a16:creationId xmlns:a16="http://schemas.microsoft.com/office/drawing/2014/main" id="{6AC8755D-7ECB-91BF-0648-94CC5D204E5E}"/>
              </a:ext>
            </a:extLst>
          </p:cNvPr>
          <p:cNvSpPr/>
          <p:nvPr/>
        </p:nvSpPr>
        <p:spPr>
          <a:xfrm>
            <a:off x="737772" y="4039435"/>
            <a:ext cx="721176" cy="848037"/>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4" name="Freeform C11">
            <a:extLst>
              <a:ext uri="{FF2B5EF4-FFF2-40B4-BE49-F238E27FC236}">
                <a16:creationId xmlns:a16="http://schemas.microsoft.com/office/drawing/2014/main" id="{0354FBA0-972E-D0FD-591F-AFF71A9A17CD}"/>
              </a:ext>
            </a:extLst>
          </p:cNvPr>
          <p:cNvSpPr/>
          <p:nvPr/>
        </p:nvSpPr>
        <p:spPr>
          <a:xfrm>
            <a:off x="795352" y="4119940"/>
            <a:ext cx="601426" cy="556060"/>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C10">
            <a:extLst>
              <a:ext uri="{FF2B5EF4-FFF2-40B4-BE49-F238E27FC236}">
                <a16:creationId xmlns:a16="http://schemas.microsoft.com/office/drawing/2014/main" id="{797212BB-6D35-240A-4A19-6FF82C296333}"/>
              </a:ext>
            </a:extLst>
          </p:cNvPr>
          <p:cNvSpPr txBox="1"/>
          <p:nvPr/>
        </p:nvSpPr>
        <p:spPr>
          <a:xfrm>
            <a:off x="782809" y="4142943"/>
            <a:ext cx="603969" cy="495369"/>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3</a:t>
            </a:r>
          </a:p>
        </p:txBody>
      </p:sp>
      <p:sp>
        <p:nvSpPr>
          <p:cNvPr id="14" name="Freeform 50">
            <a:extLst>
              <a:ext uri="{FF2B5EF4-FFF2-40B4-BE49-F238E27FC236}">
                <a16:creationId xmlns:a16="http://schemas.microsoft.com/office/drawing/2014/main" id="{5ED1F483-A4AE-8A8E-73C8-E12E60C5C47A}"/>
              </a:ext>
            </a:extLst>
          </p:cNvPr>
          <p:cNvSpPr/>
          <p:nvPr/>
        </p:nvSpPr>
        <p:spPr>
          <a:xfrm>
            <a:off x="2754636" y="1482670"/>
            <a:ext cx="716410" cy="765050"/>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0" name="Freeform E11">
            <a:extLst>
              <a:ext uri="{FF2B5EF4-FFF2-40B4-BE49-F238E27FC236}">
                <a16:creationId xmlns:a16="http://schemas.microsoft.com/office/drawing/2014/main" id="{430F4C2B-5048-B122-5E7C-2C0AD3412142}"/>
              </a:ext>
            </a:extLst>
          </p:cNvPr>
          <p:cNvSpPr/>
          <p:nvPr/>
        </p:nvSpPr>
        <p:spPr>
          <a:xfrm>
            <a:off x="2819161" y="1536971"/>
            <a:ext cx="587360" cy="56977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E10">
            <a:extLst>
              <a:ext uri="{FF2B5EF4-FFF2-40B4-BE49-F238E27FC236}">
                <a16:creationId xmlns:a16="http://schemas.microsoft.com/office/drawing/2014/main" id="{58D56D9A-69B0-EE6D-565F-64422C9DCE54}"/>
              </a:ext>
            </a:extLst>
          </p:cNvPr>
          <p:cNvSpPr txBox="1"/>
          <p:nvPr/>
        </p:nvSpPr>
        <p:spPr>
          <a:xfrm>
            <a:off x="2841640" y="1512055"/>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5</a:t>
            </a:r>
          </a:p>
        </p:txBody>
      </p:sp>
      <p:sp>
        <p:nvSpPr>
          <p:cNvPr id="13" name="Freeform D12">
            <a:extLst>
              <a:ext uri="{FF2B5EF4-FFF2-40B4-BE49-F238E27FC236}">
                <a16:creationId xmlns:a16="http://schemas.microsoft.com/office/drawing/2014/main" id="{626E0BDF-95AF-0787-0A5A-3DC3E3366DB8}"/>
              </a:ext>
            </a:extLst>
          </p:cNvPr>
          <p:cNvSpPr/>
          <p:nvPr/>
        </p:nvSpPr>
        <p:spPr>
          <a:xfrm>
            <a:off x="1562728" y="2635316"/>
            <a:ext cx="718720" cy="757113"/>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accent2"/>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9" name="Freeform D11">
            <a:extLst>
              <a:ext uri="{FF2B5EF4-FFF2-40B4-BE49-F238E27FC236}">
                <a16:creationId xmlns:a16="http://schemas.microsoft.com/office/drawing/2014/main" id="{DD5B1DB2-CE2B-FA02-86BA-8416C256D6F6}"/>
              </a:ext>
            </a:extLst>
          </p:cNvPr>
          <p:cNvSpPr/>
          <p:nvPr/>
        </p:nvSpPr>
        <p:spPr>
          <a:xfrm>
            <a:off x="1624792" y="2719679"/>
            <a:ext cx="594591" cy="512859"/>
          </a:xfrm>
          <a:custGeom>
            <a:avLst/>
            <a:gdLst>
              <a:gd name="connsiteX0" fmla="*/ 803274 w 803274"/>
              <a:gd name="connsiteY0" fmla="*/ 401637 h 803274"/>
              <a:gd name="connsiteX1" fmla="*/ 401637 w 803274"/>
              <a:gd name="connsiteY1" fmla="*/ 803274 h 803274"/>
              <a:gd name="connsiteX2" fmla="*/ 0 w 803274"/>
              <a:gd name="connsiteY2" fmla="*/ 401637 h 803274"/>
              <a:gd name="connsiteX3" fmla="*/ 401637 w 803274"/>
              <a:gd name="connsiteY3" fmla="*/ 0 h 803274"/>
              <a:gd name="connsiteX4" fmla="*/ 803274 w 803274"/>
              <a:gd name="connsiteY4" fmla="*/ 401637 h 8032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3274" h="803274">
                <a:moveTo>
                  <a:pt x="803274" y="401637"/>
                </a:moveTo>
                <a:cubicBezTo>
                  <a:pt x="803274" y="623455"/>
                  <a:pt x="623456" y="803274"/>
                  <a:pt x="401637" y="803274"/>
                </a:cubicBezTo>
                <a:cubicBezTo>
                  <a:pt x="179819" y="803274"/>
                  <a:pt x="0" y="623455"/>
                  <a:pt x="0" y="401637"/>
                </a:cubicBezTo>
                <a:cubicBezTo>
                  <a:pt x="0" y="179819"/>
                  <a:pt x="179819" y="0"/>
                  <a:pt x="401637" y="0"/>
                </a:cubicBezTo>
                <a:cubicBezTo>
                  <a:pt x="623455" y="0"/>
                  <a:pt x="803274" y="179819"/>
                  <a:pt x="803274" y="401637"/>
                </a:cubicBezTo>
                <a:close/>
              </a:path>
            </a:pathLst>
          </a:custGeom>
          <a:solidFill>
            <a:srgbClr val="AE8300">
              <a:alpha val="50196"/>
            </a:srgb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TextBox D10">
            <a:extLst>
              <a:ext uri="{FF2B5EF4-FFF2-40B4-BE49-F238E27FC236}">
                <a16:creationId xmlns:a16="http://schemas.microsoft.com/office/drawing/2014/main" id="{5DD0E6C3-86B2-720B-DAE2-1B0A5A618CCC}"/>
              </a:ext>
            </a:extLst>
          </p:cNvPr>
          <p:cNvSpPr txBox="1"/>
          <p:nvPr/>
        </p:nvSpPr>
        <p:spPr>
          <a:xfrm>
            <a:off x="1612108" y="2684269"/>
            <a:ext cx="603968" cy="622725"/>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a:solidFill>
                  <a:prstClr val="white"/>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6" name="TextBox 3B">
            <a:extLst>
              <a:ext uri="{FF2B5EF4-FFF2-40B4-BE49-F238E27FC236}">
                <a16:creationId xmlns:a16="http://schemas.microsoft.com/office/drawing/2014/main" id="{0F226137-7F83-7786-8338-70ADA4E8B027}"/>
              </a:ext>
            </a:extLst>
          </p:cNvPr>
          <p:cNvSpPr txBox="1"/>
          <p:nvPr/>
        </p:nvSpPr>
        <p:spPr>
          <a:xfrm>
            <a:off x="2335401" y="3308065"/>
            <a:ext cx="4186179" cy="1281751"/>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Troubleshooting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These guided lessons introduce preset faults or failures into an otherwise standard workflow, requiring users to diagnose and resolve issues as part of the procedure. Learners follow structured steps to identify symptoms, isolate root causes, and apply corrective actions within a controlled scenario</a:t>
            </a:r>
            <a:r>
              <a:rPr lang="en-US" sz="1200" b="1">
                <a:solidFill>
                  <a:srgbClr val="FFC000">
                    <a:alpha val="75000"/>
                  </a:srgbClr>
                </a:solidFill>
                <a:latin typeface="Open Sans" panose="020B0606030504020204" pitchFamily="34" charset="0"/>
                <a:ea typeface="Open Sans" panose="020B0606030504020204" pitchFamily="34" charset="0"/>
                <a:cs typeface="Open Sans" panose="020B0606030504020204" pitchFamily="34" charset="0"/>
              </a:rPr>
              <a:t>.</a:t>
            </a: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3B">
            <a:extLst>
              <a:ext uri="{FF2B5EF4-FFF2-40B4-BE49-F238E27FC236}">
                <a16:creationId xmlns:a16="http://schemas.microsoft.com/office/drawing/2014/main" id="{572AD7F7-2D4F-469E-B68C-080802DA0895}"/>
              </a:ext>
            </a:extLst>
          </p:cNvPr>
          <p:cNvSpPr txBox="1"/>
          <p:nvPr/>
        </p:nvSpPr>
        <p:spPr>
          <a:xfrm>
            <a:off x="3614734" y="2003968"/>
            <a:ext cx="3243265" cy="1106648"/>
          </a:xfrm>
          <a:prstGeom prst="rect">
            <a:avLst/>
          </a:prstGeom>
          <a:noFill/>
        </p:spPr>
        <p:txBody>
          <a:bodyPr wrap="square" lIns="0" tIns="0" rIns="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t>Fault Simulation</a:t>
            </a:r>
            <a:br>
              <a:rPr lang="en-US" sz="1400" b="1">
                <a:solidFill>
                  <a:srgbClr val="FFC80C"/>
                </a:solidFill>
                <a:latin typeface="Open Sans" panose="020B0606030504020204" pitchFamily="34" charset="0"/>
                <a:ea typeface="Open Sans" panose="020B0606030504020204" pitchFamily="34" charset="0"/>
                <a:cs typeface="Open Sans" panose="020B0606030504020204" pitchFamily="34" charset="0"/>
              </a:rPr>
            </a:b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In these unguided lesson scenarios, fault conditions </a:t>
            </a:r>
            <a:r>
              <a:rPr lang="en-US" sz="1100" b="1">
                <a:solidFill>
                  <a:srgbClr val="FFC000"/>
                </a:solidFill>
                <a:latin typeface="Open Sans" panose="020B0606030504020204" pitchFamily="34" charset="0"/>
                <a:ea typeface="Open Sans" panose="020B0606030504020204" pitchFamily="34" charset="0"/>
                <a:cs typeface="Open Sans" panose="020B0606030504020204" pitchFamily="34" charset="0"/>
              </a:rPr>
              <a:t>are embedded into the virtual procedure, requiring users to detect and resolve issues without prompts. The system evaluates their real-time actions, tracking safety, efficiency, and accuracy</a:t>
            </a:r>
            <a:r>
              <a:rPr lang="en-US" sz="1050" b="1">
                <a:solidFill>
                  <a:srgbClr val="FFC000"/>
                </a:solidFill>
                <a:latin typeface="Open Sans" panose="020B0606030504020204" pitchFamily="34" charset="0"/>
                <a:ea typeface="Open Sans" panose="020B0606030504020204" pitchFamily="34" charset="0"/>
                <a:cs typeface="Open Sans" panose="020B0606030504020204" pitchFamily="34" charset="0"/>
              </a:rPr>
              <a:t>.</a:t>
            </a:r>
            <a:endParaRPr lang="en-US" sz="1050" b="1">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prstClr val="white">
                  <a:lumMod val="95000"/>
                  <a:alpha val="75000"/>
                </a:prst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Freeform 50">
            <a:extLst>
              <a:ext uri="{FF2B5EF4-FFF2-40B4-BE49-F238E27FC236}">
                <a16:creationId xmlns:a16="http://schemas.microsoft.com/office/drawing/2014/main" id="{0F7F05C9-0B77-AC5D-CD13-9A408286672E}"/>
              </a:ext>
            </a:extLst>
          </p:cNvPr>
          <p:cNvSpPr/>
          <p:nvPr/>
        </p:nvSpPr>
        <p:spPr>
          <a:xfrm>
            <a:off x="4040939" y="729677"/>
            <a:ext cx="856046" cy="830056"/>
          </a:xfrm>
          <a:custGeom>
            <a:avLst/>
            <a:gdLst>
              <a:gd name="connsiteX0" fmla="*/ 1020265 w 1020266"/>
              <a:gd name="connsiteY0" fmla="*/ 510237 h 1195967"/>
              <a:gd name="connsiteX1" fmla="*/ 510237 w 1020266"/>
              <a:gd name="connsiteY1" fmla="*/ 0 h 1195967"/>
              <a:gd name="connsiteX2" fmla="*/ 0 w 1020266"/>
              <a:gd name="connsiteY2" fmla="*/ 510029 h 1195967"/>
              <a:gd name="connsiteX3" fmla="*/ 170304 w 1020266"/>
              <a:gd name="connsiteY3" fmla="*/ 890596 h 1195967"/>
              <a:gd name="connsiteX4" fmla="*/ 170304 w 1020266"/>
              <a:gd name="connsiteY4" fmla="*/ 890596 h 1195967"/>
              <a:gd name="connsiteX5" fmla="*/ 440608 w 1020266"/>
              <a:gd name="connsiteY5" fmla="*/ 1166668 h 1195967"/>
              <a:gd name="connsiteX6" fmla="*/ 578494 w 1020266"/>
              <a:gd name="connsiteY6" fmla="*/ 1168142 h 1195967"/>
              <a:gd name="connsiteX7" fmla="*/ 579969 w 1020266"/>
              <a:gd name="connsiteY7" fmla="*/ 1166668 h 1195967"/>
              <a:gd name="connsiteX8" fmla="*/ 850273 w 1020266"/>
              <a:gd name="connsiteY8" fmla="*/ 890596 h 1195967"/>
              <a:gd name="connsiteX9" fmla="*/ 850273 w 1020266"/>
              <a:gd name="connsiteY9" fmla="*/ 890596 h 1195967"/>
              <a:gd name="connsiteX10" fmla="*/ 1020265 w 1020266"/>
              <a:gd name="connsiteY10" fmla="*/ 510237 h 119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20266" h="1195967">
                <a:moveTo>
                  <a:pt x="1020265" y="510237"/>
                </a:moveTo>
                <a:cubicBezTo>
                  <a:pt x="1020323" y="228498"/>
                  <a:pt x="791975" y="57"/>
                  <a:pt x="510237" y="0"/>
                </a:cubicBezTo>
                <a:cubicBezTo>
                  <a:pt x="228498" y="-57"/>
                  <a:pt x="57" y="228290"/>
                  <a:pt x="0" y="510029"/>
                </a:cubicBezTo>
                <a:cubicBezTo>
                  <a:pt x="-29" y="655351"/>
                  <a:pt x="61921" y="793788"/>
                  <a:pt x="170304" y="890596"/>
                </a:cubicBezTo>
                <a:lnTo>
                  <a:pt x="170304" y="890596"/>
                </a:lnTo>
                <a:lnTo>
                  <a:pt x="440608" y="1166668"/>
                </a:lnTo>
                <a:cubicBezTo>
                  <a:pt x="478277" y="1205151"/>
                  <a:pt x="540011" y="1205811"/>
                  <a:pt x="578494" y="1168142"/>
                </a:cubicBezTo>
                <a:cubicBezTo>
                  <a:pt x="578991" y="1167656"/>
                  <a:pt x="579483" y="1167165"/>
                  <a:pt x="579969" y="1166668"/>
                </a:cubicBezTo>
                <a:lnTo>
                  <a:pt x="850273" y="890596"/>
                </a:lnTo>
                <a:lnTo>
                  <a:pt x="850273" y="890596"/>
                </a:lnTo>
                <a:cubicBezTo>
                  <a:pt x="958651" y="793900"/>
                  <a:pt x="1020514" y="655480"/>
                  <a:pt x="1020265" y="510237"/>
                </a:cubicBezTo>
                <a:close/>
              </a:path>
            </a:pathLst>
          </a:custGeom>
          <a:solidFill>
            <a:schemeClr val="tx1">
              <a:lumMod val="85000"/>
            </a:schemeClr>
          </a:solidFill>
          <a:ln w="779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B4D79D"/>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F1807007-8E80-744B-847C-67F66A4AB474}"/>
              </a:ext>
            </a:extLst>
          </p:cNvPr>
          <p:cNvSpPr txBox="1"/>
          <p:nvPr/>
        </p:nvSpPr>
        <p:spPr>
          <a:xfrm>
            <a:off x="5020979" y="836339"/>
            <a:ext cx="1584216" cy="523220"/>
          </a:xfrm>
          <a:prstGeom prst="rect">
            <a:avLst/>
          </a:prstGeom>
          <a:noFill/>
        </p:spPr>
        <p:txBody>
          <a:bodyPr wrap="square" rtlCol="0">
            <a:spAutoFit/>
          </a:bodyPr>
          <a:lstStyle/>
          <a:p>
            <a:r>
              <a:rPr lang="en-US" sz="1400" b="1"/>
              <a:t>Custom Lesson Builder</a:t>
            </a:r>
          </a:p>
        </p:txBody>
      </p:sp>
    </p:spTree>
    <p:extLst>
      <p:ext uri="{BB962C8B-B14F-4D97-AF65-F5344CB8AC3E}">
        <p14:creationId xmlns:p14="http://schemas.microsoft.com/office/powerpoint/2010/main" val="31497128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Picture Placeholder 18" hidden="1">
            <a:extLst>
              <a:ext uri="{FF2B5EF4-FFF2-40B4-BE49-F238E27FC236}">
                <a16:creationId xmlns:a16="http://schemas.microsoft.com/office/drawing/2014/main" id="{B946792F-26C8-3012-042C-5762CAFA8397}"/>
              </a:ext>
            </a:extLst>
          </p:cNvPr>
          <p:cNvSpPr>
            <a:spLocks noGrp="1"/>
          </p:cNvSpPr>
          <p:nvPr>
            <p:ph type="pic" sz="quarter" idx="10"/>
          </p:nvPr>
        </p:nvSpPr>
        <p:spPr/>
        <p:txBody>
          <a:bodyPr/>
          <a:lstStyle/>
          <a:p>
            <a:endParaRPr lang="en-US"/>
          </a:p>
        </p:txBody>
      </p:sp>
      <p:cxnSp>
        <p:nvCxnSpPr>
          <p:cNvPr id="6" name="Straight Connector 5">
            <a:extLst>
              <a:ext uri="{FF2B5EF4-FFF2-40B4-BE49-F238E27FC236}">
                <a16:creationId xmlns:a16="http://schemas.microsoft.com/office/drawing/2014/main" id="{F8402228-F8BE-1481-39A5-290E671C64A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2C59395F-5E9D-4054-8D3B-EACA8204A2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15" name="Picture Placeholder 3" hidden="1">
            <a:extLst>
              <a:ext uri="{FF2B5EF4-FFF2-40B4-BE49-F238E27FC236}">
                <a16:creationId xmlns:a16="http://schemas.microsoft.com/office/drawing/2014/main" id="{C753493D-F535-4442-ACE7-CB9E4C7D2F4B}"/>
              </a:ext>
            </a:extLst>
          </p:cNvPr>
          <p:cNvPicPr>
            <a:picLocks noChangeAspect="1"/>
          </p:cNvPicPr>
          <p:nvPr/>
        </p:nvPicPr>
        <p:blipFill rotWithShape="1">
          <a:blip r:embed="rId2">
            <a:alphaModFix amt="70000"/>
            <a:extLst>
              <a:ext uri="{28A0092B-C50C-407E-A947-70E740481C1C}">
                <a14:useLocalDpi xmlns:a14="http://schemas.microsoft.com/office/drawing/2010/main" val="0"/>
              </a:ext>
            </a:extLst>
          </a:blip>
          <a:srcRect l="32312" t="4098" r="14485" b="7357"/>
          <a:stretch/>
        </p:blipFill>
        <p:spPr>
          <a:xfrm>
            <a:off x="0" y="-2"/>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pic>
        <p:nvPicPr>
          <p:cNvPr id="7" name="Picture Placeholder 3">
            <a:extLst>
              <a:ext uri="{FF2B5EF4-FFF2-40B4-BE49-F238E27FC236}">
                <a16:creationId xmlns:a16="http://schemas.microsoft.com/office/drawing/2014/main" id="{7144FCEE-D23F-D8E1-E27A-82FD164736EB}"/>
              </a:ext>
            </a:extLst>
          </p:cNvPr>
          <p:cNvPicPr>
            <a:picLocks noChangeAspect="1"/>
          </p:cNvPicPr>
          <p:nvPr/>
        </p:nvPicPr>
        <p:blipFill rotWithShape="1">
          <a:blip r:embed="rId3">
            <a:duotone>
              <a:schemeClr val="accent1">
                <a:shade val="45000"/>
                <a:satMod val="135000"/>
              </a:schemeClr>
              <a:prstClr val="white"/>
            </a:duotone>
            <a:alphaModFix/>
            <a:extLst>
              <a:ext uri="{28A0092B-C50C-407E-A947-70E740481C1C}">
                <a14:useLocalDpi xmlns:a14="http://schemas.microsoft.com/office/drawing/2010/main" val="0"/>
              </a:ext>
            </a:extLst>
          </a:blip>
          <a:srcRect l="14861" t="2960" r="24805" b="2960"/>
          <a:stretch/>
        </p:blipFill>
        <p:spPr>
          <a:xfrm>
            <a:off x="0" y="0"/>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pic>
      <p:sp>
        <p:nvSpPr>
          <p:cNvPr id="8" name="Parallelogram 7"/>
          <p:cNvSpPr/>
          <p:nvPr/>
        </p:nvSpPr>
        <p:spPr>
          <a:xfrm rot="16200000">
            <a:off x="-676925" y="3381151"/>
            <a:ext cx="6878356" cy="4533055"/>
          </a:xfrm>
          <a:prstGeom prst="parallelogram">
            <a:avLst>
              <a:gd name="adj" fmla="val 34884"/>
            </a:avLst>
          </a:prstGeom>
          <a:solidFill>
            <a:schemeClr val="tx2">
              <a:lumMod val="75000"/>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9" name="Group 8" hidden="1"/>
          <p:cNvGrpSpPr/>
          <p:nvPr/>
        </p:nvGrpSpPr>
        <p:grpSpPr>
          <a:xfrm>
            <a:off x="822779" y="3895996"/>
            <a:ext cx="4391438" cy="1371782"/>
            <a:chOff x="854734" y="1758701"/>
            <a:chExt cx="4391438" cy="1371782"/>
          </a:xfrm>
        </p:grpSpPr>
        <p:sp>
          <p:nvSpPr>
            <p:cNvPr id="10" name="TextBox 9"/>
            <p:cNvSpPr txBox="1"/>
            <p:nvPr/>
          </p:nvSpPr>
          <p:spPr>
            <a:xfrm>
              <a:off x="854734" y="1758701"/>
              <a:ext cx="4391438" cy="830997"/>
            </a:xfrm>
            <a:prstGeom prst="rect">
              <a:avLst/>
            </a:prstGeom>
            <a:noFill/>
          </p:spPr>
          <p:txBody>
            <a:bodyPr wrap="square" rtlCol="0">
              <a:spAutoFit/>
            </a:bodyPr>
            <a:lstStyle/>
            <a:p>
              <a:r>
                <a:rPr lang="en-US" sz="4800" b="1">
                  <a:solidFill>
                    <a:schemeClr val="bg1"/>
                  </a:solidFill>
                  <a:latin typeface="Lato Black" panose="020F0A02020204030203" pitchFamily="34" charset="0"/>
                  <a:cs typeface="Lato Black" panose="020F0A02020204030203" pitchFamily="34" charset="0"/>
                </a:rPr>
                <a:t>Appendix A:</a:t>
              </a:r>
              <a:endParaRPr lang="id-ID" sz="4800" b="1">
                <a:solidFill>
                  <a:schemeClr val="bg1"/>
                </a:solidFill>
                <a:latin typeface="Lato Black" panose="020F0A02020204030203" pitchFamily="34" charset="0"/>
                <a:cs typeface="Lato Black" panose="020F0A02020204030203" pitchFamily="34" charset="0"/>
              </a:endParaRPr>
            </a:p>
          </p:txBody>
        </p:sp>
        <p:sp>
          <p:nvSpPr>
            <p:cNvPr id="11" name="TextBox 10"/>
            <p:cNvSpPr txBox="1"/>
            <p:nvPr/>
          </p:nvSpPr>
          <p:spPr>
            <a:xfrm>
              <a:off x="854734" y="2361042"/>
              <a:ext cx="4206002" cy="769441"/>
            </a:xfrm>
            <a:prstGeom prst="rect">
              <a:avLst/>
            </a:prstGeom>
            <a:noFill/>
          </p:spPr>
          <p:txBody>
            <a:bodyPr wrap="square" rtlCol="0">
              <a:spAutoFit/>
            </a:bodyPr>
            <a:lstStyle/>
            <a:p>
              <a:r>
                <a:rPr lang="en-US"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CONCLUSION</a:t>
              </a:r>
              <a:endPar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12" name="Rectangle 11" hidden="1"/>
          <p:cNvSpPr/>
          <p:nvPr/>
        </p:nvSpPr>
        <p:spPr>
          <a:xfrm>
            <a:off x="822969" y="5378875"/>
            <a:ext cx="3863331" cy="520784"/>
          </a:xfrm>
          <a:prstGeom prst="rect">
            <a:avLst/>
          </a:prstGeom>
        </p:spPr>
        <p:txBody>
          <a:bodyPr wrap="square">
            <a:spAutoFit/>
          </a:bodyPr>
          <a:lstStyle/>
          <a:p>
            <a:pPr algn="just">
              <a:lnSpc>
                <a:spcPct val="120000"/>
              </a:lnSpc>
            </a:pPr>
            <a:r>
              <a:rPr lang="en-US" sz="1200">
                <a:solidFill>
                  <a:schemeClr val="bg1">
                    <a:lumMod val="95000"/>
                  </a:schemeClr>
                </a:solidFill>
                <a:latin typeface="Calibri"/>
                <a:cs typeface="Calibri"/>
              </a:rPr>
              <a:t>Some final thoughts about this project and ForgeFX’s hope for a successful cooperative venture with John Deere. </a:t>
            </a:r>
          </a:p>
        </p:txBody>
      </p:sp>
      <p:sp>
        <p:nvSpPr>
          <p:cNvPr id="13" name="Rectangle 12" hidden="1"/>
          <p:cNvSpPr/>
          <p:nvPr/>
        </p:nvSpPr>
        <p:spPr>
          <a:xfrm>
            <a:off x="950745" y="5420177"/>
            <a:ext cx="1512148" cy="313932"/>
          </a:xfrm>
          <a:prstGeom prst="rect">
            <a:avLst/>
          </a:prstGeom>
          <a:gradFill>
            <a:gsLst>
              <a:gs pos="34000">
                <a:schemeClr val="accent1"/>
              </a:gs>
              <a:gs pos="100000">
                <a:schemeClr val="accent1">
                  <a:lumMod val="75000"/>
                </a:schemeClr>
              </a:gs>
            </a:gsLst>
            <a:lin ang="2700000" scaled="1"/>
          </a:gradFill>
        </p:spPr>
        <p:txBody>
          <a:bodyPr wrap="square">
            <a:spAutoFit/>
          </a:bodyPr>
          <a:lstStyle/>
          <a:p>
            <a:pPr algn="ctr">
              <a:lnSpc>
                <a:spcPct val="120000"/>
              </a:lnSpc>
            </a:pPr>
            <a:r>
              <a:rPr lang="id-ID" sz="1200" b="1">
                <a:solidFill>
                  <a:schemeClr val="bg1"/>
                </a:solidFill>
                <a:latin typeface="Lato" panose="020F0502020204030203" pitchFamily="34" charset="0"/>
                <a:cs typeface="Lato" panose="020F0502020204030203" pitchFamily="34" charset="0"/>
              </a:rPr>
              <a:t>LEARN MORE</a:t>
            </a:r>
            <a:endParaRPr lang="en-US" sz="1200" b="1">
              <a:solidFill>
                <a:schemeClr val="bg1"/>
              </a:solidFill>
              <a:latin typeface="Lato" panose="020F0502020204030203" pitchFamily="34" charset="0"/>
              <a:cs typeface="Lato" panose="020F0502020204030203" pitchFamily="34" charset="0"/>
            </a:endParaRPr>
          </a:p>
        </p:txBody>
      </p:sp>
      <p:sp>
        <p:nvSpPr>
          <p:cNvPr id="14" name="Freeform: Shape 18" hidden="1"/>
          <p:cNvSpPr/>
          <p:nvPr/>
        </p:nvSpPr>
        <p:spPr>
          <a:xfrm>
            <a:off x="950745" y="3460670"/>
            <a:ext cx="673268" cy="331609"/>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6" name="Picture 15">
            <a:extLst>
              <a:ext uri="{FF2B5EF4-FFF2-40B4-BE49-F238E27FC236}">
                <a16:creationId xmlns:a16="http://schemas.microsoft.com/office/drawing/2014/main" id="{A826192D-247E-44A7-A939-DEDB198973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 y="3381600"/>
            <a:ext cx="880664" cy="410680"/>
          </a:xfrm>
          <a:prstGeom prst="rect">
            <a:avLst/>
          </a:prstGeom>
        </p:spPr>
      </p:pic>
      <p:pic>
        <p:nvPicPr>
          <p:cNvPr id="3" name="Graphic 2" descr="Calligraphy Pen with solid fill" hidden="1">
            <a:extLst>
              <a:ext uri="{FF2B5EF4-FFF2-40B4-BE49-F238E27FC236}">
                <a16:creationId xmlns:a16="http://schemas.microsoft.com/office/drawing/2014/main" id="{24B99AD3-D16F-4AEE-BE0F-4D2A16D55D4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25097" y="5163831"/>
            <a:ext cx="1263921" cy="1263921"/>
          </a:xfrm>
          <a:prstGeom prst="rect">
            <a:avLst/>
          </a:prstGeom>
        </p:spPr>
      </p:pic>
      <p:sp>
        <p:nvSpPr>
          <p:cNvPr id="17" name="Page Number--Hide Me" hidden="1">
            <a:extLst>
              <a:ext uri="{FF2B5EF4-FFF2-40B4-BE49-F238E27FC236}">
                <a16:creationId xmlns:a16="http://schemas.microsoft.com/office/drawing/2014/main" id="{9183CB2A-D793-4660-9409-BA8FB2E044E3}"/>
              </a:ext>
            </a:extLst>
          </p:cNvPr>
          <p:cNvSpPr/>
          <p:nvPr/>
        </p:nvSpPr>
        <p:spPr>
          <a:xfrm>
            <a:off x="6035221" y="482599"/>
            <a:ext cx="711200" cy="711200"/>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latin typeface="+mj-lt"/>
              </a:rPr>
              <a:t>22</a:t>
            </a:r>
          </a:p>
        </p:txBody>
      </p:sp>
      <p:sp>
        <p:nvSpPr>
          <p:cNvPr id="5" name="EDIT tag" hidden="1">
            <a:extLst>
              <a:ext uri="{FF2B5EF4-FFF2-40B4-BE49-F238E27FC236}">
                <a16:creationId xmlns:a16="http://schemas.microsoft.com/office/drawing/2014/main" id="{15C3D45E-4E74-B5A0-4775-9B19C29AE702}"/>
              </a:ext>
            </a:extLst>
          </p:cNvPr>
          <p:cNvSpPr txBox="1"/>
          <p:nvPr/>
        </p:nvSpPr>
        <p:spPr>
          <a:xfrm rot="20805525">
            <a:off x="1767832" y="5391827"/>
            <a:ext cx="1973602"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4" name="Title 6">
            <a:extLst>
              <a:ext uri="{FF2B5EF4-FFF2-40B4-BE49-F238E27FC236}">
                <a16:creationId xmlns:a16="http://schemas.microsoft.com/office/drawing/2014/main" id="{8E2ED90E-4BCB-C180-3C4F-DD93799BBAAF}"/>
              </a:ext>
            </a:extLst>
          </p:cNvPr>
          <p:cNvSpPr txBox="1">
            <a:spLocks/>
          </p:cNvSpPr>
          <p:nvPr/>
        </p:nvSpPr>
        <p:spPr>
          <a:xfrm>
            <a:off x="914399" y="3968496"/>
            <a:ext cx="3887861" cy="1314847"/>
          </a:xfrm>
          <a:prstGeom prst="rect">
            <a:avLst/>
          </a:prstGeom>
        </p:spPr>
        <p:txBody>
          <a:bodyPr lIns="0" r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a:solidFill>
                  <a:schemeClr val="bg1"/>
                </a:solidFill>
                <a:latin typeface="Lato" panose="020F0502020204030203" pitchFamily="34" charset="0"/>
                <a:ea typeface="Lato" panose="020F0502020204030203" pitchFamily="34" charset="0"/>
                <a:cs typeface="Lato" panose="020F0502020204030203" pitchFamily="34" charset="0"/>
              </a:rPr>
              <a:t>Appendix C:</a:t>
            </a:r>
            <a:r>
              <a:rPr lang="en-US"/>
              <a:t> </a:t>
            </a:r>
            <a:r>
              <a:rPr lang="en-US" sz="4000" b="1">
                <a:gradFill>
                  <a:gsLst>
                    <a:gs pos="34000">
                      <a:srgbClr val="F6B104">
                        <a:lumMod val="60000"/>
                        <a:lumOff val="40000"/>
                      </a:srgbClr>
                    </a:gs>
                    <a:gs pos="100000">
                      <a:srgbClr val="F6B104"/>
                    </a:gs>
                  </a:gsLst>
                  <a:lin ang="2700000" scaled="1"/>
                </a:gradFill>
                <a:latin typeface="Lato Black" panose="020F0A02020204030203" pitchFamily="34" charset="0"/>
                <a:ea typeface="+mn-ea"/>
                <a:cs typeface="Lato Black" panose="020F0A02020204030203" pitchFamily="34" charset="0"/>
              </a:rPr>
              <a:t>Development Agreement</a:t>
            </a:r>
          </a:p>
        </p:txBody>
      </p:sp>
      <p:sp>
        <p:nvSpPr>
          <p:cNvPr id="18" name="Title 17" hidden="1">
            <a:extLst>
              <a:ext uri="{FF2B5EF4-FFF2-40B4-BE49-F238E27FC236}">
                <a16:creationId xmlns:a16="http://schemas.microsoft.com/office/drawing/2014/main" id="{A8F326A3-C85B-3D45-1F8A-DD579D7E6C9F}"/>
              </a:ext>
            </a:extLst>
          </p:cNvPr>
          <p:cNvSpPr>
            <a:spLocks noGrp="1"/>
          </p:cNvSpPr>
          <p:nvPr>
            <p:ph type="title" idx="4294967295"/>
          </p:nvPr>
        </p:nvSpPr>
        <p:spPr>
          <a:xfrm>
            <a:off x="471488" y="487363"/>
            <a:ext cx="5915025" cy="1766887"/>
          </a:xfrm>
          <a:prstGeom prst="rect">
            <a:avLst/>
          </a:prstGeom>
        </p:spPr>
        <p:txBody>
          <a:bodyPr/>
          <a:lstStyle/>
          <a:p>
            <a:r>
              <a:rPr lang="en-US"/>
              <a:t>Appendix</a:t>
            </a:r>
            <a:r>
              <a:rPr lang="en-US" baseline="0"/>
              <a:t> A: Development Agreement</a:t>
            </a:r>
            <a:endParaRPr lang="en-US"/>
          </a:p>
        </p:txBody>
      </p:sp>
    </p:spTree>
    <p:extLst>
      <p:ext uri="{BB962C8B-B14F-4D97-AF65-F5344CB8AC3E}">
        <p14:creationId xmlns:p14="http://schemas.microsoft.com/office/powerpoint/2010/main" val="37257498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b="1">
                <a:solidFill>
                  <a:srgbClr val="FF0000"/>
                </a:solidFill>
              </a:rPr>
              <a:t>Month Day, Year</a:t>
            </a:r>
            <a:r>
              <a:rPr lang="en-US" b="1">
                <a:solidFill>
                  <a:schemeClr val="tx1">
                    <a:lumMod val="65000"/>
                    <a:lumOff val="35000"/>
                  </a:schemeClr>
                </a:solidFill>
              </a:rPr>
              <a:t>,</a:t>
            </a:r>
            <a:r>
              <a:rPr lang="en-US">
                <a:solidFill>
                  <a:schemeClr val="tx1">
                    <a:lumMod val="65000"/>
                    <a:lumOff val="35000"/>
                  </a:schemeClr>
                </a:solidFill>
              </a:rPr>
              <a:t> between </a:t>
            </a:r>
            <a:r>
              <a:rPr lang="en-US" b="1">
                <a:solidFill>
                  <a:srgbClr val="FF0000"/>
                </a:solidFill>
              </a:rPr>
              <a:t>Company Name</a:t>
            </a:r>
            <a:r>
              <a:rPr lang="en-US" b="1">
                <a:solidFill>
                  <a:schemeClr val="tx1">
                    <a:lumMod val="65000"/>
                    <a:lumOff val="35000"/>
                  </a:schemeClr>
                </a:solidFill>
              </a:rPr>
              <a:t> </a:t>
            </a:r>
            <a:r>
              <a:rPr lang="en-US">
                <a:solidFill>
                  <a:schemeClr val="tx1">
                    <a:lumMod val="65000"/>
                    <a:lumOff val="35000"/>
                  </a:schemeClr>
                </a:solidFill>
              </a:rPr>
              <a:t>located at </a:t>
            </a:r>
            <a:r>
              <a:rPr lang="en-US" b="1">
                <a:solidFill>
                  <a:srgbClr val="FF0000"/>
                </a:solidFill>
              </a:rPr>
              <a:t>Company Address</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822405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32078"/>
          </a:xfrm>
        </p:spPr>
        <p:txBody>
          <a:bodyPr>
            <a:noAutofit/>
          </a:bodyPr>
          <a:lstStyle/>
          <a:p>
            <a:pPr>
              <a:lnSpc>
                <a:spcPct val="110000"/>
              </a:lnSpc>
              <a:spcBef>
                <a:spcPts val="600"/>
              </a:spcBef>
              <a:buFont typeface="+mj-lt"/>
              <a:buAutoNum type="arabicPeriod" startAt="7"/>
            </a:pPr>
            <a:r>
              <a:rPr lang="en-US"/>
              <a:t>Termination. </a:t>
            </a:r>
          </a:p>
          <a:p>
            <a:pPr lvl="1">
              <a:spcBef>
                <a:spcPts val="0"/>
              </a:spcBef>
            </a:pPr>
            <a:r>
              <a:rPr lang="en-US">
                <a:solidFill>
                  <a:srgbClr val="FF0000"/>
                </a:solidFill>
              </a:rPr>
              <a:t>Company Name</a:t>
            </a:r>
            <a:r>
              <a:rPr lang="en-US">
                <a:solidFill>
                  <a:schemeClr val="tx1">
                    <a:lumMod val="65000"/>
                    <a:lumOff val="35000"/>
                  </a:schemeClr>
                </a:solidFill>
              </a:rPr>
              <a:t> may terminate this Agreement at any time by providing 14 working days written notice to ForgeFX.  In addition, if ForgeFX fails or refuses to comply with the reasonable directive of </a:t>
            </a:r>
            <a:r>
              <a:rPr lang="en-US">
                <a:solidFill>
                  <a:srgbClr val="FF0000"/>
                </a:solidFill>
              </a:rPr>
              <a:t>Company Name</a:t>
            </a:r>
            <a:r>
              <a:rPr lang="en-US">
                <a:solidFill>
                  <a:schemeClr val="tx1">
                    <a:lumMod val="65000"/>
                    <a:lumOff val="35000"/>
                  </a:schemeClr>
                </a:solidFill>
              </a:rPr>
              <a:t>, engages in misconduct in connection with performance hereunder, or breaches any provision of this Agreement,</a:t>
            </a:r>
            <a:r>
              <a:rPr lang="en-US">
                <a:solidFill>
                  <a:srgbClr val="FF0000"/>
                </a:solidFill>
              </a:rPr>
              <a:t> Company Name</a:t>
            </a:r>
            <a:r>
              <a:rPr lang="en-US">
                <a:solidFill>
                  <a:schemeClr val="tx1">
                    <a:lumMod val="65000"/>
                    <a:lumOff val="35000"/>
                  </a:schemeClr>
                </a:solidFill>
              </a:rPr>
              <a:t> at any time may terminate the engagement of ForgeFX immediately and without prior written notice to ForgeFX. </a:t>
            </a:r>
          </a:p>
          <a:p>
            <a:pPr>
              <a:lnSpc>
                <a:spcPct val="110000"/>
              </a:lnSpc>
              <a:spcBef>
                <a:spcPts val="600"/>
              </a:spcBef>
              <a:buAutoNum type="arabicPeriod" startAt="7"/>
            </a:pPr>
            <a:r>
              <a:rPr lang="en-US"/>
              <a:t>Duties upon Termination.  </a:t>
            </a:r>
          </a:p>
          <a:p>
            <a:pPr lvl="1">
              <a:spcBef>
                <a:spcPts val="0"/>
              </a:spcBef>
            </a:pPr>
            <a:r>
              <a:rPr lang="en-US">
                <a:solidFill>
                  <a:schemeClr val="tx1">
                    <a:lumMod val="65000"/>
                    <a:lumOff val="35000"/>
                  </a:schemeClr>
                </a:solidFill>
              </a:rPr>
              <a:t>Upon termination of this Agreement for any reason, ForgeFX must return to </a:t>
            </a:r>
            <a:r>
              <a:rPr lang="en-US">
                <a:solidFill>
                  <a:srgbClr val="FF0000"/>
                </a:solidFill>
              </a:rPr>
              <a:t>Company Name</a:t>
            </a:r>
            <a:r>
              <a:rPr lang="en-US">
                <a:solidFill>
                  <a:schemeClr val="tx1">
                    <a:lumMod val="65000"/>
                    <a:lumOff val="35000"/>
                  </a:schemeClr>
                </a:solidFill>
              </a:rPr>
              <a:t> all equipment, access, Confidential Information, and/or </a:t>
            </a:r>
            <a:r>
              <a:rPr lang="en-US">
                <a:solidFill>
                  <a:srgbClr val="FF0000"/>
                </a:solidFill>
              </a:rPr>
              <a:t>Company Name</a:t>
            </a:r>
            <a:r>
              <a:rPr lang="en-US">
                <a:solidFill>
                  <a:schemeClr val="tx1">
                    <a:lumMod val="65000"/>
                    <a:lumOff val="35000"/>
                  </a:schemeClr>
                </a:solidFill>
              </a:rPr>
              <a:t> Property whether in tangible or electronic form, that ForgeFX was provided to perform the duties under this Agreement. </a:t>
            </a:r>
          </a:p>
          <a:p>
            <a:pPr>
              <a:lnSpc>
                <a:spcPct val="110000"/>
              </a:lnSpc>
              <a:spcBef>
                <a:spcPts val="600"/>
              </a:spcBef>
              <a:buAutoNum type="arabicPeriod" startAt="7"/>
            </a:pPr>
            <a:r>
              <a:rPr lang="en-US"/>
              <a:t>Independent Contractor.</a:t>
            </a:r>
          </a:p>
          <a:p>
            <a:pPr lvl="1">
              <a:spcBef>
                <a:spcPts val="0"/>
              </a:spcBef>
            </a:pPr>
            <a:r>
              <a:rPr lang="en-US">
                <a:solidFill>
                  <a:schemeClr val="tx1">
                    <a:lumMod val="65000"/>
                    <a:lumOff val="35000"/>
                  </a:schemeClr>
                </a:solidFill>
              </a:rPr>
              <a:t>This Agreement shall not render ForgeFX an employee, partner, agent of, or joint venture with </a:t>
            </a:r>
            <a:r>
              <a:rPr lang="en-US">
                <a:solidFill>
                  <a:srgbClr val="FF0000"/>
                </a:solidFill>
              </a:rPr>
              <a:t>Company Name</a:t>
            </a:r>
            <a:r>
              <a:rPr lang="en-US">
                <a:solidFill>
                  <a:schemeClr val="tx1">
                    <a:lumMod val="65000"/>
                    <a:lumOff val="35000"/>
                  </a:schemeClr>
                </a:solidFill>
              </a:rPr>
              <a:t> for any purpose.  ForgeFX is and will remain an Independent Contractor in ForgeFX’s relationship to </a:t>
            </a:r>
            <a:r>
              <a:rPr lang="en-US">
                <a:solidFill>
                  <a:srgbClr val="FF0000"/>
                </a:solidFill>
              </a:rPr>
              <a:t>Company Name</a:t>
            </a:r>
            <a:r>
              <a:rPr lang="en-US">
                <a:solidFill>
                  <a:schemeClr val="tx1">
                    <a:lumMod val="65000"/>
                    <a:lumOff val="35000"/>
                  </a:schemeClr>
                </a:solidFill>
              </a:rPr>
              <a:t>. </a:t>
            </a:r>
            <a:r>
              <a:rPr lang="en-US">
                <a:solidFill>
                  <a:srgbClr val="FF0000"/>
                </a:solidFill>
              </a:rPr>
              <a:t>Company Name</a:t>
            </a:r>
            <a:r>
              <a:rPr lang="en-US">
                <a:solidFill>
                  <a:schemeClr val="tx1">
                    <a:lumMod val="65000"/>
                    <a:lumOff val="35000"/>
                  </a:schemeClr>
                </a:solidFill>
              </a:rPr>
              <a:t> shall not be responsible for withholding taxes with respect to ForgeFX’s compensation hereunder.  ForgeFX shall have no claim against </a:t>
            </a:r>
            <a:r>
              <a:rPr lang="en-US">
                <a:solidFill>
                  <a:srgbClr val="FF0000"/>
                </a:solidFill>
              </a:rPr>
              <a:t>Company Name</a:t>
            </a:r>
            <a:r>
              <a:rPr lang="en-US">
                <a:solidFill>
                  <a:schemeClr val="tx1">
                    <a:lumMod val="65000"/>
                    <a:lumOff val="35000"/>
                  </a:schemeClr>
                </a:solidFill>
              </a:rPr>
              <a:t> hereunder or otherwise for vacation pay, sick leave, retirement benefits, social security, worker’s compensation, health or disability benefits, unemployment insurance benefits, or employee benefits of any kind.  Unless otherwise specified, ForgeFX shall be solely responsible for, and shall pay, all expenses incurred by ForgeFX in performing its duties under this Agreement.  ForgeFX shall be solely responsible for, and shall pay its own workers’ compensation and general liability insurance and waives any claim to eligibility under any</a:t>
            </a:r>
            <a:r>
              <a:rPr lang="en-US">
                <a:solidFill>
                  <a:srgbClr val="FF0000"/>
                </a:solidFill>
              </a:rPr>
              <a:t> Company Name</a:t>
            </a:r>
            <a:r>
              <a:rPr lang="en-US">
                <a:solidFill>
                  <a:schemeClr val="tx1">
                    <a:lumMod val="65000"/>
                    <a:lumOff val="35000"/>
                  </a:schemeClr>
                </a:solidFill>
              </a:rPr>
              <a:t> health, welfare, defined benefit or defined contribution retirement plan, or any other benefit provided by </a:t>
            </a:r>
            <a:r>
              <a:rPr lang="en-US">
                <a:solidFill>
                  <a:srgbClr val="FF0000"/>
                </a:solidFill>
              </a:rPr>
              <a:t>Company Name</a:t>
            </a:r>
            <a:r>
              <a:rPr lang="en-US">
                <a:solidFill>
                  <a:schemeClr val="tx1">
                    <a:lumMod val="65000"/>
                    <a:lumOff val="35000"/>
                  </a:schemeClr>
                </a:solidFill>
              </a:rPr>
              <a:t> to its respective employees; and ForgeFX shall be solely responsible for all employment, income and other taxes with respect to the ForgeFX commissions paid to ForgeFX pursuant to this Agreement. ForgeFX shall defend, indemnify and hold harmless</a:t>
            </a:r>
            <a:r>
              <a:rPr lang="en-US">
                <a:solidFill>
                  <a:srgbClr val="FF0000"/>
                </a:solidFill>
              </a:rPr>
              <a:t> Company Name</a:t>
            </a:r>
            <a:r>
              <a:rPr lang="en-US">
                <a:solidFill>
                  <a:schemeClr val="tx1">
                    <a:lumMod val="65000"/>
                    <a:lumOff val="35000"/>
                  </a:schemeClr>
                </a:solidFill>
              </a:rPr>
              <a:t> from and against any liability arising out of a breach of this Section or ForgeFX’s failure to comply with all tax laws applicable to its receipt of service provider commissions.  Unless otherwise provided herein, ForgeFX shall not, and shall have no authority to, enter into any contract or commitment or incur any other obligation in the name or on behalf of </a:t>
            </a:r>
            <a:r>
              <a:rPr lang="en-US">
                <a:solidFill>
                  <a:srgbClr val="FF0000"/>
                </a:solidFill>
              </a:rPr>
              <a:t>Company Name</a:t>
            </a:r>
            <a:r>
              <a:rPr lang="en-US">
                <a:solidFill>
                  <a:schemeClr val="tx1">
                    <a:lumMod val="65000"/>
                    <a:lumOff val="35000"/>
                  </a:schemeClr>
                </a:solidFill>
              </a:rPr>
              <a:t>.  ForgeFX shall determine the best manner in which to perform ForgeFX’s duties once assigned by </a:t>
            </a:r>
            <a:r>
              <a:rPr lang="en-US">
                <a:solidFill>
                  <a:srgbClr val="FF0000"/>
                </a:solidFill>
              </a:rPr>
              <a:t>Company Name</a:t>
            </a:r>
            <a:r>
              <a:rPr lang="en-US">
                <a:solidFill>
                  <a:schemeClr val="tx1">
                    <a:lumMod val="65000"/>
                    <a:lumOff val="35000"/>
                  </a:schemeClr>
                </a:solidFill>
              </a:rPr>
              <a:t>.</a:t>
            </a:r>
          </a:p>
          <a:p>
            <a:pPr>
              <a:lnSpc>
                <a:spcPct val="120000"/>
              </a:lnSpc>
              <a:spcBef>
                <a:spcPts val="600"/>
              </a:spcBef>
              <a:buFont typeface="+mj-lt"/>
              <a:buAutoNum type="arabicPeriod" startAt="10"/>
            </a:pPr>
            <a:r>
              <a:rPr lang="en-US"/>
              <a:t>Liability.</a:t>
            </a:r>
          </a:p>
          <a:p>
            <a:pPr lvl="1">
              <a:lnSpc>
                <a:spcPct val="120000"/>
              </a:lnSpc>
              <a:spcBef>
                <a:spcPts val="0"/>
              </a:spcBef>
            </a:pPr>
            <a:r>
              <a:rPr lang="en-US">
                <a:solidFill>
                  <a:schemeClr val="tx1">
                    <a:lumMod val="65000"/>
                    <a:lumOff val="35000"/>
                  </a:schemeClr>
                </a:solidFill>
              </a:rPr>
              <a:t>The work to be performed under this Agreement will be performed entirely at ForgeFX’s risk.  ForgeFX assumes all responsibility for the condition of tools, equipment, software and other items used in the performance of this Agreement. Up to, but not exceeding, the total Contractor compensation, ForgeFX agrees to indemnify, defend and hold </a:t>
            </a:r>
            <a:r>
              <a:rPr lang="en-US">
                <a:solidFill>
                  <a:srgbClr val="FF0000"/>
                </a:solidFill>
              </a:rPr>
              <a:t>Company Name</a:t>
            </a:r>
            <a:r>
              <a:rPr lang="en-US">
                <a:solidFill>
                  <a:schemeClr val="tx1">
                    <a:lumMod val="65000"/>
                    <a:lumOff val="35000"/>
                  </a:schemeClr>
                </a:solidFill>
              </a:rPr>
              <a:t> harmless from any and all claims, judgments, damages, liabilities and costs (including – but not limited to – attorneys’ fees and expert costs) caused by, arising out of, or in connection with The Products failure to provide the services rendered under this Agreement, including – but not limited to – any and all claims for infringement of patent(s) or other intellectual property in providing the Product or other services to</a:t>
            </a:r>
            <a:r>
              <a:rPr lang="en-US">
                <a:solidFill>
                  <a:srgbClr val="FF0000"/>
                </a:solidFill>
              </a:rPr>
              <a:t> Company Name</a:t>
            </a:r>
            <a:r>
              <a:rPr lang="en-US">
                <a:solidFill>
                  <a:schemeClr val="tx1">
                    <a:lumMod val="65000"/>
                    <a:lumOff val="35000"/>
                  </a:schemeClr>
                </a:solidFill>
              </a:rPr>
              <a: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331070869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911754"/>
          </a:xfrm>
        </p:spPr>
        <p:txBody>
          <a:bodyPr>
            <a:noAutofit/>
          </a:bodyPr>
          <a:lstStyle/>
          <a:p>
            <a:pPr>
              <a:lnSpc>
                <a:spcPct val="110000"/>
              </a:lnSpc>
              <a:spcBef>
                <a:spcPts val="600"/>
              </a:spcBef>
              <a:buFont typeface="+mj-lt"/>
              <a:buAutoNum type="arabicPeriod" startAt="11"/>
            </a:pPr>
            <a:r>
              <a:rPr lang="en-US"/>
              <a:t>Warranty.</a:t>
            </a:r>
          </a:p>
          <a:p>
            <a:pPr lvl="1">
              <a:spcBef>
                <a:spcPts val="0"/>
              </a:spcBef>
            </a:pPr>
            <a:r>
              <a:rPr lang="en-US">
                <a:solidFill>
                  <a:schemeClr val="tx1">
                    <a:lumMod val="65000"/>
                    <a:lumOff val="35000"/>
                  </a:schemeClr>
                </a:solidFill>
              </a:rPr>
              <a:t>ForgeFX warrants to </a:t>
            </a:r>
            <a:r>
              <a:rPr lang="en-US">
                <a:solidFill>
                  <a:srgbClr val="FF0000"/>
                </a:solidFill>
              </a:rPr>
              <a:t>Company Name</a:t>
            </a:r>
            <a:r>
              <a:rPr lang="en-US">
                <a:solidFill>
                  <a:schemeClr val="tx1">
                    <a:lumMod val="65000"/>
                    <a:lumOff val="35000"/>
                  </a:schemeClr>
                </a:solidFill>
              </a:rPr>
              <a:t> that for a period of ninety (90) days from the Final Delivery Date (the “Warranty Period”), the software shall operate in substantial conformity with the provided documentation. ForgeFX’s sole liability for any breach of this warranty shall be to use commercially reasonable efforts to provide </a:t>
            </a:r>
            <a:r>
              <a:rPr lang="en-US">
                <a:solidFill>
                  <a:srgbClr val="FF0000"/>
                </a:solidFill>
              </a:rPr>
              <a:t>Company Name</a:t>
            </a:r>
            <a:r>
              <a:rPr lang="en-US">
                <a:solidFill>
                  <a:schemeClr val="tx1">
                    <a:lumMod val="65000"/>
                    <a:lumOff val="35000"/>
                  </a:schemeClr>
                </a:solidFill>
              </a:rPr>
              <a:t> with an error-correction or work-around that corrects the reported non-conformity, to replace the non-conforming software with conforming software. </a:t>
            </a:r>
          </a:p>
          <a:p>
            <a:pPr>
              <a:lnSpc>
                <a:spcPct val="110000"/>
              </a:lnSpc>
              <a:spcBef>
                <a:spcPts val="600"/>
              </a:spcBef>
              <a:buAutoNum type="arabicPeriod" startAt="11"/>
            </a:pPr>
            <a:r>
              <a:rPr lang="en-US"/>
              <a:t>Choice of Law.</a:t>
            </a:r>
          </a:p>
          <a:p>
            <a:pPr lvl="1">
              <a:spcBef>
                <a:spcPts val="0"/>
              </a:spcBef>
            </a:pPr>
            <a:r>
              <a:rPr lang="en-US">
                <a:solidFill>
                  <a:schemeClr val="tx1">
                    <a:lumMod val="65000"/>
                    <a:lumOff val="35000"/>
                  </a:schemeClr>
                </a:solidFill>
              </a:rPr>
              <a:t>The laws of the state of California, without regard to its conflicts of </a:t>
            </a:r>
            <a:r>
              <a:rPr lang="en-US" err="1">
                <a:solidFill>
                  <a:schemeClr val="tx1">
                    <a:lumMod val="65000"/>
                    <a:lumOff val="35000"/>
                  </a:schemeClr>
                </a:solidFill>
              </a:rPr>
              <a:t>laws</a:t>
            </a:r>
            <a:r>
              <a:rPr lang="en-US">
                <a:solidFill>
                  <a:schemeClr val="tx1">
                    <a:lumMod val="65000"/>
                    <a:lumOff val="35000"/>
                  </a:schemeClr>
                </a:solidFill>
              </a:rPr>
              <a:t> provisions, shall govern the validity of this Agreement, the construction of its terms and the interpretation of the rights and duties of the parties hereto. Disputes will be settled through arbitration in a neutral location, according to the rules of the American Arbitration Association.</a:t>
            </a:r>
          </a:p>
          <a:p>
            <a:pPr>
              <a:lnSpc>
                <a:spcPct val="110000"/>
              </a:lnSpc>
              <a:spcBef>
                <a:spcPts val="600"/>
              </a:spcBef>
              <a:buAutoNum type="arabicPeriod" startAt="11"/>
            </a:pPr>
            <a:r>
              <a:rPr lang="en-US"/>
              <a:t>Confidentiality.</a:t>
            </a:r>
          </a:p>
          <a:p>
            <a:pPr lvl="1">
              <a:spcBef>
                <a:spcPts val="0"/>
              </a:spcBef>
            </a:pPr>
            <a:r>
              <a:rPr lang="en-US">
                <a:solidFill>
                  <a:schemeClr val="tx1">
                    <a:lumMod val="65000"/>
                    <a:lumOff val="35000"/>
                  </a:schemeClr>
                </a:solidFill>
              </a:rPr>
              <a:t>It is likely that ForgeFX will learn of information that </a:t>
            </a:r>
            <a:r>
              <a:rPr lang="en-US">
                <a:solidFill>
                  <a:srgbClr val="FF0000"/>
                </a:solidFill>
              </a:rPr>
              <a:t>Company Name</a:t>
            </a:r>
            <a:r>
              <a:rPr lang="en-US">
                <a:solidFill>
                  <a:schemeClr val="tx1">
                    <a:lumMod val="65000"/>
                    <a:lumOff val="35000"/>
                  </a:schemeClr>
                </a:solidFill>
              </a:rPr>
              <a:t> regards as confidential or sensitive. ForgeFX agrees to keep confidential this information and any other information that ForgeFX may acquire with respect to </a:t>
            </a:r>
            <a:r>
              <a:rPr lang="en-US">
                <a:solidFill>
                  <a:srgbClr val="FF0000"/>
                </a:solidFill>
              </a:rPr>
              <a:t>Company Name</a:t>
            </a:r>
            <a:r>
              <a:rPr lang="en-US">
                <a:solidFill>
                  <a:schemeClr val="tx1">
                    <a:lumMod val="65000"/>
                    <a:lumOff val="35000"/>
                  </a:schemeClr>
                </a:solidFill>
              </a:rPr>
              <a:t>’s business, including, but not limited to information relating to </a:t>
            </a:r>
            <a:r>
              <a:rPr lang="en-US">
                <a:solidFill>
                  <a:srgbClr val="FF0000"/>
                </a:solidFill>
              </a:rPr>
              <a:t>Company Name</a:t>
            </a:r>
            <a:r>
              <a:rPr lang="en-US">
                <a:solidFill>
                  <a:schemeClr val="tx1">
                    <a:lumMod val="65000"/>
                    <a:lumOff val="35000"/>
                  </a:schemeClr>
                </a:solidFill>
              </a:rPr>
              <a:t>’s products, customers, suppliers, pricing, costs, know-how, strategies, programs, processes, and practices (“Confidential Information”).  This pledge to protect Confidential Information from disclosure will continue even after the termination of this Agreement.  For purposes of this Agreement, the Product and its development, source code, and any and all related notes, documents, work papers, and analyses shall constitute Confidential Information.  ForgeFX shall not, at any time, directly or indirectly disclose any Confidential Information to any Competitive Business, including – but not limited to – utilizing any Confidential Information to assist in any way in the provision of goods or services by ForgeFX to a Competitive Business. The terms set forth in this Section 13 shall be superseded by the terms of any non-disclosure or confidentiality agreement which the parties have executed or may execute in the future relating to the subject matter hereof.</a:t>
            </a:r>
          </a:p>
          <a:p>
            <a:pPr>
              <a:spcBef>
                <a:spcPts val="600"/>
              </a:spcBef>
              <a:buFont typeface="+mj-lt"/>
              <a:buAutoNum type="arabicPeriod" startAt="14"/>
            </a:pPr>
            <a:r>
              <a:rPr lang="en-US"/>
              <a:t>Ownership Rights.</a:t>
            </a:r>
          </a:p>
          <a:p>
            <a:pPr lvl="1">
              <a:spcBef>
                <a:spcPts val="0"/>
              </a:spcBef>
            </a:pPr>
            <a:r>
              <a:rPr lang="en-US">
                <a:solidFill>
                  <a:schemeClr val="tx1">
                    <a:lumMod val="65000"/>
                    <a:lumOff val="35000"/>
                  </a:schemeClr>
                </a:solidFill>
              </a:rPr>
              <a:t>All writings and other works, excepting the ForgeSIM™ Simulation Engine as defined in the following section, but including and not limited to </a:t>
            </a:r>
            <a:r>
              <a:rPr lang="en-US">
                <a:solidFill>
                  <a:srgbClr val="FF0000"/>
                </a:solidFill>
              </a:rPr>
              <a:t>Company Name</a:t>
            </a:r>
            <a:r>
              <a:rPr lang="en-US">
                <a:solidFill>
                  <a:schemeClr val="tx1">
                    <a:lumMod val="65000"/>
                    <a:lumOff val="35000"/>
                  </a:schemeClr>
                </a:solidFill>
              </a:rPr>
              <a:t>’s designs, trade dress, logos, products, pricing, costs, know-how, marketing and business strategies, as well as any and all programs, processes, and practices and all those relating to </a:t>
            </a:r>
            <a:r>
              <a:rPr lang="en-US">
                <a:solidFill>
                  <a:srgbClr val="FF0000"/>
                </a:solidFill>
              </a:rPr>
              <a:t>Company Name</a:t>
            </a:r>
            <a:r>
              <a:rPr lang="en-US">
                <a:solidFill>
                  <a:schemeClr val="tx1">
                    <a:lumMod val="65000"/>
                    <a:lumOff val="35000"/>
                  </a:schemeClr>
                </a:solidFill>
              </a:rPr>
              <a:t>’s products, customers, computer programs, software, syllabuses, business plans, and all such similar creations, whether complete or incomplete, created by ForgeFX, either relating to the business of </a:t>
            </a:r>
            <a:r>
              <a:rPr lang="en-US">
                <a:solidFill>
                  <a:srgbClr val="FF0000"/>
                </a:solidFill>
              </a:rPr>
              <a:t>Company Name</a:t>
            </a:r>
            <a:r>
              <a:rPr lang="en-US">
                <a:solidFill>
                  <a:schemeClr val="tx1">
                    <a:lumMod val="65000"/>
                    <a:lumOff val="35000"/>
                  </a:schemeClr>
                </a:solidFill>
              </a:rPr>
              <a:t> or relating to ForgeFX’s work for </a:t>
            </a:r>
            <a:r>
              <a:rPr lang="en-US">
                <a:solidFill>
                  <a:srgbClr val="FF0000"/>
                </a:solidFill>
              </a:rPr>
              <a:t>Company Name</a:t>
            </a:r>
            <a:r>
              <a:rPr lang="en-US">
                <a:solidFill>
                  <a:schemeClr val="tx1">
                    <a:lumMod val="65000"/>
                    <a:lumOff val="35000"/>
                  </a:schemeClr>
                </a:solidFill>
              </a:rPr>
              <a:t>, during the course of employment shall be the exclusive property of </a:t>
            </a:r>
            <a:r>
              <a:rPr lang="en-US">
                <a:solidFill>
                  <a:srgbClr val="FF0000"/>
                </a:solidFill>
              </a:rPr>
              <a:t>Company Name</a:t>
            </a:r>
            <a:r>
              <a:rPr lang="en-US">
                <a:solidFill>
                  <a:schemeClr val="tx1">
                    <a:lumMod val="65000"/>
                    <a:lumOff val="35000"/>
                  </a:schemeClr>
                </a:solidFill>
              </a:rPr>
              <a:t>, except that ForgeFX may take shared developer credit for the development of the Product so they can provide a reference to the work in order to provide limited examples of previous work in an online portfolio or featured case study, or to submit such work to industry competitions with the prior written consent of </a:t>
            </a:r>
            <a:r>
              <a:rPr lang="en-US">
                <a:solidFill>
                  <a:srgbClr val="FF0000"/>
                </a:solidFill>
              </a:rPr>
              <a:t>Company Name</a:t>
            </a:r>
            <a:r>
              <a:rPr lang="en-US">
                <a:solidFill>
                  <a:schemeClr val="tx1">
                    <a:lumMod val="65000"/>
                    <a:lumOff val="35000"/>
                  </a:schemeClr>
                </a:solidFill>
              </a:rPr>
              <a:t>. To this end, all such works shall be considered “works for hire” which are owned by </a:t>
            </a:r>
            <a:r>
              <a:rPr lang="en-US">
                <a:solidFill>
                  <a:srgbClr val="FF0000"/>
                </a:solidFill>
              </a:rPr>
              <a:t>Company Name</a:t>
            </a:r>
            <a:r>
              <a:rPr lang="en-US">
                <a:solidFill>
                  <a:schemeClr val="tx1">
                    <a:lumMod val="65000"/>
                    <a:lumOff val="35000"/>
                  </a:schemeClr>
                </a:solidFill>
              </a:rPr>
              <a:t>, including computer source code, within the meaning of 17 U.S.C. §101.  </a:t>
            </a:r>
          </a:p>
        </p:txBody>
      </p:sp>
    </p:spTree>
    <p:extLst>
      <p:ext uri="{BB962C8B-B14F-4D97-AF65-F5344CB8AC3E}">
        <p14:creationId xmlns:p14="http://schemas.microsoft.com/office/powerpoint/2010/main" val="418441388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779319"/>
          </a:xfrm>
        </p:spPr>
        <p:txBody>
          <a:bodyPr>
            <a:noAutofit/>
          </a:bodyPr>
          <a:lstStyle/>
          <a:p>
            <a:pPr marL="346075" indent="0">
              <a:lnSpc>
                <a:spcPct val="110000"/>
              </a:lnSpc>
              <a:buNone/>
            </a:pP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To the extent that such works do not meet the definition of a “work for hire” pursuant to 17 U.S.C. §101, ForgeFX hereby assigns such works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appoints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with power of</a:t>
            </a:r>
            <a:r>
              <a:rPr lang="en-US" sz="1000">
                <a:solidFill>
                  <a:schemeClr val="tx1">
                    <a:lumMod val="65000"/>
                    <a:lumOff val="35000"/>
                  </a:schemeClr>
                </a:solidFill>
              </a:rPr>
              <a:t> </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attorney to execute written assignments of copyright to place legal title in such works in the name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hereby assigns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and/or the MANUFACTURER all of its right, title and interest in and to all Inventions.  During the term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all times thereafter, upon request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shall do any reasonable act and thing to assist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 any way to vest in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all of ForgeFX’s right, title and interest in and to the Product and any related inventions and to obtain, defend and enforce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sz="10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 rights with respect to those.</a:t>
            </a:r>
          </a:p>
          <a:p>
            <a:pPr>
              <a:spcBef>
                <a:spcPts val="600"/>
              </a:spcBef>
              <a:buFont typeface="+mj-lt"/>
              <a:buAutoNum type="arabicPeriod" startAt="15"/>
            </a:pPr>
            <a:r>
              <a:rPr lang="en-US"/>
              <a:t>Simulation Engine Ownership.</a:t>
            </a:r>
          </a:p>
          <a:p>
            <a:pPr lvl="1">
              <a:spcBef>
                <a:spcPts val="0"/>
              </a:spcBef>
            </a:pPr>
            <a:r>
              <a:rPr lang="en-US">
                <a:solidFill>
                  <a:schemeClr val="tx1">
                    <a:lumMod val="65000"/>
                    <a:lumOff val="35000"/>
                  </a:schemeClr>
                </a:solidFill>
              </a:rPr>
              <a:t>ForgeFX retains the rights to their core simulation engine (ForgeSIM™ Simulation Engine) proprietary software, while granting a perpetual non-exclusive license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This code library includes the core training simulation framework and foundation which is a prior work of ForgeFX and is not specific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a:t>
            </a:r>
          </a:p>
          <a:p>
            <a:pPr>
              <a:spcBef>
                <a:spcPts val="600"/>
              </a:spcBef>
              <a:buAutoNum type="arabicPeriod" startAt="15"/>
            </a:pPr>
            <a:r>
              <a:rPr lang="en-US"/>
              <a:t>Waiver.</a:t>
            </a:r>
          </a:p>
          <a:p>
            <a:pPr lvl="1">
              <a:spcBef>
                <a:spcPts val="0"/>
              </a:spcBef>
            </a:pPr>
            <a:r>
              <a:rPr lang="en-US">
                <a:solidFill>
                  <a:schemeClr val="tx1">
                    <a:lumMod val="65000"/>
                    <a:lumOff val="35000"/>
                  </a:schemeClr>
                </a:solidFill>
              </a:rPr>
              <a:t>Waiver by one party hereto of breach of any provision of this Agreement by the other shall not operate or be construed as a continuing waiver of the same or any other provision. All waivers must be in writing and signed by the waiving party.</a:t>
            </a:r>
          </a:p>
          <a:p>
            <a:pPr>
              <a:spcBef>
                <a:spcPts val="600"/>
              </a:spcBef>
              <a:buAutoNum type="arabicPeriod" startAt="15"/>
            </a:pPr>
            <a:r>
              <a:rPr lang="en-US"/>
              <a:t>Assignment.</a:t>
            </a:r>
          </a:p>
          <a:p>
            <a:pPr lvl="1">
              <a:spcBef>
                <a:spcPts val="0"/>
              </a:spcBef>
            </a:pPr>
            <a:r>
              <a:rPr lang="en-US">
                <a:solidFill>
                  <a:schemeClr val="tx1">
                    <a:lumMod val="65000"/>
                    <a:lumOff val="35000"/>
                  </a:schemeClr>
                </a:solidFill>
              </a:rPr>
              <a:t>ForgeFX shall not assign any of ForgeFX’s rights or obligations under this Agreement without the prior written consent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but is permitted to delegate the performance of any of ForgeFX’s duties hereunder, provided that ForgeFX shall remain solely liable for the work performed by such delegate(s). </a:t>
            </a:r>
          </a:p>
          <a:p>
            <a:pPr>
              <a:spcBef>
                <a:spcPts val="600"/>
              </a:spcBef>
              <a:buAutoNum type="arabicPeriod" startAt="15"/>
            </a:pPr>
            <a:r>
              <a:rPr lang="en-US"/>
              <a:t>Notices.</a:t>
            </a:r>
          </a:p>
          <a:p>
            <a:pPr lvl="1">
              <a:spcBef>
                <a:spcPts val="0"/>
              </a:spcBef>
            </a:pPr>
            <a:r>
              <a:rPr lang="en-US">
                <a:solidFill>
                  <a:schemeClr val="tx1">
                    <a:lumMod val="65000"/>
                    <a:lumOff val="35000"/>
                  </a:schemeClr>
                </a:solidFill>
              </a:rPr>
              <a:t>Any and all notices, demands, or other communications required or desired to be given hereunder by any party shall be in writing to the persons executing this Agreement on behalf of each of the respective parties. Notices shall be sent to the addresses of the parties set forth above by certified mail, return receipts requested.</a:t>
            </a:r>
          </a:p>
          <a:p>
            <a:pPr>
              <a:spcBef>
                <a:spcPts val="600"/>
              </a:spcBef>
              <a:buFont typeface="+mj-lt"/>
              <a:buAutoNum type="arabicPeriod" startAt="19"/>
            </a:pPr>
            <a:r>
              <a:rPr lang="en-US"/>
              <a:t>Modification or Amendment.</a:t>
            </a:r>
          </a:p>
          <a:p>
            <a:pPr lvl="1">
              <a:spcBef>
                <a:spcPts val="0"/>
              </a:spcBef>
            </a:pPr>
            <a:r>
              <a:rPr lang="en-US">
                <a:solidFill>
                  <a:schemeClr val="tx1">
                    <a:lumMod val="65000"/>
                    <a:lumOff val="35000"/>
                  </a:schemeClr>
                </a:solidFill>
              </a:rPr>
              <a:t>No amendment, change or modification of this Agreement shall be valid unless in writing signed by the parties hereto.</a:t>
            </a:r>
          </a:p>
          <a:p>
            <a:pPr>
              <a:spcBef>
                <a:spcPts val="600"/>
              </a:spcBef>
              <a:buAutoNum type="arabicPeriod" startAt="19"/>
            </a:pPr>
            <a:r>
              <a:rPr lang="en-US"/>
              <a:t>Entire Understanding.</a:t>
            </a:r>
          </a:p>
          <a:p>
            <a:pPr lvl="1">
              <a:spcBef>
                <a:spcPts val="0"/>
              </a:spcBef>
            </a:pPr>
            <a:r>
              <a:rPr lang="en-US">
                <a:solidFill>
                  <a:schemeClr val="tx1">
                    <a:lumMod val="65000"/>
                    <a:lumOff val="35000"/>
                  </a:schemeClr>
                </a:solidFill>
              </a:rPr>
              <a:t>This document and any schedules attached constitute the entire understanding and agreement of the parties, and any and all prior agreements, understandings, and representations are hereby terminated and canceled in their entirety and are of no further force and effect.</a:t>
            </a:r>
          </a:p>
          <a:p>
            <a:pPr>
              <a:spcBef>
                <a:spcPts val="600"/>
              </a:spcBef>
              <a:buAutoNum type="arabicPeriod" startAt="19"/>
            </a:pPr>
            <a:r>
              <a:rPr lang="en-US"/>
              <a:t>Unenforceability of Provisions.</a:t>
            </a:r>
          </a:p>
          <a:p>
            <a:pPr lvl="1">
              <a:spcBef>
                <a:spcPts val="0"/>
              </a:spcBef>
            </a:pPr>
            <a:r>
              <a:rPr lang="en-US">
                <a:solidFill>
                  <a:schemeClr val="tx1">
                    <a:lumMod val="65000"/>
                    <a:lumOff val="35000"/>
                  </a:schemeClr>
                </a:solidFill>
              </a:rPr>
              <a:t>If any provision of this Agreement, or any portion thereof, is held to be invalid and unenforceable, then the remainder of this Agreement shall nevertheless remain in full force and effect.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63839314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58875"/>
          </a:xfrm>
        </p:spPr>
        <p:txBody>
          <a:bodyPr>
            <a:noAutofit/>
          </a:bodyPr>
          <a:lstStyle/>
          <a:p>
            <a:pPr>
              <a:spcBef>
                <a:spcPts val="600"/>
              </a:spcBef>
              <a:buFont typeface="+mj-lt"/>
              <a:buAutoNum type="arabicPeriod" startAt="22"/>
            </a:pPr>
            <a:r>
              <a:rPr lang="en-US"/>
              <a:t>Compliance with Laws.</a:t>
            </a:r>
          </a:p>
          <a:p>
            <a:pPr lvl="1">
              <a:spcBef>
                <a:spcPts val="0"/>
              </a:spcBef>
            </a:pPr>
            <a:r>
              <a:rPr lang="en-US">
                <a:solidFill>
                  <a:schemeClr val="tx1">
                    <a:lumMod val="65000"/>
                    <a:lumOff val="35000"/>
                  </a:schemeClr>
                </a:solidFill>
              </a:rPr>
              <a:t>ForgeFX shall, in the performance of services hereunder, fully comply with all applicable provisions of laws, regulations, or ordinances, including but not limited to the laws of the United States.  Without limiting the foregoing, ForgeFX specifically certifies that neither it nor any of its employees or agents (</a:t>
            </a:r>
            <a:r>
              <a:rPr lang="en-US" err="1">
                <a:solidFill>
                  <a:schemeClr val="tx1">
                    <a:lumMod val="65000"/>
                    <a:lumOff val="35000"/>
                  </a:schemeClr>
                </a:solidFill>
              </a:rPr>
              <a:t>i</a:t>
            </a:r>
            <a:r>
              <a:rPr lang="en-US">
                <a:solidFill>
                  <a:schemeClr val="tx1">
                    <a:lumMod val="65000"/>
                    <a:lumOff val="35000"/>
                  </a:schemeClr>
                </a:solidFill>
              </a:rPr>
              <a:t>) is an official, agent or employee of any government or governmental agency or political party or a candidate for any political office, (ii) will use any funds for unlawful contributions, gifts, entertainment or other unlawful expenses related to political activity, (iii) will make any unlawful payment or offer anything of value to government officials or employees or to political parties or campaigns or will make any unlawful payment to any other person in any country in which ForgeFX provides services under this Agreement, (iv) will make any other unlawful payment, or (v) will violate any applicable export control, money laundering or antiterrorism law or regulation, nor will any of them otherwise take any action which would cause ForgeFX to be in violation of any laws, codes or national conventions or any related international conventions relating to bribery of foreign or domestic officials.</a:t>
            </a:r>
          </a:p>
          <a:p>
            <a:pPr>
              <a:spcBef>
                <a:spcPts val="600"/>
              </a:spcBef>
              <a:buFont typeface="+mj-lt"/>
              <a:buAutoNum type="arabicPeriod" startAt="23"/>
            </a:pPr>
            <a:r>
              <a:rPr lang="en-US"/>
              <a:t>Unauthorized Disclosure or Use.</a:t>
            </a:r>
          </a:p>
          <a:p>
            <a:pPr lvl="1">
              <a:spcBef>
                <a:spcPts val="0"/>
              </a:spcBef>
            </a:pPr>
            <a:r>
              <a:rPr lang="en-US">
                <a:solidFill>
                  <a:schemeClr val="tx1">
                    <a:lumMod val="65000"/>
                    <a:lumOff val="35000"/>
                  </a:schemeClr>
                </a:solidFill>
              </a:rPr>
              <a:t>While ForgeFX is engaged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and for a period of one (1) year after the last day of ForgeFX’s engagement by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(regardless of the reason that such engagement ceases), ForgeFX shall not, in connection with or to benefit any Competitive Business of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a:r>
            <a:r>
              <a:rPr lang="en-US" err="1">
                <a:solidFill>
                  <a:schemeClr val="tx1">
                    <a:lumMod val="65000"/>
                    <a:lumOff val="35000"/>
                  </a:schemeClr>
                </a:solidFill>
              </a:rPr>
              <a:t>i</a:t>
            </a:r>
            <a:r>
              <a:rPr lang="en-US">
                <a:solidFill>
                  <a:schemeClr val="tx1">
                    <a:lumMod val="65000"/>
                    <a:lumOff val="35000"/>
                  </a:schemeClr>
                </a:solidFill>
              </a:rPr>
              <a:t>) use any Confidential Information for any purpose, (ii) disclose any Confidential Information to any person or entity, (iii) keep or make copies of any documents, records or property of any nature whatsoever containing any Confidential Information or (iv) assist any third party in engaging in any of the foregoing, except to the extent reasonably necessary or appropriate to perform ForgeFX’s duties under this Agreement and except as is expressly authorized by</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 Company Name</a:t>
            </a:r>
            <a:r>
              <a:rPr lang="en-US">
                <a:solidFill>
                  <a:schemeClr val="tx1">
                    <a:lumMod val="65000"/>
                    <a:lumOff val="35000"/>
                  </a:schemeClr>
                </a:solidFill>
              </a:rPr>
              <a:t>.  Nothing in this Agreement reduces ForgeFX’s obligation to comply with applicable laws relating to trade secrets, confidential information and unfair competition.  Accordingly, notwithstanding the foregoing, ForgeFX’s obligations under this Section with respect to Confidential Information that constitutes a trade secret under applicable law shall continue until such Confidential Information no longer constitutes a trade secret.</a:t>
            </a:r>
          </a:p>
          <a:p>
            <a:pPr>
              <a:spcBef>
                <a:spcPts val="600"/>
              </a:spcBef>
              <a:buFont typeface="+mj-lt"/>
              <a:buAutoNum type="arabicPeriod" startAt="23"/>
            </a:pPr>
            <a:r>
              <a:rPr lang="en-US"/>
              <a:t>Scope of Work.</a:t>
            </a:r>
          </a:p>
          <a:p>
            <a:pPr lvl="1">
              <a:spcBef>
                <a:spcPts val="0"/>
              </a:spcBef>
            </a:pPr>
            <a:r>
              <a:rPr lang="en-US">
                <a:solidFill>
                  <a:schemeClr val="tx1">
                    <a:lumMod val="65000"/>
                    <a:lumOff val="35000"/>
                  </a:schemeClr>
                </a:solidFill>
              </a:rPr>
              <a:t>The scope of work for this project is based on Option A (“Core”) as defined in the Scope Options &amp; Pricing page in this document. If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decides to proceed with one of the other proposed options, ForgeFX will submit a revised Development Agreement.</a:t>
            </a:r>
          </a:p>
          <a:p>
            <a:pPr>
              <a:spcBef>
                <a:spcPts val="600"/>
              </a:spcBef>
              <a:buFont typeface="+mj-lt"/>
              <a:buAutoNum type="arabicPeriod" startAt="23"/>
            </a:pPr>
            <a:r>
              <a:rPr lang="en-US"/>
              <a:t>Change Orders.</a:t>
            </a:r>
          </a:p>
          <a:p>
            <a:pPr lvl="1">
              <a:spcBef>
                <a:spcPts val="0"/>
              </a:spcBef>
            </a:pPr>
            <a:r>
              <a:rPr lang="en-US">
                <a:solidFill>
                  <a:schemeClr val="tx1">
                    <a:lumMod val="65000"/>
                    <a:lumOff val="35000"/>
                  </a:schemeClr>
                </a:solidFill>
              </a:rPr>
              <a:t>As the project proceeds, certain desired features may surface that were not included in the initial scope of the project. If the scope of the feature is substantial, ForgeFX will communicate this and put together a bid for the time and budget that would be required to implement the out-of-scope feature.</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0114028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538928"/>
          </a:xfrm>
        </p:spPr>
        <p:txBody>
          <a:bodyPr>
            <a:noAutofit/>
          </a:bodyPr>
          <a:lstStyle/>
          <a:p>
            <a:pPr>
              <a:buFont typeface="+mj-lt"/>
              <a:buAutoNum type="arabicPeriod" startAt="26"/>
            </a:pPr>
            <a:r>
              <a:rPr lang="en-US"/>
              <a:t>Cost Breakdown.</a:t>
            </a:r>
          </a:p>
          <a:p>
            <a:pPr lvl="1"/>
            <a:r>
              <a:rPr lang="en-US">
                <a:solidFill>
                  <a:schemeClr val="tx1">
                    <a:lumMod val="65000"/>
                    <a:lumOff val="35000"/>
                  </a:schemeClr>
                </a:solidFill>
              </a:rPr>
              <a:t>The following table breaks down the project cost by development activity.</a:t>
            </a:r>
          </a:p>
        </p:txBody>
      </p:sp>
      <p:graphicFrame>
        <p:nvGraphicFramePr>
          <p:cNvPr id="7" name="Table 6">
            <a:extLst>
              <a:ext uri="{FF2B5EF4-FFF2-40B4-BE49-F238E27FC236}">
                <a16:creationId xmlns:a16="http://schemas.microsoft.com/office/drawing/2014/main" id="{90BD48AE-935D-4443-9D36-F9FD31D1B461}"/>
              </a:ext>
            </a:extLst>
          </p:cNvPr>
          <p:cNvGraphicFramePr>
            <a:graphicFrameLocks noGrp="1"/>
          </p:cNvGraphicFramePr>
          <p:nvPr>
            <p:extLst>
              <p:ext uri="{D42A27DB-BD31-4B8C-83A1-F6EECF244321}">
                <p14:modId xmlns:p14="http://schemas.microsoft.com/office/powerpoint/2010/main" val="3390340710"/>
              </p:ext>
            </p:extLst>
          </p:nvPr>
        </p:nvGraphicFramePr>
        <p:xfrm>
          <a:off x="761628" y="2402757"/>
          <a:ext cx="5510633" cy="2287020"/>
        </p:xfrm>
        <a:graphic>
          <a:graphicData uri="http://schemas.openxmlformats.org/drawingml/2006/table">
            <a:tbl>
              <a:tblPr firstRow="1" lastRow="1" bandRow="1">
                <a:tableStyleId>{5940675A-B579-460E-94D1-54222C63F5DA}</a:tableStyleId>
              </a:tblPr>
              <a:tblGrid>
                <a:gridCol w="315587">
                  <a:extLst>
                    <a:ext uri="{9D8B030D-6E8A-4147-A177-3AD203B41FA5}">
                      <a16:colId xmlns:a16="http://schemas.microsoft.com/office/drawing/2014/main" val="1742663377"/>
                    </a:ext>
                  </a:extLst>
                </a:gridCol>
                <a:gridCol w="3744706">
                  <a:extLst>
                    <a:ext uri="{9D8B030D-6E8A-4147-A177-3AD203B41FA5}">
                      <a16:colId xmlns:a16="http://schemas.microsoft.com/office/drawing/2014/main" val="2698656318"/>
                    </a:ext>
                  </a:extLst>
                </a:gridCol>
                <a:gridCol w="747029">
                  <a:extLst>
                    <a:ext uri="{9D8B030D-6E8A-4147-A177-3AD203B41FA5}">
                      <a16:colId xmlns:a16="http://schemas.microsoft.com/office/drawing/2014/main" val="4138809830"/>
                    </a:ext>
                  </a:extLst>
                </a:gridCol>
                <a:gridCol w="703311">
                  <a:extLst>
                    <a:ext uri="{9D8B030D-6E8A-4147-A177-3AD203B41FA5}">
                      <a16:colId xmlns:a16="http://schemas.microsoft.com/office/drawing/2014/main" val="1673364642"/>
                    </a:ext>
                  </a:extLst>
                </a:gridCol>
              </a:tblGrid>
              <a:tr h="223838">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l"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Feature</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Hours</a:t>
                      </a:r>
                    </a:p>
                  </a:txBody>
                  <a:tcPr marL="45720" marR="45720">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ctr" defTabSz="685800" rtl="0" eaLnBrk="1" latinLnBrk="0" hangingPunct="1">
                        <a:lnSpc>
                          <a:spcPct val="115000"/>
                        </a:lnSpc>
                        <a:spcBef>
                          <a:spcPts val="0"/>
                        </a:spcBef>
                        <a:spcAft>
                          <a:spcPts val="0"/>
                        </a:spcAft>
                      </a:pPr>
                      <a:r>
                        <a:rPr lang="en-US" sz="900" b="1" kern="1200">
                          <a:solidFill>
                            <a:schemeClr val="tx1">
                              <a:lumMod val="75000"/>
                              <a:lumOff val="25000"/>
                            </a:schemeClr>
                          </a:solidFill>
                          <a:latin typeface="+mn-lt"/>
                          <a:ea typeface="+mn-ea"/>
                          <a:cs typeface="+mn-cs"/>
                        </a:rPr>
                        <a:t>Total %</a:t>
                      </a:r>
                    </a:p>
                  </a:txBody>
                  <a:tcPr marL="45720" marR="4572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19616144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1</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Project Management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870987209"/>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2</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3D Model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128.25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315879447"/>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3</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2D User Interface Development</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0911444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4</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Application Programming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6032763"/>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5</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Requirements Gathering</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428</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10</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417627220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6</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Documentation</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390634422"/>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7</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Reviews</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1796555136"/>
                  </a:ext>
                </a:extLst>
              </a:tr>
              <a:tr h="223838">
                <a:tc>
                  <a:txBody>
                    <a:bodyPr/>
                    <a:lstStyle/>
                    <a:p>
                      <a:pPr marL="0" marR="0" algn="ctr">
                        <a:spcBef>
                          <a:spcPts val="0"/>
                        </a:spcBef>
                        <a:spcAft>
                          <a:spcPts val="0"/>
                        </a:spcAft>
                      </a:pPr>
                      <a:r>
                        <a:rPr lang="en-US" sz="1000">
                          <a:effectLst/>
                          <a:latin typeface="+mn-lt"/>
                          <a:ea typeface="Calibri" panose="020F0502020204030204" pitchFamily="34" charset="0"/>
                        </a:rPr>
                        <a:t>8</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spcBef>
                          <a:spcPts val="0"/>
                        </a:spcBef>
                        <a:spcAft>
                          <a:spcPts val="0"/>
                        </a:spcAft>
                      </a:pPr>
                      <a:r>
                        <a:rPr lang="en-US" sz="1000">
                          <a:effectLst/>
                          <a:latin typeface="+mn-lt"/>
                          <a:ea typeface="Calibri" panose="020F0502020204030204" pitchFamily="34" charset="0"/>
                        </a:rPr>
                        <a:t>Quality Assurance</a:t>
                      </a:r>
                    </a:p>
                  </a:txBody>
                  <a:tcPr marL="68580" marR="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42.75</a:t>
                      </a:r>
                    </a:p>
                  </a:txBody>
                  <a:tcPr marL="6858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tc>
                  <a:txBody>
                    <a:bodyPr/>
                    <a:lstStyle/>
                    <a:p>
                      <a:pPr marL="0" marR="0" algn="r">
                        <a:spcBef>
                          <a:spcPts val="0"/>
                        </a:spcBef>
                        <a:spcAft>
                          <a:spcPts val="0"/>
                        </a:spcAft>
                      </a:pPr>
                      <a:r>
                        <a:rPr lang="en-US" sz="1000">
                          <a:effectLst/>
                          <a:latin typeface="+mn-lt"/>
                          <a:ea typeface="Calibri" panose="020F0502020204030204" pitchFamily="34" charset="0"/>
                        </a:rPr>
                        <a:t>5</a:t>
                      </a:r>
                    </a:p>
                  </a:txBody>
                  <a:tcPr marL="68580" marR="228600" marT="0" marB="0" anchor="ctr">
                    <a:lnL w="6350" cap="flat" cmpd="sng" algn="ctr">
                      <a:solidFill>
                        <a:schemeClr val="tx1">
                          <a:lumMod val="50000"/>
                          <a:lumOff val="50000"/>
                        </a:schemeClr>
                      </a:solidFill>
                      <a:prstDash val="solid"/>
                      <a:round/>
                      <a:headEnd type="none" w="med" len="med"/>
                      <a:tailEnd type="none" w="med" len="med"/>
                    </a:lnL>
                    <a:lnR w="6350" cap="flat" cmpd="sng" algn="ctr">
                      <a:solidFill>
                        <a:schemeClr val="tx1">
                          <a:lumMod val="50000"/>
                          <a:lumOff val="50000"/>
                        </a:schemeClr>
                      </a:solidFill>
                      <a:prstDash val="solid"/>
                      <a:round/>
                      <a:headEnd type="none" w="med" len="med"/>
                      <a:tailEnd type="none" w="med" len="med"/>
                    </a:lnR>
                    <a:lnT w="6350" cap="flat" cmpd="sng" algn="ctr">
                      <a:solidFill>
                        <a:schemeClr val="tx1">
                          <a:lumMod val="50000"/>
                          <a:lumOff val="50000"/>
                        </a:schemeClr>
                      </a:solidFill>
                      <a:prstDash val="solid"/>
                      <a:round/>
                      <a:headEnd type="none" w="med" len="med"/>
                      <a:tailEnd type="none" w="med" len="med"/>
                    </a:lnT>
                    <a:lnB w="6350" cap="flat" cmpd="sng" algn="ctr">
                      <a:solidFill>
                        <a:schemeClr val="tx1">
                          <a:lumMod val="50000"/>
                          <a:lumOff val="50000"/>
                        </a:schemeClr>
                      </a:solidFill>
                      <a:prstDash val="solid"/>
                      <a:round/>
                      <a:headEnd type="none" w="med" len="med"/>
                      <a:tailEnd type="none" w="med" len="med"/>
                    </a:lnB>
                  </a:tcPr>
                </a:tc>
                <a:extLst>
                  <a:ext uri="{0D108BD9-81ED-4DB2-BD59-A6C34878D82A}">
                    <a16:rowId xmlns:a16="http://schemas.microsoft.com/office/drawing/2014/main" val="2445773552"/>
                  </a:ext>
                </a:extLst>
              </a:tr>
              <a:tr h="223838">
                <a:tc gridSpan="2">
                  <a:txBody>
                    <a:bodyPr/>
                    <a:lstStyle/>
                    <a:p>
                      <a:pPr marL="0" marR="0" algn="r" defTabSz="685800" rtl="0" eaLnBrk="1" latinLnBrk="0" hangingPunct="1">
                        <a:lnSpc>
                          <a:spcPct val="115000"/>
                        </a:lnSpc>
                        <a:spcBef>
                          <a:spcPts val="0"/>
                        </a:spcBef>
                        <a:spcAft>
                          <a:spcPts val="0"/>
                        </a:spcAft>
                      </a:pPr>
                      <a:r>
                        <a:rPr lang="en-US" sz="1000" b="1" kern="1200">
                          <a:solidFill>
                            <a:schemeClr val="tx1">
                              <a:lumMod val="75000"/>
                              <a:lumOff val="25000"/>
                            </a:schemeClr>
                          </a:solidFill>
                          <a:latin typeface="+mn-lt"/>
                          <a:ea typeface="+mn-ea"/>
                          <a:cs typeface="+mn-cs"/>
                        </a:rPr>
                        <a:t>Total</a:t>
                      </a:r>
                    </a:p>
                  </a:txBody>
                  <a:tcPr marL="45720" marR="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hMerge="1">
                  <a:txBody>
                    <a:bodyPr/>
                    <a:lstStyle/>
                    <a:p>
                      <a:endParaRPr lang="en-US"/>
                    </a:p>
                  </a:txBody>
                  <a:tcPr/>
                </a:tc>
                <a:tc>
                  <a:txBody>
                    <a:bodyPr/>
                    <a:lstStyle/>
                    <a:p>
                      <a:pPr algn="r" fontAlgn="b"/>
                      <a:r>
                        <a:rPr lang="en-US" sz="1000" b="1" kern="1200">
                          <a:solidFill>
                            <a:schemeClr val="tx1">
                              <a:lumMod val="75000"/>
                              <a:lumOff val="25000"/>
                            </a:schemeClr>
                          </a:solidFill>
                          <a:latin typeface="+mn-lt"/>
                          <a:ea typeface="+mn-ea"/>
                          <a:cs typeface="+mn-cs"/>
                        </a:rPr>
                        <a:t>855.00</a:t>
                      </a:r>
                    </a:p>
                  </a:txBody>
                  <a:tcPr marL="4572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r" fontAlgn="b"/>
                      <a:r>
                        <a:rPr lang="en-US" sz="1000" b="1" kern="1200">
                          <a:solidFill>
                            <a:schemeClr val="tx1">
                              <a:lumMod val="75000"/>
                              <a:lumOff val="25000"/>
                            </a:schemeClr>
                          </a:solidFill>
                          <a:latin typeface="+mn-lt"/>
                          <a:ea typeface="+mn-ea"/>
                          <a:cs typeface="+mn-cs"/>
                        </a:rPr>
                        <a:t>100%</a:t>
                      </a:r>
                    </a:p>
                  </a:txBody>
                  <a:tcPr marL="45720" marR="182880" anchor="ctr">
                    <a:lnL w="12700" cmpd="sng">
                      <a:noFill/>
                    </a:lnL>
                    <a:lnR w="12700" cmpd="sng">
                      <a:noFill/>
                    </a:lnR>
                    <a:lnT w="6350" cap="flat" cmpd="sng" algn="ctr">
                      <a:solidFill>
                        <a:schemeClr val="tx1">
                          <a:lumMod val="50000"/>
                          <a:lumOff val="50000"/>
                        </a:schemeClr>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688145364"/>
                  </a:ext>
                </a:extLst>
              </a:tr>
            </a:tbl>
          </a:graphicData>
        </a:graphic>
      </p:graphicFrame>
      <p:sp>
        <p:nvSpPr>
          <p:cNvPr id="10" name="Text Placeholder 3">
            <a:extLst>
              <a:ext uri="{FF2B5EF4-FFF2-40B4-BE49-F238E27FC236}">
                <a16:creationId xmlns:a16="http://schemas.microsoft.com/office/drawing/2014/main" id="{8A27CB3B-380E-4E2D-B3B0-BBEC7518209B}"/>
              </a:ext>
            </a:extLst>
          </p:cNvPr>
          <p:cNvSpPr txBox="1">
            <a:spLocks/>
          </p:cNvSpPr>
          <p:nvPr/>
        </p:nvSpPr>
        <p:spPr>
          <a:xfrm>
            <a:off x="361571" y="4756776"/>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a:latin typeface="Lato Black" panose="020F0502020204030203" pitchFamily="34" charset="0"/>
                <a:ea typeface="Lato Black" panose="020F0502020204030203" pitchFamily="34" charset="0"/>
                <a:cs typeface="Lato Black" panose="020F0502020204030203" pitchFamily="34" charset="0"/>
              </a:rPr>
              <a:t>          Post Launch Support</a:t>
            </a:r>
          </a:p>
          <a:p>
            <a:pPr lvl="1"/>
            <a:r>
              <a:rPr lang="en-US">
                <a:solidFill>
                  <a:schemeClr val="tx1">
                    <a:lumMod val="65000"/>
                    <a:lumOff val="35000"/>
                  </a:schemeClr>
                </a:solidFill>
              </a:rPr>
              <a:t>Post launch support will be available on an as needed basis at an hourly rate of $125 for a period of 6 months. At which point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may arrange a support extension with ForgeFX.</a:t>
            </a:r>
          </a:p>
        </p:txBody>
      </p:sp>
      <p:sp>
        <p:nvSpPr>
          <p:cNvPr id="5" name="Text Placeholder 3">
            <a:extLst>
              <a:ext uri="{FF2B5EF4-FFF2-40B4-BE49-F238E27FC236}">
                <a16:creationId xmlns:a16="http://schemas.microsoft.com/office/drawing/2014/main" id="{DDAC5AC9-A5FD-CC1B-F2D5-C9ABA64E876A}"/>
              </a:ext>
            </a:extLst>
          </p:cNvPr>
          <p:cNvSpPr txBox="1">
            <a:spLocks/>
          </p:cNvSpPr>
          <p:nvPr/>
        </p:nvSpPr>
        <p:spPr>
          <a:xfrm>
            <a:off x="365760" y="5617795"/>
            <a:ext cx="6153149" cy="703259"/>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startAt="27"/>
            </a:pPr>
            <a:r>
              <a:rPr lang="en-US">
                <a:latin typeface="Lato Black" panose="020F0502020204030203" pitchFamily="34" charset="0"/>
                <a:ea typeface="Lato Black" panose="020F0502020204030203" pitchFamily="34" charset="0"/>
                <a:cs typeface="Lato Black" panose="020F0502020204030203" pitchFamily="34" charset="0"/>
              </a:rPr>
              <a:t>Timeline and Invoicing Schedule.</a:t>
            </a:r>
          </a:p>
          <a:p>
            <a:pPr lvl="1"/>
            <a:r>
              <a:rPr lang="en-US">
                <a:solidFill>
                  <a:schemeClr val="tx1">
                    <a:lumMod val="65000"/>
                    <a:lumOff val="35000"/>
                  </a:schemeClr>
                </a:solidFill>
              </a:rPr>
              <a:t>The product will be developed over the course of </a:t>
            </a:r>
            <a:r>
              <a:rPr lang="en-US" b="1">
                <a:solidFill>
                  <a:schemeClr val="tx1">
                    <a:lumMod val="65000"/>
                    <a:lumOff val="35000"/>
                  </a:schemeClr>
                </a:solidFill>
              </a:rPr>
              <a:t>3 months.  </a:t>
            </a:r>
            <a:r>
              <a:rPr lang="en-US">
                <a:solidFill>
                  <a:schemeClr val="tx1">
                    <a:lumMod val="65000"/>
                    <a:lumOff val="35000"/>
                  </a:schemeClr>
                </a:solidFill>
              </a:rPr>
              <a:t>Invoices will be submitted to </a:t>
            </a:r>
            <a:r>
              <a:rPr lang="en-US" sz="1000">
                <a:solidFill>
                  <a:srgbClr val="FF0000"/>
                </a:solidFill>
                <a:latin typeface="Calibri" panose="020F0502020204030204" pitchFamily="34" charset="0"/>
                <a:ea typeface="Calibri" panose="020F0502020204030204" pitchFamily="34" charset="0"/>
                <a:cs typeface="Calibri" panose="020F0502020204030204" pitchFamily="34" charset="0"/>
              </a:rPr>
              <a:t>Company Name</a:t>
            </a:r>
            <a:r>
              <a:rPr lang="en-US">
                <a:solidFill>
                  <a:schemeClr val="tx1">
                    <a:lumMod val="65000"/>
                    <a:lumOff val="35000"/>
                  </a:schemeClr>
                </a:solidFill>
              </a:rPr>
              <a:t> at the end of each month. Payments due net 30 upon receipt of any undisputed invoice.</a:t>
            </a:r>
          </a:p>
        </p:txBody>
      </p:sp>
      <p:graphicFrame>
        <p:nvGraphicFramePr>
          <p:cNvPr id="6" name="Table 5">
            <a:extLst>
              <a:ext uri="{FF2B5EF4-FFF2-40B4-BE49-F238E27FC236}">
                <a16:creationId xmlns:a16="http://schemas.microsoft.com/office/drawing/2014/main" id="{15753F84-8566-4FBC-1801-BC85709839DF}"/>
              </a:ext>
            </a:extLst>
          </p:cNvPr>
          <p:cNvGraphicFramePr>
            <a:graphicFrameLocks noGrp="1"/>
          </p:cNvGraphicFramePr>
          <p:nvPr/>
        </p:nvGraphicFramePr>
        <p:xfrm>
          <a:off x="795528" y="6447523"/>
          <a:ext cx="5476733" cy="1752636"/>
        </p:xfrm>
        <a:graphic>
          <a:graphicData uri="http://schemas.openxmlformats.org/drawingml/2006/table">
            <a:tbl>
              <a:tblPr firstRow="1" bandRow="1">
                <a:tableStyleId>{5940675A-B579-460E-94D1-54222C63F5DA}</a:tableStyleId>
              </a:tblPr>
              <a:tblGrid>
                <a:gridCol w="565439">
                  <a:extLst>
                    <a:ext uri="{9D8B030D-6E8A-4147-A177-3AD203B41FA5}">
                      <a16:colId xmlns:a16="http://schemas.microsoft.com/office/drawing/2014/main" val="699475548"/>
                    </a:ext>
                  </a:extLst>
                </a:gridCol>
                <a:gridCol w="3620386">
                  <a:extLst>
                    <a:ext uri="{9D8B030D-6E8A-4147-A177-3AD203B41FA5}">
                      <a16:colId xmlns:a16="http://schemas.microsoft.com/office/drawing/2014/main" val="3651948886"/>
                    </a:ext>
                  </a:extLst>
                </a:gridCol>
                <a:gridCol w="510738">
                  <a:extLst>
                    <a:ext uri="{9D8B030D-6E8A-4147-A177-3AD203B41FA5}">
                      <a16:colId xmlns:a16="http://schemas.microsoft.com/office/drawing/2014/main" val="2951940938"/>
                    </a:ext>
                  </a:extLst>
                </a:gridCol>
                <a:gridCol w="780170">
                  <a:extLst>
                    <a:ext uri="{9D8B030D-6E8A-4147-A177-3AD203B41FA5}">
                      <a16:colId xmlns:a16="http://schemas.microsoft.com/office/drawing/2014/main" val="3470847959"/>
                    </a:ext>
                  </a:extLst>
                </a:gridCol>
              </a:tblGrid>
              <a:tr h="292106">
                <a:tc>
                  <a:txBody>
                    <a:bodyPr/>
                    <a:lstStyle/>
                    <a:p>
                      <a:pPr algn="ctr"/>
                      <a:r>
                        <a:rPr lang="en-US" sz="900" b="1">
                          <a:solidFill>
                            <a:schemeClr val="tx1">
                              <a:lumMod val="75000"/>
                              <a:lumOff val="25000"/>
                            </a:schemeClr>
                          </a:solidFill>
                        </a:rPr>
                        <a:t>Month</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900" b="1">
                          <a:solidFill>
                            <a:schemeClr val="tx1">
                              <a:lumMod val="75000"/>
                              <a:lumOff val="25000"/>
                            </a:schemeClr>
                          </a:solidFill>
                        </a:rPr>
                        <a:t>Description</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Hours</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ctr"/>
                      <a:r>
                        <a:rPr lang="en-US" sz="900" b="1">
                          <a:solidFill>
                            <a:schemeClr val="tx1">
                              <a:lumMod val="75000"/>
                              <a:lumOff val="25000"/>
                            </a:schemeClr>
                          </a:solidFill>
                        </a:rPr>
                        <a:t>Cost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953697632"/>
                  </a:ext>
                </a:extLst>
              </a:tr>
              <a:tr h="292106">
                <a:tc>
                  <a:txBody>
                    <a:bodyPr/>
                    <a:lstStyle/>
                    <a:p>
                      <a:pPr algn="ctr"/>
                      <a:r>
                        <a:rPr lang="en-US" sz="1000">
                          <a:solidFill>
                            <a:schemeClr val="tx1">
                              <a:lumMod val="75000"/>
                              <a:lumOff val="25000"/>
                            </a:schemeClr>
                          </a:solidFill>
                        </a:rPr>
                        <a:t>0</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l"/>
                      <a:r>
                        <a:rPr lang="en-US" sz="1000">
                          <a:solidFill>
                            <a:schemeClr val="tx1">
                              <a:lumMod val="75000"/>
                              <a:lumOff val="25000"/>
                            </a:schemeClr>
                          </a:solidFill>
                        </a:rPr>
                        <a:t>Kickoff and Initial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endParaRPr lang="en-US" sz="1000">
                        <a:solidFill>
                          <a:schemeClr val="tx1">
                            <a:lumMod val="75000"/>
                            <a:lumOff val="25000"/>
                          </a:schemeClr>
                        </a:solidFill>
                      </a:endParaRP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$10,000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247537493"/>
                  </a:ext>
                </a:extLst>
              </a:tr>
              <a:tr h="292106">
                <a:tc>
                  <a:txBody>
                    <a:bodyPr/>
                    <a:lstStyle/>
                    <a:p>
                      <a:pPr algn="ctr"/>
                      <a:r>
                        <a:rPr lang="en-US" sz="1000">
                          <a:solidFill>
                            <a:schemeClr val="tx1">
                              <a:lumMod val="75000"/>
                              <a:lumOff val="25000"/>
                            </a:schemeClr>
                          </a:solidFill>
                        </a:rPr>
                        <a:t>1</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Alpha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577814940"/>
                  </a:ext>
                </a:extLst>
              </a:tr>
              <a:tr h="292106">
                <a:tc>
                  <a:txBody>
                    <a:bodyPr/>
                    <a:lstStyle/>
                    <a:p>
                      <a:pPr algn="ctr"/>
                      <a:r>
                        <a:rPr lang="en-US" sz="1000">
                          <a:solidFill>
                            <a:schemeClr val="tx1">
                              <a:lumMod val="75000"/>
                              <a:lumOff val="25000"/>
                            </a:schemeClr>
                          </a:solidFill>
                        </a:rPr>
                        <a:t>2</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Beta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$13,000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1434129854"/>
                  </a:ext>
                </a:extLst>
              </a:tr>
              <a:tr h="292106">
                <a:tc>
                  <a:txBody>
                    <a:bodyPr/>
                    <a:lstStyle/>
                    <a:p>
                      <a:pPr algn="ctr"/>
                      <a:r>
                        <a:rPr lang="en-US" sz="1000">
                          <a:solidFill>
                            <a:schemeClr val="tx1">
                              <a:lumMod val="75000"/>
                              <a:lumOff val="25000"/>
                            </a:schemeClr>
                          </a:solidFill>
                        </a:rPr>
                        <a:t>3</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00">
                          <a:solidFill>
                            <a:schemeClr val="tx1">
                              <a:lumMod val="75000"/>
                              <a:lumOff val="25000"/>
                            </a:schemeClr>
                          </a:solidFill>
                        </a:rPr>
                        <a:t>Release Candidate (RC) &amp; Golden Master (GM) Development</a:t>
                      </a:r>
                    </a:p>
                  </a:txBody>
                  <a:tcPr marL="45720" marR="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285</a:t>
                      </a:r>
                    </a:p>
                  </a:txBody>
                  <a:tcPr marL="4572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algn="r"/>
                      <a:r>
                        <a:rPr lang="en-US" sz="1000">
                          <a:solidFill>
                            <a:schemeClr val="tx1">
                              <a:lumMod val="75000"/>
                              <a:lumOff val="25000"/>
                            </a:schemeClr>
                          </a:solidFill>
                        </a:rPr>
                        <a:t>$14,000</a:t>
                      </a:r>
                    </a:p>
                  </a:txBody>
                  <a:tcPr marL="45720" marR="182880" anchor="ctr">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378338862"/>
                  </a:ext>
                </a:extLst>
              </a:tr>
              <a:tr h="292106">
                <a:tc>
                  <a:txBody>
                    <a:bodyPr/>
                    <a:lstStyle/>
                    <a:p>
                      <a:pPr algn="ctr"/>
                      <a:endParaRPr lang="en-US" sz="1000" b="1">
                        <a:solidFill>
                          <a:schemeClr val="tx1">
                            <a:lumMod val="75000"/>
                            <a:lumOff val="25000"/>
                          </a:schemeClr>
                        </a:solidFill>
                      </a:endParaRP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Totals</a:t>
                      </a:r>
                    </a:p>
                  </a:txBody>
                  <a:tcPr marL="45720" marR="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855</a:t>
                      </a:r>
                    </a:p>
                  </a:txBody>
                  <a:tcPr marL="4572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en-US" sz="1000" b="1">
                          <a:solidFill>
                            <a:schemeClr val="tx1">
                              <a:lumMod val="75000"/>
                              <a:lumOff val="25000"/>
                            </a:schemeClr>
                          </a:solidFill>
                        </a:rPr>
                        <a:t>$50,000</a:t>
                      </a:r>
                    </a:p>
                  </a:txBody>
                  <a:tcPr marL="45720" marR="18288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18942379"/>
                  </a:ext>
                </a:extLst>
              </a:tr>
            </a:tbl>
          </a:graphicData>
        </a:graphic>
      </p:graphicFrame>
    </p:spTree>
    <p:extLst>
      <p:ext uri="{BB962C8B-B14F-4D97-AF65-F5344CB8AC3E}">
        <p14:creationId xmlns:p14="http://schemas.microsoft.com/office/powerpoint/2010/main" val="15301869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buNone/>
            </a:pPr>
            <a:r>
              <a:rPr lang="en-US" b="1">
                <a:solidFill>
                  <a:srgbClr val="FF0000"/>
                </a:solidFill>
                <a:latin typeface="Calibri" panose="020F0502020204030204" pitchFamily="34" charset="0"/>
                <a:ea typeface="Lato" panose="020F0502020204030203" pitchFamily="34" charset="0"/>
                <a:cs typeface="Calibri" panose="020F0502020204030204" pitchFamily="34" charset="0"/>
              </a:rPr>
              <a:t>Company Name</a:t>
            </a:r>
            <a:r>
              <a:rPr lang="en-US" sz="1100">
                <a:latin typeface="Calibri" panose="020F0502020204030204" pitchFamily="34" charset="0"/>
                <a:ea typeface="Lato" panose="020F0502020204030203" pitchFamily="34" charset="0"/>
                <a:cs typeface="Calibri" panose="020F0502020204030204" pitchFamily="34" charset="0"/>
              </a:rPr>
              <a:t>			</a:t>
            </a:r>
            <a:br>
              <a:rPr lang="en-US" sz="1100">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Street Address</a:t>
            </a:r>
            <a:br>
              <a:rPr lang="en-US">
                <a:latin typeface="Calibri" panose="020F0502020204030204" pitchFamily="34" charset="0"/>
                <a:ea typeface="Lato" panose="020F0502020204030203" pitchFamily="34" charset="0"/>
                <a:cs typeface="Calibri" panose="020F0502020204030204" pitchFamily="34" charset="0"/>
              </a:rPr>
            </a:br>
            <a:r>
              <a:rPr lang="en-US">
                <a:solidFill>
                  <a:srgbClr val="FF0000"/>
                </a:solidFill>
                <a:latin typeface="Calibri" panose="020F0502020204030204" pitchFamily="34" charset="0"/>
                <a:ea typeface="Lato" panose="020F0502020204030203" pitchFamily="34" charset="0"/>
                <a:cs typeface="Calibri" panose="020F0502020204030204" pitchFamily="34" charset="0"/>
              </a:rPr>
              <a:t>City, State, Zip</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a:t>
            </a:r>
            <a:r>
              <a:rPr lang="en-US" sz="1100">
                <a:latin typeface="Calibri" panose="020F0502020204030204" pitchFamily="34" charset="0"/>
                <a:ea typeface="Lato" panose="020F0502020204030203" pitchFamily="34" charset="0"/>
                <a:cs typeface="Calibri" panose="020F0502020204030204" pitchFamily="34" charset="0"/>
              </a:rPr>
              <a:t>:  ______________________________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Name:  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Title:  ____________________________</a:t>
            </a: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Date:  ____________________________</a:t>
            </a:r>
          </a:p>
          <a:p>
            <a:pPr marL="0" indent="0">
              <a:lnSpc>
                <a:spcPct val="100000"/>
              </a:lnSpc>
              <a:buNone/>
            </a:pPr>
            <a:endParaRPr lang="en-US" sz="1100">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sz="1100">
              <a:latin typeface="Calibri" panose="020F0502020204030204" pitchFamily="34" charset="0"/>
              <a:cs typeface="Calibri" panose="020F0502020204030204" pitchFamily="34" charset="0"/>
            </a:endParaRPr>
          </a:p>
          <a:p>
            <a:pPr>
              <a:lnSpc>
                <a:spcPct val="100000"/>
              </a:lnSpc>
            </a:pPr>
            <a:endParaRPr lang="en-US" sz="1100">
              <a:latin typeface="Calibri" panose="020F0502020204030204" pitchFamily="34" charset="0"/>
              <a:cs typeface="Calibri" panose="020F0502020204030204" pitchFamily="34" charset="0"/>
            </a:endParaRP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Text Placeholder 3">
            <a:extLst>
              <a:ext uri="{FF2B5EF4-FFF2-40B4-BE49-F238E27FC236}">
                <a16:creationId xmlns:a16="http://schemas.microsoft.com/office/drawing/2014/main" id="{4CD95B6C-2F3F-47C9-1233-D7FCDB49FB9E}"/>
              </a:ext>
            </a:extLst>
          </p:cNvPr>
          <p:cNvSpPr txBox="1">
            <a:spLocks/>
          </p:cNvSpPr>
          <p:nvPr/>
        </p:nvSpPr>
        <p:spPr>
          <a:xfrm>
            <a:off x="3600450" y="2306828"/>
            <a:ext cx="3142870" cy="2874772"/>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r>
              <a:rPr lang="en-US">
                <a:latin typeface="Calibri" panose="020F0502020204030204" pitchFamily="34" charset="0"/>
                <a:ea typeface="Lato" panose="020F0502020204030203" pitchFamily="34" charset="0"/>
                <a:cs typeface="Calibri" panose="020F0502020204030204" pitchFamily="34" charset="0"/>
              </a:rPr>
              <a:t>			</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br>
              <a:rPr lang="en-US">
                <a:latin typeface="Calibri" panose="020F0502020204030204" pitchFamily="34" charset="0"/>
                <a:ea typeface="Lato" panose="020F0502020204030203" pitchFamily="34" charset="0"/>
                <a:cs typeface="Calibri" panose="020F0502020204030204" pitchFamily="34" charset="0"/>
              </a:rPr>
            </a:br>
            <a:br>
              <a:rPr lang="en-US">
                <a:latin typeface="Calibri" panose="020F0502020204030204" pitchFamily="34" charset="0"/>
                <a:ea typeface="Lato" panose="020F0502020204030203" pitchFamily="34" charset="0"/>
                <a:cs typeface="Calibri" panose="020F0502020204030204" pitchFamily="34" charset="0"/>
              </a:rPr>
            </a:br>
            <a:r>
              <a:rPr lang="en-US">
                <a:latin typeface="Calibri" panose="020F0502020204030204" pitchFamily="34" charset="0"/>
                <a:ea typeface="Lato" panose="020F0502020204030203" pitchFamily="34" charset="0"/>
                <a:cs typeface="Calibri" panose="020F0502020204030204" pitchFamily="34" charset="0"/>
              </a:rPr>
              <a:t>By:  ______________________________</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Name:  </a:t>
            </a:r>
            <a:r>
              <a:rPr lang="en-US" u="sng">
                <a:latin typeface="Calibri" panose="020F0502020204030204" pitchFamily="34" charset="0"/>
                <a:ea typeface="Lato" panose="020F0502020204030203" pitchFamily="34" charset="0"/>
                <a:cs typeface="Calibri" panose="020F0502020204030204" pitchFamily="34" charset="0"/>
              </a:rPr>
              <a:t>Greg Meyers</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Title:  </a:t>
            </a:r>
            <a:r>
              <a:rPr lang="en-US" u="sng">
                <a:latin typeface="Calibri" panose="020F0502020204030204" pitchFamily="34" charset="0"/>
                <a:ea typeface="Lato" panose="020F0502020204030203" pitchFamily="34" charset="0"/>
                <a:cs typeface="Calibri" panose="020F0502020204030204" pitchFamily="34" charset="0"/>
              </a:rPr>
              <a:t>CEO</a:t>
            </a: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Date:  </a:t>
            </a:r>
            <a:r>
              <a:rPr lang="en-US" u="sng">
                <a:latin typeface="Calibri" panose="020F0502020204030204" pitchFamily="34" charset="0"/>
                <a:ea typeface="Lato" panose="020F0502020204030203" pitchFamily="34" charset="0"/>
                <a:cs typeface="Calibri" panose="020F0502020204030204" pitchFamily="34" charset="0"/>
              </a:rPr>
              <a:t>9/20/2023</a:t>
            </a:r>
          </a:p>
          <a:p>
            <a:pPr marL="0" indent="0">
              <a:lnSpc>
                <a:spcPct val="100000"/>
              </a:lnSpc>
              <a:buNone/>
            </a:pPr>
            <a:r>
              <a:rPr lang="en-US">
                <a:latin typeface="Calibri" panose="020F0502020204030204" pitchFamily="34" charset="0"/>
                <a:ea typeface="Lato" panose="020F0502020204030203" pitchFamily="34" charset="0"/>
                <a:cs typeface="Calibri" panose="020F0502020204030204" pitchFamily="34" charset="0"/>
              </a:rPr>
              <a:t>Tax ID: </a:t>
            </a:r>
            <a:r>
              <a:rPr lang="en-US" sz="1100" u="sng">
                <a:latin typeface="Calibri" panose="020F0502020204030204" pitchFamily="34" charset="0"/>
                <a:ea typeface="Lato" panose="020F0502020204030203" pitchFamily="34" charset="0"/>
                <a:cs typeface="Calibri" panose="020F0502020204030204" pitchFamily="34" charset="0"/>
              </a:rPr>
              <a:t>20-2500458</a:t>
            </a: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buFont typeface="+mj-lt"/>
              <a:buNone/>
            </a:pPr>
            <a:r>
              <a:rPr lang="en-US">
                <a:latin typeface="Calibri" panose="020F0502020204030204" pitchFamily="34" charset="0"/>
                <a:ea typeface="Lato" panose="020F0502020204030203" pitchFamily="34" charset="0"/>
                <a:cs typeface="Calibri" panose="020F0502020204030204" pitchFamily="34" charset="0"/>
              </a:rPr>
              <a:t>								</a:t>
            </a: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a:p>
            <a:pPr>
              <a:lnSpc>
                <a:spcPct val="100000"/>
              </a:lnSpc>
            </a:pPr>
            <a:endParaRPr lang="en-US">
              <a:latin typeface="Calibri" panose="020F0502020204030204" pitchFamily="34" charset="0"/>
              <a:ea typeface="Lato Black" panose="020F0502020204030203" pitchFamily="34" charset="0"/>
              <a:cs typeface="Calibri" panose="020F0502020204030204" pitchFamily="34" charset="0"/>
            </a:endParaRPr>
          </a:p>
        </p:txBody>
      </p:sp>
    </p:spTree>
    <p:extLst>
      <p:ext uri="{BB962C8B-B14F-4D97-AF65-F5344CB8AC3E}">
        <p14:creationId xmlns:p14="http://schemas.microsoft.com/office/powerpoint/2010/main" val="59195144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________________, between ___________________</a:t>
            </a:r>
            <a:r>
              <a:rPr lang="en-US" b="1">
                <a:solidFill>
                  <a:srgbClr val="FF0000"/>
                </a:solidFill>
              </a:rPr>
              <a:t> </a:t>
            </a:r>
            <a:r>
              <a:rPr lang="en-US">
                <a:solidFill>
                  <a:schemeClr val="tx1">
                    <a:lumMod val="65000"/>
                    <a:lumOff val="35000"/>
                  </a:schemeClr>
                </a:solidFill>
              </a:rPr>
              <a:t>______________________</a:t>
            </a:r>
            <a:r>
              <a:rPr lang="en-US" b="1">
                <a:solidFill>
                  <a:schemeClr val="tx1">
                    <a:lumMod val="65000"/>
                    <a:lumOff val="35000"/>
                  </a:schemeClr>
                </a:solidFill>
              </a:rPr>
              <a:t> </a:t>
            </a:r>
            <a:r>
              <a:rPr lang="en-US">
                <a:solidFill>
                  <a:schemeClr val="tx1">
                    <a:lumMod val="65000"/>
                    <a:lumOff val="35000"/>
                  </a:schemeClr>
                </a:solidFill>
              </a:rPr>
              <a:t>located at _______________________________________________________________</a:t>
            </a:r>
            <a:r>
              <a:rPr lang="en-US" b="1">
                <a:solidFill>
                  <a:schemeClr val="tx1">
                    <a:lumMod val="65000"/>
                    <a:lumOff val="35000"/>
                  </a:schemeClr>
                </a:solidFill>
              </a:rPr>
              <a:t> </a:t>
            </a:r>
            <a:r>
              <a:rPr lang="en-US">
                <a:solidFill>
                  <a:schemeClr val="tx1">
                    <a:lumMod val="65000"/>
                    <a:lumOff val="35000"/>
                  </a:schemeClr>
                </a:solidFill>
              </a:rPr>
              <a:t>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a:solidFill>
                  <a:srgbClr val="FF0000"/>
                </a:solidFill>
              </a:rPr>
              <a:t>Company Name</a:t>
            </a:r>
            <a:r>
              <a:rPr lang="en-US">
                <a:solidFill>
                  <a:schemeClr val="tx1">
                    <a:lumMod val="65000"/>
                    <a:lumOff val="35000"/>
                  </a:schemeClr>
                </a:solidFill>
              </a:rPr>
              <a:t> (“</a:t>
            </a:r>
            <a:r>
              <a:rPr lang="en-US">
                <a:solidFill>
                  <a:srgbClr val="FF0000"/>
                </a:solidFill>
              </a:rPr>
              <a:t>Nickname</a:t>
            </a:r>
            <a:r>
              <a:rPr lang="en-US">
                <a:solidFill>
                  <a:schemeClr val="tx1">
                    <a:lumMod val="65000"/>
                    <a:lumOff val="35000"/>
                  </a:schemeClr>
                </a:solidFill>
              </a:rPr>
              <a:t>”) hereby engages ForgeFX LLC (“ForgeFX”) to perform the services set forth herein and defined as the “The Product” and titled “</a:t>
            </a:r>
            <a:r>
              <a:rPr lang="en-US">
                <a:solidFill>
                  <a:srgbClr val="FF0000"/>
                </a:solidFill>
              </a:rPr>
              <a:t>Project Title</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a:t>
            </a:r>
            <a:r>
              <a:rPr lang="en-US">
                <a:solidFill>
                  <a:srgbClr val="FF0000"/>
                </a:solidFill>
              </a:rPr>
              <a:t>Company Name</a:t>
            </a:r>
            <a:r>
              <a:rPr lang="en-US">
                <a:solidFill>
                  <a:schemeClr val="tx1">
                    <a:lumMod val="65000"/>
                    <a:lumOff val="35000"/>
                  </a:schemeClr>
                </a:solidFill>
              </a:rPr>
              <a:t>, and which collectively are hereby incorporated by reference.</a:t>
            </a:r>
          </a:p>
          <a:p>
            <a:pPr>
              <a:lnSpc>
                <a:spcPct val="110000"/>
              </a:lnSpc>
              <a:spcBef>
                <a:spcPts val="600"/>
              </a:spcBef>
            </a:pPr>
            <a:r>
              <a:rPr lang="en-US"/>
              <a:t>Scope of Performance.  </a:t>
            </a:r>
          </a:p>
          <a:p>
            <a:pPr lvl="1">
              <a:spcBef>
                <a:spcPts val="0"/>
              </a:spcBef>
            </a:pPr>
            <a:r>
              <a:rPr lang="en-US">
                <a:solidFill>
                  <a:srgbClr val="FF0000"/>
                </a:solidFill>
              </a:rPr>
              <a:t>Company Name</a:t>
            </a:r>
            <a:r>
              <a:rPr lang="en-US">
                <a:solidFill>
                  <a:schemeClr val="tx1">
                    <a:lumMod val="65000"/>
                    <a:lumOff val="35000"/>
                  </a:schemeClr>
                </a:solidFill>
              </a:rPr>
              <a:t>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a:t>
            </a:r>
            <a:r>
              <a:rPr lang="en-US">
                <a:solidFill>
                  <a:srgbClr val="FF0000"/>
                </a:solidFill>
              </a:rPr>
              <a:t>Company Name</a:t>
            </a:r>
            <a:r>
              <a:rPr lang="en-US">
                <a:solidFill>
                  <a:schemeClr val="tx1">
                    <a:lumMod val="65000"/>
                    <a:lumOff val="35000"/>
                  </a:schemeClr>
                </a:solidFill>
              </a:rPr>
              <a:t> Property is provided only for performing the work under this Agreement.  </a:t>
            </a:r>
          </a:p>
          <a:p>
            <a:pPr>
              <a:lnSpc>
                <a:spcPct val="110000"/>
              </a:lnSpc>
              <a:spcBef>
                <a:spcPts val="600"/>
              </a:spcBef>
            </a:pPr>
            <a:r>
              <a:rPr lang="en-US"/>
              <a:t>Written Reports.  </a:t>
            </a:r>
          </a:p>
          <a:p>
            <a:pPr lvl="1">
              <a:spcBef>
                <a:spcPts val="0"/>
              </a:spcBef>
            </a:pPr>
            <a:r>
              <a:rPr lang="en-US">
                <a:solidFill>
                  <a:srgbClr val="FF0000"/>
                </a:solidFill>
              </a:rPr>
              <a:t>Company Name</a:t>
            </a:r>
            <a:r>
              <a:rPr lang="en-US">
                <a:solidFill>
                  <a:schemeClr val="tx1">
                    <a:lumMod val="65000"/>
                    <a:lumOff val="35000"/>
                  </a:schemeClr>
                </a:solidFill>
              </a:rPr>
              <a:t>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Company Name</a:t>
            </a:r>
            <a:r>
              <a:rPr lang="en-US">
                <a:solidFill>
                  <a:schemeClr val="tx1">
                    <a:lumMod val="65000"/>
                    <a:lumOff val="35000"/>
                  </a:schemeClr>
                </a:solidFill>
              </a:rPr>
              <a:t>.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a:t>
            </a:r>
            <a:r>
              <a:rPr lang="en-US">
                <a:solidFill>
                  <a:srgbClr val="FF0000"/>
                </a:solidFill>
              </a:rPr>
              <a:t>Company Name</a:t>
            </a:r>
            <a:r>
              <a:rPr lang="en-US">
                <a:solidFill>
                  <a:schemeClr val="tx1">
                    <a:lumMod val="65000"/>
                    <a:lumOff val="35000"/>
                  </a:schemeClr>
                </a:solidFill>
              </a:rPr>
              <a:t>.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Company Name</a:t>
            </a:r>
            <a:r>
              <a:rPr lang="en-US">
                <a:solidFill>
                  <a:schemeClr val="tx1">
                    <a:lumMod val="65000"/>
                    <a:lumOff val="35000"/>
                  </a:schemeClr>
                </a:solidFill>
              </a:rPr>
              <a:t>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42426916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1800"/>
              <a:t>Proof-of-Concept Development Agreement</a:t>
            </a:r>
          </a:p>
        </p:txBody>
      </p:sp>
      <p:sp>
        <p:nvSpPr>
          <p:cNvPr id="3" name="Text Placeholder 2">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p:cNvSpPr>
          <p:nvPr>
            <p:ph idx="1"/>
          </p:nvPr>
        </p:nvSpPr>
        <p:spPr>
          <a:xfrm>
            <a:off x="361571" y="1737360"/>
            <a:ext cx="6153149" cy="6536322"/>
          </a:xfrm>
        </p:spPr>
        <p:txBody>
          <a:bodyPr>
            <a:noAutofit/>
          </a:bodyPr>
          <a:lstStyle/>
          <a:p>
            <a:pPr marL="0" lvl="1"/>
            <a:r>
              <a:rPr lang="en-US">
                <a:solidFill>
                  <a:schemeClr val="tx1">
                    <a:lumMod val="65000"/>
                    <a:lumOff val="35000"/>
                  </a:schemeClr>
                </a:solidFill>
              </a:rPr>
              <a:t>This Independent Contractor Agreement is entered into as of </a:t>
            </a:r>
            <a:r>
              <a:rPr lang="en-US">
                <a:solidFill>
                  <a:schemeClr val="tx1"/>
                </a:solidFill>
              </a:rPr>
              <a:t>______________________, </a:t>
            </a:r>
            <a:r>
              <a:rPr lang="en-US">
                <a:solidFill>
                  <a:schemeClr val="tx1">
                    <a:lumMod val="65000"/>
                    <a:lumOff val="35000"/>
                  </a:schemeClr>
                </a:solidFill>
              </a:rPr>
              <a:t>between </a:t>
            </a:r>
            <a:r>
              <a:rPr lang="en-US" b="1">
                <a:solidFill>
                  <a:schemeClr val="tx1"/>
                </a:solidFill>
              </a:rPr>
              <a:t>Road Safety Services, LLC </a:t>
            </a:r>
            <a:r>
              <a:rPr lang="en-US">
                <a:solidFill>
                  <a:schemeClr val="tx1">
                    <a:lumMod val="65000"/>
                    <a:lumOff val="35000"/>
                  </a:schemeClr>
                </a:solidFill>
              </a:rPr>
              <a:t>located at _________________________________________________ and </a:t>
            </a:r>
            <a:r>
              <a:rPr lang="en-US" b="1">
                <a:solidFill>
                  <a:schemeClr val="tx1">
                    <a:lumMod val="65000"/>
                    <a:lumOff val="35000"/>
                  </a:schemeClr>
                </a:solidFill>
              </a:rPr>
              <a:t>ForgeFX, LLC </a:t>
            </a:r>
            <a:r>
              <a:rPr lang="en-US">
                <a:solidFill>
                  <a:schemeClr val="tx1">
                    <a:lumMod val="65000"/>
                    <a:lumOff val="35000"/>
                  </a:schemeClr>
                </a:solidFill>
              </a:rPr>
              <a:t>located at </a:t>
            </a:r>
            <a:r>
              <a:rPr lang="en-US" b="1">
                <a:solidFill>
                  <a:schemeClr val="tx1">
                    <a:lumMod val="65000"/>
                    <a:lumOff val="35000"/>
                  </a:schemeClr>
                </a:solidFill>
              </a:rPr>
              <a:t>1160 Battery Street East, Suite 100, San Francisco, CA 94111.</a:t>
            </a:r>
            <a:endParaRPr lang="en-US">
              <a:solidFill>
                <a:schemeClr val="tx1">
                  <a:lumMod val="65000"/>
                  <a:lumOff val="35000"/>
                </a:schemeClr>
              </a:solidFill>
            </a:endParaRPr>
          </a:p>
          <a:p>
            <a:pPr>
              <a:lnSpc>
                <a:spcPct val="110000"/>
              </a:lnSpc>
              <a:spcBef>
                <a:spcPts val="600"/>
              </a:spcBef>
            </a:pPr>
            <a:r>
              <a:rPr lang="en-US"/>
              <a:t>Independent Contractor.  </a:t>
            </a:r>
          </a:p>
          <a:p>
            <a:pPr lvl="1">
              <a:spcBef>
                <a:spcPts val="0"/>
              </a:spcBef>
            </a:pPr>
            <a:r>
              <a:rPr lang="en-US">
                <a:solidFill>
                  <a:schemeClr val="tx1">
                    <a:lumMod val="65000"/>
                    <a:lumOff val="35000"/>
                  </a:schemeClr>
                </a:solidFill>
              </a:rPr>
              <a:t>Subject to the terms and conditions of this Agreement, </a:t>
            </a:r>
            <a:r>
              <a:rPr lang="en-US" b="1">
                <a:solidFill>
                  <a:schemeClr val="tx1"/>
                </a:solidFill>
              </a:rPr>
              <a:t>Road Safety Services, LLC </a:t>
            </a:r>
            <a:r>
              <a:rPr lang="en-US">
                <a:solidFill>
                  <a:schemeClr val="tx1"/>
                </a:solidFill>
              </a:rPr>
              <a:t>(“RSS”) </a:t>
            </a:r>
            <a:r>
              <a:rPr lang="en-US">
                <a:solidFill>
                  <a:schemeClr val="tx1">
                    <a:lumMod val="65000"/>
                    <a:lumOff val="35000"/>
                  </a:schemeClr>
                </a:solidFill>
              </a:rPr>
              <a:t>hereby engages ForgeFX LLC (“ForgeFX”) to perform the services set forth herein and defined as the “The Product” and titled “</a:t>
            </a:r>
            <a:r>
              <a:rPr lang="en-US" b="1">
                <a:solidFill>
                  <a:schemeClr val="tx1"/>
                </a:solidFill>
              </a:rPr>
              <a:t>Pavement Marking Operations VR Training System</a:t>
            </a:r>
            <a:r>
              <a:rPr lang="en-US">
                <a:solidFill>
                  <a:schemeClr val="tx1">
                    <a:lumMod val="65000"/>
                    <a:lumOff val="35000"/>
                  </a:schemeClr>
                </a:solidFill>
              </a:rPr>
              <a:t>,” and ForgeFX hereby accepts such engagement.  </a:t>
            </a:r>
          </a:p>
          <a:p>
            <a:pPr>
              <a:lnSpc>
                <a:spcPct val="110000"/>
              </a:lnSpc>
              <a:spcBef>
                <a:spcPts val="600"/>
              </a:spcBef>
            </a:pPr>
            <a:r>
              <a:rPr lang="en-US"/>
              <a:t>Duties, Term, and Compensation. </a:t>
            </a:r>
          </a:p>
          <a:p>
            <a:pPr lvl="1">
              <a:spcBef>
                <a:spcPts val="0"/>
              </a:spcBef>
            </a:pPr>
            <a:r>
              <a:rPr lang="en-US">
                <a:solidFill>
                  <a:schemeClr val="tx1">
                    <a:lumMod val="65000"/>
                    <a:lumOff val="35000"/>
                  </a:schemeClr>
                </a:solidFill>
              </a:rPr>
              <a:t>ForgeFX’s duties, term of engagement, compensation and provisions for payment thereof shall be as set forth in the Budget and Schedule sections of this document, which may be amended in writing from time to time or supplemented with subsequent estimates for additional services to be rendered by ForgeFX and agreed upon by, Road Safety Services, and which collectively are hereby incorporated by reference.</a:t>
            </a:r>
          </a:p>
          <a:p>
            <a:pPr>
              <a:lnSpc>
                <a:spcPct val="110000"/>
              </a:lnSpc>
              <a:spcBef>
                <a:spcPts val="600"/>
              </a:spcBef>
            </a:pPr>
            <a:r>
              <a:rPr lang="en-US"/>
              <a:t>Scope of Performance.  </a:t>
            </a:r>
          </a:p>
          <a:p>
            <a:pPr lvl="1">
              <a:spcBef>
                <a:spcPts val="0"/>
              </a:spcBef>
            </a:pPr>
            <a:r>
              <a:rPr lang="en-US">
                <a:solidFill>
                  <a:schemeClr val="tx1">
                    <a:lumMod val="65000"/>
                    <a:lumOff val="35000"/>
                  </a:schemeClr>
                </a:solidFill>
              </a:rPr>
              <a:t>Road Safety Services will provide ForgeFX with reasonable access to resources and information to allow them to develop The Product. This material will be considered Confidential Information and provided on an as necessary basis to perform the work under this Agreement, and ForgeFX accepts such limited access and acknowledges that access to the Road Safety Services Property is provided only for performing the work under this Agreement.  </a:t>
            </a:r>
          </a:p>
          <a:p>
            <a:pPr>
              <a:lnSpc>
                <a:spcPct val="110000"/>
              </a:lnSpc>
              <a:spcBef>
                <a:spcPts val="600"/>
              </a:spcBef>
            </a:pPr>
            <a:r>
              <a:rPr lang="en-US"/>
              <a:t>Written Reports.  </a:t>
            </a:r>
          </a:p>
          <a:p>
            <a:pPr lvl="1">
              <a:spcBef>
                <a:spcPts val="0"/>
              </a:spcBef>
            </a:pPr>
            <a:r>
              <a:rPr lang="en-US">
                <a:solidFill>
                  <a:schemeClr val="tx1">
                    <a:lumMod val="65000"/>
                    <a:lumOff val="35000"/>
                  </a:schemeClr>
                </a:solidFill>
              </a:rPr>
              <a:t>Road Safety Services may request that project plans, schedules, progress reports, and a final results report be provided by ForgeFX via their online collaborative system which documents all aspects of The Project. Upon request, ForgeFX shall provide such reports in an alternative format acceptable to</a:t>
            </a:r>
            <a:r>
              <a:rPr lang="en-US">
                <a:solidFill>
                  <a:srgbClr val="FF0000"/>
                </a:solidFill>
              </a:rPr>
              <a:t> </a:t>
            </a:r>
            <a:r>
              <a:rPr lang="en-US">
                <a:solidFill>
                  <a:schemeClr val="tx1">
                    <a:lumMod val="65000"/>
                    <a:lumOff val="35000"/>
                  </a:schemeClr>
                </a:solidFill>
              </a:rPr>
              <a:t>Road Safety Services. </a:t>
            </a:r>
          </a:p>
          <a:p>
            <a:pPr>
              <a:lnSpc>
                <a:spcPct val="110000"/>
              </a:lnSpc>
              <a:spcBef>
                <a:spcPts val="600"/>
              </a:spcBef>
            </a:pPr>
            <a:r>
              <a:rPr lang="en-US"/>
              <a:t>Conflicts of Interest.   </a:t>
            </a:r>
          </a:p>
          <a:p>
            <a:pPr lvl="1">
              <a:spcBef>
                <a:spcPts val="0"/>
              </a:spcBef>
            </a:pPr>
            <a:r>
              <a:rPr lang="en-US">
                <a:solidFill>
                  <a:schemeClr val="tx1">
                    <a:lumMod val="65000"/>
                    <a:lumOff val="35000"/>
                  </a:schemeClr>
                </a:solidFill>
              </a:rPr>
              <a:t>ForgeFX represents that they are free to enter into this Agreement and that this engagement does not violate the terms of any agreement between ForgeFX and any third party. During the term of this agreement, ForgeFX shall devote as much of ForgeFX’s productive time, energy and abilities to the performance of ForgeFX’s duties hereunder as is necessary to perform the required duties in a timely and productive manner.  ForgeFX is expressly free to perform services for other parties while performing services for Road Safety Services.  </a:t>
            </a:r>
          </a:p>
          <a:p>
            <a:pPr>
              <a:lnSpc>
                <a:spcPct val="110000"/>
              </a:lnSpc>
              <a:spcBef>
                <a:spcPts val="600"/>
              </a:spcBef>
              <a:buFont typeface="+mj-lt"/>
              <a:buAutoNum type="arabicPeriod" startAt="6"/>
            </a:pPr>
            <a:r>
              <a:rPr lang="en-US"/>
              <a:t>Merger.</a:t>
            </a:r>
          </a:p>
          <a:p>
            <a:pPr lvl="1">
              <a:spcBef>
                <a:spcPts val="0"/>
              </a:spcBef>
            </a:pPr>
            <a:r>
              <a:rPr lang="en-US">
                <a:solidFill>
                  <a:schemeClr val="tx1">
                    <a:lumMod val="65000"/>
                    <a:lumOff val="35000"/>
                  </a:schemeClr>
                </a:solidFill>
              </a:rPr>
              <a:t>The merger or consolidation of</a:t>
            </a:r>
            <a:r>
              <a:rPr lang="en-US">
                <a:solidFill>
                  <a:srgbClr val="FF0000"/>
                </a:solidFill>
              </a:rPr>
              <a:t> </a:t>
            </a:r>
            <a:r>
              <a:rPr lang="en-US">
                <a:solidFill>
                  <a:schemeClr val="tx1">
                    <a:lumMod val="65000"/>
                    <a:lumOff val="35000"/>
                  </a:schemeClr>
                </a:solidFill>
              </a:rPr>
              <a:t>Road Safety Services or ForgeFX into or with any other entity shall not terminate this Agreement.</a:t>
            </a:r>
          </a:p>
          <a:p>
            <a:pPr lvl="1">
              <a:spcBef>
                <a:spcPts val="0"/>
              </a:spcBef>
            </a:pPr>
            <a:endParaRPr lang="en-US">
              <a:solidFill>
                <a:schemeClr val="tx1">
                  <a:lumMod val="65000"/>
                  <a:lumOff val="35000"/>
                </a:schemeClr>
              </a:solidFill>
            </a:endParaRPr>
          </a:p>
        </p:txBody>
      </p:sp>
    </p:spTree>
    <p:extLst>
      <p:ext uri="{BB962C8B-B14F-4D97-AF65-F5344CB8AC3E}">
        <p14:creationId xmlns:p14="http://schemas.microsoft.com/office/powerpoint/2010/main" val="270182210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1846B8F-CB89-4F57-88C0-2F3054516875}"/>
              </a:ext>
            </a:extLst>
          </p:cNvPr>
          <p:cNvSpPr>
            <a:spLocks noGrp="1"/>
          </p:cNvSpPr>
          <p:nvPr>
            <p:ph type="title"/>
          </p:nvPr>
        </p:nvSpPr>
        <p:spPr/>
        <p:txBody>
          <a:bodyPr/>
          <a:lstStyle/>
          <a:p>
            <a:r>
              <a:rPr lang="en-US" sz="2000"/>
              <a:t>Development Agreement</a:t>
            </a:r>
          </a:p>
        </p:txBody>
      </p:sp>
      <p:sp>
        <p:nvSpPr>
          <p:cNvPr id="3" name="subhead" hidden="1">
            <a:extLst>
              <a:ext uri="{FF2B5EF4-FFF2-40B4-BE49-F238E27FC236}">
                <a16:creationId xmlns:a16="http://schemas.microsoft.com/office/drawing/2014/main" id="{5EB8E1F6-B57D-41E5-823F-9D564BAE5A5E}"/>
              </a:ext>
            </a:extLst>
          </p:cNvPr>
          <p:cNvSpPr>
            <a:spLocks noGrp="1"/>
          </p:cNvSpPr>
          <p:nvPr>
            <p:ph type="body" sz="quarter" idx="10"/>
          </p:nvPr>
        </p:nvSpPr>
        <p:spPr/>
        <p:txBody>
          <a:bodyPr/>
          <a:lstStyle/>
          <a:p>
            <a:r>
              <a:rPr lang="en-US"/>
              <a:t> </a:t>
            </a:r>
          </a:p>
        </p:txBody>
      </p:sp>
      <p:sp>
        <p:nvSpPr>
          <p:cNvPr id="4" name="Text Placeholder 3">
            <a:extLst>
              <a:ext uri="{FF2B5EF4-FFF2-40B4-BE49-F238E27FC236}">
                <a16:creationId xmlns:a16="http://schemas.microsoft.com/office/drawing/2014/main" id="{42921DF4-8A3B-429F-AAFE-C4CC9E8C2CCF}"/>
              </a:ext>
            </a:extLst>
          </p:cNvPr>
          <p:cNvSpPr>
            <a:spLocks noGrp="1" noRot="1" noMove="1" noResize="1" noEditPoints="1" noAdjustHandles="1" noChangeArrowheads="1" noChangeShapeType="1"/>
          </p:cNvSpPr>
          <p:nvPr>
            <p:ph idx="1"/>
          </p:nvPr>
        </p:nvSpPr>
        <p:spPr>
          <a:xfrm>
            <a:off x="361571" y="1737361"/>
            <a:ext cx="6153149" cy="3717290"/>
          </a:xfrm>
        </p:spPr>
        <p:txBody>
          <a:bodyPr>
            <a:noAutofit/>
          </a:bodyPr>
          <a:lstStyle/>
          <a:p>
            <a:pPr marL="0" indent="0">
              <a:lnSpc>
                <a:spcPct val="100000"/>
              </a:lnSpc>
              <a:buNone/>
            </a:pPr>
            <a:r>
              <a:rPr lang="en-US" sz="1100">
                <a:latin typeface="Calibri" panose="020F0502020204030204" pitchFamily="34" charset="0"/>
                <a:ea typeface="Lato" panose="020F0502020204030203" pitchFamily="34" charset="0"/>
                <a:cs typeface="Calibri" panose="020F0502020204030204" pitchFamily="34" charset="0"/>
              </a:rPr>
              <a:t>IN WITNESS WHEREOF the undersigned have executed this Agreement as of the day and year first written above.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Company name:</a:t>
            </a: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Street address:</a:t>
            </a:r>
          </a:p>
          <a:p>
            <a:pPr marL="0" indent="0">
              <a:lnSpc>
                <a:spcPct val="100000"/>
              </a:lnSpc>
              <a:spcBef>
                <a:spcPts val="1800"/>
              </a:spcBef>
              <a:buNone/>
            </a:pPr>
            <a:endParaRPr lang="en-US">
              <a:latin typeface="Calibri" panose="020F0502020204030204" pitchFamily="34" charset="0"/>
              <a:ea typeface="Lato" panose="020F0502020204030203" pitchFamily="34" charset="0"/>
              <a:cs typeface="Calibri" panose="020F0502020204030204" pitchFamily="34" charset="0"/>
            </a:endParaRPr>
          </a:p>
          <a:p>
            <a:pPr marL="0" indent="0">
              <a:lnSpc>
                <a:spcPct val="100000"/>
              </a:lnSpc>
              <a:spcBef>
                <a:spcPts val="1800"/>
              </a:spcBef>
              <a:buNone/>
            </a:pPr>
            <a:r>
              <a:rPr lang="en-US">
                <a:latin typeface="Calibri" panose="020F0502020204030204" pitchFamily="34" charset="0"/>
                <a:ea typeface="Lato" panose="020F0502020204030203" pitchFamily="34" charset="0"/>
                <a:cs typeface="Calibri" panose="020F0502020204030204" pitchFamily="34" charset="0"/>
              </a:rPr>
              <a:t>Signature</a:t>
            </a:r>
            <a:r>
              <a:rPr lang="en-US" sz="1100">
                <a:latin typeface="Calibri" panose="020F0502020204030204" pitchFamily="34" charset="0"/>
                <a:ea typeface="Lato" panose="020F0502020204030203" pitchFamily="34" charset="0"/>
                <a:cs typeface="Calibri" panose="020F0502020204030204" pitchFamily="34" charset="0"/>
              </a:rPr>
              <a:t>:</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Name: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Title:</a:t>
            </a:r>
          </a:p>
          <a:p>
            <a:pPr marL="0" indent="0">
              <a:lnSpc>
                <a:spcPct val="100000"/>
              </a:lnSpc>
              <a:spcBef>
                <a:spcPts val="1800"/>
              </a:spcBef>
              <a:buNone/>
            </a:pPr>
            <a:r>
              <a:rPr lang="en-US" sz="1100">
                <a:latin typeface="Calibri" panose="020F0502020204030204" pitchFamily="34" charset="0"/>
                <a:ea typeface="Lato" panose="020F0502020204030203" pitchFamily="34" charset="0"/>
                <a:cs typeface="Calibri" panose="020F0502020204030204" pitchFamily="34" charset="0"/>
              </a:rPr>
              <a:t>Date:</a:t>
            </a:r>
          </a:p>
        </p:txBody>
      </p:sp>
      <p:sp>
        <p:nvSpPr>
          <p:cNvPr id="9" name="Title 1">
            <a:extLst>
              <a:ext uri="{FF2B5EF4-FFF2-40B4-BE49-F238E27FC236}">
                <a16:creationId xmlns:a16="http://schemas.microsoft.com/office/drawing/2014/main" id="{D20B36C2-1AB7-1438-3825-AEDEECFD7890}"/>
              </a:ext>
            </a:extLst>
          </p:cNvPr>
          <p:cNvSpPr txBox="1">
            <a:spLocks/>
          </p:cNvSpPr>
          <p:nvPr/>
        </p:nvSpPr>
        <p:spPr>
          <a:xfrm>
            <a:off x="365760" y="941832"/>
            <a:ext cx="6153150" cy="414222"/>
          </a:xfrm>
          <a:prstGeom prst="rect">
            <a:avLst/>
          </a:prstGeom>
        </p:spPr>
        <p:txBody>
          <a:bodyPr/>
          <a:lstStyle>
            <a:lvl1pPr algn="ctr" defTabSz="685800" rtl="0" eaLnBrk="1" latinLnBrk="0" hangingPunct="1">
              <a:lnSpc>
                <a:spcPct val="90000"/>
              </a:lnSpc>
              <a:spcBef>
                <a:spcPct val="0"/>
              </a:spcBef>
              <a:buNone/>
              <a:defRPr sz="2800" b="0" kern="1200">
                <a:solidFill>
                  <a:schemeClr val="tx1">
                    <a:lumMod val="65000"/>
                    <a:lumOff val="35000"/>
                  </a:schemeClr>
                </a:solidFill>
                <a:latin typeface="Lato Heavy" panose="020F0902020204030203" pitchFamily="34" charset="0"/>
                <a:ea typeface="+mj-ea"/>
                <a:cs typeface="Lato Heavy" panose="020F0902020204030203" pitchFamily="34" charset="0"/>
              </a:defRPr>
            </a:lvl1pPr>
          </a:lstStyle>
          <a:p>
            <a:r>
              <a:rPr lang="en-US" sz="1800">
                <a:latin typeface="Lato Black" panose="020F0502020204030203" pitchFamily="34" charset="0"/>
                <a:cs typeface="Lato Black" panose="020F0502020204030203" pitchFamily="34" charset="0"/>
              </a:rPr>
              <a:t>Development Agreement</a:t>
            </a:r>
          </a:p>
        </p:txBody>
      </p:sp>
      <p:sp>
        <p:nvSpPr>
          <p:cNvPr id="5" name="FFX side">
            <a:extLst>
              <a:ext uri="{FF2B5EF4-FFF2-40B4-BE49-F238E27FC236}">
                <a16:creationId xmlns:a16="http://schemas.microsoft.com/office/drawing/2014/main" id="{4CD95B6C-2F3F-47C9-1233-D7FCDB49FB9E}"/>
              </a:ext>
            </a:extLst>
          </p:cNvPr>
          <p:cNvSpPr txBox="1">
            <a:spLocks/>
          </p:cNvSpPr>
          <p:nvPr/>
        </p:nvSpPr>
        <p:spPr>
          <a:xfrm>
            <a:off x="3600450" y="2306828"/>
            <a:ext cx="3142870" cy="1016336"/>
          </a:xfrm>
          <a:prstGeom prst="rect">
            <a:avLst/>
          </a:prstGeom>
        </p:spPr>
        <p:txBody>
          <a:bodyPr vert="horz" lIns="91440" tIns="45720" rIns="91440" bIns="45720" rtlCol="0">
            <a:noAutofit/>
          </a:bodyPr>
          <a:lstStyle>
            <a:lvl1pPr marL="341313" indent="-341313" algn="l" defTabSz="685800" rtl="0" eaLnBrk="1" latinLnBrk="0" hangingPunct="1">
              <a:lnSpc>
                <a:spcPct val="90000"/>
              </a:lnSpc>
              <a:spcBef>
                <a:spcPts val="1750"/>
              </a:spcBef>
              <a:buClr>
                <a:schemeClr val="accent1"/>
              </a:buClr>
              <a:buFont typeface="+mj-lt"/>
              <a:buAutoNum type="arabicPeriod"/>
              <a:defRPr sz="11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1pPr>
            <a:lvl2pPr marL="342900" indent="0" algn="l" defTabSz="685800" rtl="0" eaLnBrk="1" latinLnBrk="0" hangingPunct="1">
              <a:lnSpc>
                <a:spcPct val="110000"/>
              </a:lnSpc>
              <a:spcBef>
                <a:spcPts val="500"/>
              </a:spcBef>
              <a:buClr>
                <a:schemeClr val="accent1"/>
              </a:buClr>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2pPr>
            <a:lvl3pPr marL="685800" indent="-342900" algn="l" defTabSz="685800" rtl="0" eaLnBrk="1" latinLnBrk="0" hangingPunct="1">
              <a:lnSpc>
                <a:spcPct val="90000"/>
              </a:lnSpc>
              <a:spcBef>
                <a:spcPts val="1375"/>
              </a:spcBef>
              <a:buClr>
                <a:schemeClr val="accent1"/>
              </a:buClr>
              <a:buFont typeface="+mj-lt"/>
              <a:buAutoNum type="alphaUcPeriod"/>
              <a:defRPr sz="1000" kern="1200">
                <a:solidFill>
                  <a:schemeClr val="tx1">
                    <a:lumMod val="65000"/>
                    <a:lumOff val="35000"/>
                  </a:schemeClr>
                </a:solidFill>
                <a:latin typeface="Lato Heavy" panose="020F0502020204030203" pitchFamily="34" charset="0"/>
                <a:ea typeface="Lato Heavy" panose="020F0502020204030203" pitchFamily="34" charset="0"/>
                <a:cs typeface="Lato Heavy" panose="020F0502020204030203" pitchFamily="34" charset="0"/>
              </a:defRPr>
            </a:lvl3pPr>
            <a:lvl4pPr marL="685800" indent="0" algn="l" defTabSz="685800" rtl="0" eaLnBrk="1" latinLnBrk="0" hangingPunct="1">
              <a:lnSpc>
                <a:spcPct val="110000"/>
              </a:lnSpc>
              <a:spcBef>
                <a:spcPts val="500"/>
              </a:spcBef>
              <a:buFontTx/>
              <a:buNone/>
              <a:defRPr sz="1000" kern="1200">
                <a:solidFill>
                  <a:schemeClr val="bg1">
                    <a:lumMod val="50000"/>
                  </a:schemeClr>
                </a:solidFill>
                <a:latin typeface="Calibri" panose="020F0502020204030204" pitchFamily="34" charset="0"/>
                <a:ea typeface="+mn-ea"/>
                <a:cs typeface="Calibri" panose="020F0502020204030204" pitchFamily="34" charset="0"/>
              </a:defRPr>
            </a:lvl4pPr>
            <a:lvl5pPr marL="974725" indent="-174625" algn="l" defTabSz="685800" rtl="0" eaLnBrk="1" latinLnBrk="0" hangingPunct="1">
              <a:lnSpc>
                <a:spcPct val="90000"/>
              </a:lnSpc>
              <a:spcBef>
                <a:spcPts val="375"/>
              </a:spcBef>
              <a:buClr>
                <a:schemeClr val="accent1"/>
              </a:buClr>
              <a:buFont typeface="Arial" panose="020B0604020202020204" pitchFamily="34" charset="0"/>
              <a:buChar char="•"/>
              <a:defRPr sz="1000" kern="1200">
                <a:solidFill>
                  <a:schemeClr val="bg1">
                    <a:lumMod val="50000"/>
                  </a:schemeClr>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0000"/>
              </a:lnSpc>
              <a:spcBef>
                <a:spcPts val="1800"/>
              </a:spcBef>
              <a:buFont typeface="+mj-lt"/>
              <a:buNone/>
            </a:pPr>
            <a:r>
              <a:rPr lang="en-US" b="1">
                <a:latin typeface="Calibri" panose="020F0502020204030204" pitchFamily="34" charset="0"/>
                <a:ea typeface="Lato" panose="020F0502020204030203" pitchFamily="34" charset="0"/>
                <a:cs typeface="Calibri" panose="020F0502020204030204" pitchFamily="34" charset="0"/>
              </a:rPr>
              <a:t>ForgeFX, LLC</a:t>
            </a:r>
          </a:p>
          <a:p>
            <a:pPr marL="0" indent="0">
              <a:lnSpc>
                <a:spcPct val="100000"/>
              </a:lnSpc>
              <a:spcBef>
                <a:spcPts val="1800"/>
              </a:spcBef>
              <a:buFont typeface="+mj-lt"/>
              <a:buNone/>
            </a:pPr>
            <a:r>
              <a:rPr lang="en-US" sz="1100">
                <a:latin typeface="Calibri" panose="020F0502020204030204" pitchFamily="34" charset="0"/>
                <a:ea typeface="Lato" panose="020F0502020204030203" pitchFamily="34" charset="0"/>
                <a:cs typeface="Calibri" panose="020F0502020204030204" pitchFamily="34" charset="0"/>
              </a:rPr>
              <a:t>1160 Battery Street East, Suite 100</a:t>
            </a:r>
            <a:br>
              <a:rPr lang="en-US">
                <a:latin typeface="Calibri" panose="020F0502020204030204" pitchFamily="34" charset="0"/>
                <a:ea typeface="Lato" panose="020F0502020204030203" pitchFamily="34" charset="0"/>
                <a:cs typeface="Calibri" panose="020F0502020204030204" pitchFamily="34" charset="0"/>
              </a:rPr>
            </a:br>
            <a:r>
              <a:rPr lang="en-US" sz="1100">
                <a:latin typeface="Calibri" panose="020F0502020204030204" pitchFamily="34" charset="0"/>
                <a:ea typeface="Lato" panose="020F0502020204030203" pitchFamily="34" charset="0"/>
                <a:cs typeface="Calibri" panose="020F0502020204030204" pitchFamily="34" charset="0"/>
              </a:rPr>
              <a:t>San Francisco, CA 94111</a:t>
            </a:r>
          </a:p>
        </p:txBody>
      </p:sp>
      <p:cxnSp>
        <p:nvCxnSpPr>
          <p:cNvPr id="8" name="Straight Connector 7">
            <a:extLst>
              <a:ext uri="{FF2B5EF4-FFF2-40B4-BE49-F238E27FC236}">
                <a16:creationId xmlns:a16="http://schemas.microsoft.com/office/drawing/2014/main" id="{1EDE2BCF-913B-15E2-F326-D8D4F77001A8}"/>
              </a:ext>
            </a:extLst>
          </p:cNvPr>
          <p:cNvCxnSpPr>
            <a:cxnSpLocks/>
          </p:cNvCxnSpPr>
          <p:nvPr/>
        </p:nvCxnSpPr>
        <p:spPr>
          <a:xfrm>
            <a:off x="1388533" y="2483707"/>
            <a:ext cx="20404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A92DDD6-E365-9B74-3DAD-77205FC366C2}"/>
              </a:ext>
            </a:extLst>
          </p:cNvPr>
          <p:cNvCxnSpPr>
            <a:cxnSpLocks/>
          </p:cNvCxnSpPr>
          <p:nvPr/>
        </p:nvCxnSpPr>
        <p:spPr>
          <a:xfrm>
            <a:off x="1329267" y="2880744"/>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28F15BB-B5C6-1493-79B4-652B653CE803}"/>
              </a:ext>
            </a:extLst>
          </p:cNvPr>
          <p:cNvCxnSpPr>
            <a:cxnSpLocks/>
          </p:cNvCxnSpPr>
          <p:nvPr/>
        </p:nvCxnSpPr>
        <p:spPr>
          <a:xfrm>
            <a:off x="1329267" y="3277781"/>
            <a:ext cx="2099733"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20EE2F5-AFB2-99AB-286E-203B88BD2380}"/>
              </a:ext>
            </a:extLst>
          </p:cNvPr>
          <p:cNvCxnSpPr>
            <a:cxnSpLocks/>
          </p:cNvCxnSpPr>
          <p:nvPr/>
        </p:nvCxnSpPr>
        <p:spPr>
          <a:xfrm>
            <a:off x="1054100" y="3674818"/>
            <a:ext cx="23749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C883825-22B7-C890-65D3-25C27CA5D571}"/>
              </a:ext>
            </a:extLst>
          </p:cNvPr>
          <p:cNvCxnSpPr>
            <a:cxnSpLocks/>
          </p:cNvCxnSpPr>
          <p:nvPr/>
        </p:nvCxnSpPr>
        <p:spPr>
          <a:xfrm>
            <a:off x="850900" y="4071855"/>
            <a:ext cx="257810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78211BD-D365-B6F6-6787-0C28EB00DC12}"/>
              </a:ext>
            </a:extLst>
          </p:cNvPr>
          <p:cNvCxnSpPr>
            <a:cxnSpLocks/>
          </p:cNvCxnSpPr>
          <p:nvPr/>
        </p:nvCxnSpPr>
        <p:spPr>
          <a:xfrm>
            <a:off x="778933" y="4468892"/>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91E8814-16D7-73D3-C15A-57A632F1FB01}"/>
              </a:ext>
            </a:extLst>
          </p:cNvPr>
          <p:cNvCxnSpPr>
            <a:cxnSpLocks/>
          </p:cNvCxnSpPr>
          <p:nvPr/>
        </p:nvCxnSpPr>
        <p:spPr>
          <a:xfrm>
            <a:off x="778933" y="4865930"/>
            <a:ext cx="2650067"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C6859F7C-235A-EE5E-A7A3-E9B5B8CF888C}"/>
              </a:ext>
            </a:extLst>
          </p:cNvPr>
          <p:cNvSpPr txBox="1"/>
          <p:nvPr/>
        </p:nvSpPr>
        <p:spPr>
          <a:xfrm>
            <a:off x="3600450" y="3488088"/>
            <a:ext cx="1883833" cy="1862048"/>
          </a:xfrm>
          <a:prstGeom prst="rect">
            <a:avLst/>
          </a:prstGeom>
          <a:noFill/>
        </p:spPr>
        <p:txBody>
          <a:bodyPr wrap="square">
            <a:spAutoFit/>
          </a:bodyPr>
          <a:lstStyle/>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Signature:</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Greg Meyers</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CEO</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Date:            </a:t>
            </a:r>
          </a:p>
          <a:p>
            <a:pPr marL="0" indent="0">
              <a:lnSpc>
                <a:spcPct val="100000"/>
              </a:lnSpc>
              <a:spcBef>
                <a:spcPts val="1800"/>
              </a:spcBef>
              <a:buFont typeface="+mj-lt"/>
              <a:buNone/>
            </a:pPr>
            <a:r>
              <a:rPr lang="en-US" sz="1100">
                <a:solidFill>
                  <a:schemeClr val="tx1">
                    <a:lumMod val="65000"/>
                    <a:lumOff val="35000"/>
                  </a:schemeClr>
                </a:solidFill>
                <a:latin typeface="Calibri" panose="020F0502020204030204" pitchFamily="34" charset="0"/>
                <a:cs typeface="Calibri" panose="020F0502020204030204" pitchFamily="34" charset="0"/>
              </a:rPr>
              <a:t>Tax ID: 20-250045</a:t>
            </a:r>
            <a:r>
              <a:rPr lang="en-US" sz="1100">
                <a:latin typeface="Calibri" panose="020F0502020204030204" pitchFamily="34" charset="0"/>
                <a:ea typeface="Lato" panose="020F0502020204030203" pitchFamily="34" charset="0"/>
                <a:cs typeface="Calibri" panose="020F0502020204030204" pitchFamily="34" charset="0"/>
              </a:rPr>
              <a:t>8</a:t>
            </a:r>
            <a:endParaRPr lang="en-US">
              <a:latin typeface="Calibri" panose="020F0502020204030204" pitchFamily="34" charset="0"/>
              <a:ea typeface="Lato" panose="020F0502020204030203" pitchFamily="34" charset="0"/>
              <a:cs typeface="Calibri" panose="020F0502020204030204" pitchFamily="34" charset="0"/>
            </a:endParaRPr>
          </a:p>
        </p:txBody>
      </p:sp>
      <p:cxnSp>
        <p:nvCxnSpPr>
          <p:cNvPr id="26" name="Straight Connector 25">
            <a:extLst>
              <a:ext uri="{FF2B5EF4-FFF2-40B4-BE49-F238E27FC236}">
                <a16:creationId xmlns:a16="http://schemas.microsoft.com/office/drawing/2014/main" id="{D58A6F52-A189-00CE-8FA4-3981125E1BC0}"/>
              </a:ext>
            </a:extLst>
          </p:cNvPr>
          <p:cNvCxnSpPr>
            <a:cxnSpLocks/>
          </p:cNvCxnSpPr>
          <p:nvPr/>
        </p:nvCxnSpPr>
        <p:spPr>
          <a:xfrm>
            <a:off x="4284133" y="3674818"/>
            <a:ext cx="2123892"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CA7FEBA-22E6-A929-FE80-5F957A5312F2}"/>
              </a:ext>
            </a:extLst>
          </p:cNvPr>
          <p:cNvCxnSpPr>
            <a:cxnSpLocks/>
          </p:cNvCxnSpPr>
          <p:nvPr/>
        </p:nvCxnSpPr>
        <p:spPr>
          <a:xfrm>
            <a:off x="4013200" y="4865930"/>
            <a:ext cx="2394825"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983939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42B2A301-3C60-9DE6-F21A-E3E27439D068}"/>
              </a:ext>
            </a:extLst>
          </p:cNvPr>
          <p:cNvSpPr/>
          <p:nvPr/>
        </p:nvSpPr>
        <p:spPr>
          <a:xfrm>
            <a:off x="0" y="0"/>
            <a:ext cx="6858000" cy="9144000"/>
          </a:xfrm>
          <a:prstGeom prst="rect">
            <a:avLst/>
          </a:prstGeom>
          <a:solidFill>
            <a:srgbClr val="92D05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Balloon animal with solid fill">
            <a:extLst>
              <a:ext uri="{FF2B5EF4-FFF2-40B4-BE49-F238E27FC236}">
                <a16:creationId xmlns:a16="http://schemas.microsoft.com/office/drawing/2014/main" id="{2682F7E8-C1D1-D7BF-FF0D-8DD9CF913F0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2AB8603F-E11B-7708-7B10-056FCB9D31E4}"/>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FC3F358-5C07-25DE-1E0A-D760B95F2B3D}"/>
              </a:ext>
            </a:extLst>
          </p:cNvPr>
          <p:cNvSpPr txBox="1"/>
          <p:nvPr/>
        </p:nvSpPr>
        <p:spPr>
          <a:xfrm>
            <a:off x="0" y="381000"/>
            <a:ext cx="6858000" cy="2123658"/>
          </a:xfrm>
          <a:prstGeom prst="rect">
            <a:avLst/>
          </a:prstGeom>
          <a:noFill/>
        </p:spPr>
        <p:txBody>
          <a:bodyPr wrap="square" rtlCol="0">
            <a:spAutoFit/>
          </a:bodyPr>
          <a:lstStyle/>
          <a:p>
            <a:pPr algn="ctr"/>
            <a:r>
              <a:rPr lang="en-US" sz="6600">
                <a:latin typeface="Roboto Black" panose="02000000000000000000" pitchFamily="2" charset="0"/>
                <a:ea typeface="Roboto Black" panose="02000000000000000000" pitchFamily="2" charset="0"/>
              </a:rPr>
              <a:t>RARELY</a:t>
            </a:r>
            <a:br>
              <a:rPr lang="en-US" sz="6600">
                <a:latin typeface="Roboto Black" panose="02000000000000000000" pitchFamily="2" charset="0"/>
                <a:ea typeface="Roboto Black" panose="02000000000000000000" pitchFamily="2" charset="0"/>
              </a:rPr>
            </a:br>
            <a:r>
              <a:rPr lang="en-US" sz="6600">
                <a:latin typeface="Roboto Black" panose="02000000000000000000" pitchFamily="2" charset="0"/>
                <a:ea typeface="Roboto Black" panose="02000000000000000000" pitchFamily="2" charset="0"/>
              </a:rPr>
              <a:t>INCLUDED</a:t>
            </a:r>
          </a:p>
        </p:txBody>
      </p:sp>
    </p:spTree>
    <p:extLst>
      <p:ext uri="{BB962C8B-B14F-4D97-AF65-F5344CB8AC3E}">
        <p14:creationId xmlns:p14="http://schemas.microsoft.com/office/powerpoint/2010/main" val="26809571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l="1358" t="9103" r="10030" b="36681"/>
          <a:stretch/>
        </p:blipFill>
        <p:spPr>
          <a:xfrm>
            <a:off x="0" y="0"/>
            <a:ext cx="6858000" cy="2011680"/>
          </a:xfrm>
        </p:spPr>
      </p:pic>
      <p:sp>
        <p:nvSpPr>
          <p:cNvPr id="11" name="Text Placeholder 10">
            <a:extLst>
              <a:ext uri="{FF2B5EF4-FFF2-40B4-BE49-F238E27FC236}">
                <a16:creationId xmlns:a16="http://schemas.microsoft.com/office/drawing/2014/main" id="{64EE1114-367A-1000-97A9-A4D72DDF9D1F}"/>
              </a:ext>
            </a:extLst>
          </p:cNvPr>
          <p:cNvSpPr>
            <a:spLocks noGrp="1"/>
          </p:cNvSpPr>
          <p:nvPr>
            <p:ph type="body" sz="quarter" idx="15"/>
          </p:nvPr>
        </p:nvSpPr>
        <p:spPr/>
        <p:txBody>
          <a:bodyPr/>
          <a:lstStyle/>
          <a:p>
            <a:r>
              <a:rPr lang="en-US"/>
              <a:t>Accelerating </a:t>
            </a:r>
          </a:p>
          <a:p>
            <a:r>
              <a:rPr lang="en-US"/>
              <a:t>Your Journey </a:t>
            </a:r>
          </a:p>
          <a:p>
            <a:r>
              <a:rPr lang="en-US"/>
              <a:t>to Success</a:t>
            </a:r>
          </a:p>
        </p:txBody>
      </p:sp>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a:xfrm>
            <a:off x="2468879" y="2194559"/>
            <a:ext cx="3981539" cy="6384291"/>
          </a:xfrm>
        </p:spPr>
        <p:txBody>
          <a:bodyPr/>
          <a:lstStyle/>
          <a:p>
            <a:pPr>
              <a:spcBef>
                <a:spcPts val="0"/>
              </a:spcBef>
            </a:pPr>
            <a:r>
              <a:rPr lang="en-US" spc="-20"/>
              <a:t>ForgeFX understands the complexities and challenges organizations face when considering the adoption of simulation-based training applications. From conceptualization to implementation, it’s a significant commitment that requires deliberate thought. We appreciate the journey you’re embarking on and, to help you get started, we’re excited to introduce our Rapid Engagement Incentive.</a:t>
            </a:r>
          </a:p>
          <a:p>
            <a:pPr>
              <a:spcBef>
                <a:spcPts val="0"/>
              </a:spcBef>
            </a:pPr>
            <a:r>
              <a:rPr lang="en-US" spc="-20"/>
              <a:t>We offer this because we believe in the transformative power of simulation-based training, and we’re eager to partner with organizations ready to embrace this innovative approach. Here’s a few key reasons why we offer the Rapid Engagement Incentive:</a:t>
            </a:r>
          </a:p>
          <a:p>
            <a:pPr lvl="1">
              <a:spcBef>
                <a:spcPts val="0"/>
              </a:spcBef>
            </a:pPr>
            <a:r>
              <a:rPr lang="en-US" b="1"/>
              <a:t>Client Empowerment:</a:t>
            </a:r>
            <a:r>
              <a:rPr lang="en-US"/>
              <a:t> By offering a discount, we aim to lessen the initial financial investment, making it easier for you to embrace the benefits of simulation-based training.</a:t>
            </a:r>
          </a:p>
          <a:p>
            <a:pPr lvl="1">
              <a:spcBef>
                <a:spcPts val="0"/>
              </a:spcBef>
            </a:pPr>
            <a:r>
              <a:rPr lang="en-US" b="1"/>
              <a:t>Promoting a Competitive Edge: </a:t>
            </a:r>
            <a:r>
              <a:rPr lang="en-US"/>
              <a:t>We firmly believe that early adoption of such training methods will give your organization a competitive advantage, enabling you to stay ahead in your industry.</a:t>
            </a:r>
          </a:p>
          <a:p>
            <a:pPr lvl="1">
              <a:spcBef>
                <a:spcPts val="0"/>
              </a:spcBef>
            </a:pPr>
            <a:r>
              <a:rPr lang="en-US" b="1"/>
              <a:t>Efficiency and Effectiveness:</a:t>
            </a:r>
            <a:r>
              <a:rPr lang="en-US"/>
              <a:t> The sooner we kick off our partnership, the quicker we can deliver a tailor-made solution that meets your unique needs. This incentive streamlines the project initiation process, enabling us to deliver results faster.</a:t>
            </a:r>
          </a:p>
          <a:p>
            <a:pPr lvl="1">
              <a:spcBef>
                <a:spcPts val="0"/>
              </a:spcBef>
            </a:pPr>
            <a:r>
              <a:rPr lang="en-US" b="1"/>
              <a:t>Building Strong Relationships:</a:t>
            </a:r>
            <a:r>
              <a:rPr lang="en-US"/>
              <a:t> We value our clients and believe that this incentive is a testament to our commitment towards building strong, long-lasting partnerships.</a:t>
            </a:r>
          </a:p>
          <a:p>
            <a:pPr>
              <a:spcBef>
                <a:spcPts val="0"/>
              </a:spcBef>
            </a:pPr>
            <a:r>
              <a:rPr lang="en-US"/>
              <a:t>Our incentive is a token of our commitment to your goals, as well as our confidence in the value that our simulation-based training solutions provide. We look forward to embarking on this transformative journey with you.</a:t>
            </a:r>
          </a:p>
          <a:p>
            <a:pPr>
              <a:spcBef>
                <a:spcPts val="0"/>
              </a:spcBef>
            </a:pPr>
            <a:endParaRPr lang="en-US"/>
          </a:p>
          <a:p>
            <a:endParaRPr lang="en-US"/>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43000">
                <a:schemeClr val="tx2">
                  <a:lumMod val="75000"/>
                  <a:alpha val="0"/>
                </a:scheme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Rapid Engagement</a:t>
            </a:r>
            <a:r>
              <a:rPr lang="en-US"/>
              <a:t> Incentive</a:t>
            </a:r>
          </a:p>
        </p:txBody>
      </p:sp>
      <p:sp>
        <p:nvSpPr>
          <p:cNvPr id="2" name="InsetText">
            <a:extLst>
              <a:ext uri="{FF2B5EF4-FFF2-40B4-BE49-F238E27FC236}">
                <a16:creationId xmlns:a16="http://schemas.microsoft.com/office/drawing/2014/main" id="{2C6A92FF-0199-A133-70EC-EC8C6812C24E}"/>
              </a:ext>
            </a:extLst>
          </p:cNvPr>
          <p:cNvSpPr txBox="1"/>
          <p:nvPr/>
        </p:nvSpPr>
        <p:spPr>
          <a:xfrm>
            <a:off x="298450" y="3869644"/>
            <a:ext cx="1789518" cy="1261884"/>
          </a:xfrm>
          <a:prstGeom prst="rect">
            <a:avLst/>
          </a:prstGeom>
          <a:solidFill>
            <a:schemeClr val="accent3">
              <a:lumMod val="40000"/>
              <a:lumOff val="60000"/>
            </a:schemeClr>
          </a:solidFill>
          <a:effectLst>
            <a:outerShdw dist="63500" dir="2700000" algn="tl" rotWithShape="0">
              <a:prstClr val="black">
                <a:alpha val="40000"/>
              </a:prstClr>
            </a:outerShdw>
          </a:effectLst>
        </p:spPr>
        <p:txBody>
          <a:bodyPr wrap="square" lIns="45720" tIns="91440" rIns="45720" bIns="9144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We offer a special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10% cost reduction</a:t>
            </a: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 clients who engage with us within 30 days of proposal receipt.</a:t>
            </a:r>
            <a:endParaRPr kumimoji="0" lang="en-US" sz="1400" b="0" i="0" u="none" strike="noStrike" kern="1200" cap="none" spc="0" normalizeH="0" baseline="0" noProof="0">
              <a:ln>
                <a:noFill/>
              </a:ln>
              <a:solidFill>
                <a:prstClr val="black"/>
              </a:solidFill>
              <a:effectLst/>
              <a:uLnTx/>
              <a:uFillTx/>
              <a:latin typeface="Lato"/>
              <a:ea typeface="+mn-ea"/>
              <a:cs typeface="+mn-cs"/>
            </a:endParaRPr>
          </a:p>
        </p:txBody>
      </p:sp>
    </p:spTree>
    <p:extLst>
      <p:ext uri="{BB962C8B-B14F-4D97-AF65-F5344CB8AC3E}">
        <p14:creationId xmlns:p14="http://schemas.microsoft.com/office/powerpoint/2010/main" val="344594318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LIGNMENT" hidden="1">
            <a:extLst>
              <a:ext uri="{FF2B5EF4-FFF2-40B4-BE49-F238E27FC236}">
                <a16:creationId xmlns:a16="http://schemas.microsoft.com/office/drawing/2014/main" id="{42B4CAFE-C334-4FF8-8B96-097D24D8672F}"/>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D836D945-0360-48C1-AA47-03F76D0B5FA4}"/>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5" name="BodyText">
            <a:extLst>
              <a:ext uri="{FF2B5EF4-FFF2-40B4-BE49-F238E27FC236}">
                <a16:creationId xmlns:a16="http://schemas.microsoft.com/office/drawing/2014/main" id="{9E0693A3-3CCF-1C14-5584-B0CAD4F630CE}"/>
              </a:ext>
            </a:extLst>
          </p:cNvPr>
          <p:cNvSpPr txBox="1"/>
          <p:nvPr/>
        </p:nvSpPr>
        <p:spPr>
          <a:xfrm>
            <a:off x="457196" y="1536192"/>
            <a:ext cx="5943599" cy="6637843"/>
          </a:xfrm>
          <a:prstGeom prst="rect">
            <a:avLst/>
          </a:prstGeom>
          <a:solidFill>
            <a:schemeClr val="bg1"/>
          </a:solidFill>
        </p:spPr>
        <p:txBody>
          <a:bodyPr wrap="square" lIns="0" rIns="0" rtlCol="0">
            <a:spAutoFit/>
          </a:bodyPr>
          <a:lstStyle/>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When considering any project, it’s important to determine the return on investment so that stake holders know where the money is going and what they can expect to receive in return. Simulators are no different, and the ROI can be significant. Listed below are the leading benefits of utilizing simulation-based training and the associated returns.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Wear and Tear on Physical Equipment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conducting portions of training on simulated equipment, there is less wear and tear on real-world equipment and a reduced incidence of accidents and their associated repairs.</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Reduced Use of Consumables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Simulators require zero fuel, oil, or other materials to be used in training. Conducting training without the expense of consumables greatly decreases the cost of training. </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Operator Familiarity</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Training with physical equipment will always be necessary; however much of the basic training can be conducted within the simulator so operators are familiar with the equipment before real-world training begins. They can practice a procedure or task over and over until they’ve mastered it, acquiring mastery without incurring expenses or risking injury.</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Reduce Training Time &amp; Expenses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Getting access to real-world equipment can be challenging, costly and time consuming. Removing the need to travel to get operators on the equipment can quickly have a positive effect on a company’s bottom line.</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Increased Throughput</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Regardless of industry or type of equipment, all companies struggle with throughput of trainees. There are only so many trainers, equipment available for training, and hours where conditions are correct for training. Simulators remove these barriers and allow trainees to train regardless of trainer or equipment availability; and remove any environmental or geographical limitations that are out of an organization’s control.</a:t>
            </a:r>
          </a:p>
          <a:p>
            <a:pPr marL="171450" indent="-171450">
              <a:lnSpc>
                <a:spcPct val="110000"/>
              </a:lnSpc>
              <a:spcAft>
                <a:spcPts val="600"/>
              </a:spcAft>
              <a:buClr>
                <a:schemeClr val="accent1"/>
              </a:buClr>
              <a:buFont typeface="Wingdings" panose="05000000000000000000" pitchFamily="2" charset="2"/>
              <a:buChar char="§"/>
              <a:defRPr/>
            </a:pP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Sales and Marketing Opportunities</a:t>
            </a:r>
            <a:b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b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While simulators are typically built for training departments, sales and marketing departments love them because they provide excellent opportunities to put people behind the controls of a virtual machine in a setting where that is not possible with real-world machines. People want to try before they buy, and simulators give customers that ability.</a:t>
            </a:r>
          </a:p>
        </p:txBody>
      </p:sp>
      <p:sp>
        <p:nvSpPr>
          <p:cNvPr id="3" name="Project Title Placeholder">
            <a:extLst>
              <a:ext uri="{FF2B5EF4-FFF2-40B4-BE49-F238E27FC236}">
                <a16:creationId xmlns:a16="http://schemas.microsoft.com/office/drawing/2014/main" id="{7F225D6E-3F55-8D0D-EC18-B75C2EB95E9A}"/>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Paving Applications Simulator</a:t>
            </a:r>
          </a:p>
        </p:txBody>
      </p:sp>
      <p:sp>
        <p:nvSpPr>
          <p:cNvPr id="6" name="Title">
            <a:extLst>
              <a:ext uri="{FF2B5EF4-FFF2-40B4-BE49-F238E27FC236}">
                <a16:creationId xmlns:a16="http://schemas.microsoft.com/office/drawing/2014/main" id="{9A6BC4D2-757F-1653-1504-2B4F208E1F3C}"/>
              </a:ext>
            </a:extLst>
          </p:cNvPr>
          <p:cNvSpPr txBox="1">
            <a:spLocks/>
          </p:cNvSpPr>
          <p:nvPr/>
        </p:nvSpPr>
        <p:spPr>
          <a:xfrm>
            <a:off x="457200" y="914400"/>
            <a:ext cx="4908698" cy="404037"/>
          </a:xfrm>
          <a:prstGeom prst="rect">
            <a:avLst/>
          </a:prstGeom>
        </p:spPr>
        <p:txBody>
          <a:bodyPr lIns="0" tIns="0" rIns="0" bIns="0"/>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2400" cap="all">
                <a:solidFill>
                  <a:schemeClr val="tx1">
                    <a:lumMod val="75000"/>
                    <a:lumOff val="25000"/>
                  </a:schemeClr>
                </a:solidFill>
                <a:cs typeface="Lato Black" panose="020F0A02020204030203" pitchFamily="34" charset="0"/>
              </a:rPr>
              <a:t>Simulator</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ROI</a:t>
            </a:r>
          </a:p>
        </p:txBody>
      </p:sp>
      <p:sp>
        <p:nvSpPr>
          <p:cNvPr id="10" name="Text Placeholder 10" hidden="1">
            <a:extLst>
              <a:ext uri="{FF2B5EF4-FFF2-40B4-BE49-F238E27FC236}">
                <a16:creationId xmlns:a16="http://schemas.microsoft.com/office/drawing/2014/main" id="{78F454D2-93A3-88FA-B963-34D81C2005EC}"/>
              </a:ext>
            </a:extLst>
          </p:cNvPr>
          <p:cNvSpPr txBox="1">
            <a:spLocks/>
          </p:cNvSpPr>
          <p:nvPr/>
        </p:nvSpPr>
        <p:spPr>
          <a:xfrm>
            <a:off x="457194" y="1324621"/>
            <a:ext cx="5632367" cy="31096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en-US" sz="1600">
                <a:latin typeface="Calibri" panose="020F0502020204030204" pitchFamily="34" charset="0"/>
                <a:ea typeface="Calibri" panose="020F0502020204030204" pitchFamily="34" charset="0"/>
                <a:cs typeface="Calibri" panose="020F0502020204030204" pitchFamily="34" charset="0"/>
              </a:rPr>
              <a:t>empty</a:t>
            </a:r>
          </a:p>
        </p:txBody>
      </p:sp>
    </p:spTree>
    <p:extLst>
      <p:ext uri="{BB962C8B-B14F-4D97-AF65-F5344CB8AC3E}">
        <p14:creationId xmlns:p14="http://schemas.microsoft.com/office/powerpoint/2010/main" val="367572665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2"/>
            <a:ext cx="5784850" cy="781689"/>
          </a:xfrm>
          <a:prstGeom prst="rect">
            <a:avLst/>
          </a:prstGeom>
          <a:noFill/>
        </p:spPr>
        <p:txBody>
          <a:bodyPr wrap="square" lIns="0" tIns="0" rIns="0">
            <a:spAutoFit/>
          </a:bodyPr>
          <a:lstStyle/>
          <a:p>
            <a:pPr>
              <a:lnSpc>
                <a:spcPct val="110000"/>
              </a:lnSpc>
              <a:spcAft>
                <a:spcPts val="600"/>
              </a:spcAft>
            </a:pPr>
            <a:r>
              <a:rPr lang="en-US" sz="1100" b="0" i="0" spc="-2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ForgeFX is pleased to be able to offer our clients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Economies</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of Scale</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4" name="Table">
            <a:extLst>
              <a:ext uri="{FF2B5EF4-FFF2-40B4-BE49-F238E27FC236}">
                <a16:creationId xmlns:a16="http://schemas.microsoft.com/office/drawing/2014/main" id="{C4C7F8F4-6AE6-4200-4819-A0EDD716410B}"/>
              </a:ext>
            </a:extLst>
          </p:cNvPr>
          <p:cNvGraphicFramePr>
            <a:graphicFrameLocks noGrp="1"/>
          </p:cNvGraphicFramePr>
          <p:nvPr>
            <p:extLst>
              <p:ext uri="{D42A27DB-BD31-4B8C-83A1-F6EECF244321}">
                <p14:modId xmlns:p14="http://schemas.microsoft.com/office/powerpoint/2010/main" val="496479199"/>
              </p:ext>
            </p:extLst>
          </p:nvPr>
        </p:nvGraphicFramePr>
        <p:xfrm>
          <a:off x="457200" y="3098327"/>
          <a:ext cx="5943600" cy="4511040"/>
        </p:xfrm>
        <a:graphic>
          <a:graphicData uri="http://schemas.openxmlformats.org/drawingml/2006/table">
            <a:tbl>
              <a:tblPr firstRow="1" bandRow="1">
                <a:tableStyleId>{5C22544A-7EE6-4342-B048-85BDC9FD1C3A}</a:tableStyleId>
              </a:tblPr>
              <a:tblGrid>
                <a:gridCol w="990600">
                  <a:extLst>
                    <a:ext uri="{9D8B030D-6E8A-4147-A177-3AD203B41FA5}">
                      <a16:colId xmlns:a16="http://schemas.microsoft.com/office/drawing/2014/main" val="509358412"/>
                    </a:ext>
                  </a:extLst>
                </a:gridCol>
                <a:gridCol w="990600">
                  <a:extLst>
                    <a:ext uri="{9D8B030D-6E8A-4147-A177-3AD203B41FA5}">
                      <a16:colId xmlns:a16="http://schemas.microsoft.com/office/drawing/2014/main" val="970896372"/>
                    </a:ext>
                  </a:extLst>
                </a:gridCol>
                <a:gridCol w="990600">
                  <a:extLst>
                    <a:ext uri="{9D8B030D-6E8A-4147-A177-3AD203B41FA5}">
                      <a16:colId xmlns:a16="http://schemas.microsoft.com/office/drawing/2014/main" val="2537124930"/>
                    </a:ext>
                  </a:extLst>
                </a:gridCol>
                <a:gridCol w="990600">
                  <a:extLst>
                    <a:ext uri="{9D8B030D-6E8A-4147-A177-3AD203B41FA5}">
                      <a16:colId xmlns:a16="http://schemas.microsoft.com/office/drawing/2014/main" val="4082372496"/>
                    </a:ext>
                  </a:extLst>
                </a:gridCol>
                <a:gridCol w="990600">
                  <a:extLst>
                    <a:ext uri="{9D8B030D-6E8A-4147-A177-3AD203B41FA5}">
                      <a16:colId xmlns:a16="http://schemas.microsoft.com/office/drawing/2014/main" val="1565287846"/>
                    </a:ext>
                  </a:extLst>
                </a:gridCol>
                <a:gridCol w="990600">
                  <a:extLst>
                    <a:ext uri="{9D8B030D-6E8A-4147-A177-3AD203B41FA5}">
                      <a16:colId xmlns:a16="http://schemas.microsoft.com/office/drawing/2014/main" val="220026008"/>
                    </a:ext>
                  </a:extLst>
                </a:gridCol>
              </a:tblGrid>
              <a:tr h="324734">
                <a:tc>
                  <a:txBody>
                    <a:bodyPr/>
                    <a:lstStyle/>
                    <a:p>
                      <a:pPr algn="ctr"/>
                      <a:r>
                        <a:rPr lang="en-US" sz="1000"/>
                        <a:t>Base Cost</a:t>
                      </a:r>
                    </a:p>
                  </a:txBody>
                  <a:tcPr anchor="ctr"/>
                </a:tc>
                <a:tc>
                  <a:txBody>
                    <a:bodyPr/>
                    <a:lstStyle/>
                    <a:p>
                      <a:pPr algn="ctr"/>
                      <a:r>
                        <a:rPr lang="en-US" sz="1000"/>
                        <a:t>Marginal </a:t>
                      </a:r>
                      <a:br>
                        <a:rPr lang="en-US" sz="1000"/>
                      </a:br>
                      <a:r>
                        <a:rPr lang="en-US" sz="1000"/>
                        <a:t>EOS %</a:t>
                      </a:r>
                    </a:p>
                  </a:txBody>
                  <a:tcPr anchor="ctr"/>
                </a:tc>
                <a:tc>
                  <a:txBody>
                    <a:bodyPr/>
                    <a:lstStyle/>
                    <a:p>
                      <a:pPr algn="ctr"/>
                      <a:r>
                        <a:rPr lang="en-US" sz="1000"/>
                        <a:t>Marginal Savings</a:t>
                      </a:r>
                    </a:p>
                  </a:txBody>
                  <a:tcPr anchor="ctr"/>
                </a:tc>
                <a:tc>
                  <a:txBody>
                    <a:bodyPr/>
                    <a:lstStyle/>
                    <a:p>
                      <a:pPr algn="ctr"/>
                      <a:r>
                        <a:rPr lang="en-US" sz="1000"/>
                        <a:t>Cumulative Savings</a:t>
                      </a:r>
                    </a:p>
                  </a:txBody>
                  <a:tcPr anchor="ctr"/>
                </a:tc>
                <a:tc>
                  <a:txBody>
                    <a:bodyPr/>
                    <a:lstStyle/>
                    <a:p>
                      <a:pPr algn="ctr"/>
                      <a:r>
                        <a:rPr lang="en-US" sz="1000"/>
                        <a:t>Cost</a:t>
                      </a:r>
                    </a:p>
                  </a:txBody>
                  <a:tcPr anchor="ctr"/>
                </a:tc>
                <a:tc>
                  <a:txBody>
                    <a:bodyPr/>
                    <a:lstStyle/>
                    <a:p>
                      <a:pPr algn="ctr"/>
                      <a:r>
                        <a:rPr lang="en-US" sz="1000"/>
                        <a:t>Effective Savings</a:t>
                      </a:r>
                    </a:p>
                  </a:txBody>
                  <a:tcPr anchor="ctr"/>
                </a:tc>
                <a:extLst>
                  <a:ext uri="{0D108BD9-81ED-4DB2-BD59-A6C34878D82A}">
                    <a16:rowId xmlns:a16="http://schemas.microsoft.com/office/drawing/2014/main" val="1887168303"/>
                  </a:ext>
                </a:extLst>
              </a:tr>
              <a:tr h="274320">
                <a:tc>
                  <a:txBody>
                    <a:bodyPr/>
                    <a:lstStyle/>
                    <a:p>
                      <a:pPr algn="r"/>
                      <a:r>
                        <a:rPr lang="en-US" sz="1000"/>
                        <a:t>$200,000</a:t>
                      </a:r>
                    </a:p>
                  </a:txBody>
                  <a:tcPr marR="182880">
                    <a:solidFill>
                      <a:schemeClr val="accent5">
                        <a:lumMod val="40000"/>
                        <a:lumOff val="60000"/>
                      </a:schemeClr>
                    </a:solidFill>
                  </a:tcPr>
                </a:tc>
                <a:tc>
                  <a:txBody>
                    <a:bodyPr/>
                    <a:lstStyle/>
                    <a:p>
                      <a:pPr algn="ctr"/>
                      <a:r>
                        <a:rPr lang="en-US" sz="1000"/>
                        <a:t>10%</a:t>
                      </a:r>
                    </a:p>
                  </a:txBody>
                  <a:tcPr>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$20,000</a:t>
                      </a:r>
                    </a:p>
                  </a:txBody>
                  <a:tcPr marR="182880">
                    <a:solidFill>
                      <a:schemeClr val="accent5">
                        <a:lumMod val="40000"/>
                        <a:lumOff val="60000"/>
                      </a:schemeClr>
                    </a:solidFill>
                  </a:tcPr>
                </a:tc>
                <a:tc>
                  <a:txBody>
                    <a:bodyPr/>
                    <a:lstStyle/>
                    <a:p>
                      <a:pPr algn="r"/>
                      <a:r>
                        <a:rPr lang="en-US" sz="1000"/>
                        <a:t>$180,000</a:t>
                      </a:r>
                    </a:p>
                  </a:txBody>
                  <a:tcPr marR="182880">
                    <a:solidFill>
                      <a:schemeClr val="accent5">
                        <a:lumMod val="40000"/>
                        <a:lumOff val="60000"/>
                      </a:schemeClr>
                    </a:solidFill>
                  </a:tcPr>
                </a:tc>
                <a:tc>
                  <a:txBody>
                    <a:bodyPr/>
                    <a:lstStyle/>
                    <a:p>
                      <a:pPr algn="ctr"/>
                      <a:r>
                        <a:rPr lang="en-US" sz="1000" b="1"/>
                        <a:t>10%</a:t>
                      </a:r>
                    </a:p>
                  </a:txBody>
                  <a:tcPr>
                    <a:solidFill>
                      <a:schemeClr val="accent5">
                        <a:lumMod val="40000"/>
                        <a:lumOff val="60000"/>
                      </a:schemeClr>
                    </a:solidFill>
                  </a:tcPr>
                </a:tc>
                <a:extLst>
                  <a:ext uri="{0D108BD9-81ED-4DB2-BD59-A6C34878D82A}">
                    <a16:rowId xmlns:a16="http://schemas.microsoft.com/office/drawing/2014/main" val="96028528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algn="ctr"/>
                      <a:r>
                        <a:rPr lang="en-US" sz="1000"/>
                        <a:t>20%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20000"/>
                        <a:lumOff val="80000"/>
                      </a:schemeClr>
                    </a:solidFill>
                  </a:tcPr>
                </a:tc>
                <a:tc>
                  <a:txBody>
                    <a:bodyPr/>
                    <a:lstStyle/>
                    <a:p>
                      <a:pPr algn="r"/>
                      <a:r>
                        <a:rPr lang="en-US" sz="1000"/>
                        <a:t>$340,000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15%</a:t>
                      </a:r>
                    </a:p>
                  </a:txBody>
                  <a:tcPr>
                    <a:solidFill>
                      <a:schemeClr val="accent5">
                        <a:lumMod val="20000"/>
                        <a:lumOff val="80000"/>
                      </a:schemeClr>
                    </a:solidFill>
                  </a:tcPr>
                </a:tc>
                <a:extLst>
                  <a:ext uri="{0D108BD9-81ED-4DB2-BD59-A6C34878D82A}">
                    <a16:rowId xmlns:a16="http://schemas.microsoft.com/office/drawing/2014/main" val="103346167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40000"/>
                        <a:lumOff val="60000"/>
                      </a:schemeClr>
                    </a:solidFill>
                  </a:tcPr>
                </a:tc>
                <a:tc>
                  <a:txBody>
                    <a:bodyPr/>
                    <a:lstStyle/>
                    <a:p>
                      <a:pPr algn="ctr"/>
                      <a:r>
                        <a:rPr lang="en-US" sz="1000"/>
                        <a:t>30%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$480,000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20%</a:t>
                      </a:r>
                    </a:p>
                  </a:txBody>
                  <a:tcPr>
                    <a:solidFill>
                      <a:schemeClr val="accent5">
                        <a:lumMod val="40000"/>
                        <a:lumOff val="60000"/>
                      </a:schemeClr>
                    </a:solidFill>
                  </a:tcPr>
                </a:tc>
                <a:extLst>
                  <a:ext uri="{0D108BD9-81ED-4DB2-BD59-A6C34878D82A}">
                    <a16:rowId xmlns:a16="http://schemas.microsoft.com/office/drawing/2014/main" val="1307880799"/>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algn="ctr"/>
                      <a:r>
                        <a:rPr lang="en-US" sz="1000"/>
                        <a:t>40%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25%</a:t>
                      </a:r>
                    </a:p>
                  </a:txBody>
                  <a:tcPr>
                    <a:solidFill>
                      <a:schemeClr val="accent5">
                        <a:lumMod val="20000"/>
                        <a:lumOff val="80000"/>
                      </a:schemeClr>
                    </a:solidFill>
                  </a:tcPr>
                </a:tc>
                <a:extLst>
                  <a:ext uri="{0D108BD9-81ED-4DB2-BD59-A6C34878D82A}">
                    <a16:rowId xmlns:a16="http://schemas.microsoft.com/office/drawing/2014/main" val="206913374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40000"/>
                        <a:lumOff val="60000"/>
                      </a:schemeClr>
                    </a:solidFill>
                  </a:tcPr>
                </a:tc>
                <a:tc>
                  <a:txBody>
                    <a:bodyPr/>
                    <a:lstStyle/>
                    <a:p>
                      <a:pPr algn="ct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30%</a:t>
                      </a:r>
                    </a:p>
                  </a:txBody>
                  <a:tcPr>
                    <a:solidFill>
                      <a:schemeClr val="accent5">
                        <a:lumMod val="40000"/>
                        <a:lumOff val="60000"/>
                      </a:schemeClr>
                    </a:solidFill>
                  </a:tcPr>
                </a:tc>
                <a:extLst>
                  <a:ext uri="{0D108BD9-81ED-4DB2-BD59-A6C34878D82A}">
                    <a16:rowId xmlns:a16="http://schemas.microsoft.com/office/drawing/2014/main" val="271811830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$400,000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33%</a:t>
                      </a:r>
                    </a:p>
                  </a:txBody>
                  <a:tcPr>
                    <a:solidFill>
                      <a:schemeClr val="accent5">
                        <a:lumMod val="20000"/>
                        <a:lumOff val="80000"/>
                      </a:schemeClr>
                    </a:solidFill>
                  </a:tcPr>
                </a:tc>
                <a:extLst>
                  <a:ext uri="{0D108BD9-81ED-4DB2-BD59-A6C34878D82A}">
                    <a16:rowId xmlns:a16="http://schemas.microsoft.com/office/drawing/2014/main" val="11360708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$500,000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36%</a:t>
                      </a:r>
                    </a:p>
                  </a:txBody>
                  <a:tcPr>
                    <a:solidFill>
                      <a:schemeClr val="accent5">
                        <a:lumMod val="40000"/>
                        <a:lumOff val="60000"/>
                      </a:schemeClr>
                    </a:solidFill>
                  </a:tcPr>
                </a:tc>
                <a:extLst>
                  <a:ext uri="{0D108BD9-81ED-4DB2-BD59-A6C34878D82A}">
                    <a16:rowId xmlns:a16="http://schemas.microsoft.com/office/drawing/2014/main" val="278436555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$600,000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38%</a:t>
                      </a:r>
                    </a:p>
                  </a:txBody>
                  <a:tcPr>
                    <a:solidFill>
                      <a:schemeClr val="accent5">
                        <a:lumMod val="20000"/>
                        <a:lumOff val="80000"/>
                      </a:schemeClr>
                    </a:solidFill>
                  </a:tcPr>
                </a:tc>
                <a:extLst>
                  <a:ext uri="{0D108BD9-81ED-4DB2-BD59-A6C34878D82A}">
                    <a16:rowId xmlns:a16="http://schemas.microsoft.com/office/drawing/2014/main" val="3822887240"/>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$1,800,000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$700,000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39%</a:t>
                      </a:r>
                    </a:p>
                  </a:txBody>
                  <a:tcPr>
                    <a:solidFill>
                      <a:schemeClr val="accent5">
                        <a:lumMod val="40000"/>
                        <a:lumOff val="60000"/>
                      </a:schemeClr>
                    </a:solidFill>
                  </a:tcPr>
                </a:tc>
                <a:extLst>
                  <a:ext uri="{0D108BD9-81ED-4DB2-BD59-A6C34878D82A}">
                    <a16:rowId xmlns:a16="http://schemas.microsoft.com/office/drawing/2014/main" val="3154867662"/>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$2,000,000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$800,000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40%</a:t>
                      </a:r>
                    </a:p>
                  </a:txBody>
                  <a:tcPr>
                    <a:solidFill>
                      <a:schemeClr val="accent5">
                        <a:lumMod val="20000"/>
                        <a:lumOff val="80000"/>
                      </a:schemeClr>
                    </a:solidFill>
                  </a:tcPr>
                </a:tc>
                <a:extLst>
                  <a:ext uri="{0D108BD9-81ED-4DB2-BD59-A6C34878D82A}">
                    <a16:rowId xmlns:a16="http://schemas.microsoft.com/office/drawing/2014/main" val="2261197397"/>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$2,200,000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$900,000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$1,300,000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41%</a:t>
                      </a:r>
                    </a:p>
                  </a:txBody>
                  <a:tcPr>
                    <a:solidFill>
                      <a:schemeClr val="accent5">
                        <a:lumMod val="40000"/>
                        <a:lumOff val="60000"/>
                      </a:schemeClr>
                    </a:solidFill>
                  </a:tcPr>
                </a:tc>
                <a:extLst>
                  <a:ext uri="{0D108BD9-81ED-4DB2-BD59-A6C34878D82A}">
                    <a16:rowId xmlns:a16="http://schemas.microsoft.com/office/drawing/2014/main" val="67403375"/>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$1,400,000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20000"/>
                        <a:lumOff val="80000"/>
                      </a:schemeClr>
                    </a:solidFill>
                  </a:tcPr>
                </a:tc>
                <a:extLst>
                  <a:ext uri="{0D108BD9-81ED-4DB2-BD59-A6C34878D82A}">
                    <a16:rowId xmlns:a16="http://schemas.microsoft.com/office/drawing/2014/main" val="638603331"/>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$2,600,000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$1,100,000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$1,500,000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42%</a:t>
                      </a:r>
                    </a:p>
                  </a:txBody>
                  <a:tcPr>
                    <a:solidFill>
                      <a:schemeClr val="accent5">
                        <a:lumMod val="40000"/>
                        <a:lumOff val="60000"/>
                      </a:schemeClr>
                    </a:solidFill>
                  </a:tcPr>
                </a:tc>
                <a:extLst>
                  <a:ext uri="{0D108BD9-81ED-4DB2-BD59-A6C34878D82A}">
                    <a16:rowId xmlns:a16="http://schemas.microsoft.com/office/drawing/2014/main" val="4045877048"/>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$2,800,000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$1,200,000</a:t>
                      </a:r>
                    </a:p>
                  </a:txBody>
                  <a:tcPr marR="182880">
                    <a:solidFill>
                      <a:schemeClr val="accent5">
                        <a:lumMod val="20000"/>
                        <a:lumOff val="8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$1,600,000</a:t>
                      </a:r>
                    </a:p>
                  </a:txBody>
                  <a:tcPr marR="182880">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20000"/>
                        <a:lumOff val="80000"/>
                      </a:schemeClr>
                    </a:solidFill>
                  </a:tcPr>
                </a:tc>
                <a:extLst>
                  <a:ext uri="{0D108BD9-81ED-4DB2-BD59-A6C34878D82A}">
                    <a16:rowId xmlns:a16="http://schemas.microsoft.com/office/drawing/2014/main" val="1628857563"/>
                  </a:ext>
                </a:extLst>
              </a:tr>
              <a:tr h="274320">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$3,000,000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a:t>50%</a:t>
                      </a:r>
                    </a:p>
                  </a:txBody>
                  <a:tcPr>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$100,000</a:t>
                      </a:r>
                    </a:p>
                  </a:txBody>
                  <a:tcPr marR="182880">
                    <a:solidFill>
                      <a:schemeClr val="accent5">
                        <a:lumMod val="40000"/>
                        <a:lumOff val="60000"/>
                      </a:schemeClr>
                    </a:solidFill>
                  </a:tcPr>
                </a:tc>
                <a:tc>
                  <a:txBody>
                    <a:bodyPr/>
                    <a:lstStyle/>
                    <a:p>
                      <a:pPr algn="r"/>
                      <a:r>
                        <a:rPr lang="en-US" sz="1000"/>
                        <a:t>$1,300,000</a:t>
                      </a:r>
                    </a:p>
                  </a:txBody>
                  <a:tcPr marR="182880">
                    <a:solidFill>
                      <a:schemeClr val="accent5">
                        <a:lumMod val="40000"/>
                        <a:lumOff val="60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000"/>
                        <a:t>$1,700,000</a:t>
                      </a:r>
                    </a:p>
                  </a:txBody>
                  <a:tcPr marR="182880">
                    <a:solidFill>
                      <a:schemeClr val="accent5">
                        <a:lumMod val="40000"/>
                        <a:lumOff val="6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a:t>43%</a:t>
                      </a:r>
                    </a:p>
                  </a:txBody>
                  <a:tcPr>
                    <a:solidFill>
                      <a:schemeClr val="accent5">
                        <a:lumMod val="40000"/>
                        <a:lumOff val="60000"/>
                      </a:schemeClr>
                    </a:solidFill>
                  </a:tcPr>
                </a:tc>
                <a:extLst>
                  <a:ext uri="{0D108BD9-81ED-4DB2-BD59-A6C34878D82A}">
                    <a16:rowId xmlns:a16="http://schemas.microsoft.com/office/drawing/2014/main" val="948087587"/>
                  </a:ext>
                </a:extLst>
              </a:tr>
            </a:tbl>
          </a:graphicData>
        </a:graphic>
      </p:graphicFrame>
    </p:spTree>
    <p:extLst>
      <p:ext uri="{BB962C8B-B14F-4D97-AF65-F5344CB8AC3E}">
        <p14:creationId xmlns:p14="http://schemas.microsoft.com/office/powerpoint/2010/main" val="263476720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22FC1A3A-6E9C-CCB3-3645-FAFF64265EFC}"/>
              </a:ext>
            </a:extLst>
          </p:cNvPr>
          <p:cNvSpPr>
            <a:spLocks noGrp="1"/>
          </p:cNvSpPr>
          <p:nvPr>
            <p:ph type="body" sz="quarter" idx="12"/>
          </p:nvPr>
        </p:nvSpPr>
        <p:spPr/>
        <p:txBody>
          <a:bodyPr/>
          <a:lstStyle/>
          <a:p>
            <a:endParaRPr lang="en-US"/>
          </a:p>
        </p:txBody>
      </p:sp>
      <p:sp>
        <p:nvSpPr>
          <p:cNvPr id="17" name="Text Placeholder 16">
            <a:extLst>
              <a:ext uri="{FF2B5EF4-FFF2-40B4-BE49-F238E27FC236}">
                <a16:creationId xmlns:a16="http://schemas.microsoft.com/office/drawing/2014/main" id="{6E090331-47F6-091A-BEA0-A6208026298F}"/>
              </a:ext>
            </a:extLst>
          </p:cNvPr>
          <p:cNvSpPr>
            <a:spLocks noGrp="1"/>
          </p:cNvSpPr>
          <p:nvPr>
            <p:ph type="body" sz="quarter" idx="13"/>
          </p:nvPr>
        </p:nvSpPr>
        <p:spPr/>
        <p:txBody>
          <a:bodyPr/>
          <a:lstStyle/>
          <a:p>
            <a:endParaRPr lang="en-US"/>
          </a:p>
        </p:txBody>
      </p:sp>
      <p:sp>
        <p:nvSpPr>
          <p:cNvPr id="18" name="Text Placeholder 17">
            <a:extLst>
              <a:ext uri="{FF2B5EF4-FFF2-40B4-BE49-F238E27FC236}">
                <a16:creationId xmlns:a16="http://schemas.microsoft.com/office/drawing/2014/main" id="{443C4D1A-B499-5981-ABB4-F089E4674AFC}"/>
              </a:ext>
            </a:extLst>
          </p:cNvPr>
          <p:cNvSpPr>
            <a:spLocks noGrp="1"/>
          </p:cNvSpPr>
          <p:nvPr>
            <p:ph type="body" sz="quarter" idx="14"/>
          </p:nvPr>
        </p:nvSpPr>
        <p:spPr/>
        <p:txBody>
          <a:bodyPr/>
          <a:lstStyle/>
          <a:p>
            <a:endParaRPr lang="en-US"/>
          </a:p>
        </p:txBody>
      </p:sp>
      <p:sp>
        <p:nvSpPr>
          <p:cNvPr id="19" name="Text Placeholder 18">
            <a:extLst>
              <a:ext uri="{FF2B5EF4-FFF2-40B4-BE49-F238E27FC236}">
                <a16:creationId xmlns:a16="http://schemas.microsoft.com/office/drawing/2014/main" id="{12FE534B-C404-4D2C-8BA1-23AAB47EC36C}"/>
              </a:ext>
            </a:extLst>
          </p:cNvPr>
          <p:cNvSpPr>
            <a:spLocks noGrp="1"/>
          </p:cNvSpPr>
          <p:nvPr>
            <p:ph type="body" sz="quarter" idx="15"/>
          </p:nvPr>
        </p:nvSpPr>
        <p:spPr/>
        <p:txBody>
          <a:bodyPr/>
          <a:lstStyle/>
          <a:p>
            <a:endParaRPr lang="en-US"/>
          </a:p>
        </p:txBody>
      </p:sp>
      <p:sp>
        <p:nvSpPr>
          <p:cNvPr id="20" name="Text Placeholder 19">
            <a:extLst>
              <a:ext uri="{FF2B5EF4-FFF2-40B4-BE49-F238E27FC236}">
                <a16:creationId xmlns:a16="http://schemas.microsoft.com/office/drawing/2014/main" id="{48A4664E-9E8B-B795-E7E6-001362030F98}"/>
              </a:ext>
            </a:extLst>
          </p:cNvPr>
          <p:cNvSpPr>
            <a:spLocks noGrp="1"/>
          </p:cNvSpPr>
          <p:nvPr>
            <p:ph type="body" sz="quarter" idx="17"/>
          </p:nvPr>
        </p:nvSpPr>
        <p:spPr/>
        <p:txBody>
          <a:bodyPr/>
          <a:lstStyle/>
          <a:p>
            <a:endParaRPr lang="en-US"/>
          </a:p>
        </p:txBody>
      </p:sp>
    </p:spTree>
    <p:extLst>
      <p:ext uri="{BB962C8B-B14F-4D97-AF65-F5344CB8AC3E}">
        <p14:creationId xmlns:p14="http://schemas.microsoft.com/office/powerpoint/2010/main" val="410870407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9E9A0048-3622-D41A-9B62-EC161F55BD27}"/>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E881D5B-F580-66A8-8B31-129CC745ADB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CAA6125E-3DE6-00B1-72D1-7EC695644120}"/>
              </a:ext>
            </a:extLst>
          </p:cNvPr>
          <p:cNvSpPr/>
          <p:nvPr/>
        </p:nvSpPr>
        <p:spPr>
          <a:xfrm>
            <a:off x="0" y="0"/>
            <a:ext cx="6858000" cy="9144000"/>
          </a:xfrm>
          <a:prstGeom prst="rect">
            <a:avLst/>
          </a:prstGeom>
          <a:solidFill>
            <a:srgbClr val="9999FF"/>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Dinosaur Head Skeleton with solid fill">
            <a:extLst>
              <a:ext uri="{FF2B5EF4-FFF2-40B4-BE49-F238E27FC236}">
                <a16:creationId xmlns:a16="http://schemas.microsoft.com/office/drawing/2014/main" id="{321FAF37-A047-F440-69B0-EA716D13109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1718" y="1962289"/>
            <a:ext cx="4994564" cy="4994564"/>
          </a:xfrm>
          <a:prstGeom prst="rect">
            <a:avLst/>
          </a:prstGeom>
          <a:effectLst>
            <a:outerShdw dist="50800" dir="2700000" algn="tl" rotWithShape="0">
              <a:prstClr val="black">
                <a:alpha val="67000"/>
              </a:prstClr>
            </a:outerShdw>
          </a:effectLst>
        </p:spPr>
      </p:pic>
      <p:sp>
        <p:nvSpPr>
          <p:cNvPr id="8" name="Arrow: Down 7">
            <a:extLst>
              <a:ext uri="{FF2B5EF4-FFF2-40B4-BE49-F238E27FC236}">
                <a16:creationId xmlns:a16="http://schemas.microsoft.com/office/drawing/2014/main" id="{77A74147-2638-6F3D-B30F-55F7AC085511}"/>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D42522F-6471-E545-19BC-E114332D32A3}"/>
              </a:ext>
            </a:extLst>
          </p:cNvPr>
          <p:cNvSpPr txBox="1"/>
          <p:nvPr/>
        </p:nvSpPr>
        <p:spPr>
          <a:xfrm>
            <a:off x="931718" y="381000"/>
            <a:ext cx="4994564" cy="2215991"/>
          </a:xfrm>
          <a:prstGeom prst="rect">
            <a:avLst/>
          </a:prstGeom>
          <a:noFill/>
        </p:spPr>
        <p:txBody>
          <a:bodyPr wrap="square" rtlCol="0">
            <a:spAutoFit/>
          </a:bodyPr>
          <a:lstStyle/>
          <a:p>
            <a:pPr algn="ctr"/>
            <a:r>
              <a:rPr lang="en-US" sz="13800">
                <a:latin typeface="Roboto Black" panose="02000000000000000000" pitchFamily="2" charset="0"/>
                <a:ea typeface="Roboto Black" panose="02000000000000000000" pitchFamily="2" charset="0"/>
              </a:rPr>
              <a:t>OLD</a:t>
            </a:r>
          </a:p>
        </p:txBody>
      </p:sp>
    </p:spTree>
    <p:extLst>
      <p:ext uri="{BB962C8B-B14F-4D97-AF65-F5344CB8AC3E}">
        <p14:creationId xmlns:p14="http://schemas.microsoft.com/office/powerpoint/2010/main" val="23759555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E4E4E4"/>
        </a:solidFill>
        <a:effectLst/>
      </p:bgPr>
    </p:bg>
    <p:spTree>
      <p:nvGrpSpPr>
        <p:cNvPr id="1" name="">
          <a:extLst>
            <a:ext uri="{FF2B5EF4-FFF2-40B4-BE49-F238E27FC236}">
              <a16:creationId xmlns:a16="http://schemas.microsoft.com/office/drawing/2014/main" id="{12D16C88-0621-5DFD-0C16-02913AA7382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8005469C-49DC-DAA1-B91D-E155FD04DC0D}"/>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23000"/>
                  </a:schemeClr>
                </a:solidFill>
                <a:latin typeface="Impact" panose="020B0806030902050204" pitchFamily="34" charset="0"/>
              </a:rPr>
              <a:t>SPACER</a:t>
            </a:r>
            <a:br>
              <a:rPr lang="en-US" sz="11500" spc="50">
                <a:solidFill>
                  <a:schemeClr val="bg1">
                    <a:alpha val="23000"/>
                  </a:schemeClr>
                </a:solidFill>
                <a:latin typeface="Impact" panose="020B0806030902050204" pitchFamily="34" charset="0"/>
              </a:rPr>
            </a:br>
            <a:r>
              <a:rPr lang="en-US" sz="11500" spc="50">
                <a:solidFill>
                  <a:schemeClr val="bg1">
                    <a:alpha val="23000"/>
                  </a:schemeClr>
                </a:solidFill>
                <a:latin typeface="Impact" panose="020B0806030902050204" pitchFamily="34" charset="0"/>
              </a:rPr>
              <a:t>SLIDE </a:t>
            </a:r>
          </a:p>
        </p:txBody>
      </p:sp>
      <p:sp>
        <p:nvSpPr>
          <p:cNvPr id="2" name="Rectangle 1">
            <a:extLst>
              <a:ext uri="{FF2B5EF4-FFF2-40B4-BE49-F238E27FC236}">
                <a16:creationId xmlns:a16="http://schemas.microsoft.com/office/drawing/2014/main" id="{02AC402C-ED31-409D-217B-C00BF9FC89C0}"/>
              </a:ext>
            </a:extLst>
          </p:cNvPr>
          <p:cNvSpPr>
            <a:spLocks noGrp="1" noRot="1" noMove="1" noResize="1" noEditPoints="1" noAdjustHandles="1" noChangeArrowheads="1" noChangeShapeType="1"/>
          </p:cNvSpPr>
          <p:nvPr/>
        </p:nvSpPr>
        <p:spPr>
          <a:xfrm>
            <a:off x="0" y="0"/>
            <a:ext cx="6858000" cy="9144000"/>
          </a:xfrm>
          <a:prstGeom prst="rect">
            <a:avLst/>
          </a:prstGeom>
          <a:solidFill>
            <a:srgbClr val="FFC000"/>
          </a:solidFill>
          <a:ln w="76200">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6FF57EF-B7C9-2C79-501F-C3C90FF9AAF2}"/>
              </a:ext>
            </a:extLst>
          </p:cNvPr>
          <p:cNvSpPr/>
          <p:nvPr/>
        </p:nvSpPr>
        <p:spPr>
          <a:xfrm>
            <a:off x="1459149" y="2704289"/>
            <a:ext cx="3923489" cy="5058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9BFC009-621B-EC84-737C-D778DB967C1E}"/>
              </a:ext>
            </a:extLst>
          </p:cNvPr>
          <p:cNvSpPr/>
          <p:nvPr/>
        </p:nvSpPr>
        <p:spPr>
          <a:xfrm>
            <a:off x="1467255" y="4013737"/>
            <a:ext cx="3923489" cy="505839"/>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descr="Construction Barricade with solid fill">
            <a:extLst>
              <a:ext uri="{FF2B5EF4-FFF2-40B4-BE49-F238E27FC236}">
                <a16:creationId xmlns:a16="http://schemas.microsoft.com/office/drawing/2014/main" id="{422465AF-E838-B6F0-4F39-281D6776DB29}"/>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31718" y="1475906"/>
            <a:ext cx="4994564" cy="4994564"/>
          </a:xfrm>
          <a:prstGeom prst="rect">
            <a:avLst/>
          </a:prstGeom>
          <a:effectLst/>
        </p:spPr>
      </p:pic>
      <p:sp>
        <p:nvSpPr>
          <p:cNvPr id="8" name="Arrow: Down 7">
            <a:extLst>
              <a:ext uri="{FF2B5EF4-FFF2-40B4-BE49-F238E27FC236}">
                <a16:creationId xmlns:a16="http://schemas.microsoft.com/office/drawing/2014/main" id="{BC72C559-055C-F434-0895-AC34D0056836}"/>
              </a:ext>
            </a:extLst>
          </p:cNvPr>
          <p:cNvSpPr/>
          <p:nvPr/>
        </p:nvSpPr>
        <p:spPr>
          <a:xfrm>
            <a:off x="2251364" y="6761019"/>
            <a:ext cx="2355272" cy="2092036"/>
          </a:xfrm>
          <a:prstGeom prst="down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FC9873DD-F5B4-5647-B1EF-E74D1C6D14FC}"/>
              </a:ext>
            </a:extLst>
          </p:cNvPr>
          <p:cNvSpPr txBox="1"/>
          <p:nvPr/>
        </p:nvSpPr>
        <p:spPr>
          <a:xfrm>
            <a:off x="0" y="381000"/>
            <a:ext cx="6858000" cy="1200329"/>
          </a:xfrm>
          <a:prstGeom prst="rect">
            <a:avLst/>
          </a:prstGeom>
          <a:noFill/>
        </p:spPr>
        <p:txBody>
          <a:bodyPr wrap="square" rtlCol="0">
            <a:spAutoFit/>
          </a:bodyPr>
          <a:lstStyle/>
          <a:p>
            <a:pPr algn="ctr"/>
            <a:r>
              <a:rPr lang="en-US" sz="7200" b="1">
                <a:latin typeface="Roboto Condensed" panose="02000000000000000000" pitchFamily="2" charset="0"/>
                <a:ea typeface="Roboto Condensed" panose="02000000000000000000" pitchFamily="2" charset="0"/>
              </a:rPr>
              <a:t>CONSTRUCTION</a:t>
            </a:r>
          </a:p>
        </p:txBody>
      </p:sp>
    </p:spTree>
    <p:extLst>
      <p:ext uri="{BB962C8B-B14F-4D97-AF65-F5344CB8AC3E}">
        <p14:creationId xmlns:p14="http://schemas.microsoft.com/office/powerpoint/2010/main" val="381621917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TRUMPF TruLaser 2030</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sng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sng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a:srcRect l="17284" t="645" r="33642" b="2851"/>
          <a:stretch/>
        </p:blipFill>
        <p:spPr>
          <a:xfrm>
            <a:off x="4165602" y="0"/>
            <a:ext cx="2692398" cy="525626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a:srcRect l="7547" r="63768"/>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hidden="1">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TRUMPF Group</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TRUMPF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30665"/>
            <a:ext cx="1638300" cy="1635569"/>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pic>
        <p:nvPicPr>
          <p:cNvPr id="2" name="Picture Placeholder 02">
            <a:extLst>
              <a:ext uri="{FF2B5EF4-FFF2-40B4-BE49-F238E27FC236}">
                <a16:creationId xmlns:a16="http://schemas.microsoft.com/office/drawing/2014/main" id="{6099B759-8E47-2B12-496D-2209F3D9165B}"/>
              </a:ext>
            </a:extLst>
          </p:cNvPr>
          <p:cNvPicPr>
            <a:picLocks noChangeAspect="1"/>
          </p:cNvPicPr>
          <p:nvPr/>
        </p:nvPicPr>
        <p:blipFill rotWithShape="1">
          <a:blip r:embed="rId5">
            <a:alphaModFix/>
          </a:blip>
          <a:srcRect l="18911" r="30599"/>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4" name="TextBox 3">
            <a:extLst>
              <a:ext uri="{FF2B5EF4-FFF2-40B4-BE49-F238E27FC236}">
                <a16:creationId xmlns:a16="http://schemas.microsoft.com/office/drawing/2014/main" id="{B71F27D5-2E13-211A-3E46-5AFA6E3E4CD6}"/>
              </a:ext>
            </a:extLst>
          </p:cNvPr>
          <p:cNvSpPr txBox="1"/>
          <p:nvPr/>
        </p:nvSpPr>
        <p:spPr>
          <a:xfrm>
            <a:off x="7171908" y="2117139"/>
            <a:ext cx="3429000" cy="6555641"/>
          </a:xfrm>
          <a:prstGeom prst="rect">
            <a:avLst/>
          </a:prstGeom>
          <a:noFill/>
        </p:spPr>
        <p:txBody>
          <a:bodyPr wrap="square">
            <a:spAutoFit/>
          </a:bodyPr>
          <a:lstStyle/>
          <a:p>
            <a:pPr algn="l"/>
            <a:endParaRPr lang="en-US" sz="1200" b="0" i="0" u="none" strike="noStrike" baseline="0">
              <a:solidFill>
                <a:srgbClr val="000000"/>
              </a:solidFill>
            </a:endParaRPr>
          </a:p>
          <a:p>
            <a:r>
              <a:rPr lang="en-US" sz="1200" b="0" i="0" u="none" strike="noStrike" baseline="0">
                <a:solidFill>
                  <a:srgbClr val="585858"/>
                </a:solidFill>
              </a:rPr>
              <a:t>This is a proposal for the </a:t>
            </a:r>
            <a:r>
              <a:rPr lang="en-US" sz="1200" b="1" i="0" u="none" strike="noStrike" baseline="0">
                <a:solidFill>
                  <a:srgbClr val="585858"/>
                </a:solidFill>
              </a:rPr>
              <a:t>TruLaser 2030 Fiber Proof-of-Concept VR Training Simulator</a:t>
            </a:r>
            <a:r>
              <a:rPr lang="en-US" sz="1200" b="0" i="0" u="none" strike="noStrike" baseline="0">
                <a:solidFill>
                  <a:srgbClr val="585858"/>
                </a:solidFill>
              </a:rPr>
              <a:t>, featuring the Protective Glass Replacement procedural training. The deliverable for the effort will include the application pre-installed on a Meta Quest 2 VR headset. </a:t>
            </a:r>
          </a:p>
          <a:p>
            <a:r>
              <a:rPr lang="en-US" sz="1200" b="0" i="0" u="none" strike="noStrike" baseline="0">
                <a:solidFill>
                  <a:srgbClr val="585858"/>
                </a:solidFill>
              </a:rPr>
              <a:t>A key component of the PoC training simulator is the VR headset itself. We chose the Meta Quest 2 standalone headset because it meets important criteria such as a comfortable design for long use, a wide field of view, adjustable PPD, good battery life, modest cost, comfortable fit, and ease of use. Specific features that the proof-of-concept application will include are: </a:t>
            </a:r>
          </a:p>
          <a:p>
            <a:r>
              <a:rPr lang="en-US" sz="1200" b="0" i="0" u="none" strike="noStrike" baseline="0">
                <a:solidFill>
                  <a:srgbClr val="F6B004"/>
                </a:solidFill>
              </a:rPr>
              <a:t></a:t>
            </a:r>
            <a:r>
              <a:rPr lang="en-US" sz="1200" b="1" i="0" u="none" strike="noStrike" baseline="0">
                <a:solidFill>
                  <a:srgbClr val="585858"/>
                </a:solidFill>
              </a:rPr>
              <a:t>Glass-Replacement Lesson: </a:t>
            </a:r>
            <a:r>
              <a:rPr lang="en-US" sz="1200" b="0" i="0" u="none" strike="noStrike" baseline="0">
                <a:solidFill>
                  <a:srgbClr val="585858"/>
                </a:solidFill>
              </a:rPr>
              <a:t>The example interactive lesson content will cover the step-by-step process of replacing the protective glass of the TruLaser 2030 fiber machine. Lesson step examples include opening the cutting unit cover, removing the old glass, checking replacement glass for contamination, inserting it into the cartridge, securing it with the locking collar, and closing the cover.</a:t>
            </a:r>
          </a:p>
          <a:p>
            <a:r>
              <a:rPr lang="en-US" sz="1200" b="0" i="0" u="none" strike="noStrike" baseline="0">
                <a:solidFill>
                  <a:srgbClr val="F6B004"/>
                </a:solidFill>
              </a:rPr>
              <a:t></a:t>
            </a:r>
            <a:r>
              <a:rPr lang="en-US" sz="1200" b="1" i="0" u="none" strike="noStrike" baseline="0">
                <a:solidFill>
                  <a:srgbClr val="585858"/>
                </a:solidFill>
              </a:rPr>
              <a:t>Virtual Environment: </a:t>
            </a:r>
            <a:r>
              <a:rPr lang="en-US" sz="1200" b="0" i="0" u="none" strike="noStrike" baseline="0">
                <a:solidFill>
                  <a:srgbClr val="585858"/>
                </a:solidFill>
              </a:rPr>
              <a:t>A typical real-world industrial workshop environment.</a:t>
            </a:r>
          </a:p>
          <a:p>
            <a:r>
              <a:rPr lang="en-US" sz="1200" b="0" i="0" u="none" strike="noStrike" baseline="0">
                <a:solidFill>
                  <a:srgbClr val="F6B004"/>
                </a:solidFill>
              </a:rPr>
              <a:t></a:t>
            </a:r>
            <a:r>
              <a:rPr lang="en-US" sz="1200" b="1" i="0" u="none" strike="noStrike" baseline="0">
                <a:solidFill>
                  <a:srgbClr val="585858"/>
                </a:solidFill>
              </a:rPr>
              <a:t>Hand Tracking: </a:t>
            </a:r>
            <a:r>
              <a:rPr lang="en-US" sz="1200" b="0" i="0" u="none" strike="noStrike" baseline="0">
                <a:solidFill>
                  <a:srgbClr val="585858"/>
                </a:solidFill>
              </a:rPr>
              <a:t>Optically-based hand-tracking support, removing the need for familiarity with physical gamer-style hand-held controllers. </a:t>
            </a:r>
          </a:p>
          <a:p>
            <a:r>
              <a:rPr lang="en-US" sz="1200" b="0" i="0" u="none" strike="noStrike" baseline="0">
                <a:solidFill>
                  <a:srgbClr val="F6B004"/>
                </a:solidFill>
              </a:rPr>
              <a:t></a:t>
            </a:r>
            <a:r>
              <a:rPr lang="en-US" sz="1200" b="1" i="0" u="none" strike="noStrike" baseline="0">
                <a:solidFill>
                  <a:srgbClr val="585858"/>
                </a:solidFill>
              </a:rPr>
              <a:t>Screen Casting: </a:t>
            </a:r>
            <a:r>
              <a:rPr lang="en-US" sz="1200" b="0" i="0" u="none" strike="noStrike" baseline="0">
                <a:solidFill>
                  <a:srgbClr val="585858"/>
                </a:solidFill>
              </a:rPr>
              <a:t>The ability for a group to observe what’s going on in the headset, by wirelessly casting a live feed to any external display. </a:t>
            </a:r>
          </a:p>
          <a:p>
            <a:r>
              <a:rPr lang="en-US" sz="1200" b="0" i="0" u="none" strike="noStrike" baseline="0">
                <a:solidFill>
                  <a:srgbClr val="F6B004"/>
                </a:solidFill>
              </a:rPr>
              <a:t></a:t>
            </a:r>
            <a:r>
              <a:rPr lang="en-US" sz="1200" b="1" i="0" u="none" strike="noStrike" baseline="0">
                <a:solidFill>
                  <a:srgbClr val="585858"/>
                </a:solidFill>
              </a:rPr>
              <a:t>Session Recording: </a:t>
            </a:r>
            <a:r>
              <a:rPr lang="en-US" sz="1200" b="0" i="0" u="none" strike="noStrike" baseline="0">
                <a:solidFill>
                  <a:srgbClr val="585858"/>
                </a:solidFill>
              </a:rPr>
              <a:t>Ability to record, save, and share training session .mp4 videos. </a:t>
            </a:r>
          </a:p>
          <a:p>
            <a:r>
              <a:rPr lang="en-US" sz="1200" b="0" i="0" u="none" strike="noStrike" baseline="0">
                <a:solidFill>
                  <a:srgbClr val="F6B004"/>
                </a:solidFill>
              </a:rPr>
              <a:t></a:t>
            </a:r>
            <a:r>
              <a:rPr lang="en-US" sz="1200" b="1" i="0" u="none" strike="noStrike" baseline="0">
                <a:solidFill>
                  <a:srgbClr val="585858"/>
                </a:solidFill>
              </a:rPr>
              <a:t>PDF Viewer: </a:t>
            </a:r>
            <a:r>
              <a:rPr lang="en-US" sz="1200" b="0" i="0" u="none" strike="noStrike" baseline="0">
                <a:solidFill>
                  <a:srgbClr val="585858"/>
                </a:solidFill>
              </a:rPr>
              <a:t>Ability to view PDF content, such as </a:t>
            </a:r>
          </a:p>
        </p:txBody>
      </p:sp>
    </p:spTree>
    <p:extLst>
      <p:ext uri="{BB962C8B-B14F-4D97-AF65-F5344CB8AC3E}">
        <p14:creationId xmlns:p14="http://schemas.microsoft.com/office/powerpoint/2010/main" val="176122014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F85389B-B886-AF2B-0A92-5FDB6E52E96B}"/>
              </a:ext>
            </a:extLst>
          </p:cNvPr>
          <p:cNvPicPr>
            <a:picLocks noGrp="1" noChangeAspect="1"/>
          </p:cNvPicPr>
          <p:nvPr>
            <p:ph type="pic" sz="quarter" idx="10"/>
          </p:nvPr>
        </p:nvPicPr>
        <p:blipFill rotWithShape="1">
          <a:blip r:embed="rId2"/>
          <a:srcRect t="6007" b="6007"/>
          <a:stretch/>
        </p:blipFill>
        <p:spPr/>
      </p:pic>
      <p:sp>
        <p:nvSpPr>
          <p:cNvPr id="12" name="Text Placeholder 11">
            <a:extLst>
              <a:ext uri="{FF2B5EF4-FFF2-40B4-BE49-F238E27FC236}">
                <a16:creationId xmlns:a16="http://schemas.microsoft.com/office/drawing/2014/main" id="{33056777-1226-63BA-11B3-1FB7FC9354F6}"/>
              </a:ext>
            </a:extLst>
          </p:cNvPr>
          <p:cNvSpPr>
            <a:spLocks noGrp="1"/>
          </p:cNvSpPr>
          <p:nvPr>
            <p:ph type="body" sz="quarter" idx="16"/>
          </p:nvPr>
        </p:nvSpPr>
        <p:spPr/>
        <p:txBody>
          <a:bodyPr/>
          <a:lstStyle/>
          <a:p>
            <a:pPr>
              <a:spcBef>
                <a:spcPts val="0"/>
              </a:spcBef>
            </a:pPr>
            <a:r>
              <a:rPr lang="en-US"/>
              <a:t>describes our relationship with Meta,</a:t>
            </a:r>
          </a:p>
          <a:p>
            <a:pPr>
              <a:spcBef>
                <a:spcPts val="0"/>
              </a:spcBef>
            </a:pPr>
            <a:r>
              <a:rPr lang="en-US"/>
              <a:t>the work we've done with them, and</a:t>
            </a:r>
          </a:p>
          <a:p>
            <a:pPr>
              <a:spcBef>
                <a:spcPts val="0"/>
              </a:spcBef>
            </a:pPr>
            <a:r>
              <a:rPr lang="en-US"/>
              <a:t>the benefits this relationship affords our clients when they choose to work with us.</a:t>
            </a:r>
          </a:p>
        </p:txBody>
      </p:sp>
      <p:sp>
        <p:nvSpPr>
          <p:cNvPr id="15" name="HeaderGradient">
            <a:extLst>
              <a:ext uri="{FF2B5EF4-FFF2-40B4-BE49-F238E27FC236}">
                <a16:creationId xmlns:a16="http://schemas.microsoft.com/office/drawing/2014/main" id="{FC85047D-BE65-E90F-FD55-79400A35854F}"/>
              </a:ext>
            </a:extLst>
          </p:cNvPr>
          <p:cNvSpPr/>
          <p:nvPr/>
        </p:nvSpPr>
        <p:spPr>
          <a:xfrm>
            <a:off x="0" y="956930"/>
            <a:ext cx="6857999" cy="1054750"/>
          </a:xfrm>
          <a:prstGeom prst="rect">
            <a:avLst/>
          </a:prstGeom>
          <a:gradFill flip="none" rotWithShape="1">
            <a:gsLst>
              <a:gs pos="0">
                <a:schemeClr val="tx2">
                  <a:lumMod val="75000"/>
                  <a:alpha val="85000"/>
                </a:schemeClr>
              </a:gs>
              <a:gs pos="63000">
                <a:schemeClr val="tx2">
                  <a:lumMod val="7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890C13A4-D1DD-0038-AC35-5A6CACE99847}"/>
              </a:ext>
            </a:extLst>
          </p:cNvPr>
          <p:cNvSpPr>
            <a:spLocks noGrp="1"/>
          </p:cNvSpPr>
          <p:nvPr>
            <p:ph type="title"/>
          </p:nvPr>
        </p:nvSpPr>
        <p:spPr/>
        <p:txBody>
          <a:bodyPr/>
          <a:lstStyle/>
          <a:p>
            <a:r>
              <a:rPr lang="en-US">
                <a:solidFill>
                  <a:schemeClr val="bg1"/>
                </a:solidFill>
              </a:rPr>
              <a:t>Meta </a:t>
            </a:r>
            <a:r>
              <a:rPr lang="en-US"/>
              <a:t>Partnership</a:t>
            </a:r>
          </a:p>
        </p:txBody>
      </p:sp>
      <p:sp>
        <p:nvSpPr>
          <p:cNvPr id="3" name="Text Placeholder 11">
            <a:extLst>
              <a:ext uri="{FF2B5EF4-FFF2-40B4-BE49-F238E27FC236}">
                <a16:creationId xmlns:a16="http://schemas.microsoft.com/office/drawing/2014/main" id="{F3B85071-B1F0-B1B9-5154-BC2BBC2D7399}"/>
              </a:ext>
            </a:extLst>
          </p:cNvPr>
          <p:cNvSpPr txBox="1">
            <a:spLocks/>
          </p:cNvSpPr>
          <p:nvPr/>
        </p:nvSpPr>
        <p:spPr>
          <a:xfrm>
            <a:off x="407582" y="3280278"/>
            <a:ext cx="1713690" cy="1247580"/>
          </a:xfrm>
          <a:prstGeom prst="rect">
            <a:avLst/>
          </a:prstGeom>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05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buFont typeface="+mj-lt"/>
              <a:buAutoNum type="arabicPeriod"/>
            </a:pPr>
            <a:endParaRPr lang="en-US"/>
          </a:p>
        </p:txBody>
      </p:sp>
      <p:sp>
        <p:nvSpPr>
          <p:cNvPr id="2" name="WRITE tag">
            <a:extLst>
              <a:ext uri="{FF2B5EF4-FFF2-40B4-BE49-F238E27FC236}">
                <a16:creationId xmlns:a16="http://schemas.microsoft.com/office/drawing/2014/main" id="{E5D4B65B-2DC9-49A9-9340-6DEB13B9F725}"/>
              </a:ext>
            </a:extLst>
          </p:cNvPr>
          <p:cNvSpPr txBox="1"/>
          <p:nvPr/>
        </p:nvSpPr>
        <p:spPr>
          <a:xfrm rot="20805525">
            <a:off x="1856775" y="4139705"/>
            <a:ext cx="2651688"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5" name="Text Placeholder 4">
            <a:extLst>
              <a:ext uri="{FF2B5EF4-FFF2-40B4-BE49-F238E27FC236}">
                <a16:creationId xmlns:a16="http://schemas.microsoft.com/office/drawing/2014/main" id="{5540AB41-23BA-4BFA-01B7-389AFEBB65FB}"/>
              </a:ext>
            </a:extLst>
          </p:cNvPr>
          <p:cNvSpPr>
            <a:spLocks noGrp="1"/>
          </p:cNvSpPr>
          <p:nvPr>
            <p:ph type="body" sz="quarter" idx="15"/>
          </p:nvPr>
        </p:nvSpPr>
        <p:spPr/>
        <p:txBody>
          <a:bodyPr/>
          <a:lstStyle/>
          <a:p>
            <a:r>
              <a:rPr lang="en-US"/>
              <a:t>Subtitle here</a:t>
            </a:r>
          </a:p>
        </p:txBody>
      </p:sp>
    </p:spTree>
    <p:extLst>
      <p:ext uri="{BB962C8B-B14F-4D97-AF65-F5344CB8AC3E}">
        <p14:creationId xmlns:p14="http://schemas.microsoft.com/office/powerpoint/2010/main" val="19211473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6000" kern="0">
                <a:solidFill>
                  <a:srgbClr val="7030A0"/>
                </a:solidFill>
                <a:effectLst>
                  <a:glow rad="165100">
                    <a:prstClr val="white">
                      <a:alpha val="15000"/>
                    </a:prstClr>
                  </a:glow>
                </a:effectLst>
                <a:latin typeface="Top Secret" panose="02000800000000000000" pitchFamily="2" charset="0"/>
              </a:rPr>
              <a:t>NEEDS</a:t>
            </a:r>
            <a:br>
              <a:rPr lang="en-US" sz="6000" kern="0">
                <a:solidFill>
                  <a:srgbClr val="7030A0"/>
                </a:solidFill>
                <a:effectLst>
                  <a:glow rad="165100">
                    <a:prstClr val="white">
                      <a:alpha val="15000"/>
                    </a:prstClr>
                  </a:glow>
                </a:effectLst>
                <a:latin typeface="Top Secret" panose="02000800000000000000" pitchFamily="2" charset="0"/>
              </a:rPr>
            </a:br>
            <a:r>
              <a:rPr lang="en-US" sz="6000" kern="0">
                <a:solidFill>
                  <a:srgbClr val="7030A0"/>
                </a:solidFill>
                <a:effectLst>
                  <a:glow rad="165100">
                    <a:prstClr val="white">
                      <a:alpha val="15000"/>
                    </a:prstClr>
                  </a:glow>
                </a:effectLst>
                <a:latin typeface="Top Secret" panose="02000800000000000000" pitchFamily="2" charset="0"/>
              </a:rPr>
              <a:t>PIC</a:t>
            </a:r>
            <a:endPar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ndParaRP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Stereoscopic 360°</a:t>
            </a:r>
            <a:endParaRPr lang="en-US" sz="1200"/>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lvl="0">
              <a:lnSpc>
                <a:spcPct val="150000"/>
              </a:lnSpc>
              <a:spcAft>
                <a:spcPts val="600"/>
              </a:spcAft>
            </a:pPr>
            <a:r>
              <a:rPr lang="en-US" sz="800">
                <a:solidFill>
                  <a:schemeClr val="tx1">
                    <a:lumMod val="65000"/>
                    <a:lumOff val="35000"/>
                  </a:schemeClr>
                </a:solidFill>
                <a:latin typeface="Segoe Print" panose="02000600000000000000" pitchFamily="2" charset="0"/>
              </a:rPr>
              <a:t>Here’s a little sticky note. The quick brown fox jumps over the lazy dog. </a:t>
            </a:r>
          </a:p>
          <a:p>
            <a:pPr lvl="0">
              <a:lnSpc>
                <a:spcPct val="150000"/>
              </a:lnSpc>
              <a:spcAft>
                <a:spcPts val="600"/>
              </a:spcAft>
            </a:pPr>
            <a:r>
              <a:rPr lang="en-US" sz="800">
                <a:solidFill>
                  <a:schemeClr val="tx1">
                    <a:lumMod val="65000"/>
                    <a:lumOff val="35000"/>
                  </a:schemeClr>
                </a:solidFill>
                <a:latin typeface="Segoe Print" panose="02000600000000000000" pitchFamily="2" charset="0"/>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10000"/>
              </a:lnSpc>
              <a:spcBef>
                <a:spcPts val="0"/>
              </a:spcBef>
              <a:spcAft>
                <a:spcPts val="1200"/>
              </a:spcAft>
              <a:buNone/>
              <a:defRPr/>
            </a:pPr>
            <a:r>
              <a:rPr lang="en-US" sz="1050">
                <a:latin typeface="Courier New" panose="02070309020205020404" pitchFamily="49" charset="0"/>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Tree>
    <p:extLst>
      <p:ext uri="{BB962C8B-B14F-4D97-AF65-F5344CB8AC3E}">
        <p14:creationId xmlns:p14="http://schemas.microsoft.com/office/powerpoint/2010/main" val="800317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374FB8D-ACE4-639B-185C-565E8FD5EBF2}"/>
              </a:ext>
            </a:extLst>
          </p:cNvPr>
          <p:cNvSpPr/>
          <p:nvPr/>
        </p:nvSpPr>
        <p:spPr>
          <a:xfrm>
            <a:off x="3673602" y="2870858"/>
            <a:ext cx="957034" cy="483025"/>
          </a:xfrm>
          <a:prstGeom prst="rect">
            <a:avLst/>
          </a:prstGeom>
          <a:solidFill>
            <a:srgbClr val="4F81BD">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3" name="Title 1">
            <a:extLst>
              <a:ext uri="{FF2B5EF4-FFF2-40B4-BE49-F238E27FC236}">
                <a16:creationId xmlns:a16="http://schemas.microsoft.com/office/drawing/2014/main" id="{42DE6453-9B25-E2E2-8A35-B23A1D7D77B3}"/>
              </a:ext>
            </a:extLst>
          </p:cNvPr>
          <p:cNvSpPr txBox="1">
            <a:spLocks/>
          </p:cNvSpPr>
          <p:nvPr/>
        </p:nvSpPr>
        <p:spPr>
          <a:xfrm>
            <a:off x="457200" y="76200"/>
            <a:ext cx="8229600" cy="411162"/>
          </a:xfrm>
          <a:prstGeom prst="rect">
            <a:avLst/>
          </a:prstGeom>
        </p:spPr>
        <p:txBody>
          <a:bodyPr vert="horz" lIns="91440" tIns="45720" rIns="91440" bIns="0" rtlCol="0" anchor="b">
            <a:noAutofit/>
          </a:bodyPr>
          <a:lstStyle>
            <a:lvl1pPr algn="l" defTabSz="914400" rtl="0" eaLnBrk="1" latinLnBrk="0" hangingPunct="1">
              <a:spcBef>
                <a:spcPct val="0"/>
              </a:spcBef>
              <a:buNone/>
              <a:defRPr sz="1600" b="1" kern="1200">
                <a:solidFill>
                  <a:schemeClr val="tx1"/>
                </a:solidFill>
                <a:latin typeface="Verdana" pitchFamily="34" charset="0"/>
                <a:ea typeface="Verdana" pitchFamily="34" charset="0"/>
                <a:cs typeface="Verdana"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1" i="0" u="none" strike="noStrike" kern="1200" cap="none" spc="0" normalizeH="0" baseline="0" noProof="0">
                <a:ln>
                  <a:noFill/>
                </a:ln>
                <a:solidFill>
                  <a:sysClr val="windowText" lastClr="000000"/>
                </a:solidFill>
                <a:effectLst/>
                <a:uLnTx/>
                <a:uFillTx/>
                <a:latin typeface="Verdana" pitchFamily="34" charset="0"/>
                <a:ea typeface="Verdana" pitchFamily="34" charset="0"/>
              </a:rPr>
              <a:t>Cab Area</a:t>
            </a:r>
          </a:p>
        </p:txBody>
      </p:sp>
      <p:sp>
        <p:nvSpPr>
          <p:cNvPr id="14" name="Text Placeholder 2">
            <a:extLst>
              <a:ext uri="{FF2B5EF4-FFF2-40B4-BE49-F238E27FC236}">
                <a16:creationId xmlns:a16="http://schemas.microsoft.com/office/drawing/2014/main" id="{E51CE337-DFED-44E6-EEAE-FEBE65696CD4}"/>
              </a:ext>
            </a:extLst>
          </p:cNvPr>
          <p:cNvSpPr txBox="1">
            <a:spLocks/>
          </p:cNvSpPr>
          <p:nvPr/>
        </p:nvSpPr>
        <p:spPr>
          <a:xfrm>
            <a:off x="381000" y="624765"/>
            <a:ext cx="8229600" cy="667144"/>
          </a:xfrm>
          <a:prstGeom prst="rect">
            <a:avLst/>
          </a:prstGeom>
        </p:spPr>
        <p:txBody>
          <a:bodyPr vert="horz" lIns="91440" tIns="0" rIns="91440" bIns="45720" rtlCol="0">
            <a:noAutofit/>
          </a:bodyPr>
          <a:lstStyle>
            <a:lvl1pPr marL="0" indent="0" algn="l" defTabSz="914400" rtl="0" eaLnBrk="1" latinLnBrk="0" hangingPunct="1">
              <a:spcBef>
                <a:spcPct val="20000"/>
              </a:spcBef>
              <a:buFont typeface="+mj-lt"/>
              <a:buNone/>
              <a:defRPr sz="1000" kern="1200">
                <a:solidFill>
                  <a:schemeClr val="tx1"/>
                </a:solidFill>
                <a:latin typeface="Verdana" pitchFamily="34" charset="0"/>
                <a:ea typeface="Verdana" pitchFamily="34" charset="0"/>
                <a:cs typeface="Verdana" pitchFamily="34" charset="0"/>
              </a:defRPr>
            </a:lvl1pPr>
            <a:lvl2pPr marL="457200" indent="0" algn="l" defTabSz="914400" rtl="0" eaLnBrk="1" latinLnBrk="0" hangingPunct="1">
              <a:spcBef>
                <a:spcPct val="20000"/>
              </a:spcBef>
              <a:buFont typeface="+mj-lt"/>
              <a:buNone/>
              <a:defRPr sz="1000" kern="1200">
                <a:solidFill>
                  <a:schemeClr val="tx1"/>
                </a:solidFill>
                <a:latin typeface="Verdana" pitchFamily="34" charset="0"/>
                <a:ea typeface="Verdana" pitchFamily="34" charset="0"/>
                <a:cs typeface="Verdana" pitchFamily="34" charset="0"/>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Verdana" pitchFamily="34" charset="0"/>
                <a:ea typeface="Verdana" pitchFamily="34" charset="0"/>
                <a:cs typeface="Verdana" pitchFamily="34" charset="0"/>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Verdana" pitchFamily="34" charset="0"/>
                <a:ea typeface="Verdana" pitchFamily="34" charset="0"/>
                <a:cs typeface="Verdana" pitchFamily="34" charset="0"/>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Verdana" pitchFamily="34" charset="0"/>
                <a:ea typeface="Verdana" pitchFamily="34" charset="0"/>
                <a:cs typeface="Verdan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mj-lt"/>
              <a:buNone/>
              <a:tabLst/>
              <a:defRPr/>
            </a:pPr>
            <a:r>
              <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rPr>
              <a:t>Updated to match the Loader 2350 Gen II configuration.</a:t>
            </a:r>
            <a:br>
              <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rPr>
            </a:br>
            <a:r>
              <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rPr>
              <a:t>Windows key:  </a:t>
            </a:r>
            <a:r>
              <a:rPr kumimoji="0" lang="en-US" sz="2000" b="0" i="0" u="none" strike="noStrike" kern="1200" cap="none" spc="0" normalizeH="0" baseline="0" noProof="0">
                <a:ln>
                  <a:noFill/>
                </a:ln>
                <a:solidFill>
                  <a:srgbClr val="000000"/>
                </a:solidFill>
                <a:effectLst/>
                <a:uLnTx/>
                <a:uFillTx/>
                <a:latin typeface="Wingdings" panose="05000000000000000000" pitchFamily="2" charset="2"/>
                <a:ea typeface="Verdana" pitchFamily="34" charset="0"/>
              </a:rPr>
              <a:t>ÿ</a:t>
            </a:r>
            <a:endParaRPr kumimoji="0" lang="en-US" sz="2000" b="0" i="0" u="none" strike="noStrike" kern="1200" cap="none" spc="0" normalizeH="0" baseline="0" noProof="0">
              <a:ln>
                <a:noFill/>
              </a:ln>
              <a:solidFill>
                <a:sysClr val="windowText" lastClr="000000"/>
              </a:solidFill>
              <a:effectLst/>
              <a:uLnTx/>
              <a:uFillTx/>
              <a:latin typeface="Verdana" pitchFamily="34" charset="0"/>
              <a:ea typeface="Verdana" pitchFamily="34" charset="0"/>
            </a:endParaRPr>
          </a:p>
          <a:p>
            <a:pPr marL="0" marR="0" lvl="0" indent="0" algn="l" defTabSz="914400" rtl="0" eaLnBrk="1" fontAlgn="auto" latinLnBrk="0" hangingPunct="1">
              <a:lnSpc>
                <a:spcPct val="100000"/>
              </a:lnSpc>
              <a:spcBef>
                <a:spcPct val="20000"/>
              </a:spcBef>
              <a:spcAft>
                <a:spcPts val="0"/>
              </a:spcAft>
              <a:buClrTx/>
              <a:buSzTx/>
              <a:buFont typeface="+mj-lt"/>
              <a:buNone/>
              <a:tabLst/>
              <a:defRPr/>
            </a:pPr>
            <a:endPar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endParaRPr>
          </a:p>
          <a:p>
            <a:pPr marL="0" marR="0" lvl="0" indent="0" algn="l" defTabSz="914400" rtl="0" eaLnBrk="1" fontAlgn="auto" latinLnBrk="0" hangingPunct="1">
              <a:lnSpc>
                <a:spcPct val="100000"/>
              </a:lnSpc>
              <a:spcBef>
                <a:spcPct val="20000"/>
              </a:spcBef>
              <a:spcAft>
                <a:spcPts val="0"/>
              </a:spcAft>
              <a:buClrTx/>
              <a:buSzTx/>
              <a:buFont typeface="+mj-lt"/>
              <a:buNone/>
              <a:tabLst/>
              <a:defRPr/>
            </a:pPr>
            <a:r>
              <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rPr>
              <a:t>Check mark:  ✔</a:t>
            </a:r>
          </a:p>
          <a:p>
            <a:pPr marL="0" marR="0" lvl="0" indent="0" algn="l" defTabSz="914400" rtl="0" eaLnBrk="1" fontAlgn="auto" latinLnBrk="0" hangingPunct="1">
              <a:lnSpc>
                <a:spcPct val="100000"/>
              </a:lnSpc>
              <a:spcBef>
                <a:spcPct val="20000"/>
              </a:spcBef>
              <a:spcAft>
                <a:spcPts val="0"/>
              </a:spcAft>
              <a:buClrTx/>
              <a:buSzTx/>
              <a:buFont typeface="+mj-lt"/>
              <a:buNone/>
              <a:tabLst/>
              <a:defRPr/>
            </a:pPr>
            <a:endParaRPr kumimoji="0" lang="en-US" sz="1000" b="0" i="0" u="none" strike="noStrike" kern="1200" cap="none" spc="0" normalizeH="0" baseline="0" noProof="0">
              <a:ln>
                <a:noFill/>
              </a:ln>
              <a:solidFill>
                <a:sysClr val="windowText" lastClr="000000"/>
              </a:solidFill>
              <a:effectLst/>
              <a:uLnTx/>
              <a:uFillTx/>
              <a:latin typeface="Verdana" pitchFamily="34" charset="0"/>
              <a:ea typeface="Verdana" pitchFamily="34" charset="0"/>
            </a:endParaRPr>
          </a:p>
        </p:txBody>
      </p:sp>
      <p:sp>
        <p:nvSpPr>
          <p:cNvPr id="15" name="Date Placeholder 3">
            <a:extLst>
              <a:ext uri="{FF2B5EF4-FFF2-40B4-BE49-F238E27FC236}">
                <a16:creationId xmlns:a16="http://schemas.microsoft.com/office/drawing/2014/main" id="{162D0B9C-1D65-DD17-6537-CAD749C82440}"/>
              </a:ext>
            </a:extLst>
          </p:cNvPr>
          <p:cNvSpPr txBox="1">
            <a:spLocks/>
          </p:cNvSpPr>
          <p:nvPr/>
        </p:nvSpPr>
        <p:spPr>
          <a:xfrm>
            <a:off x="457200" y="6356350"/>
            <a:ext cx="2133600" cy="365125"/>
          </a:xfrm>
          <a:prstGeom prst="rect">
            <a:avLst/>
          </a:prstGeom>
        </p:spPr>
        <p:txBody>
          <a:bodyPr anchor="b"/>
          <a:lstStyle>
            <a:defPPr>
              <a:defRPr lang="en-US"/>
            </a:defPPr>
            <a:lvl1pPr marL="0" algn="l" defTabSz="914400" rtl="0" eaLnBrk="1" latinLnBrk="0" hangingPunct="1">
              <a:defRPr sz="800" kern="1200">
                <a:solidFill>
                  <a:schemeClr val="bg1">
                    <a:lumMod val="7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lumMod val="75000"/>
                  </a:prstClr>
                </a:solidFill>
                <a:effectLst/>
                <a:uLnTx/>
                <a:uFillTx/>
                <a:latin typeface="Verdana" pitchFamily="34" charset="0"/>
                <a:ea typeface="Verdana" pitchFamily="34" charset="0"/>
              </a:rPr>
              <a:t>Updated </a:t>
            </a:r>
            <a:fld id="{62761C2F-868B-4F85-8711-E562A581CB1F}" type="datetime1">
              <a:rPr kumimoji="0" lang="en-US" sz="800" b="0" i="0" u="none" strike="noStrike" kern="1200" cap="none" spc="0" normalizeH="0" baseline="0" noProof="0" smtClean="0">
                <a:ln>
                  <a:noFill/>
                </a:ln>
                <a:solidFill>
                  <a:prstClr val="white">
                    <a:lumMod val="75000"/>
                  </a:prstClr>
                </a:solidFill>
                <a:effectLst/>
                <a:uLnTx/>
                <a:uFillTx/>
                <a:latin typeface="Verdana" pitchFamily="34" charset="0"/>
                <a:ea typeface="Verdana"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9/8/2025</a:t>
            </a:fld>
            <a:endParaRPr kumimoji="0" lang="en-US" sz="800" b="0" i="0" u="none" strike="noStrike" kern="1200" cap="none" spc="0" normalizeH="0" baseline="0" noProof="0">
              <a:ln>
                <a:noFill/>
              </a:ln>
              <a:solidFill>
                <a:prstClr val="white">
                  <a:lumMod val="75000"/>
                </a:prstClr>
              </a:solidFill>
              <a:effectLst/>
              <a:uLnTx/>
              <a:uFillTx/>
              <a:latin typeface="Verdana" pitchFamily="34" charset="0"/>
              <a:ea typeface="Verdana" pitchFamily="34" charset="0"/>
            </a:endParaRPr>
          </a:p>
        </p:txBody>
      </p:sp>
      <p:sp>
        <p:nvSpPr>
          <p:cNvPr id="16" name="Slide Number Placeholder 4">
            <a:extLst>
              <a:ext uri="{FF2B5EF4-FFF2-40B4-BE49-F238E27FC236}">
                <a16:creationId xmlns:a16="http://schemas.microsoft.com/office/drawing/2014/main" id="{5059A1E3-21FD-410B-B5C8-7EDF0591623D}"/>
              </a:ext>
            </a:extLst>
          </p:cNvPr>
          <p:cNvSpPr txBox="1">
            <a:spLocks/>
          </p:cNvSpPr>
          <p:nvPr/>
        </p:nvSpPr>
        <p:spPr>
          <a:xfrm>
            <a:off x="6553200" y="6356350"/>
            <a:ext cx="2133600" cy="365125"/>
          </a:xfrm>
          <a:prstGeom prst="rect">
            <a:avLst/>
          </a:prstGeom>
        </p:spPr>
        <p:txBody>
          <a:bodyPr anchor="b"/>
          <a:lstStyle>
            <a:defPPr>
              <a:defRPr lang="en-US"/>
            </a:defPPr>
            <a:lvl1pPr marL="0" algn="r" defTabSz="914400" rtl="0" eaLnBrk="1" latinLnBrk="0" hangingPunct="1">
              <a:defRPr sz="800" kern="1200">
                <a:solidFill>
                  <a:schemeClr val="bg1">
                    <a:lumMod val="75000"/>
                  </a:schemeClr>
                </a:solidFill>
                <a:latin typeface="Verdana" pitchFamily="34" charset="0"/>
                <a:ea typeface="Verdana" pitchFamily="34" charset="0"/>
                <a:cs typeface="Verdana"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5E89A1-103B-4A06-BA93-1C0059B209BB}" type="slidenum">
              <a:rPr kumimoji="0" lang="en-US" sz="800" b="0" i="0" u="none" strike="noStrike" kern="1200" cap="none" spc="0" normalizeH="0" baseline="0" noProof="0" smtClean="0">
                <a:ln>
                  <a:noFill/>
                </a:ln>
                <a:solidFill>
                  <a:prstClr val="white">
                    <a:lumMod val="75000"/>
                  </a:prstClr>
                </a:solidFill>
                <a:effectLst/>
                <a:uLnTx/>
                <a:uFillTx/>
                <a:latin typeface="Verdana" pitchFamily="34" charset="0"/>
                <a:ea typeface="Verdana"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800" b="0" i="0" u="none" strike="noStrike" kern="1200" cap="none" spc="0" normalizeH="0" baseline="0" noProof="0">
              <a:ln>
                <a:noFill/>
              </a:ln>
              <a:solidFill>
                <a:prstClr val="white">
                  <a:lumMod val="75000"/>
                </a:prstClr>
              </a:solidFill>
              <a:effectLst/>
              <a:uLnTx/>
              <a:uFillTx/>
              <a:latin typeface="Verdana" pitchFamily="34" charset="0"/>
              <a:ea typeface="Verdana" pitchFamily="34" charset="0"/>
            </a:endParaRPr>
          </a:p>
        </p:txBody>
      </p:sp>
      <p:cxnSp>
        <p:nvCxnSpPr>
          <p:cNvPr id="17" name="Straight Arrow Connector 16">
            <a:extLst>
              <a:ext uri="{FF2B5EF4-FFF2-40B4-BE49-F238E27FC236}">
                <a16:creationId xmlns:a16="http://schemas.microsoft.com/office/drawing/2014/main" id="{30D949B6-6DFF-F49A-353F-ED2C31EB41B9}"/>
              </a:ext>
            </a:extLst>
          </p:cNvPr>
          <p:cNvCxnSpPr/>
          <p:nvPr/>
        </p:nvCxnSpPr>
        <p:spPr>
          <a:xfrm flipH="1">
            <a:off x="4531963" y="1920498"/>
            <a:ext cx="381000" cy="533400"/>
          </a:xfrm>
          <a:prstGeom prst="straightConnector1">
            <a:avLst/>
          </a:prstGeom>
          <a:noFill/>
          <a:ln w="28575" cap="flat" cmpd="sng" algn="ctr">
            <a:solidFill>
              <a:srgbClr val="FF0000"/>
            </a:solidFill>
            <a:prstDash val="solid"/>
            <a:tailEnd type="arrow"/>
          </a:ln>
          <a:effectLst>
            <a:outerShdw blurRad="50800" dist="38100" dir="2700000" algn="tl" rotWithShape="0">
              <a:prstClr val="black">
                <a:alpha val="40000"/>
              </a:prstClr>
            </a:outerShdw>
          </a:effectLst>
        </p:spPr>
      </p:cxnSp>
      <p:pic>
        <p:nvPicPr>
          <p:cNvPr id="18" name="Picture 2" descr="C:\Users\Adam\Repos\ProMiner-v2.1-Branch.Code\XAMLite\XAMLiteContent\Cursors\ArrowCursor.png">
            <a:extLst>
              <a:ext uri="{FF2B5EF4-FFF2-40B4-BE49-F238E27FC236}">
                <a16:creationId xmlns:a16="http://schemas.microsoft.com/office/drawing/2014/main" id="{7658A9E4-A7BB-69D8-9AF3-81D52D7ADA1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743200" y="2187198"/>
            <a:ext cx="190500" cy="283847"/>
          </a:xfrm>
          <a:prstGeom prst="rect">
            <a:avLst/>
          </a:prstGeom>
          <a:noFill/>
          <a:extLst>
            <a:ext uri="{909E8E84-426E-40DD-AFC4-6F175D3DCCD1}">
              <a14:hiddenFill xmlns:a14="http://schemas.microsoft.com/office/drawing/2010/main">
                <a:solidFill>
                  <a:srgbClr val="FFFFFF"/>
                </a:solidFill>
              </a14:hiddenFill>
            </a:ext>
          </a:extLst>
        </p:spPr>
      </p:pic>
      <p:sp>
        <p:nvSpPr>
          <p:cNvPr id="19" name="Folded Corner 9">
            <a:extLst>
              <a:ext uri="{FF2B5EF4-FFF2-40B4-BE49-F238E27FC236}">
                <a16:creationId xmlns:a16="http://schemas.microsoft.com/office/drawing/2014/main" id="{97D28974-A44A-50A3-2907-9802DC54E17D}"/>
              </a:ext>
            </a:extLst>
          </p:cNvPr>
          <p:cNvSpPr/>
          <p:nvPr/>
        </p:nvSpPr>
        <p:spPr>
          <a:xfrm>
            <a:off x="1283677" y="5084736"/>
            <a:ext cx="2057400" cy="935064"/>
          </a:xfrm>
          <a:prstGeom prst="foldedCorner">
            <a:avLst/>
          </a:prstGeom>
          <a:solidFill>
            <a:srgbClr val="FFFFCC"/>
          </a:solidFill>
          <a:ln w="3175" cap="flat" cmpd="sng" algn="ctr">
            <a:solidFill>
              <a:sysClr val="windowText" lastClr="000000"/>
            </a:solidFill>
            <a:prstDash val="solid"/>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Calibri"/>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solidFill>
                <a:effectLst/>
                <a:uLnTx/>
                <a:uFillTx/>
                <a:latin typeface="Calibri"/>
                <a:ea typeface="+mn-ea"/>
                <a:cs typeface="+mn-cs"/>
              </a:rPr>
              <a:t>.</a:t>
            </a:r>
          </a:p>
        </p:txBody>
      </p:sp>
      <p:pic>
        <p:nvPicPr>
          <p:cNvPr id="20" name="Picture 19">
            <a:extLst>
              <a:ext uri="{FF2B5EF4-FFF2-40B4-BE49-F238E27FC236}">
                <a16:creationId xmlns:a16="http://schemas.microsoft.com/office/drawing/2014/main" id="{DBB9E519-BD00-C037-7FFA-B6C113DF878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867400" y="1461758"/>
            <a:ext cx="595642" cy="595642"/>
          </a:xfrm>
          <a:prstGeom prst="rect">
            <a:avLst/>
          </a:prstGeom>
        </p:spPr>
      </p:pic>
      <p:sp>
        <p:nvSpPr>
          <p:cNvPr id="26" name="Oval 25">
            <a:extLst>
              <a:ext uri="{FF2B5EF4-FFF2-40B4-BE49-F238E27FC236}">
                <a16:creationId xmlns:a16="http://schemas.microsoft.com/office/drawing/2014/main" id="{F31B30BA-ADE1-AAF1-30B2-91838EB72141}"/>
              </a:ext>
            </a:extLst>
          </p:cNvPr>
          <p:cNvSpPr/>
          <p:nvPr/>
        </p:nvSpPr>
        <p:spPr>
          <a:xfrm>
            <a:off x="6450161" y="4113412"/>
            <a:ext cx="838200" cy="838200"/>
          </a:xfrm>
          <a:prstGeom prst="ellipse">
            <a:avLst/>
          </a:prstGeom>
          <a:noFill/>
          <a:ln w="25400" cap="flat" cmpd="sng" algn="ctr">
            <a:solidFill>
              <a:srgbClr val="FF0000"/>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27" name="Picture 2" descr="C:\Users\Adam\AppData\Local\Microsoft\Windows\Temporary Internet Files\Content.IE5\N797BHLG\MC900441310[1].png">
            <a:extLst>
              <a:ext uri="{FF2B5EF4-FFF2-40B4-BE49-F238E27FC236}">
                <a16:creationId xmlns:a16="http://schemas.microsoft.com/office/drawing/2014/main" id="{6663BC34-77F3-F975-BF6C-C8E22F34204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484683" y="1244223"/>
            <a:ext cx="942975" cy="942975"/>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C:\Users\Adam\AppData\Local\Microsoft\Windows\Temporary Internet Files\Content.IE5\S86LQJRN\MC900439584[1].png">
            <a:extLst>
              <a:ext uri="{FF2B5EF4-FFF2-40B4-BE49-F238E27FC236}">
                <a16:creationId xmlns:a16="http://schemas.microsoft.com/office/drawing/2014/main" id="{7E07FF30-D766-2AAB-2A6F-E38C65D46CE3}"/>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696200" y="1461758"/>
            <a:ext cx="838200" cy="70957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7" descr="C:\Users\Adam\AppData\Local\Microsoft\Windows\Temporary Internet Files\Content.IE5\N797BHLG\MC900432537[1].png">
            <a:extLst>
              <a:ext uri="{FF2B5EF4-FFF2-40B4-BE49-F238E27FC236}">
                <a16:creationId xmlns:a16="http://schemas.microsoft.com/office/drawing/2014/main" id="{816207C0-82F9-4793-68C6-EA527E3102D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6745033" y="2329121"/>
            <a:ext cx="682625" cy="68262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Users\Adam\AppData\Local\Microsoft\Windows\Temporary Internet Files\Content.IE5\LN844EUB\MC900440035[1].png">
            <a:extLst>
              <a:ext uri="{FF2B5EF4-FFF2-40B4-BE49-F238E27FC236}">
                <a16:creationId xmlns:a16="http://schemas.microsoft.com/office/drawing/2014/main" id="{0784ED32-F629-0A1D-8B32-F20DB1A47636}"/>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531963" y="5486400"/>
            <a:ext cx="660400" cy="67093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31" name="Table 30">
            <a:extLst>
              <a:ext uri="{FF2B5EF4-FFF2-40B4-BE49-F238E27FC236}">
                <a16:creationId xmlns:a16="http://schemas.microsoft.com/office/drawing/2014/main" id="{55CD4319-7CE7-0C48-95DB-487C631D7184}"/>
              </a:ext>
            </a:extLst>
          </p:cNvPr>
          <p:cNvGraphicFramePr>
            <a:graphicFrameLocks noGrp="1"/>
          </p:cNvGraphicFramePr>
          <p:nvPr>
            <p:extLst>
              <p:ext uri="{D42A27DB-BD31-4B8C-83A1-F6EECF244321}">
                <p14:modId xmlns:p14="http://schemas.microsoft.com/office/powerpoint/2010/main" val="652300809"/>
              </p:ext>
            </p:extLst>
          </p:nvPr>
        </p:nvGraphicFramePr>
        <p:xfrm>
          <a:off x="609600" y="1461758"/>
          <a:ext cx="2743200" cy="1600200"/>
        </p:xfrm>
        <a:graphic>
          <a:graphicData uri="http://schemas.openxmlformats.org/drawingml/2006/table">
            <a:tbl>
              <a:tblPr firstRow="1" bandRow="1"/>
              <a:tblGrid>
                <a:gridCol w="914400">
                  <a:extLst>
                    <a:ext uri="{9D8B030D-6E8A-4147-A177-3AD203B41FA5}">
                      <a16:colId xmlns:a16="http://schemas.microsoft.com/office/drawing/2014/main" val="20000"/>
                    </a:ext>
                  </a:extLst>
                </a:gridCol>
                <a:gridCol w="91440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tblGrid>
              <a:tr h="365760">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tc>
                  <a:txBody>
                    <a:bodyPr/>
                    <a:lstStyle>
                      <a:lvl1pPr marL="0" algn="l" defTabSz="685800" rtl="0" eaLnBrk="1" latinLnBrk="0" hangingPunct="1">
                        <a:defRPr sz="1350" b="1" kern="1200">
                          <a:solidFill>
                            <a:schemeClr val="lt1"/>
                          </a:solidFill>
                          <a:latin typeface="Calibri"/>
                        </a:defRPr>
                      </a:lvl1pPr>
                      <a:lvl2pPr marL="342900" algn="l" defTabSz="685800" rtl="0" eaLnBrk="1" latinLnBrk="0" hangingPunct="1">
                        <a:defRPr sz="1350" b="1" kern="1200">
                          <a:solidFill>
                            <a:schemeClr val="lt1"/>
                          </a:solidFill>
                          <a:latin typeface="Calibri"/>
                        </a:defRPr>
                      </a:lvl2pPr>
                      <a:lvl3pPr marL="685800" algn="l" defTabSz="685800" rtl="0" eaLnBrk="1" latinLnBrk="0" hangingPunct="1">
                        <a:defRPr sz="1350" b="1" kern="1200">
                          <a:solidFill>
                            <a:schemeClr val="lt1"/>
                          </a:solidFill>
                          <a:latin typeface="Calibri"/>
                        </a:defRPr>
                      </a:lvl3pPr>
                      <a:lvl4pPr marL="1028700" algn="l" defTabSz="685800" rtl="0" eaLnBrk="1" latinLnBrk="0" hangingPunct="1">
                        <a:defRPr sz="1350" b="1" kern="1200">
                          <a:solidFill>
                            <a:schemeClr val="lt1"/>
                          </a:solidFill>
                          <a:latin typeface="Calibri"/>
                        </a:defRPr>
                      </a:lvl4pPr>
                      <a:lvl5pPr marL="1371600" algn="l" defTabSz="685800" rtl="0" eaLnBrk="1" latinLnBrk="0" hangingPunct="1">
                        <a:defRPr sz="1350" b="1" kern="1200">
                          <a:solidFill>
                            <a:schemeClr val="lt1"/>
                          </a:solidFill>
                          <a:latin typeface="Calibri"/>
                        </a:defRPr>
                      </a:lvl5pPr>
                      <a:lvl6pPr marL="1714500" algn="l" defTabSz="685800" rtl="0" eaLnBrk="1" latinLnBrk="0" hangingPunct="1">
                        <a:defRPr sz="1350" b="1" kern="1200">
                          <a:solidFill>
                            <a:schemeClr val="lt1"/>
                          </a:solidFill>
                          <a:latin typeface="Calibri"/>
                        </a:defRPr>
                      </a:lvl6pPr>
                      <a:lvl7pPr marL="2057400" algn="l" defTabSz="685800" rtl="0" eaLnBrk="1" latinLnBrk="0" hangingPunct="1">
                        <a:defRPr sz="1350" b="1" kern="1200">
                          <a:solidFill>
                            <a:schemeClr val="lt1"/>
                          </a:solidFill>
                          <a:latin typeface="Calibri"/>
                        </a:defRPr>
                      </a:lvl7pPr>
                      <a:lvl8pPr marL="2400300" algn="l" defTabSz="685800" rtl="0" eaLnBrk="1" latinLnBrk="0" hangingPunct="1">
                        <a:defRPr sz="1350" b="1" kern="1200">
                          <a:solidFill>
                            <a:schemeClr val="lt1"/>
                          </a:solidFill>
                          <a:latin typeface="Calibri"/>
                        </a:defRPr>
                      </a:lvl8pPr>
                      <a:lvl9pPr marL="2743200" algn="l" defTabSz="685800" rtl="0" eaLnBrk="1" latinLnBrk="0" hangingPunct="1">
                        <a:defRPr sz="1350" b="1" kern="1200">
                          <a:solidFill>
                            <a:schemeClr val="lt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4F81BD"/>
                    </a:solidFill>
                  </a:tcPr>
                </a:tc>
                <a:extLst>
                  <a:ext uri="{0D108BD9-81ED-4DB2-BD59-A6C34878D82A}">
                    <a16:rowId xmlns:a16="http://schemas.microsoft.com/office/drawing/2014/main" val="10000"/>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a:solidFill>
                            <a:srgbClr val="00B050"/>
                          </a:solidFill>
                        </a:rPr>
                        <a:t>✔</a:t>
                      </a: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B050"/>
                          </a:solidFill>
                        </a:rPr>
                        <a:t>✔</a:t>
                      </a:r>
                    </a:p>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1"/>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r>
                        <a:rPr lang="en-US">
                          <a:solidFill>
                            <a:srgbClr val="C00000"/>
                          </a:solidFill>
                        </a:rPr>
                        <a:t>✘</a:t>
                      </a:r>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20000"/>
                      </a:srgbClr>
                    </a:solidFill>
                  </a:tcPr>
                </a:tc>
                <a:extLst>
                  <a:ext uri="{0D108BD9-81ED-4DB2-BD59-A6C34878D82A}">
                    <a16:rowId xmlns:a16="http://schemas.microsoft.com/office/drawing/2014/main" val="10002"/>
                  </a:ext>
                </a:extLst>
              </a:tr>
              <a:tr h="365760">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tc>
                  <a:txBody>
                    <a:bodyPr/>
                    <a:lstStyle>
                      <a:lvl1pPr marL="0" algn="l" defTabSz="685800" rtl="0" eaLnBrk="1" latinLnBrk="0" hangingPunct="1">
                        <a:defRPr sz="1350" kern="1200">
                          <a:solidFill>
                            <a:schemeClr val="dk1"/>
                          </a:solidFill>
                          <a:latin typeface="Calibri"/>
                        </a:defRPr>
                      </a:lvl1pPr>
                      <a:lvl2pPr marL="342900" algn="l" defTabSz="685800" rtl="0" eaLnBrk="1" latinLnBrk="0" hangingPunct="1">
                        <a:defRPr sz="1350" kern="1200">
                          <a:solidFill>
                            <a:schemeClr val="dk1"/>
                          </a:solidFill>
                          <a:latin typeface="Calibri"/>
                        </a:defRPr>
                      </a:lvl2pPr>
                      <a:lvl3pPr marL="685800" algn="l" defTabSz="685800" rtl="0" eaLnBrk="1" latinLnBrk="0" hangingPunct="1">
                        <a:defRPr sz="1350" kern="1200">
                          <a:solidFill>
                            <a:schemeClr val="dk1"/>
                          </a:solidFill>
                          <a:latin typeface="Calibri"/>
                        </a:defRPr>
                      </a:lvl3pPr>
                      <a:lvl4pPr marL="1028700" algn="l" defTabSz="685800" rtl="0" eaLnBrk="1" latinLnBrk="0" hangingPunct="1">
                        <a:defRPr sz="1350" kern="1200">
                          <a:solidFill>
                            <a:schemeClr val="dk1"/>
                          </a:solidFill>
                          <a:latin typeface="Calibri"/>
                        </a:defRPr>
                      </a:lvl4pPr>
                      <a:lvl5pPr marL="1371600" algn="l" defTabSz="685800" rtl="0" eaLnBrk="1" latinLnBrk="0" hangingPunct="1">
                        <a:defRPr sz="1350" kern="1200">
                          <a:solidFill>
                            <a:schemeClr val="dk1"/>
                          </a:solidFill>
                          <a:latin typeface="Calibri"/>
                        </a:defRPr>
                      </a:lvl5pPr>
                      <a:lvl6pPr marL="1714500" algn="l" defTabSz="685800" rtl="0" eaLnBrk="1" latinLnBrk="0" hangingPunct="1">
                        <a:defRPr sz="1350" kern="1200">
                          <a:solidFill>
                            <a:schemeClr val="dk1"/>
                          </a:solidFill>
                          <a:latin typeface="Calibri"/>
                        </a:defRPr>
                      </a:lvl6pPr>
                      <a:lvl7pPr marL="2057400" algn="l" defTabSz="685800" rtl="0" eaLnBrk="1" latinLnBrk="0" hangingPunct="1">
                        <a:defRPr sz="1350" kern="1200">
                          <a:solidFill>
                            <a:schemeClr val="dk1"/>
                          </a:solidFill>
                          <a:latin typeface="Calibri"/>
                        </a:defRPr>
                      </a:lvl7pPr>
                      <a:lvl8pPr marL="2400300" algn="l" defTabSz="685800" rtl="0" eaLnBrk="1" latinLnBrk="0" hangingPunct="1">
                        <a:defRPr sz="1350" kern="1200">
                          <a:solidFill>
                            <a:schemeClr val="dk1"/>
                          </a:solidFill>
                          <a:latin typeface="Calibri"/>
                        </a:defRPr>
                      </a:lvl8pPr>
                      <a:lvl9pPr marL="2743200" algn="l" defTabSz="685800" rtl="0" eaLnBrk="1" latinLnBrk="0" hangingPunct="1">
                        <a:defRPr sz="1350" kern="1200">
                          <a:solidFill>
                            <a:schemeClr val="dk1"/>
                          </a:solidFill>
                          <a:latin typeface="Calibri"/>
                        </a:defRPr>
                      </a:lvl9pPr>
                    </a:lstStyle>
                    <a:p>
                      <a:endParaRPr lang="en-US"/>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F81BD">
                        <a:tint val="40000"/>
                      </a:srgbClr>
                    </a:solidFill>
                  </a:tcPr>
                </a:tc>
                <a:extLst>
                  <a:ext uri="{0D108BD9-81ED-4DB2-BD59-A6C34878D82A}">
                    <a16:rowId xmlns:a16="http://schemas.microsoft.com/office/drawing/2014/main" val="10003"/>
                  </a:ext>
                </a:extLst>
              </a:tr>
            </a:tbl>
          </a:graphicData>
        </a:graphic>
      </p:graphicFrame>
      <p:sp>
        <p:nvSpPr>
          <p:cNvPr id="32" name="&quot;No&quot; Symbol 12">
            <a:extLst>
              <a:ext uri="{FF2B5EF4-FFF2-40B4-BE49-F238E27FC236}">
                <a16:creationId xmlns:a16="http://schemas.microsoft.com/office/drawing/2014/main" id="{7666955D-4BDD-02B1-173F-6EB2B1E17B6D}"/>
              </a:ext>
            </a:extLst>
          </p:cNvPr>
          <p:cNvSpPr/>
          <p:nvPr/>
        </p:nvSpPr>
        <p:spPr>
          <a:xfrm>
            <a:off x="4724400" y="3276599"/>
            <a:ext cx="838200" cy="836813"/>
          </a:xfrm>
          <a:prstGeom prst="noSmoking">
            <a:avLst>
              <a:gd name="adj" fmla="val 9542"/>
            </a:avLst>
          </a:prstGeom>
          <a:solidFill>
            <a:srgbClr val="C00000"/>
          </a:solidFill>
          <a:ln w="25400" cap="flat" cmpd="sng" algn="ctr">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3" name="Folded Corner 17">
            <a:extLst>
              <a:ext uri="{FF2B5EF4-FFF2-40B4-BE49-F238E27FC236}">
                <a16:creationId xmlns:a16="http://schemas.microsoft.com/office/drawing/2014/main" id="{1421C63B-8D3F-D4E5-2DFF-BDEA14CB3F64}"/>
              </a:ext>
            </a:extLst>
          </p:cNvPr>
          <p:cNvSpPr/>
          <p:nvPr/>
        </p:nvSpPr>
        <p:spPr>
          <a:xfrm>
            <a:off x="723901" y="3293250"/>
            <a:ext cx="2209799" cy="1143000"/>
          </a:xfrm>
          <a:prstGeom prst="foldedCorner">
            <a:avLst/>
          </a:prstGeom>
          <a:solidFill>
            <a:srgbClr val="FFFFCC"/>
          </a:solidFill>
          <a:ln w="317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tIns="9144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sng"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Questions</a:t>
            </a:r>
            <a:endPar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4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1.</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3.</a:t>
            </a:r>
          </a:p>
        </p:txBody>
      </p:sp>
      <p:sp>
        <p:nvSpPr>
          <p:cNvPr id="34" name="Rounded Rectangle 7">
            <a:extLst>
              <a:ext uri="{FF2B5EF4-FFF2-40B4-BE49-F238E27FC236}">
                <a16:creationId xmlns:a16="http://schemas.microsoft.com/office/drawing/2014/main" id="{12EC4EE5-E42A-BB1E-5D89-54A3D9CE3D86}"/>
              </a:ext>
            </a:extLst>
          </p:cNvPr>
          <p:cNvSpPr/>
          <p:nvPr/>
        </p:nvSpPr>
        <p:spPr>
          <a:xfrm>
            <a:off x="6019800" y="5257800"/>
            <a:ext cx="1371600" cy="762000"/>
          </a:xfrm>
          <a:prstGeom prst="roundRect">
            <a:avLst/>
          </a:prstGeom>
          <a:noFill/>
          <a:ln w="25400" cap="flat" cmpd="sng" algn="ctr">
            <a:solidFill>
              <a:srgbClr val="FF0000"/>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35" name="Picture 2" descr="http://www.kirupa.com/flash/images/arrow_cursor.png">
            <a:extLst>
              <a:ext uri="{FF2B5EF4-FFF2-40B4-BE49-F238E27FC236}">
                <a16:creationId xmlns:a16="http://schemas.microsoft.com/office/drawing/2014/main" id="{F6128B0C-46F9-D47F-1DA7-58309667E50B}"/>
              </a:ext>
            </a:extLst>
          </p:cNvPr>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4362449" y="1244223"/>
            <a:ext cx="419100" cy="41910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36" name="Picture 6" descr="http://www.snazzyspace.com/cursorsfolder/white-arrow.png">
            <a:extLst>
              <a:ext uri="{FF2B5EF4-FFF2-40B4-BE49-F238E27FC236}">
                <a16:creationId xmlns:a16="http://schemas.microsoft.com/office/drawing/2014/main" id="{D284164D-42C1-DCCD-F24C-51BE3417B910}"/>
              </a:ext>
            </a:extLst>
          </p:cNvPr>
          <p:cNvPicPr>
            <a:picLocks noChangeAspect="1" noChangeArrowheads="1"/>
          </p:cNvPicPr>
          <p:nvPr/>
        </p:nvPicPr>
        <p:blipFill>
          <a:blip r:embed="rId11">
            <a:extLst>
              <a:ext uri="{28A0092B-C50C-407E-A947-70E740481C1C}">
                <a14:useLocalDpi xmlns:a14="http://schemas.microsoft.com/office/drawing/2010/main"/>
              </a:ext>
            </a:extLst>
          </a:blip>
          <a:srcRect/>
          <a:stretch>
            <a:fillRect/>
          </a:stretch>
        </p:blipFill>
        <p:spPr bwMode="auto">
          <a:xfrm>
            <a:off x="3784120" y="5034076"/>
            <a:ext cx="304800" cy="30480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37" name="Arc 36">
            <a:extLst>
              <a:ext uri="{FF2B5EF4-FFF2-40B4-BE49-F238E27FC236}">
                <a16:creationId xmlns:a16="http://schemas.microsoft.com/office/drawing/2014/main" id="{1C2A9A2C-0C81-3157-D4F5-9E0DF5DB4825}"/>
              </a:ext>
            </a:extLst>
          </p:cNvPr>
          <p:cNvSpPr/>
          <p:nvPr/>
        </p:nvSpPr>
        <p:spPr>
          <a:xfrm flipH="1">
            <a:off x="3999706" y="651271"/>
            <a:ext cx="1838325" cy="1838325"/>
          </a:xfrm>
          <a:prstGeom prst="arc">
            <a:avLst/>
          </a:prstGeom>
          <a:noFill/>
          <a:ln w="28575" cap="flat" cmpd="sng" algn="ctr">
            <a:solidFill>
              <a:srgbClr val="FF0000"/>
            </a:solidFill>
            <a:prstDash val="solid"/>
            <a:tailEnd type="arrow"/>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38" name="Folded Corner 22">
            <a:extLst>
              <a:ext uri="{FF2B5EF4-FFF2-40B4-BE49-F238E27FC236}">
                <a16:creationId xmlns:a16="http://schemas.microsoft.com/office/drawing/2014/main" id="{7EE669D4-6CFB-1EE7-422D-F76298E75EB2}"/>
              </a:ext>
            </a:extLst>
          </p:cNvPr>
          <p:cNvSpPr/>
          <p:nvPr/>
        </p:nvSpPr>
        <p:spPr>
          <a:xfrm>
            <a:off x="8512022" y="1291909"/>
            <a:ext cx="2743200" cy="2757047"/>
          </a:xfrm>
          <a:prstGeom prst="foldedCorner">
            <a:avLst/>
          </a:prstGeom>
          <a:solidFill>
            <a:srgbClr val="FFFFCC"/>
          </a:solidFill>
          <a:ln w="317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tIns="91440"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Question:</a:t>
            </a:r>
            <a:b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br>
            <a:endPar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Is it acceptable to punt on (omit) the following features, which aren’t critical to completing the scenarios, from the initial G10 simulator release?</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endParaRPr>
          </a:p>
          <a:p>
            <a:pPr marL="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A</a:t>
            </a:r>
          </a:p>
          <a:p>
            <a:pPr marL="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B</a:t>
            </a:r>
          </a:p>
          <a:p>
            <a:pPr marL="0" marR="0" lvl="0" indent="-228600" defTabSz="914400" eaLnBrk="1" fontAlgn="auto" latinLnBrk="0" hangingPunct="1">
              <a:lnSpc>
                <a:spcPct val="100000"/>
              </a:lnSpc>
              <a:spcBef>
                <a:spcPts val="0"/>
              </a:spcBef>
              <a:spcAft>
                <a:spcPts val="0"/>
              </a:spcAft>
              <a:buClrTx/>
              <a:buSzTx/>
              <a:buFont typeface="+mj-lt"/>
              <a:buAutoNum type="arabicPeriod"/>
              <a:tabLst/>
              <a:defRPr/>
            </a:pPr>
            <a:r>
              <a:rPr kumimoji="0" lang="en-US" sz="1000" b="0" i="0" u="none" strike="noStrike" kern="0" cap="none" spc="0" normalizeH="0" baseline="0" noProof="0">
                <a:ln>
                  <a:noFill/>
                </a:ln>
                <a:solidFill>
                  <a:prstClr val="black">
                    <a:lumMod val="85000"/>
                    <a:lumOff val="15000"/>
                  </a:prstClr>
                </a:solidFill>
                <a:effectLst/>
                <a:uLnTx/>
                <a:uFillTx/>
                <a:latin typeface="Segoe Print" panose="02000600000000000000" pitchFamily="2" charset="0"/>
                <a:ea typeface="+mn-ea"/>
                <a:cs typeface="+mn-cs"/>
              </a:rPr>
              <a:t>C</a:t>
            </a:r>
          </a:p>
        </p:txBody>
      </p:sp>
      <p:sp>
        <p:nvSpPr>
          <p:cNvPr id="39" name="Arc 38">
            <a:extLst>
              <a:ext uri="{FF2B5EF4-FFF2-40B4-BE49-F238E27FC236}">
                <a16:creationId xmlns:a16="http://schemas.microsoft.com/office/drawing/2014/main" id="{BAAA2F32-B096-29C1-3D6A-C5FA72457089}"/>
              </a:ext>
            </a:extLst>
          </p:cNvPr>
          <p:cNvSpPr/>
          <p:nvPr/>
        </p:nvSpPr>
        <p:spPr>
          <a:xfrm rot="5050765" flipH="1">
            <a:off x="3680889" y="941187"/>
            <a:ext cx="1838325" cy="1838325"/>
          </a:xfrm>
          <a:prstGeom prst="arc">
            <a:avLst>
              <a:gd name="adj1" fmla="val 16200000"/>
              <a:gd name="adj2" fmla="val 18515255"/>
            </a:avLst>
          </a:prstGeom>
          <a:noFill/>
          <a:ln w="28575" cap="flat" cmpd="sng" algn="ctr">
            <a:solidFill>
              <a:srgbClr val="FF0000"/>
            </a:solidFill>
            <a:prstDash val="solid"/>
            <a:tailEnd type="arrow"/>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40" name="Arc 39">
            <a:extLst>
              <a:ext uri="{FF2B5EF4-FFF2-40B4-BE49-F238E27FC236}">
                <a16:creationId xmlns:a16="http://schemas.microsoft.com/office/drawing/2014/main" id="{DFE743E6-9EA6-5D76-81E8-EC44615FD1A2}"/>
              </a:ext>
            </a:extLst>
          </p:cNvPr>
          <p:cNvSpPr/>
          <p:nvPr/>
        </p:nvSpPr>
        <p:spPr>
          <a:xfrm rot="2292528">
            <a:off x="4459735" y="630482"/>
            <a:ext cx="1838325" cy="1787187"/>
          </a:xfrm>
          <a:prstGeom prst="arc">
            <a:avLst>
              <a:gd name="adj1" fmla="val 14603798"/>
              <a:gd name="adj2" fmla="val 18020557"/>
            </a:avLst>
          </a:prstGeom>
          <a:noFill/>
          <a:ln w="28575" cap="flat" cmpd="sng" algn="ctr">
            <a:solidFill>
              <a:srgbClr val="FF0000"/>
            </a:solidFill>
            <a:prstDash val="solid"/>
            <a:tailEnd type="arrow"/>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41" name="Oval 40">
            <a:extLst>
              <a:ext uri="{FF2B5EF4-FFF2-40B4-BE49-F238E27FC236}">
                <a16:creationId xmlns:a16="http://schemas.microsoft.com/office/drawing/2014/main" id="{C527BE6E-CC4D-DA65-B67B-871261BD2743}"/>
              </a:ext>
            </a:extLst>
          </p:cNvPr>
          <p:cNvSpPr/>
          <p:nvPr/>
        </p:nvSpPr>
        <p:spPr>
          <a:xfrm>
            <a:off x="5715000" y="3048001"/>
            <a:ext cx="838200" cy="838200"/>
          </a:xfrm>
          <a:prstGeom prst="ellipse">
            <a:avLst/>
          </a:prstGeom>
          <a:noFill/>
          <a:ln w="25400" cap="flat" cmpd="sng" algn="ctr">
            <a:solidFill>
              <a:srgbClr val="FF0000"/>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2" name="Group 41">
            <a:extLst>
              <a:ext uri="{FF2B5EF4-FFF2-40B4-BE49-F238E27FC236}">
                <a16:creationId xmlns:a16="http://schemas.microsoft.com/office/drawing/2014/main" id="{46CBD438-CE09-40F7-2CAF-6EC6AF7B6AC8}"/>
              </a:ext>
            </a:extLst>
          </p:cNvPr>
          <p:cNvGrpSpPr/>
          <p:nvPr/>
        </p:nvGrpSpPr>
        <p:grpSpPr>
          <a:xfrm>
            <a:off x="7455198" y="5212631"/>
            <a:ext cx="1527277" cy="1218475"/>
            <a:chOff x="1818855" y="876884"/>
            <a:chExt cx="5488071" cy="4378431"/>
          </a:xfrm>
        </p:grpSpPr>
        <p:pic>
          <p:nvPicPr>
            <p:cNvPr id="43" name="Picture 42">
              <a:extLst>
                <a:ext uri="{FF2B5EF4-FFF2-40B4-BE49-F238E27FC236}">
                  <a16:creationId xmlns:a16="http://schemas.microsoft.com/office/drawing/2014/main" id="{BDB65204-C562-F84B-150E-982369336624}"/>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400298" y="1330532"/>
              <a:ext cx="4343398" cy="3249065"/>
            </a:xfrm>
            <a:prstGeom prst="rect">
              <a:avLst/>
            </a:prstGeom>
          </p:spPr>
        </p:pic>
        <p:pic>
          <p:nvPicPr>
            <p:cNvPr id="44" name="Picture 43">
              <a:extLst>
                <a:ext uri="{FF2B5EF4-FFF2-40B4-BE49-F238E27FC236}">
                  <a16:creationId xmlns:a16="http://schemas.microsoft.com/office/drawing/2014/main" id="{F83F4C8C-9B2B-57D3-A42D-BA09A1A17D78}"/>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818855" y="876884"/>
              <a:ext cx="5488071" cy="4378431"/>
            </a:xfrm>
            <a:prstGeom prst="rect">
              <a:avLst/>
            </a:prstGeom>
          </p:spPr>
        </p:pic>
      </p:grpSp>
      <p:sp>
        <p:nvSpPr>
          <p:cNvPr id="45" name="AutoShape 2" descr="data:image/jpeg;base64,/9j/4AAQSkZJRgABAQAAAQABAAD/2wCEAAkGBxISEhUSEhQVExMWFxYYGRgYGBsYHBwWGhUWHyUaHhUZHDQgHCYmHBgYLT0tJSkrOjo6GCAzODYsQywxLjcBCgoKBQUFDgUFDisZExkrKysrKysrKysrKysrKysrKysrKysrKysrKysrKysrKysrKysrKysrKysrKysrKysrK//AABEIAGYAZgMBIgACEQEDEQH/xAAcAAEAAwADAQEAAAAAAAAAAAAABgcIAQQFAwL/xAA+EAABAwIACgUKBgEFAAAAAAABAAIDBBEFBgcSITFBUWFxExSBkbEXIjI1QlJUk7PSYqHBwtHwIyRTcrLh/8QAFAEBAAAAAAAAAAAAAAAAAAAAAP/EABQRAQAAAAAAAAAAAAAAAAAAAAD/2gAMAwEAAhEDEQA/ALTxwxphwfD0knnPdcRxg2L3DwA0XPFUZjBj1XVZOfM6Nn+3ESxtuJBu7tKZQ8NmrrpX3uyNxiZ/xYSL9pue1WZk3xBhhhZU1LBJPIA4BwuI2kaAGnRe2soKQJLtOl3HSfzTMO49y1mAuUGS8w7j3JmHce5a0RBkvMO49yZh3HuWtEQZLzDuPcmYdx7lrREGToqh8Zu1zozva4tPeFNsVMp1VTOa2ocamG+nOP8AkaN7X7bbj3hXvUU7JGlr2te06w4Ag9hVKZVcSI6S1VTDNhe4NezYxx1FvA7kFy4Mr46iJk0Tg+N4u0j+6wbjsRVBkaxkELpqaVwEZb0rb7HAtaR2gjuKIK0cc46faOntK1mAsmM1jmPFa0QEREBERAREQdbCVdHBE+aV2bHG0uceAVKvyuVvTmRrY+gvoiI05vGQab/2y++WDG3ppepQn/FGbyEe1IPZ5N8eSrZBpbFPG6mwgy8Ts2QDzo3ek3+RxC6OVdoOCqm+zoj2ieNV3kXwLJJV9aF2xQhzSfec9ts3sBv2NVi5VPVVTyj+tGgz1TzuYbtNja3Z/Qi+aIOWaxzHitaLJbNY5jxWtEBERAREQFDMpuNnUafMjI6xMC1m9rdr7cNnFSfC+Eo6aF88pzWRtLj/AAN5J0dqzTjLhuStqH1Emgu0Nb7rBezRyv3koPMJvpOkru4EwVJVTx08Qu95twA2uPAC5XSV8ZKMUuqQdYlbaomANjrZHsbzOs9g2IJZi/geOjp2U8Q81g17XOOtx4krxMqnqqp5R/WjUsUTyqeqqnlH9aNBnZERByzWOY8VrRZLZrHMeK1ogg2UXH1tC3oYM19U4ajpEYPtOG/cFEsS8qcrZejr3B8TzokzQCw8c3W3s0KFY5YLnp6uVtRcvc9zw86ntLjZwP8Abal4qDWbHhwBBBBFwRpBB2gr9KjcmuUA0pFNVOJpibNedJiJ/b4KcZUMcBSU4jheDPO05pBvmxnQZL/kP/EEGyuY29Zm6pC68EJ84j25Re/Y3VzvwVeovRxewPJWVEdPEPOedJ2NaNbjwA/QbUEsyT4pdbn6zKP8ELhYbHyjSBxA0E9gV8Lo4FwXHSwMgiFmMFhvJ2k8Sbld5AUTyqeqqnlH9aNSxRPKp6qqeUf1o0GdkREHLNY5jxWtFktmscx4rWiDxMbMWYa+ExSizhcsePSY7eOG8bVnfGHAU1FMYJ22cNLXD0XN95p3LUa8TGzFmGvhMUos4XLHj0mO3jhvG1BmVfqSVzrZxJsA0XN7NGoDcF6GMOApqKYwTts4aWuHoub7zSvNQAr+yW4pdSp+llH+omALvwM2M/U8TwUEyRYpdZl63M28MLvMB1PlGntDdB523FXkgIiICieVT1VU8o/rRqWKJ5VPVVTyj+tGgzsiIg+lTGY3uadbHOaebXEeIWraadsjGvabtcA4HeCLhURlaxadTVRqGtPQzkuvsbJ7TTuvr7TuXcyf5SeqRimqg58LfQe3S5g90jaEF3ookzKVgoi/Wbc4pR+xc+UjBXxQ+XL9iD0sa8WYK+ExSixGljx6THbx+o2qrIMj1X0wa+WIQ30vaTnZt9jCLA24qwfKRgr4ofLl+xPKRgr4ofLl+xBIcFYOjp4mQxNzY2AAD9TvJXbUT8pGCvih8uX7E8pGCvih8uX7EEsRRPykYK+KHy5fsTykYK+KHy5fsQSxQ3K5UNZguYE6XmJreJ6Vh/6tPclVlPwWxpIndIfdbHJc9rmgd5VSY945yYRkGjo4Gegzbf3nHafBB4mB8GvqHmNgJIaXaBfQC0fuC5Vs5GcWXRRvrJWkOmGbGDr6MG+db8RA7GgogsTCWD4qiN0UzBJG4WLT/OsHiFUGNWSh0IdLTTNMY05stw4Dg5oN+0BEQVvUQFji02uNy+aIgIiICIiAiIg7uCsFvqHhkZaCSB5xIGnkCraxSyTxxObLWPEzgbiNtwy/4idLvyCIgs1oAFhoAREQf//Z">
            <a:extLst>
              <a:ext uri="{FF2B5EF4-FFF2-40B4-BE49-F238E27FC236}">
                <a16:creationId xmlns:a16="http://schemas.microsoft.com/office/drawing/2014/main" id="{CDD93752-B1F2-D47B-D0A5-E84CD1F343AB}"/>
              </a:ext>
            </a:extLst>
          </p:cNvPr>
          <p:cNvSpPr>
            <a:spLocks noChangeAspect="1" noChangeArrowheads="1"/>
          </p:cNvSpPr>
          <p:nvPr/>
        </p:nvSpPr>
        <p:spPr bwMode="auto">
          <a:xfrm>
            <a:off x="3768798" y="2971798"/>
            <a:ext cx="766642"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glow rad="63500">
                    <a:prstClr val="white">
                      <a:alpha val="40000"/>
                    </a:prstClr>
                  </a:glow>
                </a:effectLst>
                <a:uLnTx/>
                <a:uFillTx/>
              </a:rPr>
              <a:t>Hello</a:t>
            </a:r>
          </a:p>
        </p:txBody>
      </p:sp>
      <p:sp>
        <p:nvSpPr>
          <p:cNvPr id="46" name="AutoShape 4" descr="data:image/png;base64,iVBORw0KGgoAAAANSUhEUgAAAGYAAABmCAMAAAAOARRQAAAAUVBMVEX///8zMzMwMDBEREQqKiotLS3s7OwnJydcXFxJSUkkJCRDQ0P19fVhYWGZmZnd3d1VVVWvr684ODjFxcWKiopvb2+7u7t1dXX5+flpaWnW1ta78F6SAAABiElEQVRoge2ay5aDIBBEG3kp+EDxmf//0JkMYJwzZpERe9W1Mwtuym6OiyqAg2rlx8lZdlHWTaNXNZxLzctghCyuUhgrpDDDMqszyjxJkQGxo4Sc5j+QdRtkPkaQHLb1N+XBdUYnSYXmjyPFV9mtBMnKH7xU4vgfLutwmKh2PyvfvUihDbP8kiwzWrxO5Gk+m04/sabt3qz7R+rahiWQ3uImD9GlcP27O/Wx6t7FQRTDz16rKXJ1mcVJUlfGlySn5z2dI0WUp7f2/1Jl9CO/7dRLeJAuq5enOhcciKUGlSbT56YA9Gk6CrwJZpps03+pboId42EM70y0+SkAbTx8hLhnOvtknup03DVwYTTmDgpAmEjhIHwrC3YPhgUTFuIy2HswNq5xwvB7MJwwhCEMYQhDGMIQhjCEIQxhCEMYwhCGMIQhDGEIQxjCEAYPc3ewghQTIYVeSBEeUiCJFK8ihcVI0TdSkI9VS0AqWWBVRrAKMEh1HqxyElbVCqs4Bkg1OMAq9cGdFcUvpGkd5VrzEsoAAAAASUVORK5CYII=">
            <a:extLst>
              <a:ext uri="{FF2B5EF4-FFF2-40B4-BE49-F238E27FC236}">
                <a16:creationId xmlns:a16="http://schemas.microsoft.com/office/drawing/2014/main" id="{B3911F17-9713-D938-ED50-2FB366A4C619}"/>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endParaRPr>
          </a:p>
        </p:txBody>
      </p:sp>
      <p:sp>
        <p:nvSpPr>
          <p:cNvPr id="47" name="Rectangular Callout 31">
            <a:extLst>
              <a:ext uri="{FF2B5EF4-FFF2-40B4-BE49-F238E27FC236}">
                <a16:creationId xmlns:a16="http://schemas.microsoft.com/office/drawing/2014/main" id="{257A4847-D740-57C8-D749-51B955721229}"/>
              </a:ext>
            </a:extLst>
          </p:cNvPr>
          <p:cNvSpPr/>
          <p:nvPr/>
        </p:nvSpPr>
        <p:spPr>
          <a:xfrm>
            <a:off x="3654552" y="4436250"/>
            <a:ext cx="304800" cy="166794"/>
          </a:xfrm>
          <a:prstGeom prst="wedgeRectCallout">
            <a:avLst>
              <a:gd name="adj1" fmla="val -23177"/>
              <a:gd name="adj2" fmla="val 103659"/>
            </a:avLst>
          </a:prstGeom>
          <a:solidFill>
            <a:srgbClr val="FFFFCC"/>
          </a:solidFill>
          <a:ln w="3175" cap="flat" cmpd="sng" algn="ctr">
            <a:solidFill>
              <a:sysClr val="window" lastClr="FFFFFF">
                <a:lumMod val="75000"/>
              </a:sysClr>
            </a:solidFill>
            <a:prstDash val="solid"/>
          </a:ln>
          <a:effectLst>
            <a:outerShdw blurRad="50800" dist="38100" dir="2700000" algn="tl" rotWithShape="0">
              <a:prstClr val="black">
                <a:alpha val="40000"/>
              </a:prstClr>
            </a:outerShdw>
          </a:effectLst>
        </p:spPr>
        <p:txBody>
          <a:bodyPr lIns="45720" tIns="45720" rIns="45720" bIns="0" rtlCol="0" anchor="t"/>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 b="0" i="0" u="none" strike="noStrike" kern="0" cap="none" spc="0" normalizeH="0" baseline="0" noProof="0">
                <a:ln>
                  <a:noFill/>
                </a:ln>
                <a:solidFill>
                  <a:prstClr val="black">
                    <a:lumMod val="85000"/>
                    <a:lumOff val="15000"/>
                  </a:prstClr>
                </a:solidFill>
                <a:effectLst/>
                <a:uLnTx/>
                <a:uFillTx/>
                <a:latin typeface="Verdana" panose="020B0604030504040204" pitchFamily="34" charset="0"/>
                <a:ea typeface="Verdana" panose="020B0604030504040204" pitchFamily="34" charset="0"/>
                <a:cs typeface="Verdana" panose="020B0604030504040204" pitchFamily="34" charset="0"/>
              </a:rPr>
              <a:t>Help</a:t>
            </a:r>
          </a:p>
        </p:txBody>
      </p:sp>
      <p:sp>
        <p:nvSpPr>
          <p:cNvPr id="48" name="Left Brace 47">
            <a:extLst>
              <a:ext uri="{FF2B5EF4-FFF2-40B4-BE49-F238E27FC236}">
                <a16:creationId xmlns:a16="http://schemas.microsoft.com/office/drawing/2014/main" id="{00E99F96-7A3A-23DE-4805-B2BF43BD73AE}"/>
              </a:ext>
            </a:extLst>
          </p:cNvPr>
          <p:cNvSpPr/>
          <p:nvPr/>
        </p:nvSpPr>
        <p:spPr>
          <a:xfrm rot="16200000">
            <a:off x="3617214" y="3237738"/>
            <a:ext cx="153924" cy="1143000"/>
          </a:xfrm>
          <a:prstGeom prst="leftBrace">
            <a:avLst/>
          </a:prstGeom>
          <a:noFill/>
          <a:ln w="28575" cap="flat" cmpd="sng" algn="ctr">
            <a:solidFill>
              <a:srgbClr val="FF0000"/>
            </a:solidFill>
            <a:prstDash val="solid"/>
            <a:headEnd type="none" w="med" len="med"/>
            <a:tailEnd type="none" w="med" len="me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49" name="Rectangle 48">
            <a:extLst>
              <a:ext uri="{FF2B5EF4-FFF2-40B4-BE49-F238E27FC236}">
                <a16:creationId xmlns:a16="http://schemas.microsoft.com/office/drawing/2014/main" id="{AE987968-99D6-6530-49C3-2EDE06B98378}"/>
              </a:ext>
            </a:extLst>
          </p:cNvPr>
          <p:cNvSpPr/>
          <p:nvPr/>
        </p:nvSpPr>
        <p:spPr>
          <a:xfrm>
            <a:off x="2286000" y="685800"/>
            <a:ext cx="1665541" cy="227945"/>
          </a:xfrm>
          <a:prstGeom prst="rect">
            <a:avLst/>
          </a:prstGeom>
          <a:solidFill>
            <a:srgbClr val="FFFF00">
              <a:alpha val="50196"/>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Star: 8 Points 49">
            <a:extLst>
              <a:ext uri="{FF2B5EF4-FFF2-40B4-BE49-F238E27FC236}">
                <a16:creationId xmlns:a16="http://schemas.microsoft.com/office/drawing/2014/main" id="{99D491CF-7186-A16B-7F38-6D224418E3A9}"/>
              </a:ext>
            </a:extLst>
          </p:cNvPr>
          <p:cNvSpPr/>
          <p:nvPr/>
        </p:nvSpPr>
        <p:spPr>
          <a:xfrm>
            <a:off x="7010400" y="160338"/>
            <a:ext cx="158239" cy="158239"/>
          </a:xfrm>
          <a:prstGeom prst="star8">
            <a:avLst/>
          </a:prstGeom>
          <a:no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700" b="0" i="0" u="none" strike="noStrike" kern="0" cap="none" spc="0" normalizeH="0" baseline="0" noProof="0">
              <a:ln>
                <a:noFill/>
              </a:ln>
              <a:solidFill>
                <a:srgbClr val="FF0000"/>
              </a:solidFill>
              <a:effectLst/>
              <a:uLnTx/>
              <a:uFillTx/>
              <a:latin typeface="Calibri"/>
              <a:ea typeface="+mn-ea"/>
              <a:cs typeface="+mn-cs"/>
            </a:endParaRPr>
          </a:p>
        </p:txBody>
      </p:sp>
      <p:sp>
        <p:nvSpPr>
          <p:cNvPr id="51" name="Star: 8 Points 50">
            <a:extLst>
              <a:ext uri="{FF2B5EF4-FFF2-40B4-BE49-F238E27FC236}">
                <a16:creationId xmlns:a16="http://schemas.microsoft.com/office/drawing/2014/main" id="{6054AA92-74F9-B66C-91AC-4E31070CB55E}"/>
              </a:ext>
            </a:extLst>
          </p:cNvPr>
          <p:cNvSpPr/>
          <p:nvPr/>
        </p:nvSpPr>
        <p:spPr>
          <a:xfrm>
            <a:off x="7617008" y="195620"/>
            <a:ext cx="393864" cy="393864"/>
          </a:xfrm>
          <a:prstGeom prst="star8">
            <a:avLst/>
          </a:prstGeom>
          <a:solidFill>
            <a:srgbClr val="FF0000"/>
          </a:solidFill>
          <a:ln w="25400" cap="flat" cmpd="sng" algn="ctr">
            <a:solidFill>
              <a:srgbClr val="FF0000"/>
            </a:solidFill>
            <a:prstDash val="solid"/>
          </a:ln>
          <a:effectLst>
            <a:outerShdw blurRad="63500" sx="102000" sy="102000" algn="ctr" rotWithShape="0">
              <a:prstClr val="black">
                <a:alpha val="40000"/>
              </a:prstClr>
            </a:outerShdw>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a:ln>
                  <a:noFill/>
                </a:ln>
                <a:solidFill>
                  <a:prstClr val="white"/>
                </a:solidFill>
                <a:effectLst>
                  <a:glow rad="63500">
                    <a:prstClr val="black">
                      <a:alpha val="40000"/>
                    </a:prstClr>
                  </a:glow>
                </a:effectLst>
                <a:uLnTx/>
                <a:uFillTx/>
                <a:latin typeface="Calibri"/>
                <a:ea typeface="+mn-ea"/>
                <a:cs typeface="+mn-cs"/>
              </a:rPr>
              <a:t>RC</a:t>
            </a:r>
          </a:p>
        </p:txBody>
      </p:sp>
      <p:sp>
        <p:nvSpPr>
          <p:cNvPr id="52" name="MousePointer">
            <a:extLst>
              <a:ext uri="{FF2B5EF4-FFF2-40B4-BE49-F238E27FC236}">
                <a16:creationId xmlns:a16="http://schemas.microsoft.com/office/drawing/2014/main" id="{32C719D2-F6DA-4819-739E-05A4558D8B9F}"/>
              </a:ext>
            </a:extLst>
          </p:cNvPr>
          <p:cNvSpPr/>
          <p:nvPr>
            <p:custDataLst>
              <p:custData r:id="rId1"/>
            </p:custDataLst>
          </p:nvPr>
        </p:nvSpPr>
        <p:spPr>
          <a:xfrm rot="20359169">
            <a:off x="3222840" y="1692699"/>
            <a:ext cx="151053" cy="247694"/>
          </a:xfrm>
          <a:custGeom>
            <a:avLst/>
            <a:gdLst>
              <a:gd name="connsiteX0" fmla="*/ 0 w 592890"/>
              <a:gd name="connsiteY0" fmla="*/ 806746 h 997971"/>
              <a:gd name="connsiteX1" fmla="*/ 296445 w 592890"/>
              <a:gd name="connsiteY1" fmla="*/ 0 h 997971"/>
              <a:gd name="connsiteX2" fmla="*/ 592890 w 592890"/>
              <a:gd name="connsiteY2" fmla="*/ 806746 h 997971"/>
              <a:gd name="connsiteX3" fmla="*/ 386188 w 592890"/>
              <a:gd name="connsiteY3" fmla="*/ 806746 h 997971"/>
              <a:gd name="connsiteX4" fmla="*/ 386188 w 592890"/>
              <a:gd name="connsiteY4" fmla="*/ 997971 h 997971"/>
              <a:gd name="connsiteX5" fmla="*/ 206702 w 592890"/>
              <a:gd name="connsiteY5" fmla="*/ 997971 h 997971"/>
              <a:gd name="connsiteX6" fmla="*/ 206702 w 592890"/>
              <a:gd name="connsiteY6" fmla="*/ 806746 h 997971"/>
              <a:gd name="connsiteX7" fmla="*/ 0 w 592890"/>
              <a:gd name="connsiteY7" fmla="*/ 806746 h 997971"/>
              <a:gd name="connsiteX0" fmla="*/ 0 w 592890"/>
              <a:gd name="connsiteY0" fmla="*/ 806746 h 997971"/>
              <a:gd name="connsiteX1" fmla="*/ 296445 w 592890"/>
              <a:gd name="connsiteY1" fmla="*/ 0 h 997971"/>
              <a:gd name="connsiteX2" fmla="*/ 592890 w 592890"/>
              <a:gd name="connsiteY2" fmla="*/ 806746 h 997971"/>
              <a:gd name="connsiteX3" fmla="*/ 386188 w 592890"/>
              <a:gd name="connsiteY3" fmla="*/ 766438 h 997971"/>
              <a:gd name="connsiteX4" fmla="*/ 386188 w 592890"/>
              <a:gd name="connsiteY4" fmla="*/ 997971 h 997971"/>
              <a:gd name="connsiteX5" fmla="*/ 206702 w 592890"/>
              <a:gd name="connsiteY5" fmla="*/ 997971 h 997971"/>
              <a:gd name="connsiteX6" fmla="*/ 206702 w 592890"/>
              <a:gd name="connsiteY6" fmla="*/ 806746 h 997971"/>
              <a:gd name="connsiteX7" fmla="*/ 0 w 592890"/>
              <a:gd name="connsiteY7" fmla="*/ 806746 h 997971"/>
              <a:gd name="connsiteX0" fmla="*/ 0 w 592890"/>
              <a:gd name="connsiteY0" fmla="*/ 806746 h 997971"/>
              <a:gd name="connsiteX1" fmla="*/ 296445 w 592890"/>
              <a:gd name="connsiteY1" fmla="*/ 0 h 997971"/>
              <a:gd name="connsiteX2" fmla="*/ 592890 w 592890"/>
              <a:gd name="connsiteY2" fmla="*/ 806746 h 997971"/>
              <a:gd name="connsiteX3" fmla="*/ 386188 w 592890"/>
              <a:gd name="connsiteY3" fmla="*/ 766438 h 997971"/>
              <a:gd name="connsiteX4" fmla="*/ 386188 w 592890"/>
              <a:gd name="connsiteY4" fmla="*/ 997971 h 997971"/>
              <a:gd name="connsiteX5" fmla="*/ 206702 w 592890"/>
              <a:gd name="connsiteY5" fmla="*/ 997971 h 997971"/>
              <a:gd name="connsiteX6" fmla="*/ 206702 w 592890"/>
              <a:gd name="connsiteY6" fmla="*/ 764057 h 997971"/>
              <a:gd name="connsiteX7" fmla="*/ 0 w 592890"/>
              <a:gd name="connsiteY7" fmla="*/ 806746 h 997971"/>
              <a:gd name="connsiteX0" fmla="*/ 0 w 592890"/>
              <a:gd name="connsiteY0" fmla="*/ 806746 h 997971"/>
              <a:gd name="connsiteX1" fmla="*/ 296445 w 592890"/>
              <a:gd name="connsiteY1" fmla="*/ 0 h 997971"/>
              <a:gd name="connsiteX2" fmla="*/ 592890 w 592890"/>
              <a:gd name="connsiteY2" fmla="*/ 806746 h 997971"/>
              <a:gd name="connsiteX3" fmla="*/ 386188 w 592890"/>
              <a:gd name="connsiteY3" fmla="*/ 766438 h 997971"/>
              <a:gd name="connsiteX4" fmla="*/ 386188 w 592890"/>
              <a:gd name="connsiteY4" fmla="*/ 997971 h 997971"/>
              <a:gd name="connsiteX5" fmla="*/ 206702 w 592890"/>
              <a:gd name="connsiteY5" fmla="*/ 997971 h 997971"/>
              <a:gd name="connsiteX6" fmla="*/ 206702 w 592890"/>
              <a:gd name="connsiteY6" fmla="*/ 735333 h 997971"/>
              <a:gd name="connsiteX7" fmla="*/ 0 w 592890"/>
              <a:gd name="connsiteY7" fmla="*/ 806746 h 997971"/>
              <a:gd name="connsiteX0" fmla="*/ 0 w 592890"/>
              <a:gd name="connsiteY0" fmla="*/ 806746 h 997971"/>
              <a:gd name="connsiteX1" fmla="*/ 296445 w 592890"/>
              <a:gd name="connsiteY1" fmla="*/ 0 h 997971"/>
              <a:gd name="connsiteX2" fmla="*/ 592890 w 592890"/>
              <a:gd name="connsiteY2" fmla="*/ 806746 h 997971"/>
              <a:gd name="connsiteX3" fmla="*/ 386188 w 592890"/>
              <a:gd name="connsiteY3" fmla="*/ 730570 h 997971"/>
              <a:gd name="connsiteX4" fmla="*/ 386188 w 592890"/>
              <a:gd name="connsiteY4" fmla="*/ 997971 h 997971"/>
              <a:gd name="connsiteX5" fmla="*/ 206702 w 592890"/>
              <a:gd name="connsiteY5" fmla="*/ 997971 h 997971"/>
              <a:gd name="connsiteX6" fmla="*/ 206702 w 592890"/>
              <a:gd name="connsiteY6" fmla="*/ 735333 h 997971"/>
              <a:gd name="connsiteX7" fmla="*/ 0 w 592890"/>
              <a:gd name="connsiteY7" fmla="*/ 806746 h 99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890" h="997971">
                <a:moveTo>
                  <a:pt x="0" y="806746"/>
                </a:moveTo>
                <a:lnTo>
                  <a:pt x="296445" y="0"/>
                </a:lnTo>
                <a:lnTo>
                  <a:pt x="592890" y="806746"/>
                </a:lnTo>
                <a:lnTo>
                  <a:pt x="386188" y="730570"/>
                </a:lnTo>
                <a:lnTo>
                  <a:pt x="386188" y="997971"/>
                </a:lnTo>
                <a:lnTo>
                  <a:pt x="206702" y="997971"/>
                </a:lnTo>
                <a:lnTo>
                  <a:pt x="206702" y="735333"/>
                </a:lnTo>
                <a:lnTo>
                  <a:pt x="0" y="806746"/>
                </a:lnTo>
                <a:close/>
              </a:path>
            </a:pathLst>
          </a:custGeom>
          <a:solidFill>
            <a:srgbClr val="FFFFFF"/>
          </a:solidFill>
          <a:ln w="3175" cap="flat" cmpd="sng" algn="ctr">
            <a:solidFill>
              <a:srgbClr val="000000">
                <a:lumMod val="85000"/>
                <a:lumOff val="15000"/>
              </a:srgbClr>
            </a:solidFill>
            <a:prstDash val="solid"/>
          </a:ln>
          <a:effectLst>
            <a:glow rad="139700">
              <a:srgbClr val="F79646">
                <a:satMod val="175000"/>
                <a:alpha val="40000"/>
              </a:srgbClr>
            </a:glow>
            <a:outerShdw blurRad="25400" dist="25400" dir="2040000" algn="tl" rotWithShape="0">
              <a:prstClr val="black">
                <a:alpha val="20000"/>
              </a:prstClr>
            </a:outerShdw>
          </a:effectLst>
        </p:spPr>
        <p:txBody>
          <a:bodyPr lIns="97531" tIns="48766" rIns="97531" bIns="48766"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Calibri"/>
              <a:ea typeface="+mn-ea"/>
              <a:cs typeface="+mn-cs"/>
            </a:endParaRPr>
          </a:p>
        </p:txBody>
      </p:sp>
      <p:grpSp>
        <p:nvGrpSpPr>
          <p:cNvPr id="53" name="ProgressBar">
            <a:extLst>
              <a:ext uri="{FF2B5EF4-FFF2-40B4-BE49-F238E27FC236}">
                <a16:creationId xmlns:a16="http://schemas.microsoft.com/office/drawing/2014/main" id="{C4704F62-C04E-7B48-97AF-9DFE5C194879}"/>
              </a:ext>
            </a:extLst>
          </p:cNvPr>
          <p:cNvGrpSpPr/>
          <p:nvPr>
            <p:custDataLst>
              <p:custData r:id="rId2"/>
            </p:custDataLst>
          </p:nvPr>
        </p:nvGrpSpPr>
        <p:grpSpPr>
          <a:xfrm>
            <a:off x="4565310" y="4687570"/>
            <a:ext cx="1391330" cy="137160"/>
            <a:chOff x="3876335" y="3333180"/>
            <a:chExt cx="1391330" cy="137160"/>
          </a:xfrm>
        </p:grpSpPr>
        <p:sp>
          <p:nvSpPr>
            <p:cNvPr id="54" name="BlueBox">
              <a:extLst>
                <a:ext uri="{FF2B5EF4-FFF2-40B4-BE49-F238E27FC236}">
                  <a16:creationId xmlns:a16="http://schemas.microsoft.com/office/drawing/2014/main" id="{9656A293-4E0C-34D1-186F-1E9DDB99B585}"/>
                </a:ext>
              </a:extLst>
            </p:cNvPr>
            <p:cNvSpPr/>
            <p:nvPr/>
          </p:nvSpPr>
          <p:spPr>
            <a:xfrm>
              <a:off x="3876335" y="3333181"/>
              <a:ext cx="927441" cy="137159"/>
            </a:xfrm>
            <a:prstGeom prst="rect">
              <a:avLst/>
            </a:prstGeom>
            <a:solidFill>
              <a:srgbClr val="1F497D">
                <a:lumMod val="60000"/>
                <a:lumOff val="40000"/>
                <a:alpha val="44000"/>
              </a:srgbClr>
            </a:solidFill>
            <a:ln w="12700" cap="flat" cmpd="sng" algn="ctr">
              <a:noFill/>
              <a:prstDash val="solid"/>
            </a:ln>
            <a:effectLst/>
          </p:spPr>
          <p:txBody>
            <a:bodyPr rtlCol="0" anchor="ctr"/>
            <a:lstStyle/>
            <a:p>
              <a:pPr defTabSz="914400"/>
              <a:endParaRPr lang="en-US" sz="900" i="1" kern="0">
                <a:solidFill>
                  <a:srgbClr val="000000">
                    <a:lumMod val="50000"/>
                    <a:lumOff val="50000"/>
                  </a:srgbClr>
                </a:solidFill>
                <a:latin typeface="Segoe UI"/>
              </a:endParaRPr>
            </a:p>
          </p:txBody>
        </p:sp>
        <p:sp>
          <p:nvSpPr>
            <p:cNvPr id="55" name="GrayBox">
              <a:extLst>
                <a:ext uri="{FF2B5EF4-FFF2-40B4-BE49-F238E27FC236}">
                  <a16:creationId xmlns:a16="http://schemas.microsoft.com/office/drawing/2014/main" id="{C2356E75-F5E4-23A6-6714-31BE209723C5}"/>
                </a:ext>
              </a:extLst>
            </p:cNvPr>
            <p:cNvSpPr/>
            <p:nvPr/>
          </p:nvSpPr>
          <p:spPr>
            <a:xfrm>
              <a:off x="3876335" y="3333180"/>
              <a:ext cx="1391330" cy="137159"/>
            </a:xfrm>
            <a:prstGeom prst="rect">
              <a:avLst/>
            </a:prstGeom>
            <a:noFill/>
            <a:ln w="3175" cap="flat" cmpd="sng" algn="ctr">
              <a:solidFill>
                <a:srgbClr val="FFFFFF">
                  <a:lumMod val="65000"/>
                </a:srgbClr>
              </a:solidFill>
              <a:prstDash val="solid"/>
            </a:ln>
            <a:effectLst/>
          </p:spPr>
          <p:txBody>
            <a:bodyPr rot="0" spcFirstLastPara="0" vertOverflow="overflow" horzOverflow="overflow" vert="horz" wrap="square" lIns="45720" tIns="45720" rIns="91440" bIns="45720" numCol="1" spcCol="0" rtlCol="0" fromWordArt="0" anchor="ctr" anchorCtr="0" forceAA="0" compatLnSpc="1">
              <a:prstTxWarp prst="textNoShape">
                <a:avLst/>
              </a:prstTxWarp>
              <a:noAutofit/>
            </a:bodyPr>
            <a:lstStyle/>
            <a:p>
              <a:pPr algn="ctr" defTabSz="914400"/>
              <a:endParaRPr lang="en-US" sz="800" kern="0">
                <a:solidFill>
                  <a:srgbClr val="000000">
                    <a:lumMod val="75000"/>
                    <a:lumOff val="25000"/>
                  </a:srgbClr>
                </a:solidFill>
                <a:latin typeface="Segoe UI"/>
              </a:endParaRPr>
            </a:p>
          </p:txBody>
        </p:sp>
      </p:grpSp>
      <p:pic>
        <p:nvPicPr>
          <p:cNvPr id="56" name="Picture 55">
            <a:extLst>
              <a:ext uri="{FF2B5EF4-FFF2-40B4-BE49-F238E27FC236}">
                <a16:creationId xmlns:a16="http://schemas.microsoft.com/office/drawing/2014/main" id="{A6C47A31-080F-26FD-D7AC-A6AA2BEA0B9A}"/>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rot="21423826">
            <a:off x="509194" y="4766442"/>
            <a:ext cx="1184235" cy="7359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7" name="Rectangle 56">
            <a:extLst>
              <a:ext uri="{FF2B5EF4-FFF2-40B4-BE49-F238E27FC236}">
                <a16:creationId xmlns:a16="http://schemas.microsoft.com/office/drawing/2014/main" id="{1DE9C910-9BBD-331C-A840-094140F0615C}"/>
              </a:ext>
            </a:extLst>
          </p:cNvPr>
          <p:cNvSpPr/>
          <p:nvPr/>
        </p:nvSpPr>
        <p:spPr>
          <a:xfrm>
            <a:off x="7268982" y="3066114"/>
            <a:ext cx="2100314" cy="1555043"/>
          </a:xfrm>
          <a:prstGeom prst="rect">
            <a:avLst/>
          </a:prstGeom>
          <a:solidFill>
            <a:sysClr val="windowText" lastClr="000000"/>
          </a:solidFill>
          <a:ln w="25400" cap="flat" cmpd="sng" algn="ctr">
            <a:solidFill>
              <a:srgbClr val="FF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pic>
        <p:nvPicPr>
          <p:cNvPr id="58" name="Picture 57" descr="A picture containing screenshot&#10;&#10;Description generated with high confidence">
            <a:extLst>
              <a:ext uri="{FF2B5EF4-FFF2-40B4-BE49-F238E27FC236}">
                <a16:creationId xmlns:a16="http://schemas.microsoft.com/office/drawing/2014/main" id="{974F53A7-31E9-C41E-60BA-50A907AF63E8}"/>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7603041" y="3596326"/>
            <a:ext cx="572201" cy="425824"/>
          </a:xfrm>
          <a:prstGeom prst="rect">
            <a:avLst/>
          </a:prstGeom>
          <a:effectLst>
            <a:glow rad="673100">
              <a:sysClr val="window" lastClr="FFFFFF">
                <a:alpha val="11000"/>
              </a:sysClr>
            </a:glow>
          </a:effectLst>
        </p:spPr>
      </p:pic>
      <p:sp>
        <p:nvSpPr>
          <p:cNvPr id="59" name="Rectangle 58">
            <a:extLst>
              <a:ext uri="{FF2B5EF4-FFF2-40B4-BE49-F238E27FC236}">
                <a16:creationId xmlns:a16="http://schemas.microsoft.com/office/drawing/2014/main" id="{5DA74A64-21D8-AFD1-A915-80C801B0B77E}"/>
              </a:ext>
            </a:extLst>
          </p:cNvPr>
          <p:cNvSpPr/>
          <p:nvPr/>
        </p:nvSpPr>
        <p:spPr>
          <a:xfrm>
            <a:off x="5355351" y="2380176"/>
            <a:ext cx="373820"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C00000"/>
                </a:solidFill>
                <a:effectLst>
                  <a:outerShdw blurRad="38100" dist="38100" dir="2700000" algn="tl">
                    <a:srgbClr val="000000">
                      <a:alpha val="43137"/>
                    </a:srgbClr>
                  </a:outerShdw>
                </a:effectLst>
                <a:uLnTx/>
                <a:uFillTx/>
              </a:rPr>
              <a:t>✘</a:t>
            </a:r>
          </a:p>
        </p:txBody>
      </p:sp>
      <p:pic>
        <p:nvPicPr>
          <p:cNvPr id="60" name="Picture 59">
            <a:extLst>
              <a:ext uri="{FF2B5EF4-FFF2-40B4-BE49-F238E27FC236}">
                <a16:creationId xmlns:a16="http://schemas.microsoft.com/office/drawing/2014/main" id="{75EF0908-B5E9-3776-005C-900ABFD763C2}"/>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914400" y="2133600"/>
            <a:ext cx="3037514" cy="2277366"/>
          </a:xfrm>
          <a:prstGeom prst="rect">
            <a:avLst/>
          </a:prstGeom>
        </p:spPr>
      </p:pic>
      <p:pic>
        <p:nvPicPr>
          <p:cNvPr id="61" name="Picture 60">
            <a:extLst>
              <a:ext uri="{FF2B5EF4-FFF2-40B4-BE49-F238E27FC236}">
                <a16:creationId xmlns:a16="http://schemas.microsoft.com/office/drawing/2014/main" id="{E122E87C-1852-8517-44AD-0457886AF48E}"/>
              </a:ext>
            </a:extLst>
          </p:cNvPr>
          <p:cNvPicPr>
            <a:picLocks noChangeAspect="1"/>
          </p:cNvPicPr>
          <p:nvPr/>
        </p:nvPicPr>
        <p:blipFill>
          <a:blip r:embed="rId17"/>
          <a:stretch>
            <a:fillRect/>
          </a:stretch>
        </p:blipFill>
        <p:spPr>
          <a:xfrm>
            <a:off x="9551196" y="4724204"/>
            <a:ext cx="1632146" cy="1632146"/>
          </a:xfrm>
          <a:prstGeom prst="rect">
            <a:avLst/>
          </a:prstGeom>
        </p:spPr>
      </p:pic>
      <p:pic>
        <p:nvPicPr>
          <p:cNvPr id="62" name="Picture 61">
            <a:extLst>
              <a:ext uri="{FF2B5EF4-FFF2-40B4-BE49-F238E27FC236}">
                <a16:creationId xmlns:a16="http://schemas.microsoft.com/office/drawing/2014/main" id="{8A420853-F0C3-AE65-CFB1-6F0F62031CBF}"/>
              </a:ext>
            </a:extLst>
          </p:cNvPr>
          <p:cNvPicPr>
            <a:picLocks noChangeAspect="1"/>
          </p:cNvPicPr>
          <p:nvPr/>
        </p:nvPicPr>
        <p:blipFill>
          <a:blip r:embed="rId18" cstate="screen">
            <a:extLst>
              <a:ext uri="{28A0092B-C50C-407E-A947-70E740481C1C}">
                <a14:useLocalDpi xmlns:a14="http://schemas.microsoft.com/office/drawing/2010/main" val="0"/>
              </a:ext>
              <a:ext uri="{837473B0-CC2E-450A-ABE3-18F120FF3D39}">
                <a1611:picAttrSrcUrl xmlns:a1611="http://schemas.microsoft.com/office/drawing/2016/11/main" r:id="rId19"/>
              </a:ext>
            </a:extLst>
          </a:blip>
          <a:stretch>
            <a:fillRect/>
          </a:stretch>
        </p:blipFill>
        <p:spPr>
          <a:xfrm>
            <a:off x="5100662" y="1707"/>
            <a:ext cx="3041441" cy="3037223"/>
          </a:xfrm>
          <a:prstGeom prst="rect">
            <a:avLst/>
          </a:prstGeom>
        </p:spPr>
      </p:pic>
      <p:sp>
        <p:nvSpPr>
          <p:cNvPr id="63" name="EDIT tag">
            <a:extLst>
              <a:ext uri="{FF2B5EF4-FFF2-40B4-BE49-F238E27FC236}">
                <a16:creationId xmlns:a16="http://schemas.microsoft.com/office/drawing/2014/main" id="{E6AE1A7A-705F-1D96-14C3-0E28460631D3}"/>
              </a:ext>
            </a:extLst>
          </p:cNvPr>
          <p:cNvSpPr txBox="1"/>
          <p:nvPr/>
        </p:nvSpPr>
        <p:spPr>
          <a:xfrm rot="20805525">
            <a:off x="-681621" y="1987414"/>
            <a:ext cx="2135579" cy="1015663"/>
          </a:xfrm>
          <a:prstGeom prst="rect">
            <a:avLst/>
          </a:prstGeom>
          <a:solidFill>
            <a:sysClr val="window" lastClr="FFFFFF"/>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B0604020202020204" charset="0"/>
              </a:rPr>
              <a:t>EDIT</a:t>
            </a:r>
          </a:p>
        </p:txBody>
      </p:sp>
      <p:sp>
        <p:nvSpPr>
          <p:cNvPr id="64" name="EDIT tag">
            <a:extLst>
              <a:ext uri="{FF2B5EF4-FFF2-40B4-BE49-F238E27FC236}">
                <a16:creationId xmlns:a16="http://schemas.microsoft.com/office/drawing/2014/main" id="{9B320573-DFE7-2670-BDAA-6F72D927F095}"/>
              </a:ext>
            </a:extLst>
          </p:cNvPr>
          <p:cNvSpPr txBox="1"/>
          <p:nvPr/>
        </p:nvSpPr>
        <p:spPr>
          <a:xfrm rot="20805525">
            <a:off x="-320204" y="3153303"/>
            <a:ext cx="2135579" cy="1015663"/>
          </a:xfrm>
          <a:prstGeom prst="rect">
            <a:avLst/>
          </a:prstGeom>
          <a:solidFill>
            <a:sysClr val="window" lastClr="FFFFFF"/>
          </a:solidFill>
        </p:spPr>
        <p:txBody>
          <a:bodyPr wrap="square" rtlCol="0">
            <a:spAutoFit/>
          </a:bodyPr>
          <a:lstStyle/>
          <a:p>
            <a:pPr algn="ctr">
              <a:defRPr/>
            </a:pPr>
            <a:r>
              <a:rPr lang="en-US" sz="6000" kern="0">
                <a:solidFill>
                  <a:srgbClr val="C00000"/>
                </a:solidFill>
                <a:effectLst>
                  <a:glow rad="165100">
                    <a:prstClr val="white">
                      <a:alpha val="15000"/>
                    </a:prstClr>
                  </a:glow>
                </a:effectLst>
                <a:latin typeface="Top Secret" panose="02000800000000000000" pitchFamily="2" charset="0"/>
              </a:rPr>
              <a:t>EDIT</a:t>
            </a:r>
          </a:p>
        </p:txBody>
      </p:sp>
    </p:spTree>
    <p:extLst>
      <p:ext uri="{BB962C8B-B14F-4D97-AF65-F5344CB8AC3E}">
        <p14:creationId xmlns:p14="http://schemas.microsoft.com/office/powerpoint/2010/main" val="11532646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9DB23-C747-0A34-B9F6-31396FF9B6D6}"/>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D246346C-8890-DDF6-2729-163152A91027}"/>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Website</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Price Sheet</a:t>
            </a:r>
          </a:p>
        </p:txBody>
      </p:sp>
      <p:sp>
        <p:nvSpPr>
          <p:cNvPr id="2" name="Project Title Placeholder">
            <a:extLst>
              <a:ext uri="{FF2B5EF4-FFF2-40B4-BE49-F238E27FC236}">
                <a16:creationId xmlns:a16="http://schemas.microsoft.com/office/drawing/2014/main" id="{EFCF3CA8-4E8E-03C9-FE78-50A5CE65DBED}"/>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graphicFrame>
        <p:nvGraphicFramePr>
          <p:cNvPr id="3" name="Table 2">
            <a:extLst>
              <a:ext uri="{FF2B5EF4-FFF2-40B4-BE49-F238E27FC236}">
                <a16:creationId xmlns:a16="http://schemas.microsoft.com/office/drawing/2014/main" id="{D3C4DEC3-A8AB-42C8-6805-89937B827AE3}"/>
              </a:ext>
            </a:extLst>
          </p:cNvPr>
          <p:cNvGraphicFramePr>
            <a:graphicFrameLocks noGrp="1"/>
          </p:cNvGraphicFramePr>
          <p:nvPr>
            <p:extLst>
              <p:ext uri="{D42A27DB-BD31-4B8C-83A1-F6EECF244321}">
                <p14:modId xmlns:p14="http://schemas.microsoft.com/office/powerpoint/2010/main" val="3238253671"/>
              </p:ext>
            </p:extLst>
          </p:nvPr>
        </p:nvGraphicFramePr>
        <p:xfrm>
          <a:off x="457200" y="2499047"/>
          <a:ext cx="5934792" cy="4831875"/>
        </p:xfrm>
        <a:graphic>
          <a:graphicData uri="http://schemas.openxmlformats.org/drawingml/2006/table">
            <a:tbl>
              <a:tblPr firstRow="1" firstCol="1" bandRow="1">
                <a:tableStyleId>{5C22544A-7EE6-4342-B048-85BDC9FD1C3A}</a:tableStyleId>
              </a:tblPr>
              <a:tblGrid>
                <a:gridCol w="208280">
                  <a:extLst>
                    <a:ext uri="{9D8B030D-6E8A-4147-A177-3AD203B41FA5}">
                      <a16:colId xmlns:a16="http://schemas.microsoft.com/office/drawing/2014/main" val="3062857202"/>
                    </a:ext>
                  </a:extLst>
                </a:gridCol>
                <a:gridCol w="2783776">
                  <a:extLst>
                    <a:ext uri="{9D8B030D-6E8A-4147-A177-3AD203B41FA5}">
                      <a16:colId xmlns:a16="http://schemas.microsoft.com/office/drawing/2014/main" val="2441452081"/>
                    </a:ext>
                  </a:extLst>
                </a:gridCol>
                <a:gridCol w="735684">
                  <a:extLst>
                    <a:ext uri="{9D8B030D-6E8A-4147-A177-3AD203B41FA5}">
                      <a16:colId xmlns:a16="http://schemas.microsoft.com/office/drawing/2014/main" val="632268245"/>
                    </a:ext>
                  </a:extLst>
                </a:gridCol>
                <a:gridCol w="735684">
                  <a:extLst>
                    <a:ext uri="{9D8B030D-6E8A-4147-A177-3AD203B41FA5}">
                      <a16:colId xmlns:a16="http://schemas.microsoft.com/office/drawing/2014/main" val="2838976710"/>
                    </a:ext>
                  </a:extLst>
                </a:gridCol>
                <a:gridCol w="735684">
                  <a:extLst>
                    <a:ext uri="{9D8B030D-6E8A-4147-A177-3AD203B41FA5}">
                      <a16:colId xmlns:a16="http://schemas.microsoft.com/office/drawing/2014/main" val="3110199365"/>
                    </a:ext>
                  </a:extLst>
                </a:gridCol>
                <a:gridCol w="735684">
                  <a:extLst>
                    <a:ext uri="{9D8B030D-6E8A-4147-A177-3AD203B41FA5}">
                      <a16:colId xmlns:a16="http://schemas.microsoft.com/office/drawing/2014/main" val="694862950"/>
                    </a:ext>
                  </a:extLst>
                </a:gridCol>
              </a:tblGrid>
              <a:tr h="153716">
                <a:tc rowSpan="2">
                  <a:txBody>
                    <a:bodyPr/>
                    <a:lstStyle/>
                    <a:p>
                      <a:pPr algn="ctr"/>
                      <a:r>
                        <a:rPr lang="en-US" sz="1000"/>
                        <a:t>#</a:t>
                      </a:r>
                    </a:p>
                  </a:txBody>
                  <a:tcPr marL="0" marR="0" anchor="ctr">
                    <a:solidFill>
                      <a:srgbClr val="F6B104"/>
                    </a:solidFill>
                  </a:tcPr>
                </a:tc>
                <a:tc rowSpan="2">
                  <a:txBody>
                    <a:bodyPr/>
                    <a:lstStyle/>
                    <a:p>
                      <a:pPr algn="l"/>
                      <a:r>
                        <a:rPr lang="en-US" sz="1000"/>
                        <a:t>FEATURE</a:t>
                      </a:r>
                    </a:p>
                  </a:txBody>
                  <a:tcPr anchor="ctr">
                    <a:solidFill>
                      <a:srgbClr val="F6B104"/>
                    </a:solidFill>
                  </a:tcPr>
                </a:tc>
                <a:tc gridSpan="4">
                  <a:txBody>
                    <a:bodyPr/>
                    <a:lstStyle/>
                    <a:p>
                      <a:pPr marL="0" algn="ctr" defTabSz="685800" rtl="0" eaLnBrk="1" latinLnBrk="0" hangingPunct="1"/>
                      <a:r>
                        <a:rPr lang="en-US" sz="900" b="1" kern="1200">
                          <a:solidFill>
                            <a:schemeClr val="lt1"/>
                          </a:solidFill>
                          <a:latin typeface="+mn-lt"/>
                          <a:ea typeface="+mn-ea"/>
                          <a:cs typeface="+mn-cs"/>
                        </a:rPr>
                        <a:t>EXAMPLE SCALE OPTIONS</a:t>
                      </a:r>
                    </a:p>
                  </a:txBody>
                  <a:tcPr anchor="ctr"/>
                </a:tc>
                <a:tc hMerge="1">
                  <a:txBody>
                    <a:bodyPr/>
                    <a:lstStyle/>
                    <a:p>
                      <a:pPr marL="0" algn="ctr" defTabSz="685800" rtl="0" eaLnBrk="1" latinLnBrk="0" hangingPunct="1"/>
                      <a:r>
                        <a:rPr lang="en-US" sz="900" b="1" kern="1200">
                          <a:solidFill>
                            <a:schemeClr val="lt1"/>
                          </a:solidFill>
                          <a:latin typeface="+mn-lt"/>
                          <a:ea typeface="+mn-ea"/>
                          <a:cs typeface="+mn-cs"/>
                        </a:rPr>
                        <a:t>6</a:t>
                      </a:r>
                    </a:p>
                  </a:txBody>
                  <a:tcPr anchor="ctr"/>
                </a:tc>
                <a:tc hMerge="1">
                  <a:txBody>
                    <a:bodyPr/>
                    <a:lstStyle/>
                    <a:p>
                      <a:endParaRPr lang="en-US"/>
                    </a:p>
                  </a:txBody>
                  <a:tcPr/>
                </a:tc>
                <a:tc hMerge="1">
                  <a:txBody>
                    <a:bodyPr/>
                    <a:lstStyle/>
                    <a:p>
                      <a:pPr marL="0" algn="ctr" defTabSz="685800" rtl="0" eaLnBrk="1" latinLnBrk="0" hangingPunct="1"/>
                      <a:r>
                        <a:rPr lang="en-US" sz="900" b="1" kern="1200">
                          <a:solidFill>
                            <a:schemeClr val="lt1"/>
                          </a:solidFill>
                          <a:latin typeface="+mn-lt"/>
                          <a:ea typeface="+mn-ea"/>
                          <a:cs typeface="+mn-cs"/>
                        </a:rPr>
                        <a:t>7</a:t>
                      </a:r>
                    </a:p>
                  </a:txBody>
                  <a:tcPr anchor="ctr"/>
                </a:tc>
                <a:extLst>
                  <a:ext uri="{0D108BD9-81ED-4DB2-BD59-A6C34878D82A}">
                    <a16:rowId xmlns:a16="http://schemas.microsoft.com/office/drawing/2014/main" val="3843892085"/>
                  </a:ext>
                </a:extLst>
              </a:tr>
              <a:tr h="153716">
                <a:tc vMerge="1">
                  <a:txBody>
                    <a:bodyPr/>
                    <a:lstStyle/>
                    <a:p>
                      <a:endParaRPr lang="en-US"/>
                    </a:p>
                  </a:txBody>
                  <a:tcPr/>
                </a:tc>
                <a:tc vMerge="1">
                  <a:txBody>
                    <a:bodyPr/>
                    <a:lstStyle/>
                    <a:p>
                      <a:endParaRPr lang="en-US"/>
                    </a:p>
                  </a:txBody>
                  <a:tcPr/>
                </a:tc>
                <a:tc>
                  <a:txBody>
                    <a:bodyPr/>
                    <a:lstStyle/>
                    <a:p>
                      <a:pPr marL="0" lvl="0" algn="ctr" defTabSz="685800" rtl="0" eaLnBrk="1" latinLnBrk="0" hangingPunct="1">
                        <a:buNone/>
                      </a:pPr>
                      <a:r>
                        <a:rPr lang="en-US" sz="900" b="1" i="0" u="none" strike="noStrike" kern="1200">
                          <a:solidFill>
                            <a:schemeClr val="tx1">
                              <a:lumMod val="65000"/>
                              <a:lumOff val="35000"/>
                            </a:schemeClr>
                          </a:solidFill>
                          <a:latin typeface="+mn-lt"/>
                          <a:ea typeface="+mn-ea"/>
                          <a:cs typeface="+mn-cs"/>
                        </a:rPr>
                        <a:t>POC</a:t>
                      </a:r>
                    </a:p>
                  </a:txBody>
                  <a:tcPr anchor="ctr">
                    <a:solidFill>
                      <a:schemeClr val="accent2"/>
                    </a:solidFill>
                  </a:tcPr>
                </a:tc>
                <a:tc>
                  <a:txBody>
                    <a:bodyPr/>
                    <a:lstStyle/>
                    <a:p>
                      <a:pPr marL="0" lvl="0" algn="ctr" defTabSz="685800" rtl="0" eaLnBrk="1" latinLnBrk="0" hangingPunct="1">
                        <a:buNone/>
                      </a:pPr>
                      <a:r>
                        <a:rPr lang="en-US" sz="900" b="1" i="0" u="none" strike="noStrike" kern="1200">
                          <a:solidFill>
                            <a:schemeClr val="tx1">
                              <a:lumMod val="65000"/>
                              <a:lumOff val="35000"/>
                            </a:schemeClr>
                          </a:solidFill>
                          <a:latin typeface="+mn-lt"/>
                          <a:ea typeface="+mn-ea"/>
                          <a:cs typeface="+mn-cs"/>
                        </a:rPr>
                        <a:t>PILOT</a:t>
                      </a:r>
                    </a:p>
                  </a:txBody>
                  <a:tcPr anchor="ctr">
                    <a:solidFill>
                      <a:schemeClr val="accent2"/>
                    </a:solidFill>
                  </a:tcPr>
                </a:tc>
                <a:tc>
                  <a:txBody>
                    <a:bodyPr/>
                    <a:lstStyle/>
                    <a:p>
                      <a:pPr marL="0" lvl="0" algn="ctr" defTabSz="685800">
                        <a:buNone/>
                      </a:pPr>
                      <a:r>
                        <a:rPr lang="en-US" sz="900" b="1" i="0" u="none" strike="noStrike" kern="1200" noProof="0">
                          <a:solidFill>
                            <a:schemeClr val="tx1">
                              <a:lumMod val="65000"/>
                              <a:lumOff val="35000"/>
                            </a:schemeClr>
                          </a:solidFill>
                        </a:rPr>
                        <a:t>CORE</a:t>
                      </a:r>
                      <a:endParaRPr lang="en-US"/>
                    </a:p>
                  </a:txBody>
                  <a:tcPr anchor="ctr">
                    <a:solidFill>
                      <a:schemeClr val="accent2"/>
                    </a:solidFill>
                  </a:tcPr>
                </a:tc>
                <a:tc>
                  <a:txBody>
                    <a:bodyPr/>
                    <a:lstStyle/>
                    <a:p>
                      <a:pPr marL="0" algn="ctr" defTabSz="685800" rtl="0" eaLnBrk="1" latinLnBrk="0" hangingPunct="1"/>
                      <a:r>
                        <a:rPr lang="en-US" sz="900" b="1" kern="1200">
                          <a:solidFill>
                            <a:schemeClr val="tx1">
                              <a:lumMod val="65000"/>
                              <a:lumOff val="35000"/>
                            </a:schemeClr>
                          </a:solidFill>
                          <a:latin typeface="+mn-lt"/>
                          <a:ea typeface="+mn-ea"/>
                          <a:cs typeface="+mn-cs"/>
                        </a:rPr>
                        <a:t>PRO</a:t>
                      </a:r>
                    </a:p>
                  </a:txBody>
                  <a:tcPr anchor="ctr">
                    <a:solidFill>
                      <a:schemeClr val="accent2"/>
                    </a:solidFill>
                  </a:tcPr>
                </a:tc>
                <a:extLst>
                  <a:ext uri="{0D108BD9-81ED-4DB2-BD59-A6C34878D82A}">
                    <a16:rowId xmlns:a16="http://schemas.microsoft.com/office/drawing/2014/main" val="1881516583"/>
                  </a:ext>
                </a:extLst>
              </a:tr>
              <a:tr h="963289">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1</a:t>
                      </a:r>
                    </a:p>
                  </a:txBody>
                  <a:tcPr marL="0" marR="0">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050" b="1" kern="1200">
                          <a:solidFill>
                            <a:schemeClr val="tx1">
                              <a:lumMod val="65000"/>
                              <a:lumOff val="35000"/>
                            </a:schemeClr>
                          </a:solidFill>
                          <a:latin typeface="+mn-lt"/>
                          <a:ea typeface="+mn-ea"/>
                          <a:cs typeface="+mn-cs"/>
                        </a:rPr>
                        <a:t>Simulation Framework</a:t>
                      </a:r>
                      <a:br>
                        <a:rPr lang="en-US" sz="105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Core architecture for the trainer.</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kern="1200">
                          <a:solidFill>
                            <a:schemeClr val="bg1">
                              <a:lumMod val="50000"/>
                            </a:schemeClr>
                          </a:solidFill>
                          <a:latin typeface="+mn-lt"/>
                          <a:ea typeface="+mn-ea"/>
                          <a:cs typeface="+mn-cs"/>
                        </a:rPr>
                        <a:t>ForgeSIM™</a:t>
                      </a:r>
                      <a:r>
                        <a:rPr lang="en-US" sz="800" b="0" kern="1200" cap="small" baseline="30000">
                          <a:solidFill>
                            <a:schemeClr val="bg1">
                              <a:lumMod val="50000"/>
                            </a:schemeClr>
                          </a:solidFill>
                          <a:latin typeface="+mn-lt"/>
                          <a:ea typeface="+mn-ea"/>
                          <a:cs typeface="+mn-cs"/>
                        </a:rPr>
                        <a:t> </a:t>
                      </a:r>
                      <a:r>
                        <a:rPr lang="en-US" sz="800" b="0" i="0" u="none" strike="noStrike" kern="1200">
                          <a:solidFill>
                            <a:schemeClr val="bg1">
                              <a:lumMod val="50000"/>
                            </a:schemeClr>
                          </a:solidFill>
                          <a:latin typeface="+mn-lt"/>
                          <a:ea typeface="+mn-ea"/>
                          <a:cs typeface="+mn-cs"/>
                        </a:rPr>
                        <a:t>Framework</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Requirements Verification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User Interface</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latin typeface="+mn-lt"/>
                          <a:ea typeface="+mn-ea"/>
                          <a:cs typeface="+mn-cs"/>
                        </a:rPr>
                        <a:t>Audio Effects &amp; Voiceover Narration</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Performance Tracking</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Familiarization Tutorial </a:t>
                      </a:r>
                    </a:p>
                    <a:p>
                      <a:pPr marL="112713" marR="0" lvl="0" indent="-112713" algn="l" defTabSz="6858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800" b="0" i="0" u="none" strike="noStrike" kern="1200" noProof="0">
                          <a:solidFill>
                            <a:schemeClr val="bg1">
                              <a:lumMod val="50000"/>
                            </a:schemeClr>
                          </a:solidFill>
                        </a:rPr>
                        <a:t>Qty 1 Meta Quest 3 Headset </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endParaRPr lang="en-US" sz="1200"/>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b="1" strike="noStrike" kern="1200" baseline="0">
                          <a:solidFill>
                            <a:schemeClr val="tx1">
                              <a:lumMod val="65000"/>
                              <a:lumOff val="35000"/>
                            </a:schemeClr>
                          </a:solidFill>
                          <a:latin typeface="+mn-lt"/>
                          <a:ea typeface="+mn-ea"/>
                          <a:cs typeface="+mn-cs"/>
                        </a:rPr>
                        <a:t>✓</a:t>
                      </a:r>
                    </a:p>
                  </a:txBody>
                  <a:tcPr anchor="ctr">
                    <a:solidFill>
                      <a:srgbClr val="FEF2DB"/>
                    </a:solidFill>
                  </a:tcPr>
                </a:tc>
                <a:extLst>
                  <a:ext uri="{0D108BD9-81ED-4DB2-BD59-A6C34878D82A}">
                    <a16:rowId xmlns:a16="http://schemas.microsoft.com/office/drawing/2014/main" val="3127235241"/>
                  </a:ext>
                </a:extLst>
              </a:tr>
              <a:tr h="3894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2</a:t>
                      </a:r>
                    </a:p>
                  </a:txBody>
                  <a:tcPr marL="0" marR="0">
                    <a:solidFill>
                      <a:srgbClr val="FDE1A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Virtual Equipment</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The machinery being replicated.</a:t>
                      </a:r>
                    </a:p>
                  </a:txBody>
                  <a:tcPr marL="137160"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p>
                  </a:txBody>
                  <a:tcPr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1</a:t>
                      </a:r>
                      <a:endParaRPr lang="en-US" sz="1100"/>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a:t>
                      </a:r>
                    </a:p>
                  </a:txBody>
                  <a:tcPr anchor="ctr">
                    <a:solidFill>
                      <a:srgbClr val="FDE1A9"/>
                    </a:solidFill>
                  </a:tcPr>
                </a:tc>
                <a:extLst>
                  <a:ext uri="{0D108BD9-81ED-4DB2-BD59-A6C34878D82A}">
                    <a16:rowId xmlns:a16="http://schemas.microsoft.com/office/drawing/2014/main" val="2260775673"/>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65000"/>
                              <a:lumOff val="35000"/>
                            </a:schemeClr>
                          </a:solidFill>
                          <a:latin typeface="+mn-lt"/>
                          <a:ea typeface="+mn-ea"/>
                          <a:cs typeface="+mn-cs"/>
                        </a:rPr>
                        <a:t>3</a:t>
                      </a:r>
                    </a:p>
                  </a:txBody>
                  <a:tcPr marL="0" marR="0">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050" b="1" kern="1200">
                          <a:solidFill>
                            <a:schemeClr val="tx1">
                              <a:lumMod val="65000"/>
                              <a:lumOff val="35000"/>
                            </a:schemeClr>
                          </a:solidFill>
                          <a:latin typeface="+mn-lt"/>
                          <a:ea typeface="+mn-ea"/>
                          <a:cs typeface="+mn-cs"/>
                        </a:rPr>
                        <a:t>Custom Virtual Environment</a:t>
                      </a:r>
                      <a:br>
                        <a:rPr lang="en-US" sz="1000" b="1" kern="1200">
                          <a:solidFill>
                            <a:schemeClr val="tx1">
                              <a:lumMod val="65000"/>
                              <a:lumOff val="35000"/>
                            </a:schemeClr>
                          </a:solidFill>
                          <a:latin typeface="+mn-lt"/>
                          <a:ea typeface="+mn-ea"/>
                          <a:cs typeface="+mn-cs"/>
                        </a:rPr>
                      </a:br>
                      <a:r>
                        <a:rPr lang="en-US" sz="800" b="0" kern="1200">
                          <a:solidFill>
                            <a:schemeClr val="bg1">
                              <a:lumMod val="50000"/>
                            </a:schemeClr>
                          </a:solidFill>
                          <a:latin typeface="+mn-lt"/>
                          <a:ea typeface="+mn-ea"/>
                          <a:cs typeface="+mn-cs"/>
                        </a:rPr>
                        <a:t>The customized virtual world, such as a job site.</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extLst>
                  <a:ext uri="{0D108BD9-81ED-4DB2-BD59-A6C34878D82A}">
                    <a16:rowId xmlns:a16="http://schemas.microsoft.com/office/drawing/2014/main" val="202419118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4</a:t>
                      </a:r>
                    </a:p>
                  </a:txBody>
                  <a:tcPr marL="0" marR="0">
                    <a:solidFill>
                      <a:srgbClr val="FDE1A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Extended Reality (XR)</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Stereoscopic 3D experience modality. Encompasses AR/VR.</a:t>
                      </a:r>
                    </a:p>
                  </a:txBody>
                  <a:tcPr marL="137160"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extLst>
                  <a:ext uri="{0D108BD9-81ED-4DB2-BD59-A6C34878D82A}">
                    <a16:rowId xmlns:a16="http://schemas.microsoft.com/office/drawing/2014/main" val="2055519869"/>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5</a:t>
                      </a:r>
                    </a:p>
                  </a:txBody>
                  <a:tcPr marL="0" marR="0">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Real-world Controls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Physical controls integrated with virtual experience.</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tc>
                  <a:txBody>
                    <a:bodyPr/>
                    <a:lstStyle/>
                    <a:p>
                      <a:pPr marL="0" marR="0" lvl="0" indent="0" algn="ctr" defTabSz="685800" rtl="0">
                        <a:lnSpc>
                          <a:spcPct val="100000"/>
                        </a:lnSpc>
                        <a:spcBef>
                          <a:spcPts val="0"/>
                        </a:spcBef>
                        <a:spcAft>
                          <a:spcPts val="0"/>
                        </a:spcAft>
                        <a:buClrTx/>
                        <a:buSzTx/>
                        <a:buFontTx/>
                        <a:buNone/>
                        <a:tabLst/>
                        <a:defRPr/>
                      </a:pPr>
                      <a:endParaRPr lang="en-US" sz="1100"/>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extLst>
                  <a:ext uri="{0D108BD9-81ED-4DB2-BD59-A6C34878D82A}">
                    <a16:rowId xmlns:a16="http://schemas.microsoft.com/office/drawing/2014/main" val="4044659827"/>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6</a:t>
                      </a:r>
                    </a:p>
                  </a:txBody>
                  <a:tcPr marL="0" marR="0">
                    <a:solidFill>
                      <a:srgbClr val="FDE1A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LMS Integration</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Usage tracking within learning management system.</a:t>
                      </a:r>
                      <a:endParaRPr lang="en-US" sz="1000" b="0" kern="1200">
                        <a:solidFill>
                          <a:schemeClr val="bg1">
                            <a:lumMod val="50000"/>
                          </a:schemeClr>
                        </a:solidFill>
                        <a:latin typeface="+mn-lt"/>
                        <a:ea typeface="+mn-ea"/>
                        <a:cs typeface="+mn-cs"/>
                      </a:endParaRPr>
                    </a:p>
                  </a:txBody>
                  <a:tcPr marL="137160"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DE1A9"/>
                    </a:solidFill>
                  </a:tcPr>
                </a:tc>
                <a:extLst>
                  <a:ext uri="{0D108BD9-81ED-4DB2-BD59-A6C34878D82A}">
                    <a16:rowId xmlns:a16="http://schemas.microsoft.com/office/drawing/2014/main" val="650858436"/>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7</a:t>
                      </a:r>
                    </a:p>
                  </a:txBody>
                  <a:tcPr marL="0" marR="0">
                    <a:solidFill>
                      <a:schemeClr val="accent5">
                        <a:lumMod val="20000"/>
                        <a:lumOff val="80000"/>
                      </a:schemeClr>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Networked Multi-user Training</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800" b="0" kern="1200">
                          <a:solidFill>
                            <a:schemeClr val="bg1">
                              <a:lumMod val="50000"/>
                            </a:schemeClr>
                          </a:solidFill>
                          <a:latin typeface="+mn-lt"/>
                          <a:ea typeface="+mn-ea"/>
                          <a:cs typeface="+mn-cs"/>
                        </a:rPr>
                        <a:t>Collaborative environment for instructors and students.</a:t>
                      </a:r>
                    </a:p>
                  </a:txBody>
                  <a:tcPr marL="137160" anchor="ctr">
                    <a:solidFill>
                      <a:schemeClr val="accent5">
                        <a:lumMod val="20000"/>
                        <a:lumOff val="8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lang="en-US" sz="1100" b="1" strike="noStrike" kern="1200" baseline="0">
                        <a:solidFill>
                          <a:schemeClr val="tx1">
                            <a:lumMod val="65000"/>
                            <a:lumOff val="35000"/>
                          </a:schemeClr>
                        </a:solidFill>
                        <a:latin typeface="+mn-lt"/>
                        <a:ea typeface="+mn-ea"/>
                        <a:cs typeface="+mn-cs"/>
                      </a:endParaRPr>
                    </a:p>
                  </a:txBody>
                  <a:tcPr anchor="ctr">
                    <a:solidFill>
                      <a:srgbClr val="FEF2DB"/>
                    </a:solidFill>
                  </a:tcPr>
                </a:tc>
                <a:tc>
                  <a:txBody>
                    <a:bodyPr/>
                    <a:lstStyle/>
                    <a:p>
                      <a:pPr marL="0" marR="0" lvl="0" indent="0" algn="ctr" defTabSz="685800" rtl="0">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endParaRPr lang="en-US" sz="1100"/>
                    </a:p>
                  </a:txBody>
                  <a:tcPr anchor="ctr">
                    <a:solidFill>
                      <a:srgbClr val="FEF2DB"/>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a:t>
                      </a:r>
                    </a:p>
                  </a:txBody>
                  <a:tcPr anchor="ctr">
                    <a:solidFill>
                      <a:srgbClr val="FEF2DB"/>
                    </a:solidFill>
                  </a:tcPr>
                </a:tc>
                <a:extLst>
                  <a:ext uri="{0D108BD9-81ED-4DB2-BD59-A6C34878D82A}">
                    <a16:rowId xmlns:a16="http://schemas.microsoft.com/office/drawing/2014/main" val="2146855290"/>
                  </a:ext>
                </a:extLst>
              </a:tr>
              <a:tr h="307433">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000" b="1" kern="1200">
                          <a:solidFill>
                            <a:schemeClr val="tx1">
                              <a:lumMod val="50000"/>
                              <a:lumOff val="50000"/>
                            </a:schemeClr>
                          </a:solidFill>
                          <a:latin typeface="+mn-lt"/>
                          <a:ea typeface="+mn-ea"/>
                          <a:cs typeface="+mn-cs"/>
                        </a:rPr>
                        <a:t>8</a:t>
                      </a:r>
                    </a:p>
                  </a:txBody>
                  <a:tcPr marL="0" marR="0">
                    <a:solidFill>
                      <a:srgbClr val="FDE1A9"/>
                    </a:solidFill>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Training Lessons</a:t>
                      </a:r>
                      <a:br>
                        <a:rPr lang="en-US" sz="1000" b="1" kern="1200">
                          <a:solidFill>
                            <a:srgbClr val="595959"/>
                          </a:solidFill>
                          <a:latin typeface="+mn-lt"/>
                          <a:ea typeface="+mn-ea"/>
                          <a:cs typeface="+mn-cs"/>
                        </a:rPr>
                      </a:br>
                      <a:r>
                        <a:rPr lang="en-US" sz="800" b="0" kern="1200">
                          <a:solidFill>
                            <a:schemeClr val="bg1">
                              <a:lumMod val="50000"/>
                            </a:schemeClr>
                          </a:solidFill>
                          <a:latin typeface="+mn-lt"/>
                          <a:ea typeface="+mn-ea"/>
                          <a:cs typeface="+mn-cs"/>
                        </a:rPr>
                        <a:t>Step-by-step interactive training curriculum &amp; content.</a:t>
                      </a:r>
                    </a:p>
                  </a:txBody>
                  <a:tcPr marL="137160"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5</a:t>
                      </a:r>
                    </a:p>
                  </a:txBody>
                  <a:tcPr anchor="ctr">
                    <a:solidFill>
                      <a:srgbClr val="FDE1A9"/>
                    </a:solidFill>
                  </a:tcPr>
                </a:tc>
                <a:tc>
                  <a:txBody>
                    <a:bodyPr/>
                    <a:lstStyle/>
                    <a:p>
                      <a:pPr marL="0" lvl="0" indent="0" algn="ctr" defTabSz="685800">
                        <a:lnSpc>
                          <a:spcPct val="100000"/>
                        </a:lnSpc>
                        <a:spcBef>
                          <a:spcPts val="0"/>
                        </a:spcBef>
                        <a:spcAft>
                          <a:spcPts val="0"/>
                        </a:spcAft>
                        <a:buNone/>
                        <a:tabLst/>
                        <a:defRPr/>
                      </a:pPr>
                      <a:r>
                        <a:rPr lang="en-US" sz="1100" b="1" strike="noStrike" kern="1200" baseline="0">
                          <a:solidFill>
                            <a:schemeClr val="tx1">
                              <a:lumMod val="65000"/>
                              <a:lumOff val="35000"/>
                            </a:schemeClr>
                          </a:solidFill>
                          <a:latin typeface="+mn-lt"/>
                          <a:ea typeface="+mn-ea"/>
                          <a:cs typeface="+mn-cs"/>
                        </a:rPr>
                        <a:t>10</a:t>
                      </a:r>
                    </a:p>
                  </a:txBody>
                  <a:tcPr anchor="ctr">
                    <a:solidFill>
                      <a:srgbClr val="FDE1A9"/>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1" strike="noStrike" kern="1200" baseline="0">
                          <a:solidFill>
                            <a:schemeClr val="tx1">
                              <a:lumMod val="65000"/>
                              <a:lumOff val="35000"/>
                            </a:schemeClr>
                          </a:solidFill>
                          <a:latin typeface="+mn-lt"/>
                          <a:ea typeface="+mn-ea"/>
                          <a:cs typeface="+mn-cs"/>
                        </a:rPr>
                        <a:t>20</a:t>
                      </a:r>
                    </a:p>
                  </a:txBody>
                  <a:tcPr anchor="ctr">
                    <a:solidFill>
                      <a:srgbClr val="FDE1A9"/>
                    </a:solidFill>
                  </a:tcPr>
                </a:tc>
                <a:extLst>
                  <a:ext uri="{0D108BD9-81ED-4DB2-BD59-A6C34878D82A}">
                    <a16:rowId xmlns:a16="http://schemas.microsoft.com/office/drawing/2014/main" val="3433246546"/>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Development Time (Months)</a:t>
                      </a:r>
                    </a:p>
                  </a:txBody>
                  <a:tcPr anchor="ctr">
                    <a:solidFill>
                      <a:schemeClr val="tx2">
                        <a:lumMod val="60000"/>
                        <a:lumOff val="40000"/>
                      </a:schemeClr>
                    </a:solidFill>
                  </a:tcPr>
                </a:tc>
                <a:tc hMerge="1">
                  <a:txBody>
                    <a:bodyPr/>
                    <a:lstStyle/>
                    <a:p>
                      <a:pPr marL="0" algn="r" defTabSz="685800" rtl="0" eaLnBrk="1" latinLnBrk="0" hangingPunct="1"/>
                      <a:endParaRPr lang="en-US" sz="1100" b="1" kern="1200">
                        <a:solidFill>
                          <a:schemeClr val="lt1"/>
                        </a:solidFill>
                        <a:latin typeface="+mn-lt"/>
                        <a:ea typeface="+mn-ea"/>
                        <a:cs typeface="+mn-cs"/>
                      </a:endParaRP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6</a:t>
                      </a:r>
                    </a:p>
                  </a:txBody>
                  <a:tcPr anchor="ctr">
                    <a:solidFill>
                      <a:srgbClr val="7B8DA6"/>
                    </a:solidFill>
                  </a:tcPr>
                </a:tc>
                <a:tc>
                  <a:txBody>
                    <a:bodyPr/>
                    <a:lstStyle/>
                    <a:p>
                      <a:pPr marL="0" lvl="0" indent="0" algn="ctr" defTabSz="685800">
                        <a:lnSpc>
                          <a:spcPct val="100000"/>
                        </a:lnSpc>
                        <a:spcBef>
                          <a:spcPts val="0"/>
                        </a:spcBef>
                        <a:spcAft>
                          <a:spcPts val="0"/>
                        </a:spcAft>
                        <a:buNone/>
                        <a:tabLst/>
                        <a:defRPr/>
                      </a:pPr>
                      <a:r>
                        <a:rPr lang="en-US" sz="1100" b="0" strike="noStrike" kern="1200">
                          <a:solidFill>
                            <a:schemeClr val="lt1"/>
                          </a:solidFill>
                          <a:latin typeface="+mn-lt"/>
                          <a:ea typeface="+mn-ea"/>
                          <a:cs typeface="+mn-cs"/>
                        </a:rPr>
                        <a:t>10</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15</a:t>
                      </a:r>
                    </a:p>
                  </a:txBody>
                  <a:tcPr anchor="ctr">
                    <a:solidFill>
                      <a:schemeClr val="tx2">
                        <a:lumMod val="60000"/>
                        <a:lumOff val="40000"/>
                      </a:schemeClr>
                    </a:solidFill>
                  </a:tcPr>
                </a:tc>
                <a:extLst>
                  <a:ext uri="{0D108BD9-81ED-4DB2-BD59-A6C34878D82A}">
                    <a16:rowId xmlns:a16="http://schemas.microsoft.com/office/drawing/2014/main" val="1792591418"/>
                  </a:ext>
                </a:extLst>
              </a:tr>
              <a:tr h="153716">
                <a:tc gridSpan="2">
                  <a:txBody>
                    <a:bodyPr/>
                    <a:lstStyle/>
                    <a:p>
                      <a:pPr marL="0" algn="r" defTabSz="685800" rtl="0" eaLnBrk="1" latinLnBrk="0" hangingPunct="1"/>
                      <a:r>
                        <a:rPr lang="en-US" sz="1100" b="0" kern="1200">
                          <a:solidFill>
                            <a:schemeClr val="lt1"/>
                          </a:solidFill>
                          <a:latin typeface="+mn-lt"/>
                          <a:ea typeface="+mn-ea"/>
                          <a:cs typeface="+mn-cs"/>
                        </a:rPr>
                        <a:t>Economies of Scale</a:t>
                      </a:r>
                    </a:p>
                  </a:txBody>
                  <a:tcPr anchor="ctr">
                    <a:solidFill>
                      <a:schemeClr val="tx2">
                        <a:lumMod val="60000"/>
                        <a:lumOff val="40000"/>
                      </a:schemeClr>
                    </a:solidFill>
                  </a:tcPr>
                </a:tc>
                <a:tc hMerge="1">
                  <a:txBody>
                    <a:bodyPr/>
                    <a:lstStyle/>
                    <a:p>
                      <a:endParaRPr lang="en-US"/>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bg1"/>
                          </a:solidFill>
                          <a:latin typeface="+mn-lt"/>
                          <a:ea typeface="+mn-ea"/>
                          <a:cs typeface="+mn-cs"/>
                        </a:rPr>
                        <a:t>N/A</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25%</a:t>
                      </a:r>
                    </a:p>
                  </a:txBody>
                  <a:tcPr anchor="ctr">
                    <a:solidFill>
                      <a:srgbClr val="7B8DA6"/>
                    </a:solidFill>
                  </a:tcPr>
                </a:tc>
                <a:tc>
                  <a:txBody>
                    <a:bodyPr/>
                    <a:lstStyle/>
                    <a:p>
                      <a:pPr marL="0" lvl="0" indent="0" algn="ctr" defTabSz="685800">
                        <a:lnSpc>
                          <a:spcPct val="100000"/>
                        </a:lnSpc>
                        <a:spcBef>
                          <a:spcPts val="0"/>
                        </a:spcBef>
                        <a:spcAft>
                          <a:spcPts val="0"/>
                        </a:spcAft>
                        <a:buNone/>
                        <a:tabLst/>
                        <a:defRPr/>
                      </a:pPr>
                      <a:r>
                        <a:rPr lang="en-US" sz="1100" b="0" strike="noStrike" kern="1200">
                          <a:solidFill>
                            <a:schemeClr val="lt1"/>
                          </a:solidFill>
                          <a:latin typeface="+mn-lt"/>
                          <a:ea typeface="+mn-ea"/>
                          <a:cs typeface="+mn-cs"/>
                        </a:rPr>
                        <a:t>44%</a:t>
                      </a:r>
                    </a:p>
                  </a:txBody>
                  <a:tcPr anchor="ctr">
                    <a:solidFill>
                      <a:schemeClr val="tx2">
                        <a:lumMod val="60000"/>
                        <a:lumOff val="40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100" b="0" strike="noStrike" kern="1200">
                          <a:solidFill>
                            <a:schemeClr val="lt1"/>
                          </a:solidFill>
                          <a:latin typeface="+mn-lt"/>
                          <a:ea typeface="+mn-ea"/>
                          <a:cs typeface="+mn-cs"/>
                        </a:rPr>
                        <a:t>63%</a:t>
                      </a:r>
                    </a:p>
                  </a:txBody>
                  <a:tcPr anchor="ctr">
                    <a:solidFill>
                      <a:schemeClr val="tx2">
                        <a:lumMod val="60000"/>
                        <a:lumOff val="40000"/>
                      </a:schemeClr>
                    </a:solidFill>
                  </a:tcPr>
                </a:tc>
                <a:extLst>
                  <a:ext uri="{0D108BD9-81ED-4DB2-BD59-A6C34878D82A}">
                    <a16:rowId xmlns:a16="http://schemas.microsoft.com/office/drawing/2014/main" val="3556283875"/>
                  </a:ext>
                </a:extLst>
              </a:tr>
            </a:tbl>
          </a:graphicData>
        </a:graphic>
      </p:graphicFrame>
    </p:spTree>
    <p:extLst>
      <p:ext uri="{BB962C8B-B14F-4D97-AF65-F5344CB8AC3E}">
        <p14:creationId xmlns:p14="http://schemas.microsoft.com/office/powerpoint/2010/main" val="121373332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DIT tag">
            <a:extLst>
              <a:ext uri="{FF2B5EF4-FFF2-40B4-BE49-F238E27FC236}">
                <a16:creationId xmlns:a16="http://schemas.microsoft.com/office/drawing/2014/main" id="{2023715F-788F-D6A6-9AA5-34343332333E}"/>
              </a:ext>
            </a:extLst>
          </p:cNvPr>
          <p:cNvSpPr txBox="1"/>
          <p:nvPr/>
        </p:nvSpPr>
        <p:spPr>
          <a:xfrm>
            <a:off x="82296" y="395520"/>
            <a:ext cx="6693408" cy="707886"/>
          </a:xfrm>
          <a:prstGeom prst="rect">
            <a:avLst/>
          </a:prstGeom>
          <a:solidFill>
            <a:sysClr val="window" lastClr="FFFFFF">
              <a:alpha val="91000"/>
            </a:sysClr>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rPr>
              <a:t>How to bullet</a:t>
            </a:r>
          </a:p>
        </p:txBody>
      </p:sp>
      <p:pic>
        <p:nvPicPr>
          <p:cNvPr id="3" name="Picture 2">
            <a:extLst>
              <a:ext uri="{FF2B5EF4-FFF2-40B4-BE49-F238E27FC236}">
                <a16:creationId xmlns:a16="http://schemas.microsoft.com/office/drawing/2014/main" id="{F3BED91F-7225-A72A-CDB8-F18B5696076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8532" y="1377769"/>
            <a:ext cx="3052513" cy="3625828"/>
          </a:xfrm>
          <a:prstGeom prst="rect">
            <a:avLst/>
          </a:prstGeom>
        </p:spPr>
      </p:pic>
      <p:sp>
        <p:nvSpPr>
          <p:cNvPr id="4" name="Rectangle 3">
            <a:extLst>
              <a:ext uri="{FF2B5EF4-FFF2-40B4-BE49-F238E27FC236}">
                <a16:creationId xmlns:a16="http://schemas.microsoft.com/office/drawing/2014/main" id="{A82E14AB-B29C-27FD-8D9C-C9BD4D0F6985}"/>
              </a:ext>
            </a:extLst>
          </p:cNvPr>
          <p:cNvSpPr/>
          <p:nvPr/>
        </p:nvSpPr>
        <p:spPr>
          <a:xfrm>
            <a:off x="1276350" y="4127150"/>
            <a:ext cx="189801" cy="190850"/>
          </a:xfrm>
          <a:prstGeom prst="rect">
            <a:avLst/>
          </a:prstGeom>
          <a:noFill/>
          <a:ln w="190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8423230-9E80-DA3E-8417-EB18756D7AF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8532" y="5409876"/>
            <a:ext cx="5524979" cy="3734124"/>
          </a:xfrm>
          <a:prstGeom prst="rect">
            <a:avLst/>
          </a:prstGeom>
        </p:spPr>
      </p:pic>
      <p:sp>
        <p:nvSpPr>
          <p:cNvPr id="9" name="Rectangle 8">
            <a:extLst>
              <a:ext uri="{FF2B5EF4-FFF2-40B4-BE49-F238E27FC236}">
                <a16:creationId xmlns:a16="http://schemas.microsoft.com/office/drawing/2014/main" id="{2D144BAE-3ED9-CA28-0405-ADA55106138E}"/>
              </a:ext>
            </a:extLst>
          </p:cNvPr>
          <p:cNvSpPr/>
          <p:nvPr/>
        </p:nvSpPr>
        <p:spPr>
          <a:xfrm>
            <a:off x="413332" y="5486046"/>
            <a:ext cx="437568" cy="400404"/>
          </a:xfrm>
          <a:prstGeom prst="rect">
            <a:avLst/>
          </a:prstGeom>
          <a:no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351047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Picture Placeholder 19" hidden="1">
            <a:extLst>
              <a:ext uri="{FF2B5EF4-FFF2-40B4-BE49-F238E27FC236}">
                <a16:creationId xmlns:a16="http://schemas.microsoft.com/office/drawing/2014/main" id="{10BC5123-07EE-A140-D9B4-FF52D17C2E25}"/>
              </a:ext>
            </a:extLst>
          </p:cNvPr>
          <p:cNvSpPr>
            <a:spLocks noGrp="1"/>
          </p:cNvSpPr>
          <p:nvPr>
            <p:ph type="pic" sz="quarter" idx="10"/>
          </p:nvPr>
        </p:nvSpPr>
        <p:spPr/>
        <p:txBody>
          <a:bodyPr/>
          <a:lstStyle/>
          <a:p>
            <a:endParaRPr lang="en-US"/>
          </a:p>
        </p:txBody>
      </p:sp>
      <p:sp>
        <p:nvSpPr>
          <p:cNvPr id="43" name="ALIGNMENT" hidden="1">
            <a:extLst>
              <a:ext uri="{FF2B5EF4-FFF2-40B4-BE49-F238E27FC236}">
                <a16:creationId xmlns:a16="http://schemas.microsoft.com/office/drawing/2014/main" id="{A2E54E28-C723-47BE-BC40-CF9F2F70A454}"/>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15" name="body text">
            <a:extLst>
              <a:ext uri="{FF2B5EF4-FFF2-40B4-BE49-F238E27FC236}">
                <a16:creationId xmlns:a16="http://schemas.microsoft.com/office/drawing/2014/main" id="{A0816600-FA3F-4579-B65C-F056CB72431B}"/>
              </a:ext>
            </a:extLst>
          </p:cNvPr>
          <p:cNvSpPr txBox="1"/>
          <p:nvPr/>
        </p:nvSpPr>
        <p:spPr>
          <a:xfrm>
            <a:off x="490690" y="2753160"/>
            <a:ext cx="5876617" cy="5442965"/>
          </a:xfrm>
          <a:prstGeom prst="rect">
            <a:avLst/>
          </a:prstGeom>
          <a:noFill/>
        </p:spPr>
        <p:txBody>
          <a:bodyPr wrap="square" lIns="0" rIns="0" rtlCol="0">
            <a:spAutoFit/>
          </a:bodyPr>
          <a:lstStyle/>
          <a:p>
            <a:pPr marL="0" marR="0" lvl="0" indent="0" algn="just"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Meta Quest for Business</a:t>
            </a: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 subscription bundle for Meta Quest Pro and Meta Quest 2 devices that provides administrative features like user, device and application management, support, and more. </a:t>
            </a:r>
          </a:p>
          <a:p>
            <a:pPr marL="0" marR="0" lvl="0" indent="0" algn="just"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subscription includes: </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 dedicated account manager to help you get started</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Access to a library of business-ready VR apps and experiences</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Device management tools to track and manage your headsets</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User management tools to create and manage user accounts</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Application management tools to deploy and manage VR apps</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Support from Meta experts</a:t>
            </a:r>
          </a:p>
          <a:p>
            <a:pPr marL="0" marR="0" lvl="0" indent="0" algn="just"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Meta Quest for Business is designed for businesses of all sizes that want to use VR for training, collaboration, customer service, and other applications. It is a good option for businesses that need the flexibility and control of a subscription-based solution.</a:t>
            </a:r>
          </a:p>
          <a:p>
            <a:pPr marL="0" marR="0" lvl="0" indent="0" algn="just"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Here are some of the benefits of using Meta Quest for Business:</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Increased productivity: VR can be used to train employees more effectively, collaborate with colleagues remotely, and provide better customer service.</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Improved safety: VR can be used to simulate dangerous or hazardous environments, so employees can learn without putting themselves at risk.</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Reduced costs: VR can help businesses save money on travel, training, and equipment.</a:t>
            </a:r>
          </a:p>
          <a:p>
            <a:pPr marL="171450" marR="0" lvl="0" indent="-171450" algn="just" defTabSz="457200" rtl="0" eaLnBrk="1" fontAlgn="auto" latinLnBrk="0" hangingPunct="1">
              <a:lnSpc>
                <a:spcPct val="110000"/>
              </a:lnSpc>
              <a:spcBef>
                <a:spcPts val="0"/>
              </a:spcBef>
              <a:spcAft>
                <a:spcPts val="600"/>
              </a:spcAft>
              <a:buClr>
                <a:schemeClr val="accent1"/>
              </a:buClr>
              <a:buSzTx/>
              <a:buFont typeface="Wingdings" panose="05000000000000000000" pitchFamily="2" charset="2"/>
              <a:buChar char="§"/>
              <a:tabLst/>
              <a:defRPr/>
            </a:pPr>
            <a:r>
              <a:rPr kumimoji="0" lang="en-US" sz="11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Increased innovation: VR can be used to develop new products and services, and to improve the customer experience.</a:t>
            </a:r>
          </a:p>
          <a:p>
            <a:pPr marR="0" lvl="0" algn="just" defTabSz="457200" rtl="0" eaLnBrk="1" fontAlgn="auto" latinLnBrk="0" hangingPunct="1">
              <a:lnSpc>
                <a:spcPct val="110000"/>
              </a:lnSpc>
              <a:spcBef>
                <a:spcPts val="0"/>
              </a:spcBef>
              <a:spcAft>
                <a:spcPts val="600"/>
              </a:spcAft>
              <a:buClr>
                <a:schemeClr val="accent1"/>
              </a:buClr>
              <a:buSzTx/>
              <a:tabLst/>
              <a:defRPr/>
            </a:pPr>
            <a:r>
              <a:rPr lang="en-US"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excited to harness the power of Meta Quest for Business to offer our clients a comprehensive and streamlined VR experience. The following page summarizes the Meta Quest for Business offerings and prices. </a:t>
            </a:r>
          </a:p>
        </p:txBody>
      </p:sp>
      <p:sp>
        <p:nvSpPr>
          <p:cNvPr id="18" name="Subtitle">
            <a:extLst>
              <a:ext uri="{FF2B5EF4-FFF2-40B4-BE49-F238E27FC236}">
                <a16:creationId xmlns:a16="http://schemas.microsoft.com/office/drawing/2014/main" id="{E37369A9-0DB3-4B22-B989-E8B90E5204B0}"/>
              </a:ext>
            </a:extLst>
          </p:cNvPr>
          <p:cNvSpPr txBox="1"/>
          <p:nvPr/>
        </p:nvSpPr>
        <p:spPr>
          <a:xfrm>
            <a:off x="490690" y="2371994"/>
            <a:ext cx="5876615" cy="369332"/>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rPr>
              <a:t>Embrace VR with Confidence</a:t>
            </a:r>
            <a:endParaRPr kumimoji="0" lang="id-ID"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endParaRPr>
          </a:p>
        </p:txBody>
      </p:sp>
      <p:pic>
        <p:nvPicPr>
          <p:cNvPr id="4" name="HeaderImage">
            <a:extLst>
              <a:ext uri="{FF2B5EF4-FFF2-40B4-BE49-F238E27FC236}">
                <a16:creationId xmlns:a16="http://schemas.microsoft.com/office/drawing/2014/main" id="{A4FDC492-B495-2551-35C1-9B21D9CC541F}"/>
              </a:ext>
            </a:extLst>
          </p:cNvPr>
          <p:cNvPicPr>
            <a:picLocks/>
          </p:cNvPicPr>
          <p:nvPr/>
        </p:nvPicPr>
        <p:blipFill>
          <a:blip r:embed="rId3">
            <a:extLst>
              <a:ext uri="{28A0092B-C50C-407E-A947-70E740481C1C}">
                <a14:useLocalDpi xmlns:a14="http://schemas.microsoft.com/office/drawing/2010/main" val="0"/>
              </a:ext>
            </a:extLst>
          </a:blip>
          <a:srcRect l="179" r="179"/>
          <a:stretch/>
        </p:blipFill>
        <p:spPr>
          <a:xfrm>
            <a:off x="-3" y="0"/>
            <a:ext cx="6858000" cy="2286000"/>
          </a:xfrm>
          <a:prstGeom prst="rect">
            <a:avLst/>
          </a:prstGeom>
          <a:noFill/>
        </p:spPr>
      </p:pic>
      <p:sp>
        <p:nvSpPr>
          <p:cNvPr id="5" name="HeaderGradient">
            <a:extLst>
              <a:ext uri="{FF2B5EF4-FFF2-40B4-BE49-F238E27FC236}">
                <a16:creationId xmlns:a16="http://schemas.microsoft.com/office/drawing/2014/main" id="{E129EA78-9A31-C434-96F7-C7E4FF2C5C11}"/>
              </a:ext>
            </a:extLst>
          </p:cNvPr>
          <p:cNvSpPr>
            <a:spLocks/>
          </p:cNvSpPr>
          <p:nvPr/>
        </p:nvSpPr>
        <p:spPr>
          <a:xfrm>
            <a:off x="1" y="0"/>
            <a:ext cx="6857999" cy="2286001"/>
          </a:xfrm>
          <a:prstGeom prst="rect">
            <a:avLst/>
          </a:prstGeom>
          <a:gradFill flip="none" rotWithShape="1">
            <a:gsLst>
              <a:gs pos="0">
                <a:srgbClr val="1D344F"/>
              </a:gs>
              <a:gs pos="46000">
                <a:srgbClr val="1D344F">
                  <a:alpha val="0"/>
                </a:srgb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9" name="EDIT tag" hidden="1">
            <a:extLst>
              <a:ext uri="{FF2B5EF4-FFF2-40B4-BE49-F238E27FC236}">
                <a16:creationId xmlns:a16="http://schemas.microsoft.com/office/drawing/2014/main" id="{45946385-CBFB-488A-BB88-202BDC645238}"/>
              </a:ext>
            </a:extLst>
          </p:cNvPr>
          <p:cNvSpPr txBox="1"/>
          <p:nvPr/>
        </p:nvSpPr>
        <p:spPr>
          <a:xfrm rot="20805525">
            <a:off x="2103800" y="3162018"/>
            <a:ext cx="2135579"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3" name="Title 2">
            <a:extLst>
              <a:ext uri="{FF2B5EF4-FFF2-40B4-BE49-F238E27FC236}">
                <a16:creationId xmlns:a16="http://schemas.microsoft.com/office/drawing/2014/main" id="{3EFD2483-152F-C6AA-FD1A-4B55A82BF8A0}"/>
              </a:ext>
            </a:extLst>
          </p:cNvPr>
          <p:cNvSpPr>
            <a:spLocks noGrp="1"/>
          </p:cNvSpPr>
          <p:nvPr>
            <p:ph type="title" idx="4294967295"/>
          </p:nvPr>
        </p:nvSpPr>
        <p:spPr>
          <a:xfrm>
            <a:off x="456498" y="1021857"/>
            <a:ext cx="4413214" cy="1042995"/>
          </a:xfrm>
          <a:prstGeom prst="rect">
            <a:avLst/>
          </a:prstGeom>
        </p:spPr>
        <p:txBody>
          <a:bodyPr lIns="0" rIns="0"/>
          <a:lstStyle/>
          <a:p>
            <a:pPr>
              <a:lnSpc>
                <a:spcPts val="4000"/>
              </a:lnSpc>
            </a:pPr>
            <a:r>
              <a:rPr lang="en-US" sz="4400" b="1" cap="all">
                <a:solidFill>
                  <a:schemeClr val="bg1"/>
                </a:soli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rPr>
              <a:t>Meta Quest</a:t>
            </a:r>
            <a:r>
              <a:rPr lang="en-US"/>
              <a:t> </a:t>
            </a:r>
            <a:r>
              <a:rPr lang="en-US" sz="4400" b="1" cap="all">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rPr>
              <a:t>For Business</a:t>
            </a:r>
          </a:p>
        </p:txBody>
      </p:sp>
      <p:pic>
        <p:nvPicPr>
          <p:cNvPr id="2" name="Meta logo">
            <a:extLst>
              <a:ext uri="{FF2B5EF4-FFF2-40B4-BE49-F238E27FC236}">
                <a16:creationId xmlns:a16="http://schemas.microsoft.com/office/drawing/2014/main" id="{AB556EE4-DEB6-8B59-A741-1FED1AB3B5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688" y="406815"/>
            <a:ext cx="1509823" cy="303734"/>
          </a:xfrm>
          <a:prstGeom prst="rect">
            <a:avLst/>
          </a:prstGeom>
        </p:spPr>
      </p:pic>
    </p:spTree>
    <p:extLst>
      <p:ext uri="{BB962C8B-B14F-4D97-AF65-F5344CB8AC3E}">
        <p14:creationId xmlns:p14="http://schemas.microsoft.com/office/powerpoint/2010/main" val="40608311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LIGNMENT" hidden="1">
            <a:extLst>
              <a:ext uri="{FF2B5EF4-FFF2-40B4-BE49-F238E27FC236}">
                <a16:creationId xmlns:a16="http://schemas.microsoft.com/office/drawing/2014/main" id="{B581019D-F655-AF5D-E814-98C11C79DC5D}"/>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graphicFrame>
        <p:nvGraphicFramePr>
          <p:cNvPr id="26" name="Table 2">
            <a:extLst>
              <a:ext uri="{FF2B5EF4-FFF2-40B4-BE49-F238E27FC236}">
                <a16:creationId xmlns:a16="http://schemas.microsoft.com/office/drawing/2014/main" id="{BA262352-761A-4012-A1BB-EDFDCA84E318}"/>
              </a:ext>
            </a:extLst>
          </p:cNvPr>
          <p:cNvGraphicFramePr>
            <a:graphicFrameLocks noGrp="1"/>
          </p:cNvGraphicFramePr>
          <p:nvPr>
            <p:extLst>
              <p:ext uri="{D42A27DB-BD31-4B8C-83A1-F6EECF244321}">
                <p14:modId xmlns:p14="http://schemas.microsoft.com/office/powerpoint/2010/main" val="3095807133"/>
              </p:ext>
            </p:extLst>
          </p:nvPr>
        </p:nvGraphicFramePr>
        <p:xfrm>
          <a:off x="473603" y="3340719"/>
          <a:ext cx="5572076" cy="3791011"/>
        </p:xfrm>
        <a:graphic>
          <a:graphicData uri="http://schemas.openxmlformats.org/drawingml/2006/table">
            <a:tbl>
              <a:tblPr firstRow="1" firstCol="1" bandRow="1">
                <a:tableStyleId>{5C22544A-7EE6-4342-B048-85BDC9FD1C3A}</a:tableStyleId>
              </a:tblPr>
              <a:tblGrid>
                <a:gridCol w="4006248">
                  <a:extLst>
                    <a:ext uri="{9D8B030D-6E8A-4147-A177-3AD203B41FA5}">
                      <a16:colId xmlns:a16="http://schemas.microsoft.com/office/drawing/2014/main" val="2441452081"/>
                    </a:ext>
                  </a:extLst>
                </a:gridCol>
                <a:gridCol w="1565828">
                  <a:extLst>
                    <a:ext uri="{9D8B030D-6E8A-4147-A177-3AD203B41FA5}">
                      <a16:colId xmlns:a16="http://schemas.microsoft.com/office/drawing/2014/main" val="694862950"/>
                    </a:ext>
                  </a:extLst>
                </a:gridCol>
              </a:tblGrid>
              <a:tr h="290002">
                <a:tc>
                  <a:txBody>
                    <a:bodyPr/>
                    <a:lstStyle/>
                    <a:p>
                      <a:pPr algn="l">
                        <a:lnSpc>
                          <a:spcPct val="110000"/>
                        </a:lnSpc>
                      </a:pPr>
                      <a:r>
                        <a:rPr lang="en-US" sz="1000"/>
                        <a:t>FEATURE</a:t>
                      </a:r>
                    </a:p>
                  </a:txBody>
                  <a:tcPr anchor="ctr">
                    <a:solidFill>
                      <a:srgbClr val="F6B104"/>
                    </a:solidFill>
                  </a:tcPr>
                </a:tc>
                <a:tc>
                  <a:txBody>
                    <a:bodyPr/>
                    <a:lstStyle/>
                    <a:p>
                      <a:pPr marL="0" algn="ctr" defTabSz="685800" rtl="0" eaLnBrk="1" latinLnBrk="0" hangingPunct="1">
                        <a:lnSpc>
                          <a:spcPct val="110000"/>
                        </a:lnSpc>
                      </a:pPr>
                      <a:r>
                        <a:rPr lang="en-US" sz="1000" b="1" kern="1200">
                          <a:solidFill>
                            <a:schemeClr val="lt1"/>
                          </a:solidFill>
                          <a:latin typeface="+mn-lt"/>
                          <a:ea typeface="+mn-ea"/>
                          <a:cs typeface="+mn-cs"/>
                        </a:rPr>
                        <a:t>MSRP*</a:t>
                      </a:r>
                      <a:endParaRPr lang="en-US" sz="1000" b="1" kern="1200">
                        <a:solidFill>
                          <a:schemeClr val="tx1">
                            <a:lumMod val="65000"/>
                            <a:lumOff val="35000"/>
                          </a:schemeClr>
                        </a:solidFill>
                        <a:latin typeface="+mn-lt"/>
                        <a:ea typeface="+mn-ea"/>
                        <a:cs typeface="+mn-cs"/>
                      </a:endParaRPr>
                    </a:p>
                  </a:txBody>
                  <a:tcPr anchor="ctr"/>
                </a:tc>
                <a:extLst>
                  <a:ext uri="{0D108BD9-81ED-4DB2-BD59-A6C34878D82A}">
                    <a16:rowId xmlns:a16="http://schemas.microsoft.com/office/drawing/2014/main" val="3843892085"/>
                  </a:ext>
                </a:extLst>
              </a:tr>
              <a:tr h="27432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Base Software</a:t>
                      </a:r>
                    </a:p>
                    <a:p>
                      <a:pPr marL="0" marR="0" lvl="0" indent="0" algn="l" defTabSz="685800" rtl="0" eaLnBrk="1" fontAlgn="auto" latinLnBrk="0" hangingPunct="1">
                        <a:lnSpc>
                          <a:spcPct val="110000"/>
                        </a:lnSpc>
                        <a:spcBef>
                          <a:spcPts val="0"/>
                        </a:spcBef>
                        <a:spcAft>
                          <a:spcPts val="0"/>
                        </a:spcAft>
                        <a:buClrTx/>
                        <a:buSzTx/>
                        <a:buFontTx/>
                        <a:buNone/>
                        <a:tabLst/>
                        <a:defRPr/>
                      </a:pPr>
                      <a:r>
                        <a:rPr lang="en-US" sz="1050" b="0" kern="1200">
                          <a:solidFill>
                            <a:schemeClr val="tx1">
                              <a:lumMod val="65000"/>
                              <a:lumOff val="35000"/>
                            </a:schemeClr>
                          </a:solidFill>
                          <a:latin typeface="+mn-lt"/>
                          <a:ea typeface="+mn-ea"/>
                          <a:cs typeface="+mn-cs"/>
                        </a:rPr>
                        <a:t>Quest for Business (12-month commitment required)</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kern="1200">
                          <a:solidFill>
                            <a:schemeClr val="tx1">
                              <a:lumMod val="65000"/>
                              <a:lumOff val="35000"/>
                            </a:schemeClr>
                          </a:solidFill>
                          <a:latin typeface="+mn-lt"/>
                          <a:ea typeface="+mn-ea"/>
                          <a:cs typeface="+mn-cs"/>
                        </a:rPr>
                        <a:t>Device Management</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kern="1200">
                          <a:solidFill>
                            <a:schemeClr val="tx1">
                              <a:lumMod val="65000"/>
                              <a:lumOff val="35000"/>
                            </a:schemeClr>
                          </a:solidFill>
                          <a:latin typeface="+mn-lt"/>
                          <a:ea typeface="+mn-ea"/>
                          <a:cs typeface="+mn-cs"/>
                        </a:rPr>
                        <a:t>User Management</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kern="1200">
                          <a:solidFill>
                            <a:schemeClr val="tx1">
                              <a:lumMod val="65000"/>
                              <a:lumOff val="35000"/>
                            </a:schemeClr>
                          </a:solidFill>
                          <a:latin typeface="+mn-lt"/>
                          <a:ea typeface="+mn-ea"/>
                          <a:cs typeface="+mn-cs"/>
                        </a:rPr>
                        <a:t>App Management</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$180/device/year</a:t>
                      </a:r>
                    </a:p>
                  </a:txBody>
                  <a:tcPr>
                    <a:solidFill>
                      <a:srgbClr val="FEF2DB"/>
                    </a:solidFill>
                  </a:tcPr>
                </a:tc>
                <a:extLst>
                  <a:ext uri="{0D108BD9-81ED-4DB2-BD59-A6C34878D82A}">
                    <a16:rowId xmlns:a16="http://schemas.microsoft.com/office/drawing/2014/main" val="2912470703"/>
                  </a:ext>
                </a:extLst>
              </a:tr>
              <a:tr h="27432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0" kern="1200">
                          <a:solidFill>
                            <a:schemeClr val="tx1">
                              <a:lumMod val="65000"/>
                              <a:lumOff val="35000"/>
                            </a:schemeClr>
                          </a:solidFill>
                          <a:latin typeface="+mn-lt"/>
                          <a:ea typeface="+mn-ea"/>
                          <a:cs typeface="+mn-cs"/>
                        </a:rPr>
                        <a:t>Premium Support Add-on</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0" strike="noStrike" kern="1200" baseline="0">
                          <a:solidFill>
                            <a:schemeClr val="tx1">
                              <a:lumMod val="65000"/>
                              <a:lumOff val="35000"/>
                            </a:schemeClr>
                          </a:solidFill>
                          <a:latin typeface="+mn-lt"/>
                          <a:ea typeface="+mn-ea"/>
                          <a:cs typeface="+mn-cs"/>
                        </a:rPr>
                        <a:t>$6.99/device/mo.</a:t>
                      </a:r>
                    </a:p>
                  </a:txBody>
                  <a:tcPr anchor="ctr">
                    <a:solidFill>
                      <a:srgbClr val="FEF2DB"/>
                    </a:solidFill>
                  </a:tcPr>
                </a:tc>
                <a:extLst>
                  <a:ext uri="{0D108BD9-81ED-4DB2-BD59-A6C34878D82A}">
                    <a16:rowId xmlns:a16="http://schemas.microsoft.com/office/drawing/2014/main" val="2260775673"/>
                  </a:ext>
                </a:extLst>
              </a:tr>
              <a:tr h="27432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0" kern="1200">
                          <a:solidFill>
                            <a:schemeClr val="tx1">
                              <a:lumMod val="65000"/>
                              <a:lumOff val="35000"/>
                            </a:schemeClr>
                          </a:solidFill>
                          <a:latin typeface="+mn-lt"/>
                          <a:ea typeface="+mn-ea"/>
                          <a:cs typeface="+mn-cs"/>
                        </a:rPr>
                        <a:t>Kiosk Mode (Secure Multiuser Access) Add-on</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0" strike="noStrike" kern="1200" baseline="0">
                          <a:solidFill>
                            <a:schemeClr val="tx1">
                              <a:lumMod val="65000"/>
                              <a:lumOff val="35000"/>
                            </a:schemeClr>
                          </a:solidFill>
                          <a:latin typeface="+mn-lt"/>
                          <a:ea typeface="+mn-ea"/>
                          <a:cs typeface="+mn-cs"/>
                        </a:rPr>
                        <a:t>$8.99/device/mo.</a:t>
                      </a:r>
                    </a:p>
                  </a:txBody>
                  <a:tcPr anchor="ctr">
                    <a:solidFill>
                      <a:srgbClr val="FEF2DB"/>
                    </a:solidFill>
                  </a:tcPr>
                </a:tc>
                <a:extLst>
                  <a:ext uri="{0D108BD9-81ED-4DB2-BD59-A6C34878D82A}">
                    <a16:rowId xmlns:a16="http://schemas.microsoft.com/office/drawing/2014/main" val="2055519869"/>
                  </a:ext>
                </a:extLst>
              </a:tr>
              <a:tr h="338328">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Quest 3 (128 GB)</a:t>
                      </a:r>
                    </a:p>
                  </a:txBody>
                  <a:tcPr anchor="ctr">
                    <a:solidFill>
                      <a:schemeClr val="accent5">
                        <a:lumMod val="40000"/>
                        <a:lumOff val="6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$499</a:t>
                      </a:r>
                    </a:p>
                  </a:txBody>
                  <a:tcPr anchor="ctr">
                    <a:solidFill>
                      <a:schemeClr val="accent5">
                        <a:lumMod val="40000"/>
                        <a:lumOff val="60000"/>
                      </a:schemeClr>
                    </a:solidFill>
                  </a:tcPr>
                </a:tc>
                <a:extLst>
                  <a:ext uri="{0D108BD9-81ED-4DB2-BD59-A6C34878D82A}">
                    <a16:rowId xmlns:a16="http://schemas.microsoft.com/office/drawing/2014/main" val="1805614760"/>
                  </a:ext>
                </a:extLst>
              </a:tr>
              <a:tr h="27432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0" strike="noStrike" kern="1200">
                          <a:solidFill>
                            <a:schemeClr val="tx1">
                              <a:lumMod val="65000"/>
                              <a:lumOff val="35000"/>
                            </a:schemeClr>
                          </a:solidFill>
                          <a:latin typeface="+mn-lt"/>
                          <a:ea typeface="+mn-ea"/>
                          <a:cs typeface="+mn-cs"/>
                        </a:rPr>
                        <a:t>Meta Warranty Plus (US only) Add-on</a:t>
                      </a:r>
                    </a:p>
                  </a:txBody>
                  <a:tcPr anchor="ctr">
                    <a:solidFill>
                      <a:schemeClr val="accent5">
                        <a:lumMod val="40000"/>
                        <a:lumOff val="6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0" strike="noStrike" kern="1200" baseline="0">
                          <a:solidFill>
                            <a:schemeClr val="tx1">
                              <a:lumMod val="65000"/>
                              <a:lumOff val="35000"/>
                            </a:schemeClr>
                          </a:solidFill>
                          <a:latin typeface="+mn-lt"/>
                          <a:ea typeface="+mn-ea"/>
                          <a:cs typeface="+mn-cs"/>
                        </a:rPr>
                        <a:t>$39.99/device</a:t>
                      </a:r>
                    </a:p>
                  </a:txBody>
                  <a:tcPr anchor="ctr">
                    <a:solidFill>
                      <a:schemeClr val="accent5">
                        <a:lumMod val="40000"/>
                        <a:lumOff val="60000"/>
                      </a:schemeClr>
                    </a:solidFill>
                  </a:tcPr>
                </a:tc>
                <a:extLst>
                  <a:ext uri="{0D108BD9-81ED-4DB2-BD59-A6C34878D82A}">
                    <a16:rowId xmlns:a16="http://schemas.microsoft.com/office/drawing/2014/main" val="2784545483"/>
                  </a:ext>
                </a:extLst>
              </a:tr>
              <a:tr h="27432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1" kern="1200">
                          <a:solidFill>
                            <a:schemeClr val="tx1">
                              <a:lumMod val="65000"/>
                              <a:lumOff val="35000"/>
                            </a:schemeClr>
                          </a:solidFill>
                          <a:latin typeface="+mn-lt"/>
                          <a:ea typeface="+mn-ea"/>
                          <a:cs typeface="+mn-cs"/>
                        </a:rPr>
                        <a:t>Solo User Bundle</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kern="1200">
                          <a:solidFill>
                            <a:schemeClr val="tx1">
                              <a:lumMod val="65000"/>
                              <a:lumOff val="35000"/>
                            </a:schemeClr>
                          </a:solidFill>
                          <a:latin typeface="+mn-lt"/>
                          <a:ea typeface="+mn-ea"/>
                          <a:cs typeface="+mn-cs"/>
                        </a:rPr>
                        <a:t>Quest 2/3/Pro Hardware</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kern="1200">
                          <a:solidFill>
                            <a:schemeClr val="tx1">
                              <a:lumMod val="65000"/>
                              <a:lumOff val="35000"/>
                            </a:schemeClr>
                          </a:solidFill>
                          <a:latin typeface="+mn-lt"/>
                          <a:ea typeface="+mn-ea"/>
                          <a:cs typeface="+mn-cs"/>
                        </a:rPr>
                        <a:t>Quest for Business for 12 months</a:t>
                      </a:r>
                    </a:p>
                  </a:txBody>
                  <a:tcPr anchor="ctr">
                    <a:solidFill>
                      <a:schemeClr val="accent5">
                        <a:lumMod val="20000"/>
                        <a:lumOff val="8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$449 - $779</a:t>
                      </a:r>
                    </a:p>
                  </a:txBody>
                  <a:tcPr>
                    <a:solidFill>
                      <a:srgbClr val="FEF2DB"/>
                    </a:solidFill>
                  </a:tcPr>
                </a:tc>
                <a:extLst>
                  <a:ext uri="{0D108BD9-81ED-4DB2-BD59-A6C34878D82A}">
                    <a16:rowId xmlns:a16="http://schemas.microsoft.com/office/drawing/2014/main" val="3560298297"/>
                  </a:ext>
                </a:extLst>
              </a:tr>
              <a:tr h="0">
                <a:tc>
                  <a:txBody>
                    <a:bodyPr/>
                    <a:lstStyle/>
                    <a:p>
                      <a:pPr marL="0" marR="0" lvl="0" indent="0" algn="l" defTabSz="685800" rtl="0" eaLnBrk="1" fontAlgn="auto" latinLnBrk="0" hangingPunct="1">
                        <a:lnSpc>
                          <a:spcPct val="110000"/>
                        </a:lnSpc>
                        <a:spcBef>
                          <a:spcPts val="0"/>
                        </a:spcBef>
                        <a:spcAft>
                          <a:spcPts val="0"/>
                        </a:spcAft>
                        <a:buClrTx/>
                        <a:buSzTx/>
                        <a:buFontTx/>
                        <a:buNone/>
                        <a:tabLst/>
                        <a:defRPr/>
                      </a:pPr>
                      <a:r>
                        <a:rPr lang="en-US" sz="1050" b="1" strike="noStrike" kern="1200">
                          <a:solidFill>
                            <a:schemeClr val="tx1">
                              <a:lumMod val="65000"/>
                              <a:lumOff val="35000"/>
                            </a:schemeClr>
                          </a:solidFill>
                          <a:latin typeface="+mn-lt"/>
                          <a:ea typeface="+mn-ea"/>
                          <a:cs typeface="+mn-cs"/>
                        </a:rPr>
                        <a:t>Multiuser Bundle</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strike="noStrike" kern="1200">
                          <a:solidFill>
                            <a:schemeClr val="tx1">
                              <a:lumMod val="65000"/>
                              <a:lumOff val="35000"/>
                            </a:schemeClr>
                          </a:solidFill>
                          <a:latin typeface="+mn-lt"/>
                          <a:ea typeface="+mn-ea"/>
                          <a:cs typeface="+mn-cs"/>
                        </a:rPr>
                        <a:t>Quest 2/3/Pro Hardware</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strike="noStrike" kern="1200">
                          <a:solidFill>
                            <a:schemeClr val="tx1">
                              <a:lumMod val="65000"/>
                              <a:lumOff val="35000"/>
                            </a:schemeClr>
                          </a:solidFill>
                          <a:latin typeface="+mn-lt"/>
                          <a:ea typeface="+mn-ea"/>
                          <a:cs typeface="+mn-cs"/>
                        </a:rPr>
                        <a:t>Quest for Business for 12 months</a:t>
                      </a:r>
                    </a:p>
                    <a:p>
                      <a:pPr marL="171450" marR="0" lvl="0" indent="-114300" algn="l" defTabSz="685800" rtl="0" eaLnBrk="1" fontAlgn="auto" latinLnBrk="0" hangingPunct="1">
                        <a:lnSpc>
                          <a:spcPct val="110000"/>
                        </a:lnSpc>
                        <a:spcBef>
                          <a:spcPts val="0"/>
                        </a:spcBef>
                        <a:spcAft>
                          <a:spcPts val="0"/>
                        </a:spcAft>
                        <a:buClrTx/>
                        <a:buSzTx/>
                        <a:buFont typeface="Wingdings" panose="05000000000000000000" pitchFamily="2" charset="2"/>
                        <a:buChar char="§"/>
                        <a:tabLst/>
                        <a:defRPr/>
                      </a:pPr>
                      <a:r>
                        <a:rPr lang="en-US" sz="1050" b="0" strike="noStrike" kern="1200">
                          <a:solidFill>
                            <a:schemeClr val="tx1">
                              <a:lumMod val="65000"/>
                              <a:lumOff val="35000"/>
                            </a:schemeClr>
                          </a:solidFill>
                          <a:latin typeface="+mn-lt"/>
                          <a:ea typeface="+mn-ea"/>
                          <a:cs typeface="+mn-cs"/>
                        </a:rPr>
                        <a:t>Kiosk Mode for 12 months</a:t>
                      </a:r>
                    </a:p>
                  </a:txBody>
                  <a:tcPr anchor="ctr">
                    <a:solidFill>
                      <a:schemeClr val="accent5">
                        <a:lumMod val="40000"/>
                        <a:lumOff val="60000"/>
                      </a:schemeClr>
                    </a:solidFill>
                  </a:tcPr>
                </a:tc>
                <a:tc>
                  <a:txBody>
                    <a:bodyPr/>
                    <a:lstStyle/>
                    <a:p>
                      <a:pPr marL="0" marR="0" lvl="0" indent="0" algn="ctr" defTabSz="685800" rtl="0" eaLnBrk="1" fontAlgn="auto" latinLnBrk="0" hangingPunct="1">
                        <a:lnSpc>
                          <a:spcPct val="110000"/>
                        </a:lnSpc>
                        <a:spcBef>
                          <a:spcPts val="0"/>
                        </a:spcBef>
                        <a:spcAft>
                          <a:spcPts val="0"/>
                        </a:spcAft>
                        <a:buClrTx/>
                        <a:buSzTx/>
                        <a:buFontTx/>
                        <a:buNone/>
                        <a:tabLst/>
                        <a:defRPr/>
                      </a:pPr>
                      <a:r>
                        <a:rPr lang="en-US" sz="1050" b="1" strike="noStrike" kern="1200" baseline="0">
                          <a:solidFill>
                            <a:schemeClr val="tx1">
                              <a:lumMod val="65000"/>
                              <a:lumOff val="35000"/>
                            </a:schemeClr>
                          </a:solidFill>
                          <a:latin typeface="+mn-lt"/>
                          <a:ea typeface="+mn-ea"/>
                          <a:cs typeface="+mn-cs"/>
                        </a:rPr>
                        <a:t>$549 - $889</a:t>
                      </a:r>
                    </a:p>
                  </a:txBody>
                  <a:tcPr>
                    <a:solidFill>
                      <a:schemeClr val="accent5">
                        <a:lumMod val="40000"/>
                        <a:lumOff val="60000"/>
                      </a:schemeClr>
                    </a:solidFill>
                  </a:tcPr>
                </a:tc>
                <a:extLst>
                  <a:ext uri="{0D108BD9-81ED-4DB2-BD59-A6C34878D82A}">
                    <a16:rowId xmlns:a16="http://schemas.microsoft.com/office/drawing/2014/main" val="575029965"/>
                  </a:ext>
                </a:extLst>
              </a:tr>
            </a:tbl>
          </a:graphicData>
        </a:graphic>
      </p:graphicFrame>
      <p:sp>
        <p:nvSpPr>
          <p:cNvPr id="12" name="Intro text">
            <a:extLst>
              <a:ext uri="{FF2B5EF4-FFF2-40B4-BE49-F238E27FC236}">
                <a16:creationId xmlns:a16="http://schemas.microsoft.com/office/drawing/2014/main" id="{B52C79E5-A737-43C4-8DA1-A2E022B760BE}"/>
              </a:ext>
            </a:extLst>
          </p:cNvPr>
          <p:cNvSpPr/>
          <p:nvPr/>
        </p:nvSpPr>
        <p:spPr>
          <a:xfrm>
            <a:off x="485775" y="2194560"/>
            <a:ext cx="5881534" cy="848566"/>
          </a:xfrm>
          <a:prstGeom prst="rect">
            <a:avLst/>
          </a:prstGeom>
        </p:spPr>
        <p:txBody>
          <a:bodyPr wrap="square" lIns="0" tIns="0" rIns="0">
            <a:spAutoFit/>
          </a:bodyPr>
          <a:lstStyle/>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table below lists a detailed breakdown of the pricing options for Meta Quest for Business, ensuring you have a clear understanding of the investment required. As you evaluate your business’s needs and goals, this overview will hopefully assist you in determining the optimal configuration and services for integrating cutting-edge VR technology into your operations.’</a:t>
            </a:r>
          </a:p>
        </p:txBody>
      </p:sp>
      <p:sp>
        <p:nvSpPr>
          <p:cNvPr id="9" name="Title gold" hidden="1"/>
          <p:cNvSpPr txBox="1"/>
          <p:nvPr/>
        </p:nvSpPr>
        <p:spPr>
          <a:xfrm>
            <a:off x="382930" y="1391736"/>
            <a:ext cx="6063908" cy="1200329"/>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&amp; PRICING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ING</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8" name="Title black" hidden="1"/>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SCOPE OPTIONS</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25" name="Project Title Placeholder">
            <a:extLst>
              <a:ext uri="{FF2B5EF4-FFF2-40B4-BE49-F238E27FC236}">
                <a16:creationId xmlns:a16="http://schemas.microsoft.com/office/drawing/2014/main" id="{31434ECE-B599-4F3B-8FAD-1B1883E23AD3}"/>
              </a:ext>
            </a:extLst>
          </p:cNvPr>
          <p:cNvSpPr txBox="1"/>
          <p:nvPr/>
        </p:nvSpPr>
        <p:spPr>
          <a:xfrm>
            <a:off x="457200" y="532764"/>
            <a:ext cx="6065838" cy="253916"/>
          </a:xfrm>
          <a:prstGeom prst="rect">
            <a:avLst/>
          </a:prstGeom>
          <a:noFill/>
        </p:spPr>
        <p:txBody>
          <a:bodyPr wrap="square" lIns="0" r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PROJECT NAME</a:t>
            </a:r>
          </a:p>
        </p:txBody>
      </p:sp>
      <p:sp>
        <p:nvSpPr>
          <p:cNvPr id="2" name="Title">
            <a:extLst>
              <a:ext uri="{FF2B5EF4-FFF2-40B4-BE49-F238E27FC236}">
                <a16:creationId xmlns:a16="http://schemas.microsoft.com/office/drawing/2014/main" id="{BA69EF3B-3B3B-4912-A8EA-F5EFDCA852D1}"/>
              </a:ext>
            </a:extLst>
          </p:cNvPr>
          <p:cNvSpPr>
            <a:spLocks noGrp="1"/>
          </p:cNvSpPr>
          <p:nvPr>
            <p:ph type="title"/>
          </p:nvPr>
        </p:nvSpPr>
        <p:spPr>
          <a:xfrm>
            <a:off x="457200" y="969800"/>
            <a:ext cx="5915025" cy="941796"/>
          </a:xfrm>
        </p:spPr>
        <p:txBody>
          <a:bodyPr/>
          <a:lstStyle/>
          <a:p>
            <a:r>
              <a:rPr lang="en-US" sz="3200" b="0" cap="all">
                <a:solidFill>
                  <a:schemeClr val="tx1">
                    <a:lumMod val="75000"/>
                    <a:lumOff val="25000"/>
                  </a:schemeClr>
                </a:solidFill>
                <a:effectLst/>
                <a:latin typeface="Lato Black" panose="020F0A02020204030203" pitchFamily="34" charset="0"/>
                <a:cs typeface="Lato Black" panose="020F0A02020204030203" pitchFamily="34" charset="0"/>
              </a:rPr>
              <a:t>Meta Quest for Business</a:t>
            </a:r>
            <a:br>
              <a:rPr lang="en-US" sz="3600" b="0" cap="all">
                <a:gradFill>
                  <a:gsLst>
                    <a:gs pos="34000">
                      <a:schemeClr val="accent1">
                        <a:lumMod val="60000"/>
                        <a:lumOff val="40000"/>
                      </a:schemeClr>
                    </a:gs>
                    <a:gs pos="100000">
                      <a:schemeClr val="accent1"/>
                    </a:gs>
                  </a:gsLst>
                  <a:lin ang="2700000" scaled="1"/>
                </a:gradFill>
                <a:effectLst/>
                <a:latin typeface="Lato Black" panose="020F0A02020204030203" pitchFamily="34" charset="0"/>
                <a:cs typeface="Lato Black" panose="020F0A02020204030203" pitchFamily="34" charset="0"/>
              </a:rPr>
            </a:br>
            <a:r>
              <a:rPr lang="en-US" sz="3600" b="0" cap="all">
                <a:gradFill>
                  <a:gsLst>
                    <a:gs pos="34000">
                      <a:schemeClr val="accent1">
                        <a:lumMod val="60000"/>
                        <a:lumOff val="40000"/>
                      </a:schemeClr>
                    </a:gs>
                    <a:gs pos="100000">
                      <a:schemeClr val="accent1"/>
                    </a:gs>
                  </a:gsLst>
                  <a:lin ang="2700000" scaled="1"/>
                </a:gradFill>
                <a:effectLst/>
                <a:latin typeface="Lato Black" panose="020F0A02020204030203" pitchFamily="34" charset="0"/>
                <a:cs typeface="Lato Black" panose="020F0A02020204030203" pitchFamily="34" charset="0"/>
              </a:rPr>
              <a:t>Options &amp; Pricing</a:t>
            </a:r>
            <a:endParaRPr lang="id-ID" sz="3600" b="0" cap="all">
              <a:gradFill>
                <a:gsLst>
                  <a:gs pos="34000">
                    <a:schemeClr val="accent1">
                      <a:lumMod val="60000"/>
                      <a:lumOff val="40000"/>
                    </a:schemeClr>
                  </a:gs>
                  <a:gs pos="100000">
                    <a:schemeClr val="accent1"/>
                  </a:gs>
                </a:gsLst>
                <a:lin ang="2700000" scaled="1"/>
              </a:gradFill>
              <a:effectLst/>
              <a:latin typeface="Lato Black" panose="020F0A02020204030203" pitchFamily="34" charset="0"/>
              <a:cs typeface="Lato Black" panose="020F0A02020204030203" pitchFamily="34" charset="0"/>
            </a:endParaRPr>
          </a:p>
        </p:txBody>
      </p:sp>
      <p:sp>
        <p:nvSpPr>
          <p:cNvPr id="5" name="EDIT tag" hidden="1">
            <a:extLst>
              <a:ext uri="{FF2B5EF4-FFF2-40B4-BE49-F238E27FC236}">
                <a16:creationId xmlns:a16="http://schemas.microsoft.com/office/drawing/2014/main" id="{8F2C3FCE-130D-8F67-606A-DAB1D664A2A4}"/>
              </a:ext>
            </a:extLst>
          </p:cNvPr>
          <p:cNvSpPr txBox="1"/>
          <p:nvPr/>
        </p:nvSpPr>
        <p:spPr>
          <a:xfrm rot="20805525">
            <a:off x="2586120" y="4469205"/>
            <a:ext cx="2135579"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6" name="Intro text">
            <a:extLst>
              <a:ext uri="{FF2B5EF4-FFF2-40B4-BE49-F238E27FC236}">
                <a16:creationId xmlns:a16="http://schemas.microsoft.com/office/drawing/2014/main" id="{051AAA6B-9007-C961-087D-B56C47DDAB29}"/>
              </a:ext>
            </a:extLst>
          </p:cNvPr>
          <p:cNvSpPr/>
          <p:nvPr/>
        </p:nvSpPr>
        <p:spPr>
          <a:xfrm>
            <a:off x="473603" y="7429323"/>
            <a:ext cx="5927196" cy="239168"/>
          </a:xfrm>
          <a:prstGeom prst="rect">
            <a:avLst/>
          </a:prstGeom>
        </p:spPr>
        <p:txBody>
          <a:bodyPr wrap="square" lIns="0" tIns="0" rIns="0">
            <a:spAutoFit/>
          </a:bodyPr>
          <a:lstStyle/>
          <a:p>
            <a:pPr>
              <a:lnSpc>
                <a:spcPct val="110000"/>
              </a:lnSpc>
              <a:spcAft>
                <a:spcPts val="600"/>
              </a:spcAft>
            </a:pP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Please note this is Meta’s MSRP, final pricing will be provided by Meta’s authorized reseller.</a:t>
            </a:r>
          </a:p>
        </p:txBody>
      </p:sp>
      <p:sp>
        <p:nvSpPr>
          <p:cNvPr id="3" name="EDIT tag">
            <a:extLst>
              <a:ext uri="{FF2B5EF4-FFF2-40B4-BE49-F238E27FC236}">
                <a16:creationId xmlns:a16="http://schemas.microsoft.com/office/drawing/2014/main" id="{F6B041D6-6B36-95A7-4B8B-D475360F6041}"/>
              </a:ext>
            </a:extLst>
          </p:cNvPr>
          <p:cNvSpPr txBox="1"/>
          <p:nvPr/>
        </p:nvSpPr>
        <p:spPr>
          <a:xfrm rot="20317748">
            <a:off x="2300740" y="4568378"/>
            <a:ext cx="2095883" cy="107721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DO NOT</a:t>
            </a:r>
            <a:br>
              <a:rPr kumimoji="0" lang="en-US" sz="32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sz="32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SHARE</a:t>
            </a:r>
          </a:p>
        </p:txBody>
      </p:sp>
    </p:spTree>
    <p:extLst>
      <p:ext uri="{BB962C8B-B14F-4D97-AF65-F5344CB8AC3E}">
        <p14:creationId xmlns:p14="http://schemas.microsoft.com/office/powerpoint/2010/main" val="31580875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7591964-6BAD-2C35-DFAB-87220134AE01}"/>
              </a:ext>
            </a:extLst>
          </p:cNvPr>
          <p:cNvSpPr txBox="1"/>
          <p:nvPr/>
        </p:nvSpPr>
        <p:spPr>
          <a:xfrm>
            <a:off x="1143000" y="2743200"/>
            <a:ext cx="4660378" cy="3631763"/>
          </a:xfrm>
          <a:prstGeom prst="rect">
            <a:avLst/>
          </a:prstGeom>
          <a:noFill/>
        </p:spPr>
        <p:txBody>
          <a:bodyPr wrap="none" rtlCol="0">
            <a:spAutoFit/>
          </a:bodyPr>
          <a:lstStyle/>
          <a:p>
            <a:pPr algn="ctr"/>
            <a:r>
              <a:rPr lang="en-US" sz="11500" spc="50">
                <a:solidFill>
                  <a:schemeClr val="bg1">
                    <a:alpha val="45000"/>
                  </a:schemeClr>
                </a:solidFill>
                <a:latin typeface="Impact" panose="020B0806030902050204" pitchFamily="34" charset="0"/>
              </a:rPr>
              <a:t>SPACER</a:t>
            </a:r>
            <a:br>
              <a:rPr lang="en-US" sz="11500" spc="50">
                <a:solidFill>
                  <a:schemeClr val="bg1">
                    <a:alpha val="45000"/>
                  </a:schemeClr>
                </a:solidFill>
                <a:latin typeface="Impact" panose="020B0806030902050204" pitchFamily="34" charset="0"/>
              </a:rPr>
            </a:br>
            <a:r>
              <a:rPr lang="en-US" sz="11500" spc="50">
                <a:solidFill>
                  <a:schemeClr val="bg1">
                    <a:alpha val="45000"/>
                  </a:schemeClr>
                </a:solidFill>
                <a:latin typeface="Impact" panose="020B0806030902050204" pitchFamily="34" charset="0"/>
              </a:rPr>
              <a:t>SLIDE</a:t>
            </a:r>
            <a:r>
              <a:rPr lang="en-US" sz="11500" spc="50">
                <a:solidFill>
                  <a:schemeClr val="bg1">
                    <a:alpha val="23000"/>
                  </a:schemeClr>
                </a:solidFill>
                <a:latin typeface="Impact" panose="020B0806030902050204" pitchFamily="34" charset="0"/>
              </a:rPr>
              <a:t> </a:t>
            </a:r>
          </a:p>
        </p:txBody>
      </p:sp>
    </p:spTree>
    <p:extLst>
      <p:ext uri="{BB962C8B-B14F-4D97-AF65-F5344CB8AC3E}">
        <p14:creationId xmlns:p14="http://schemas.microsoft.com/office/powerpoint/2010/main" val="3895954253"/>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A44E37F-C6D6-98A8-4E3F-FD1889933EB1}"/>
              </a:ext>
            </a:extLst>
          </p:cNvPr>
          <p:cNvSpPr/>
          <p:nvPr/>
        </p:nvSpPr>
        <p:spPr>
          <a:xfrm>
            <a:off x="0" y="0"/>
            <a:ext cx="6857999" cy="9143999"/>
          </a:xfrm>
          <a:prstGeom prst="rect">
            <a:avLst/>
          </a:prstGeom>
          <a:solidFill>
            <a:srgbClr val="E4E4E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7591964-6BAD-2C35-DFAB-87220134AE01}"/>
              </a:ext>
            </a:extLst>
          </p:cNvPr>
          <p:cNvSpPr txBox="1"/>
          <p:nvPr/>
        </p:nvSpPr>
        <p:spPr>
          <a:xfrm>
            <a:off x="0" y="-1"/>
            <a:ext cx="6858000" cy="9143999"/>
          </a:xfrm>
          <a:prstGeom prst="rect">
            <a:avLst/>
          </a:prstGeom>
          <a:noFill/>
        </p:spPr>
        <p:txBody>
          <a:bodyPr wrap="none" rtlCol="0" anchor="ctr" anchorCtr="0">
            <a:noAutofit/>
          </a:bodyPr>
          <a:lstStyle/>
          <a:p>
            <a:pPr algn="ctr"/>
            <a:r>
              <a:rPr lang="en-US" sz="11500" spc="50">
                <a:solidFill>
                  <a:schemeClr val="bg1">
                    <a:alpha val="45000"/>
                  </a:schemeClr>
                </a:solidFill>
                <a:latin typeface="Impact" panose="020B0806030902050204" pitchFamily="34" charset="0"/>
              </a:rPr>
              <a:t>END</a:t>
            </a:r>
            <a:r>
              <a:rPr lang="en-US" sz="11500" spc="50">
                <a:solidFill>
                  <a:schemeClr val="bg1">
                    <a:alpha val="23000"/>
                  </a:schemeClr>
                </a:solidFill>
                <a:latin typeface="Impact" panose="020B0806030902050204" pitchFamily="34" charset="0"/>
              </a:rPr>
              <a:t> </a:t>
            </a:r>
          </a:p>
        </p:txBody>
      </p:sp>
    </p:spTree>
    <p:extLst>
      <p:ext uri="{BB962C8B-B14F-4D97-AF65-F5344CB8AC3E}">
        <p14:creationId xmlns:p14="http://schemas.microsoft.com/office/powerpoint/2010/main" val="385251824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86F280A-170A-4018-AC41-17AB439AEAD5}"/>
              </a:ext>
            </a:extLst>
          </p:cNvPr>
          <p:cNvSpPr>
            <a:spLocks noGrp="1"/>
          </p:cNvSpPr>
          <p:nvPr>
            <p:ph type="title" idx="4294967295"/>
          </p:nvPr>
        </p:nvSpPr>
        <p:spPr>
          <a:xfrm>
            <a:off x="0" y="944563"/>
            <a:ext cx="5943600" cy="412750"/>
          </a:xfrm>
          <a:prstGeom prst="rect">
            <a:avLst/>
          </a:prstGeom>
        </p:spPr>
        <p:txBody>
          <a:bodyPr/>
          <a:lstStyle/>
          <a:p>
            <a:r>
              <a:rPr lang="en-US"/>
              <a:t>Non-Specific Info Page</a:t>
            </a:r>
          </a:p>
        </p:txBody>
      </p:sp>
      <p:sp>
        <p:nvSpPr>
          <p:cNvPr id="9" name="Rectangle 8">
            <a:extLst>
              <a:ext uri="{FF2B5EF4-FFF2-40B4-BE49-F238E27FC236}">
                <a16:creationId xmlns:a16="http://schemas.microsoft.com/office/drawing/2014/main" id="{D53263A4-2E4D-8EA3-DE90-F0C17D40FF6B}"/>
              </a:ext>
            </a:extLst>
          </p:cNvPr>
          <p:cNvSpPr/>
          <p:nvPr/>
        </p:nvSpPr>
        <p:spPr>
          <a:xfrm>
            <a:off x="2494735" y="2830010"/>
            <a:ext cx="3906065" cy="2737413"/>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2/3 col</a:t>
            </a:r>
          </a:p>
        </p:txBody>
      </p:sp>
      <p:sp>
        <p:nvSpPr>
          <p:cNvPr id="10" name="Rectangle 9">
            <a:extLst>
              <a:ext uri="{FF2B5EF4-FFF2-40B4-BE49-F238E27FC236}">
                <a16:creationId xmlns:a16="http://schemas.microsoft.com/office/drawing/2014/main" id="{CFD1D849-551C-F290-061A-75B2C8F4AD6D}"/>
              </a:ext>
            </a:extLst>
          </p:cNvPr>
          <p:cNvSpPr/>
          <p:nvPr/>
        </p:nvSpPr>
        <p:spPr>
          <a:xfrm>
            <a:off x="457201" y="2830009"/>
            <a:ext cx="1871368" cy="2737413"/>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1/3 col</a:t>
            </a:r>
          </a:p>
        </p:txBody>
      </p:sp>
      <p:sp>
        <p:nvSpPr>
          <p:cNvPr id="11" name="Rectangle 10">
            <a:extLst>
              <a:ext uri="{FF2B5EF4-FFF2-40B4-BE49-F238E27FC236}">
                <a16:creationId xmlns:a16="http://schemas.microsoft.com/office/drawing/2014/main" id="{E4ADB5AF-DAD2-80AC-E808-2F20FEEB5AD6}"/>
              </a:ext>
            </a:extLst>
          </p:cNvPr>
          <p:cNvSpPr/>
          <p:nvPr/>
        </p:nvSpPr>
        <p:spPr>
          <a:xfrm>
            <a:off x="457201" y="765857"/>
            <a:ext cx="2880360" cy="1863043"/>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1/2 col</a:t>
            </a:r>
          </a:p>
        </p:txBody>
      </p:sp>
      <p:sp>
        <p:nvSpPr>
          <p:cNvPr id="12" name="Rectangle 11">
            <a:extLst>
              <a:ext uri="{FF2B5EF4-FFF2-40B4-BE49-F238E27FC236}">
                <a16:creationId xmlns:a16="http://schemas.microsoft.com/office/drawing/2014/main" id="{38782127-9864-0D20-68EF-31792FD6C313}"/>
              </a:ext>
            </a:extLst>
          </p:cNvPr>
          <p:cNvSpPr/>
          <p:nvPr/>
        </p:nvSpPr>
        <p:spPr>
          <a:xfrm>
            <a:off x="3520441" y="765857"/>
            <a:ext cx="2880360" cy="1863043"/>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1/2 col</a:t>
            </a:r>
          </a:p>
        </p:txBody>
      </p:sp>
      <p:grpSp>
        <p:nvGrpSpPr>
          <p:cNvPr id="13" name="Group 12">
            <a:extLst>
              <a:ext uri="{FF2B5EF4-FFF2-40B4-BE49-F238E27FC236}">
                <a16:creationId xmlns:a16="http://schemas.microsoft.com/office/drawing/2014/main" id="{743B0270-A32F-214E-E43E-B897E72DAED1}"/>
              </a:ext>
            </a:extLst>
          </p:cNvPr>
          <p:cNvGrpSpPr/>
          <p:nvPr/>
        </p:nvGrpSpPr>
        <p:grpSpPr>
          <a:xfrm>
            <a:off x="457201" y="5812225"/>
            <a:ext cx="5943600" cy="2737414"/>
            <a:chOff x="457201" y="5812225"/>
            <a:chExt cx="5943600" cy="2737414"/>
          </a:xfrm>
        </p:grpSpPr>
        <p:sp>
          <p:nvSpPr>
            <p:cNvPr id="3" name="Rectangle 2">
              <a:extLst>
                <a:ext uri="{FF2B5EF4-FFF2-40B4-BE49-F238E27FC236}">
                  <a16:creationId xmlns:a16="http://schemas.microsoft.com/office/drawing/2014/main" id="{4E01D4B3-12A6-F36B-2049-7FDB5518237D}"/>
                </a:ext>
              </a:extLst>
            </p:cNvPr>
            <p:cNvSpPr/>
            <p:nvPr/>
          </p:nvSpPr>
          <p:spPr>
            <a:xfrm>
              <a:off x="457201" y="5812226"/>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Rectangle 5">
              <a:extLst>
                <a:ext uri="{FF2B5EF4-FFF2-40B4-BE49-F238E27FC236}">
                  <a16:creationId xmlns:a16="http://schemas.microsoft.com/office/drawing/2014/main" id="{3711C0C4-1B91-705E-FEAF-531859DFD8B5}"/>
                </a:ext>
              </a:extLst>
            </p:cNvPr>
            <p:cNvSpPr/>
            <p:nvPr/>
          </p:nvSpPr>
          <p:spPr>
            <a:xfrm>
              <a:off x="2493317"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Rectangle 7">
              <a:extLst>
                <a:ext uri="{FF2B5EF4-FFF2-40B4-BE49-F238E27FC236}">
                  <a16:creationId xmlns:a16="http://schemas.microsoft.com/office/drawing/2014/main" id="{52B16446-062E-0264-29D7-F3BC46554EB2}"/>
                </a:ext>
              </a:extLst>
            </p:cNvPr>
            <p:cNvSpPr/>
            <p:nvPr/>
          </p:nvSpPr>
          <p:spPr>
            <a:xfrm>
              <a:off x="4529433" y="5812225"/>
              <a:ext cx="1871368" cy="2737413"/>
            </a:xfrm>
            <a:prstGeom prst="rect">
              <a:avLst/>
            </a:prstGeom>
            <a:solidFill>
              <a:schemeClr val="tx2">
                <a:lumMod val="20000"/>
                <a:lumOff val="80000"/>
                <a:alpha val="3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 name="Rectangle 3">
            <a:extLst>
              <a:ext uri="{FF2B5EF4-FFF2-40B4-BE49-F238E27FC236}">
                <a16:creationId xmlns:a16="http://schemas.microsoft.com/office/drawing/2014/main" id="{6EDCF710-A84E-622B-F2FC-7062A3B5B7D8}"/>
              </a:ext>
            </a:extLst>
          </p:cNvPr>
          <p:cNvSpPr/>
          <p:nvPr/>
        </p:nvSpPr>
        <p:spPr>
          <a:xfrm>
            <a:off x="2328568" y="8273415"/>
            <a:ext cx="164749" cy="87058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Rectangle 4">
            <a:extLst>
              <a:ext uri="{FF2B5EF4-FFF2-40B4-BE49-F238E27FC236}">
                <a16:creationId xmlns:a16="http://schemas.microsoft.com/office/drawing/2014/main" id="{89EE6F86-C0CB-C388-2654-44E45D22B503}"/>
              </a:ext>
            </a:extLst>
          </p:cNvPr>
          <p:cNvSpPr/>
          <p:nvPr/>
        </p:nvSpPr>
        <p:spPr>
          <a:xfrm>
            <a:off x="2618841" y="8549640"/>
            <a:ext cx="1002365" cy="5943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Bottom gutter</a:t>
            </a:r>
          </a:p>
        </p:txBody>
      </p:sp>
      <p:sp>
        <p:nvSpPr>
          <p:cNvPr id="14" name="Rectangle 13">
            <a:extLst>
              <a:ext uri="{FF2B5EF4-FFF2-40B4-BE49-F238E27FC236}">
                <a16:creationId xmlns:a16="http://schemas.microsoft.com/office/drawing/2014/main" id="{A1EC2F53-0B1E-3EFA-E57E-44B312499AFF}"/>
              </a:ext>
            </a:extLst>
          </p:cNvPr>
          <p:cNvSpPr/>
          <p:nvPr/>
        </p:nvSpPr>
        <p:spPr>
          <a:xfrm>
            <a:off x="4235242" y="6718479"/>
            <a:ext cx="1002365" cy="2438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t>Splash banner height</a:t>
            </a:r>
          </a:p>
        </p:txBody>
      </p:sp>
      <p:sp>
        <p:nvSpPr>
          <p:cNvPr id="20" name="Rectangle 19">
            <a:extLst>
              <a:ext uri="{FF2B5EF4-FFF2-40B4-BE49-F238E27FC236}">
                <a16:creationId xmlns:a16="http://schemas.microsoft.com/office/drawing/2014/main" id="{DF32F511-A04E-6527-21FB-0B271889BCD7}"/>
              </a:ext>
            </a:extLst>
          </p:cNvPr>
          <p:cNvSpPr/>
          <p:nvPr/>
        </p:nvSpPr>
        <p:spPr>
          <a:xfrm>
            <a:off x="0" y="4800650"/>
            <a:ext cx="1871368" cy="302438"/>
          </a:xfrm>
          <a:prstGeom prst="rect">
            <a:avLst/>
          </a:prstGeom>
          <a:solidFill>
            <a:schemeClr val="accent1">
              <a:alpha val="59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t>Sidebar leading</a:t>
            </a:r>
          </a:p>
        </p:txBody>
      </p:sp>
    </p:spTree>
    <p:extLst>
      <p:ext uri="{BB962C8B-B14F-4D97-AF65-F5344CB8AC3E}">
        <p14:creationId xmlns:p14="http://schemas.microsoft.com/office/powerpoint/2010/main" val="25342765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570477"/>
          </a:xfrm>
          <a:prstGeom prst="rect">
            <a:avLst/>
          </a:prstGeom>
          <a:noFill/>
        </p:spPr>
        <p:txBody>
          <a:bodyPr wrap="square" lIns="0" tIns="0" rIns="0">
            <a:spAutoFit/>
          </a:bodyPr>
          <a:lstStyle/>
          <a:p>
            <a:pPr>
              <a:lnSpc>
                <a:spcPct val="110000"/>
              </a:lnSpc>
              <a:spcAft>
                <a:spcPts val="600"/>
              </a:spcAft>
            </a:pPr>
            <a:r>
              <a:rPr lang="en-US" sz="105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Custom</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Features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sp>
        <p:nvSpPr>
          <p:cNvPr id="60" name="Box 6" hidden="1">
            <a:extLst>
              <a:ext uri="{FF2B5EF4-FFF2-40B4-BE49-F238E27FC236}">
                <a16:creationId xmlns:a16="http://schemas.microsoft.com/office/drawing/2014/main" id="{EA2E795F-0DE7-ED92-540E-0A9006F9E29B}"/>
              </a:ext>
            </a:extLst>
          </p:cNvPr>
          <p:cNvSpPr>
            <a:spLocks/>
          </p:cNvSpPr>
          <p:nvPr/>
        </p:nvSpPr>
        <p:spPr>
          <a:xfrm>
            <a:off x="3534156" y="6568730"/>
            <a:ext cx="2867798"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Multiple Languages</a:t>
            </a:r>
          </a:p>
          <a:p>
            <a:pPr>
              <a:spcAft>
                <a:spcPts val="3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Incorporation of additional languages promotes inclusivity and equivalent proficiency for all trainees.</a:t>
            </a:r>
          </a:p>
        </p:txBody>
      </p:sp>
      <p:sp>
        <p:nvSpPr>
          <p:cNvPr id="61" name="Box 5">
            <a:extLst>
              <a:ext uri="{FF2B5EF4-FFF2-40B4-BE49-F238E27FC236}">
                <a16:creationId xmlns:a16="http://schemas.microsoft.com/office/drawing/2014/main" id="{858ABBEC-3B7F-3823-0DBF-7DFF35FA0229}"/>
              </a:ext>
            </a:extLst>
          </p:cNvPr>
          <p:cNvSpPr>
            <a:spLocks/>
          </p:cNvSpPr>
          <p:nvPr/>
        </p:nvSpPr>
        <p:spPr>
          <a:xfrm>
            <a:off x="-3065719" y="6965679"/>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64008"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Fail States</a:t>
            </a:r>
          </a:p>
          <a:p>
            <a:pPr>
              <a:spcAft>
                <a:spcPts val="3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Allowing the trainees to make mistakes safely in a virtual space will help ensure that they avoid mistakes on the job.</a:t>
            </a:r>
          </a:p>
        </p:txBody>
      </p:sp>
      <p:sp>
        <p:nvSpPr>
          <p:cNvPr id="58" name="Box 4">
            <a:extLst>
              <a:ext uri="{FF2B5EF4-FFF2-40B4-BE49-F238E27FC236}">
                <a16:creationId xmlns:a16="http://schemas.microsoft.com/office/drawing/2014/main" id="{83B7FFF8-488A-1F7D-9087-8779B986C281}"/>
              </a:ext>
            </a:extLst>
          </p:cNvPr>
          <p:cNvSpPr>
            <a:spLocks/>
          </p:cNvSpPr>
          <p:nvPr/>
        </p:nvSpPr>
        <p:spPr>
          <a:xfrm>
            <a:off x="3534156" y="4512831"/>
            <a:ext cx="2867260"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20">
                <a:solidFill>
                  <a:schemeClr val="tx1">
                    <a:lumMod val="65000"/>
                    <a:lumOff val="35000"/>
                  </a:schemeClr>
                </a:solidFill>
                <a:latin typeface="Roboto Condensed" panose="02000000000000000000" pitchFamily="2" charset="0"/>
                <a:ea typeface="Roboto Condensed" panose="02000000000000000000" pitchFamily="2" charset="0"/>
              </a:rPr>
              <a:t>Real-World Controls Integration</a:t>
            </a:r>
          </a:p>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sp>
        <p:nvSpPr>
          <p:cNvPr id="57" name="Box 3">
            <a:extLst>
              <a:ext uri="{FF2B5EF4-FFF2-40B4-BE49-F238E27FC236}">
                <a16:creationId xmlns:a16="http://schemas.microsoft.com/office/drawing/2014/main" id="{E86F61A3-DF4F-07D7-07AB-FCB82556B306}"/>
              </a:ext>
            </a:extLst>
          </p:cNvPr>
          <p:cNvSpPr>
            <a:spLocks/>
          </p:cNvSpPr>
          <p:nvPr/>
        </p:nvSpPr>
        <p:spPr>
          <a:xfrm>
            <a:off x="457200" y="6566268"/>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LMS Integration</a:t>
            </a:r>
          </a:p>
          <a:p>
            <a:pPr>
              <a:spcAft>
                <a:spcPts val="3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Include the simulation users’ progress with your established training courses and evaluation system.</a:t>
            </a:r>
          </a:p>
        </p:txBody>
      </p:sp>
      <p:sp>
        <p:nvSpPr>
          <p:cNvPr id="55" name="Box 2">
            <a:extLst>
              <a:ext uri="{FF2B5EF4-FFF2-40B4-BE49-F238E27FC236}">
                <a16:creationId xmlns:a16="http://schemas.microsoft.com/office/drawing/2014/main" id="{BD3725B3-10BB-30DF-DF4E-C6C77D12116A}"/>
              </a:ext>
            </a:extLst>
          </p:cNvPr>
          <p:cNvSpPr>
            <a:spLocks/>
          </p:cNvSpPr>
          <p:nvPr/>
        </p:nvSpPr>
        <p:spPr>
          <a:xfrm>
            <a:off x="3534156" y="2468880"/>
            <a:ext cx="2866646"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Multi-User Training</a:t>
            </a:r>
          </a:p>
          <a:p>
            <a:pPr>
              <a:spcAft>
                <a:spcPts val="3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sp>
        <p:nvSpPr>
          <p:cNvPr id="50" name="Box 1">
            <a:extLst>
              <a:ext uri="{FF2B5EF4-FFF2-40B4-BE49-F238E27FC236}">
                <a16:creationId xmlns:a16="http://schemas.microsoft.com/office/drawing/2014/main" id="{B79192CF-68E7-C1BA-4DC7-8A37D47F36F0}"/>
              </a:ext>
            </a:extLst>
          </p:cNvPr>
          <p:cNvSpPr>
            <a:spLocks/>
          </p:cNvSpPr>
          <p:nvPr/>
        </p:nvSpPr>
        <p:spPr>
          <a:xfrm>
            <a:off x="457200" y="4528408"/>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Custom Lessons</a:t>
            </a:r>
          </a:p>
          <a:p>
            <a:pPr>
              <a:spcAft>
                <a:spcPts val="3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8" name="Graphic 6">
            <a:extLst>
              <a:ext uri="{FF2B5EF4-FFF2-40B4-BE49-F238E27FC236}">
                <a16:creationId xmlns:a16="http://schemas.microsoft.com/office/drawing/2014/main" id="{1EC20C97-C560-00D3-3EE7-033F69DADE86}"/>
              </a:ext>
            </a:extLst>
          </p:cNvPr>
          <p:cNvPicPr>
            <a:picLocks noChangeAspect="1"/>
          </p:cNvPicPr>
          <p:nvPr/>
        </p:nvPicPr>
        <p:blipFill>
          <a:blip r:embed="rId2"/>
          <a:srcRect/>
          <a:stretch/>
        </p:blipFill>
        <p:spPr>
          <a:xfrm>
            <a:off x="3771311" y="6770319"/>
            <a:ext cx="707108" cy="712811"/>
          </a:xfrm>
          <a:prstGeom prst="rect">
            <a:avLst/>
          </a:prstGeom>
        </p:spPr>
      </p:pic>
      <p:pic>
        <p:nvPicPr>
          <p:cNvPr id="6" name="Graphic 5" descr="Slippery outline">
            <a:extLst>
              <a:ext uri="{FF2B5EF4-FFF2-40B4-BE49-F238E27FC236}">
                <a16:creationId xmlns:a16="http://schemas.microsoft.com/office/drawing/2014/main" id="{71C720C9-2DF2-1748-186B-AB859EADDCF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83346" y="7054981"/>
            <a:ext cx="951335" cy="951335"/>
          </a:xfrm>
          <a:prstGeom prst="rect">
            <a:avLst/>
          </a:prstGeom>
        </p:spPr>
      </p:pic>
      <p:pic>
        <p:nvPicPr>
          <p:cNvPr id="7" name="Graphic 4" descr="Steering Wheel outline">
            <a:extLst>
              <a:ext uri="{FF2B5EF4-FFF2-40B4-BE49-F238E27FC236}">
                <a16:creationId xmlns:a16="http://schemas.microsoft.com/office/drawing/2014/main" id="{FF6DDC55-D237-DF6D-1BB8-65A1A6760FE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49198" y="4605947"/>
            <a:ext cx="951335" cy="951335"/>
          </a:xfrm>
          <a:prstGeom prst="rect">
            <a:avLst/>
          </a:prstGeom>
        </p:spPr>
      </p:pic>
      <p:pic>
        <p:nvPicPr>
          <p:cNvPr id="84" name="Graphic 3" descr="Internet Of Things outline">
            <a:extLst>
              <a:ext uri="{FF2B5EF4-FFF2-40B4-BE49-F238E27FC236}">
                <a16:creationId xmlns:a16="http://schemas.microsoft.com/office/drawing/2014/main" id="{B51BD822-45AA-BB4B-850E-9E988BF0D215}"/>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575015" y="6715094"/>
            <a:ext cx="880452" cy="880452"/>
          </a:xfrm>
          <a:prstGeom prst="rect">
            <a:avLst/>
          </a:prstGeom>
        </p:spPr>
      </p:pic>
      <p:pic>
        <p:nvPicPr>
          <p:cNvPr id="70" name="Graphic 2" descr="Cycle with people outline">
            <a:extLst>
              <a:ext uri="{FF2B5EF4-FFF2-40B4-BE49-F238E27FC236}">
                <a16:creationId xmlns:a16="http://schemas.microsoft.com/office/drawing/2014/main" id="{74883C89-41F9-25F7-A56F-52E5210F367C}"/>
              </a:ext>
            </a:extLst>
          </p:cNvPr>
          <p:cNvPicPr>
            <a:picLocks noChangeAspect="1"/>
          </p:cNvPicPr>
          <p:nvPr/>
        </p:nvPicPr>
        <p:blipFill>
          <a:blip r:embed="rId9">
            <a:extLst>
              <a:ext uri="{96DAC541-7B7A-43D3-8B79-37D633B846F1}">
                <asvg:svgBlip xmlns:asvg="http://schemas.microsoft.com/office/drawing/2016/SVG/main" r:embed="rId10"/>
              </a:ext>
            </a:extLst>
          </a:blip>
          <a:srcRect/>
          <a:stretch/>
        </p:blipFill>
        <p:spPr>
          <a:xfrm>
            <a:off x="3586887" y="2530983"/>
            <a:ext cx="1075956" cy="1075956"/>
          </a:xfrm>
          <a:prstGeom prst="rect">
            <a:avLst/>
          </a:prstGeom>
        </p:spPr>
      </p:pic>
      <p:pic>
        <p:nvPicPr>
          <p:cNvPr id="9" name="Graphic 1" descr="Books outline">
            <a:extLst>
              <a:ext uri="{FF2B5EF4-FFF2-40B4-BE49-F238E27FC236}">
                <a16:creationId xmlns:a16="http://schemas.microsoft.com/office/drawing/2014/main" id="{9026D628-5AAC-FB6E-78BF-D43A57FD5079}"/>
              </a:ext>
            </a:extLst>
          </p:cNvPr>
          <p:cNvPicPr>
            <a:picLocks noChangeAspect="1"/>
          </p:cNvPicPr>
          <p:nvPr/>
        </p:nvPicPr>
        <p:blipFill>
          <a:blip r:embed="rId11">
            <a:extLst>
              <a:ext uri="{96DAC541-7B7A-43D3-8B79-37D633B846F1}">
                <asvg:svgBlip xmlns:asvg="http://schemas.microsoft.com/office/drawing/2016/SVG/main" r:embed="rId12"/>
              </a:ext>
            </a:extLst>
          </a:blip>
          <a:srcRect/>
          <a:stretch/>
        </p:blipFill>
        <p:spPr>
          <a:xfrm>
            <a:off x="606708" y="4673233"/>
            <a:ext cx="817066" cy="817066"/>
          </a:xfrm>
          <a:prstGeom prst="rect">
            <a:avLst/>
          </a:prstGeom>
        </p:spPr>
      </p:pic>
      <p:sp>
        <p:nvSpPr>
          <p:cNvPr id="3" name="Box 1">
            <a:extLst>
              <a:ext uri="{FF2B5EF4-FFF2-40B4-BE49-F238E27FC236}">
                <a16:creationId xmlns:a16="http://schemas.microsoft.com/office/drawing/2014/main" id="{22ADD5B2-2EBD-97B2-4EFE-54DEF383921D}"/>
              </a:ext>
            </a:extLst>
          </p:cNvPr>
          <p:cNvSpPr>
            <a:spLocks/>
          </p:cNvSpPr>
          <p:nvPr/>
        </p:nvSpPr>
        <p:spPr>
          <a:xfrm>
            <a:off x="457200" y="2468880"/>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MIXED REALITY</a:t>
            </a:r>
          </a:p>
          <a:p>
            <a:pPr>
              <a:spcAft>
                <a:spcPts val="300"/>
              </a:spcAft>
            </a:pPr>
            <a:r>
              <a:rPr lang="en-US" sz="1200" strike="sngStrike">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sp>
        <p:nvSpPr>
          <p:cNvPr id="5" name="Box 1">
            <a:extLst>
              <a:ext uri="{FF2B5EF4-FFF2-40B4-BE49-F238E27FC236}">
                <a16:creationId xmlns:a16="http://schemas.microsoft.com/office/drawing/2014/main" id="{9F42C8BB-DA98-0BDC-B3D1-7D32CF27521C}"/>
              </a:ext>
            </a:extLst>
          </p:cNvPr>
          <p:cNvSpPr>
            <a:spLocks/>
          </p:cNvSpPr>
          <p:nvPr/>
        </p:nvSpPr>
        <p:spPr>
          <a:xfrm>
            <a:off x="-3065719" y="4605947"/>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Virtual REALITY</a:t>
            </a:r>
          </a:p>
          <a:p>
            <a:pPr>
              <a:spcAft>
                <a:spcPts val="300"/>
              </a:spcAft>
            </a:pPr>
            <a:r>
              <a:rPr lang="en-US" sz="1200" strike="sngStrike">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sp>
        <p:nvSpPr>
          <p:cNvPr id="11" name="Box 1">
            <a:extLst>
              <a:ext uri="{FF2B5EF4-FFF2-40B4-BE49-F238E27FC236}">
                <a16:creationId xmlns:a16="http://schemas.microsoft.com/office/drawing/2014/main" id="{0F9A2C07-1440-948A-C46C-A48B8AD32393}"/>
              </a:ext>
            </a:extLst>
          </p:cNvPr>
          <p:cNvSpPr>
            <a:spLocks/>
          </p:cNvSpPr>
          <p:nvPr/>
        </p:nvSpPr>
        <p:spPr>
          <a:xfrm>
            <a:off x="-3002700" y="2747946"/>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Augmented REALITY</a:t>
            </a:r>
          </a:p>
          <a:p>
            <a:pPr>
              <a:spcAft>
                <a:spcPts val="300"/>
              </a:spcAft>
            </a:pPr>
            <a:r>
              <a:rPr lang="en-US" sz="1200" strike="sngStrike">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sp>
        <p:nvSpPr>
          <p:cNvPr id="14" name="Box 1">
            <a:extLst>
              <a:ext uri="{FF2B5EF4-FFF2-40B4-BE49-F238E27FC236}">
                <a16:creationId xmlns:a16="http://schemas.microsoft.com/office/drawing/2014/main" id="{F7925354-CA4A-68DC-8A3D-F485F9605CA9}"/>
              </a:ext>
            </a:extLst>
          </p:cNvPr>
          <p:cNvSpPr>
            <a:spLocks/>
          </p:cNvSpPr>
          <p:nvPr/>
        </p:nvSpPr>
        <p:spPr>
          <a:xfrm>
            <a:off x="-3065719" y="914400"/>
            <a:ext cx="2866644" cy="164592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1188720" tIns="182880" rIns="91440" bIns="91440" rtlCol="0" anchor="t"/>
          <a:lstStyle/>
          <a:p>
            <a:pPr>
              <a:spcAft>
                <a:spcPts val="300"/>
              </a:spcAft>
            </a:pPr>
            <a:r>
              <a:rPr lang="en-US" sz="1200" cap="all" spc="50">
                <a:solidFill>
                  <a:schemeClr val="tx1">
                    <a:lumMod val="65000"/>
                    <a:lumOff val="35000"/>
                  </a:schemeClr>
                </a:solidFill>
                <a:latin typeface="Roboto Condensed" panose="02000000000000000000" pitchFamily="2" charset="0"/>
                <a:ea typeface="Roboto Condensed" panose="02000000000000000000" pitchFamily="2" charset="0"/>
              </a:rPr>
              <a:t>Flat Display</a:t>
            </a:r>
          </a:p>
          <a:p>
            <a:pPr>
              <a:spcAft>
                <a:spcPts val="300"/>
              </a:spcAft>
            </a:pPr>
            <a:r>
              <a:rPr lang="en-US" sz="1200" strike="sngStrike">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16" name="Graphic 1" descr="Television outline">
            <a:extLst>
              <a:ext uri="{FF2B5EF4-FFF2-40B4-BE49-F238E27FC236}">
                <a16:creationId xmlns:a16="http://schemas.microsoft.com/office/drawing/2014/main" id="{7B141A46-8288-F8D9-170B-BAA9241DA5B9}"/>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2916211" y="1059225"/>
            <a:ext cx="731520" cy="731520"/>
          </a:xfrm>
          <a:prstGeom prst="rect">
            <a:avLst/>
          </a:prstGeom>
        </p:spPr>
      </p:pic>
      <p:sp>
        <p:nvSpPr>
          <p:cNvPr id="17" name="TextBox 16">
            <a:extLst>
              <a:ext uri="{FF2B5EF4-FFF2-40B4-BE49-F238E27FC236}">
                <a16:creationId xmlns:a16="http://schemas.microsoft.com/office/drawing/2014/main" id="{D9DD9391-49CA-5E28-417D-30D6F38545B6}"/>
              </a:ext>
            </a:extLst>
          </p:cNvPr>
          <p:cNvSpPr txBox="1"/>
          <p:nvPr/>
        </p:nvSpPr>
        <p:spPr>
          <a:xfrm>
            <a:off x="-2909174" y="2864046"/>
            <a:ext cx="877163" cy="923330"/>
          </a:xfrm>
          <a:prstGeom prst="rect">
            <a:avLst/>
          </a:prstGeom>
          <a:noFill/>
        </p:spPr>
        <p:txBody>
          <a:bodyPr wrap="none" rtlCol="0">
            <a:spAutoFit/>
          </a:bodyPr>
          <a:lstStyle/>
          <a:p>
            <a:r>
              <a:rPr lang="en-US" sz="5400">
                <a:ln w="22225">
                  <a:solidFill>
                    <a:srgbClr val="F9FAFB"/>
                  </a:solidFill>
                </a:ln>
                <a:solidFill>
                  <a:schemeClr val="tx1">
                    <a:lumMod val="65000"/>
                    <a:lumOff val="35000"/>
                  </a:schemeClr>
                </a:solidFill>
                <a:latin typeface="HoloLens MDL2 Assets" panose="050A0102010101010101" pitchFamily="18" charset="0"/>
              </a:rPr>
              <a:t></a:t>
            </a:r>
            <a:endParaRPr lang="en-US" sz="5400">
              <a:ln w="22225">
                <a:solidFill>
                  <a:srgbClr val="F9FAFB"/>
                </a:solidFill>
              </a:ln>
              <a:solidFill>
                <a:schemeClr val="tx1">
                  <a:lumMod val="65000"/>
                  <a:lumOff val="35000"/>
                </a:schemeClr>
              </a:solidFill>
              <a:latin typeface="MS Shell Dlg 2" panose="020B0604030504040204" pitchFamily="34" charset="0"/>
            </a:endParaRPr>
          </a:p>
        </p:txBody>
      </p:sp>
      <p:sp>
        <p:nvSpPr>
          <p:cNvPr id="18" name="TextBox 17">
            <a:extLst>
              <a:ext uri="{FF2B5EF4-FFF2-40B4-BE49-F238E27FC236}">
                <a16:creationId xmlns:a16="http://schemas.microsoft.com/office/drawing/2014/main" id="{F8474E76-E165-A840-C5D9-DBFD1B143BFB}"/>
              </a:ext>
            </a:extLst>
          </p:cNvPr>
          <p:cNvSpPr txBox="1"/>
          <p:nvPr/>
        </p:nvSpPr>
        <p:spPr>
          <a:xfrm>
            <a:off x="-2946261" y="4628729"/>
            <a:ext cx="877163" cy="923330"/>
          </a:xfrm>
          <a:prstGeom prst="rect">
            <a:avLst/>
          </a:prstGeom>
          <a:noFill/>
        </p:spPr>
        <p:txBody>
          <a:bodyPr wrap="none" rtlCol="0">
            <a:spAutoFit/>
          </a:bodyPr>
          <a:lstStyle/>
          <a:p>
            <a:r>
              <a:rPr lang="en-US" sz="5400">
                <a:ln w="22225">
                  <a:solidFill>
                    <a:srgbClr val="F9FAFB"/>
                  </a:solidFill>
                </a:ln>
                <a:solidFill>
                  <a:schemeClr val="tx1">
                    <a:lumMod val="65000"/>
                    <a:lumOff val="35000"/>
                  </a:schemeClr>
                </a:solidFill>
                <a:latin typeface="HoloLens MDL2 Assets" panose="050A0102010101010101" pitchFamily="18" charset="0"/>
              </a:rPr>
              <a:t></a:t>
            </a:r>
          </a:p>
        </p:txBody>
      </p:sp>
      <p:sp>
        <p:nvSpPr>
          <p:cNvPr id="19" name="TextBox 18">
            <a:extLst>
              <a:ext uri="{FF2B5EF4-FFF2-40B4-BE49-F238E27FC236}">
                <a16:creationId xmlns:a16="http://schemas.microsoft.com/office/drawing/2014/main" id="{D007DD53-FD21-D7B9-EC24-2FA33FA18AE8}"/>
              </a:ext>
            </a:extLst>
          </p:cNvPr>
          <p:cNvSpPr txBox="1"/>
          <p:nvPr/>
        </p:nvSpPr>
        <p:spPr>
          <a:xfrm>
            <a:off x="578304" y="2468880"/>
            <a:ext cx="954107" cy="1015663"/>
          </a:xfrm>
          <a:prstGeom prst="rect">
            <a:avLst/>
          </a:prstGeom>
          <a:noFill/>
        </p:spPr>
        <p:txBody>
          <a:bodyPr wrap="none" rtlCol="0">
            <a:spAutoFit/>
          </a:bodyPr>
          <a:lstStyle/>
          <a:p>
            <a:r>
              <a:rPr lang="en-US" sz="6000">
                <a:ln w="22225">
                  <a:solidFill>
                    <a:srgbClr val="F9FAFB"/>
                  </a:solidFill>
                </a:ln>
                <a:solidFill>
                  <a:schemeClr val="tx1">
                    <a:lumMod val="65000"/>
                    <a:lumOff val="35000"/>
                  </a:schemeClr>
                </a:solidFill>
                <a:latin typeface="HoloLens MDL2 Assets" panose="050A0102010101010101" pitchFamily="18" charset="0"/>
              </a:rPr>
              <a:t></a:t>
            </a:r>
          </a:p>
        </p:txBody>
      </p:sp>
    </p:spTree>
    <p:extLst>
      <p:ext uri="{BB962C8B-B14F-4D97-AF65-F5344CB8AC3E}">
        <p14:creationId xmlns:p14="http://schemas.microsoft.com/office/powerpoint/2010/main" val="216914889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364C2-18CF-E11C-BCD7-D32D59E0B5E6}"/>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9F61EC6B-0CC4-0B08-081C-ADCCB08A1BF0}"/>
              </a:ext>
            </a:extLst>
          </p:cNvPr>
          <p:cNvPicPr>
            <a:picLocks noGrp="1" noChangeAspect="1"/>
          </p:cNvPicPr>
          <p:nvPr>
            <p:ph type="pic" sz="quarter" idx="10"/>
          </p:nvPr>
        </p:nvPicPr>
        <p:blipFill rotWithShape="1">
          <a:blip r:embed="rId2"/>
          <a:srcRect t="15546" b="32301"/>
          <a:stretch/>
        </p:blipFill>
        <p:spPr>
          <a:xfrm>
            <a:off x="0" y="0"/>
            <a:ext cx="6858000" cy="2011680"/>
          </a:xfrm>
        </p:spPr>
      </p:pic>
      <p:sp>
        <p:nvSpPr>
          <p:cNvPr id="11" name="Text Placeholder 10" hidden="1">
            <a:extLst>
              <a:ext uri="{FF2B5EF4-FFF2-40B4-BE49-F238E27FC236}">
                <a16:creationId xmlns:a16="http://schemas.microsoft.com/office/drawing/2014/main" id="{87CA94BF-579E-A000-3431-98F162814621}"/>
              </a:ext>
            </a:extLst>
          </p:cNvPr>
          <p:cNvSpPr>
            <a:spLocks noGrp="1"/>
          </p:cNvSpPr>
          <p:nvPr>
            <p:ph type="body" sz="quarter" idx="15"/>
          </p:nvPr>
        </p:nvSpPr>
        <p:spPr/>
        <p:txBody>
          <a:bodyPr/>
          <a:lstStyle/>
          <a:p>
            <a:endParaRPr lang="en-US"/>
          </a:p>
        </p:txBody>
      </p:sp>
      <p:sp>
        <p:nvSpPr>
          <p:cNvPr id="12" name="Text Placeholder 11">
            <a:extLst>
              <a:ext uri="{FF2B5EF4-FFF2-40B4-BE49-F238E27FC236}">
                <a16:creationId xmlns:a16="http://schemas.microsoft.com/office/drawing/2014/main" id="{9DB994A2-5903-97A2-D0E9-CBDEA5DBDC23}"/>
              </a:ext>
            </a:extLst>
          </p:cNvPr>
          <p:cNvSpPr>
            <a:spLocks noGrp="1"/>
          </p:cNvSpPr>
          <p:nvPr>
            <p:ph type="body" sz="quarter" idx="16"/>
          </p:nvPr>
        </p:nvSpPr>
        <p:spPr>
          <a:xfrm>
            <a:off x="2468880" y="2194559"/>
            <a:ext cx="3931920" cy="5963603"/>
          </a:xfrm>
        </p:spPr>
        <p:txBody>
          <a:bodyPr/>
          <a:lstStyle/>
          <a:p>
            <a:pPr>
              <a:spcBef>
                <a:spcPts val="0"/>
              </a:spcBef>
            </a:pPr>
            <a:r>
              <a:rPr lang="en-US"/>
              <a:t>We are delighted to present this proposal outlining our comprehensive distribution partner services for [COMPANY] virtual reality training simulators. As a long-standing development partner and as a company that frequently incorporates the simulator in our own conference booths, ForgeFX has a comprehensive understanding of the various tasks required for shipping and installing the equipment. Our expertise and dedication to excellence make us the ideal partner to handle the distribution, installation, maintenance, and support of JLG’s innovative simulators.</a:t>
            </a:r>
          </a:p>
          <a:p>
            <a:pPr lvl="1">
              <a:spcBef>
                <a:spcPts val="0"/>
              </a:spcBef>
            </a:pPr>
            <a:r>
              <a:rPr lang="en-US"/>
              <a:t>Our proposed services include:</a:t>
            </a:r>
          </a:p>
          <a:p>
            <a:pPr lvl="1">
              <a:spcBef>
                <a:spcPts val="0"/>
              </a:spcBef>
            </a:pPr>
            <a:r>
              <a:rPr lang="en-US"/>
              <a:t>Discovery Phase</a:t>
            </a:r>
          </a:p>
          <a:p>
            <a:pPr lvl="1">
              <a:spcBef>
                <a:spcPts val="0"/>
              </a:spcBef>
            </a:pPr>
            <a:r>
              <a:rPr lang="en-US"/>
              <a:t>Administration and Logistics</a:t>
            </a:r>
          </a:p>
          <a:p>
            <a:pPr lvl="1">
              <a:spcBef>
                <a:spcPts val="0"/>
              </a:spcBef>
            </a:pPr>
            <a:r>
              <a:rPr lang="en-US"/>
              <a:t>Warehousing and Distribution</a:t>
            </a:r>
          </a:p>
          <a:p>
            <a:pPr lvl="1">
              <a:spcBef>
                <a:spcPts val="0"/>
              </a:spcBef>
            </a:pPr>
            <a:r>
              <a:rPr lang="en-US"/>
              <a:t>Simulator Installation</a:t>
            </a:r>
          </a:p>
          <a:p>
            <a:pPr>
              <a:spcBef>
                <a:spcPts val="0"/>
              </a:spcBef>
            </a:pPr>
            <a:r>
              <a:rPr lang="en-US"/>
              <a:t>Our experienced team will ensure that the entire distribution process is carried out smoothly and efficiently, adhering to strict quality standards and timelines. We have a proven track record of successful collaborations with JLG as well as other industry leaders, and we are committed to upholding the highest level of professionalism and service excellence.</a:t>
            </a:r>
          </a:p>
          <a:p>
            <a:pPr>
              <a:spcBef>
                <a:spcPts val="0"/>
              </a:spcBef>
            </a:pPr>
            <a:r>
              <a:rPr lang="en-US"/>
              <a:t>By partnering with us, JLG Industries can confidently entrust the management and fulfillment tasks associated with the virtual reality training simulators to a reliable and dedicated distribution partner. This will enable JLG to focus on its core competencies, while ForgeFX handles the intricate logistics, technical support, and continuous improvement of the simulator distribution process.</a:t>
            </a:r>
          </a:p>
          <a:p>
            <a:pPr>
              <a:spcBef>
                <a:spcPts val="0"/>
              </a:spcBef>
            </a:pPr>
            <a:r>
              <a:rPr lang="en-US"/>
              <a:t>We would be pleased to discuss this proposal in more detail and address any specific requirements or concerns you may have. We look forward to working with you!</a:t>
            </a:r>
          </a:p>
          <a:p>
            <a:pPr>
              <a:spcBef>
                <a:spcPts val="0"/>
              </a:spcBef>
            </a:pPr>
            <a:endParaRPr lang="en-US"/>
          </a:p>
          <a:p>
            <a:endParaRPr lang="en-US"/>
          </a:p>
        </p:txBody>
      </p:sp>
      <p:sp>
        <p:nvSpPr>
          <p:cNvPr id="15" name="HeaderGradient" hidden="1">
            <a:extLst>
              <a:ext uri="{FF2B5EF4-FFF2-40B4-BE49-F238E27FC236}">
                <a16:creationId xmlns:a16="http://schemas.microsoft.com/office/drawing/2014/main" id="{1F961E79-BF54-0610-26DB-BF14D48D7987}"/>
              </a:ext>
            </a:extLst>
          </p:cNvPr>
          <p:cNvSpPr/>
          <p:nvPr/>
        </p:nvSpPr>
        <p:spPr>
          <a:xfrm>
            <a:off x="0" y="0"/>
            <a:ext cx="6857999" cy="2011680"/>
          </a:xfrm>
          <a:prstGeom prst="rect">
            <a:avLst/>
          </a:prstGeom>
          <a:gradFill flip="none" rotWithShape="1">
            <a:gsLst>
              <a:gs pos="0">
                <a:schemeClr val="tx1">
                  <a:lumMod val="95000"/>
                  <a:lumOff val="5000"/>
                  <a:alpha val="94000"/>
                </a:schemeClr>
              </a:gs>
              <a:gs pos="37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015BA98-BDCB-E24B-7B21-027688335DBA}"/>
              </a:ext>
            </a:extLst>
          </p:cNvPr>
          <p:cNvSpPr>
            <a:spLocks noGrp="1"/>
          </p:cNvSpPr>
          <p:nvPr>
            <p:ph type="title"/>
          </p:nvPr>
        </p:nvSpPr>
        <p:spPr/>
        <p:txBody>
          <a:bodyPr/>
          <a:lstStyle/>
          <a:p>
            <a:r>
              <a:rPr lang="en-US">
                <a:solidFill>
                  <a:schemeClr val="bg1"/>
                </a:solidFill>
              </a:rPr>
              <a:t>Project</a:t>
            </a:r>
            <a:r>
              <a:rPr lang="en-US"/>
              <a:t> Overview</a:t>
            </a:r>
          </a:p>
        </p:txBody>
      </p:sp>
      <p:sp>
        <p:nvSpPr>
          <p:cNvPr id="3" name="Text Placeholder 11">
            <a:extLst>
              <a:ext uri="{FF2B5EF4-FFF2-40B4-BE49-F238E27FC236}">
                <a16:creationId xmlns:a16="http://schemas.microsoft.com/office/drawing/2014/main" id="{0A6D85CE-30F3-A564-00C1-BE074D3315A4}"/>
              </a:ext>
            </a:extLst>
          </p:cNvPr>
          <p:cNvSpPr txBox="1">
            <a:spLocks/>
          </p:cNvSpPr>
          <p:nvPr/>
        </p:nvSpPr>
        <p:spPr>
          <a:xfrm>
            <a:off x="0" y="2220594"/>
            <a:ext cx="2286000" cy="6313806"/>
          </a:xfrm>
          <a:prstGeom prst="rect">
            <a:avLst/>
          </a:prstGeom>
          <a:solidFill>
            <a:srgbClr val="D3D9E1">
              <a:alpha val="50196"/>
            </a:srgbClr>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18288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ctr" defTabSz="457200"/>
            <a:r>
              <a:rPr lang="en-US" sz="1600" cap="all">
                <a:latin typeface="Roboto Condensed" panose="02000000000000000000" pitchFamily="2" charset="0"/>
                <a:ea typeface="Roboto Condensed" panose="02000000000000000000" pitchFamily="2" charset="0"/>
              </a:rPr>
              <a:t>Executive Summary</a:t>
            </a:r>
          </a:p>
        </p:txBody>
      </p:sp>
      <p:sp>
        <p:nvSpPr>
          <p:cNvPr id="6" name="TextBox 5">
            <a:extLst>
              <a:ext uri="{FF2B5EF4-FFF2-40B4-BE49-F238E27FC236}">
                <a16:creationId xmlns:a16="http://schemas.microsoft.com/office/drawing/2014/main" id="{295E8323-D351-37E7-83B7-472382E47573}"/>
              </a:ext>
            </a:extLst>
          </p:cNvPr>
          <p:cNvSpPr txBox="1"/>
          <p:nvPr/>
        </p:nvSpPr>
        <p:spPr>
          <a:xfrm>
            <a:off x="0" y="2955147"/>
            <a:ext cx="2286000" cy="5394041"/>
          </a:xfrm>
          <a:prstGeom prst="rect">
            <a:avLst/>
          </a:prstGeom>
          <a:noFill/>
        </p:spPr>
        <p:txBody>
          <a:bodyPr wrap="square" lIns="182880" rIns="18288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lang="en-US" sz="1400" b="1"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r>
              <a:rPr lang="en-US" sz="1400" b="1" spc="-30">
                <a:solidFill>
                  <a:srgbClr val="C00000"/>
                </a:solidFill>
                <a:highlight>
                  <a:srgbClr val="FFFF00"/>
                </a:highlight>
                <a:latin typeface="Calibri" panose="020F0502020204030204" pitchFamily="34" charset="0"/>
                <a:ea typeface="Calibri" panose="020F0502020204030204" pitchFamily="34" charset="0"/>
                <a:cs typeface="Calibri" panose="020F0502020204030204" pitchFamily="34" charset="0"/>
              </a:rPr>
              <a:t>COMPANY</a:t>
            </a:r>
            <a:r>
              <a:rPr lang="en-US" sz="1400" b="1" spc="-3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t>
            </a:r>
            <a:r>
              <a:rPr lang="en-US" b="1">
                <a:solidFill>
                  <a:schemeClr val="tx1">
                    <a:lumMod val="65000"/>
                    <a:lumOff val="35000"/>
                  </a:schemeClr>
                </a:solidFill>
                <a:latin typeface="Lato"/>
                <a:cs typeface="Calibri"/>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seeks to enhance their current training methods for _____. The goal is to address operational errors, safety risks, and inefficiencies in the existing training process. They envision a solution that leverages advanced technology to provide immersive and realistic training experiences for operators of their _____.</a:t>
            </a:r>
          </a:p>
          <a:p>
            <a:pPr marL="0" marR="0" lvl="0" indent="0" defTabSz="457200" rtl="0" eaLnBrk="1" fontAlgn="auto" latinLnBrk="0" hangingPunct="1">
              <a:lnSpc>
                <a:spcPct val="110000"/>
              </a:lnSpc>
              <a:spcBef>
                <a:spcPts val="0"/>
              </a:spcBef>
              <a:spcAft>
                <a:spcPts val="0"/>
              </a:spcAft>
              <a:buClrTx/>
              <a:buSzTx/>
              <a:buFontTx/>
              <a:buNone/>
              <a:tabLst/>
              <a:defRPr/>
            </a:pPr>
            <a:endPar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400" b="1"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r>
              <a:rPr kumimoji="0" lang="en-US" sz="16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en-US" sz="12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proposes to develop and deliver a custom-built ____ interactive solution. The simulator will faithfully replicate ____. By_____, ForgeFX aims to provide an immersive and realistic experience that enhances operator efficiency, productivity, and safety.</a:t>
            </a:r>
            <a:endParaRPr kumimoji="0" lang="en-US" sz="16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defTabSz="457200" rtl="0" eaLnBrk="1" fontAlgn="auto" latinLnBrk="0" hangingPunct="1">
              <a:lnSpc>
                <a:spcPct val="110000"/>
              </a:lnSpc>
              <a:spcBef>
                <a:spcPts val="0"/>
              </a:spcBef>
              <a:spcAft>
                <a:spcPts val="0"/>
              </a:spcAft>
              <a:buClrTx/>
              <a:buSzTx/>
              <a:buFontTx/>
              <a:buNone/>
              <a:tabLst/>
              <a:defRPr/>
            </a:pPr>
            <a:endParaRPr kumimoji="0" lang="en-US" sz="1600" b="0" i="0" u="non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8" name="Straight Connector 7">
            <a:extLst>
              <a:ext uri="{FF2B5EF4-FFF2-40B4-BE49-F238E27FC236}">
                <a16:creationId xmlns:a16="http://schemas.microsoft.com/office/drawing/2014/main" id="{869A7701-1EF1-8CBF-CFA1-109DFA9D90CC}"/>
              </a:ext>
            </a:extLst>
          </p:cNvPr>
          <p:cNvCxnSpPr>
            <a:cxnSpLocks/>
          </p:cNvCxnSpPr>
          <p:nvPr/>
        </p:nvCxnSpPr>
        <p:spPr>
          <a:xfrm>
            <a:off x="617935" y="2719388"/>
            <a:ext cx="10501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85468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55530064-B4A0-9DC7-B5A6-2E46AEDFB2A3}"/>
              </a:ext>
            </a:extLst>
          </p:cNvPr>
          <p:cNvPicPr>
            <a:picLocks noGrp="1" noChangeAspect="1"/>
          </p:cNvPicPr>
          <p:nvPr>
            <p:ph type="pic" sz="quarter" idx="11"/>
          </p:nvPr>
        </p:nvPicPr>
        <p:blipFill rotWithShape="1">
          <a:blip r:embed="rId2"/>
          <a:srcRect t="1636" b="1636"/>
          <a:stretch/>
        </p:blipFill>
        <p:spPr>
          <a:xfrm>
            <a:off x="0" y="0"/>
            <a:ext cx="6858000" cy="6722076"/>
          </a:xfrm>
        </p:spPr>
      </p:pic>
      <p:sp>
        <p:nvSpPr>
          <p:cNvPr id="3" name="Title 2">
            <a:extLst>
              <a:ext uri="{FF2B5EF4-FFF2-40B4-BE49-F238E27FC236}">
                <a16:creationId xmlns:a16="http://schemas.microsoft.com/office/drawing/2014/main" id="{47880E04-D66B-8E18-92E5-77200E125CD5}"/>
              </a:ext>
            </a:extLst>
          </p:cNvPr>
          <p:cNvSpPr>
            <a:spLocks noGrp="1"/>
          </p:cNvSpPr>
          <p:nvPr>
            <p:ph type="title"/>
          </p:nvPr>
        </p:nvSpPr>
        <p:spPr>
          <a:xfrm>
            <a:off x="457201" y="6949440"/>
            <a:ext cx="4727050" cy="1366638"/>
          </a:xfrm>
        </p:spPr>
        <p:txBody>
          <a:bodyPr/>
          <a:lstStyle/>
          <a:p>
            <a:r>
              <a:rPr lang="en-US">
                <a:solidFill>
                  <a:schemeClr val="tx1"/>
                </a:solidFill>
              </a:rPr>
              <a:t>User</a:t>
            </a:r>
            <a:r>
              <a:rPr lang="en-US"/>
              <a:t> Experience</a:t>
            </a:r>
          </a:p>
        </p:txBody>
      </p:sp>
      <p:sp>
        <p:nvSpPr>
          <p:cNvPr id="5" name="Text Placeholder 4" hidden="1">
            <a:extLst>
              <a:ext uri="{FF2B5EF4-FFF2-40B4-BE49-F238E27FC236}">
                <a16:creationId xmlns:a16="http://schemas.microsoft.com/office/drawing/2014/main" id="{3141B27B-6DCE-4684-9EF2-60A86338410B}"/>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540F98B9-1766-9B70-CD19-1271DFAFD854}"/>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572331189"/>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B4E7344E-F411-213E-13D9-EC883A1B3FA7}"/>
              </a:ext>
            </a:extLst>
          </p:cNvPr>
          <p:cNvPicPr>
            <a:picLocks noGrp="1" noChangeAspect="1"/>
          </p:cNvPicPr>
          <p:nvPr>
            <p:ph type="pic" sz="quarter" idx="10"/>
          </p:nvPr>
        </p:nvPicPr>
        <p:blipFill rotWithShape="1">
          <a:blip r:embed="rId2"/>
          <a:srcRect t="6007" b="6007"/>
          <a:stretch/>
        </p:blipFill>
        <p:spPr>
          <a:xfrm>
            <a:off x="0" y="0"/>
            <a:ext cx="6858000" cy="2011363"/>
          </a:xfrm>
        </p:spPr>
      </p:pic>
      <p:sp>
        <p:nvSpPr>
          <p:cNvPr id="13" name="Text Placeholder 12">
            <a:extLst>
              <a:ext uri="{FF2B5EF4-FFF2-40B4-BE49-F238E27FC236}">
                <a16:creationId xmlns:a16="http://schemas.microsoft.com/office/drawing/2014/main" id="{24CBC9FD-99C8-A6F7-43B6-1DE8FD7C6101}"/>
              </a:ext>
            </a:extLst>
          </p:cNvPr>
          <p:cNvSpPr>
            <a:spLocks noGrp="1"/>
          </p:cNvSpPr>
          <p:nvPr>
            <p:ph type="body" sz="quarter" idx="14"/>
          </p:nvPr>
        </p:nvSpPr>
        <p:spPr>
          <a:xfrm>
            <a:off x="457199" y="7138799"/>
            <a:ext cx="2341563" cy="1303337"/>
          </a:xfrm>
        </p:spPr>
        <p:txBody>
          <a:bodyPr/>
          <a:lstStyle/>
          <a:p>
            <a:pPr>
              <a:lnSpc>
                <a:spcPct val="110000"/>
              </a:lnSpc>
              <a:spcAft>
                <a:spcPts val="600"/>
              </a:spcAft>
              <a:defRPr/>
            </a:pPr>
            <a:r>
              <a:rPr lang="en-US" sz="10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several training simulators developed for JLG Industries, the virtual controls were conveniently placed in an otherwise unused space, scaled to be easily reached in MR, and designed to coordinate with the machines‘ real controls.</a:t>
            </a:r>
          </a:p>
        </p:txBody>
      </p:sp>
      <p:sp>
        <p:nvSpPr>
          <p:cNvPr id="12" name="Text Placeholder 11">
            <a:extLst>
              <a:ext uri="{FF2B5EF4-FFF2-40B4-BE49-F238E27FC236}">
                <a16:creationId xmlns:a16="http://schemas.microsoft.com/office/drawing/2014/main" id="{3D9E72D7-29F3-7049-AD2F-38B772682521}"/>
              </a:ext>
            </a:extLst>
          </p:cNvPr>
          <p:cNvSpPr>
            <a:spLocks noGrp="1"/>
          </p:cNvSpPr>
          <p:nvPr>
            <p:ph type="body" sz="quarter" idx="13"/>
          </p:nvPr>
        </p:nvSpPr>
        <p:spPr>
          <a:xfrm>
            <a:off x="457200" y="6897354"/>
            <a:ext cx="3586163" cy="311519"/>
          </a:xfrm>
        </p:spPr>
        <p:txBody>
          <a:bodyPr/>
          <a:lstStyle/>
          <a:p>
            <a:r>
              <a:rPr lang="en-US"/>
              <a:t>Case Study: JLG</a:t>
            </a:r>
          </a:p>
        </p:txBody>
      </p:sp>
      <p:pic>
        <p:nvPicPr>
          <p:cNvPr id="18" name="Picture Placeholder 17">
            <a:extLst>
              <a:ext uri="{FF2B5EF4-FFF2-40B4-BE49-F238E27FC236}">
                <a16:creationId xmlns:a16="http://schemas.microsoft.com/office/drawing/2014/main" id="{DACA58BB-37B5-8D40-6256-19CD981C4673}"/>
              </a:ext>
            </a:extLst>
          </p:cNvPr>
          <p:cNvPicPr>
            <a:picLocks noGrp="1" noChangeAspect="1"/>
          </p:cNvPicPr>
          <p:nvPr>
            <p:ph type="pic" sz="quarter" idx="17"/>
          </p:nvPr>
        </p:nvPicPr>
        <p:blipFill rotWithShape="1">
          <a:blip r:embed="rId3"/>
          <a:srcRect l="11183" t="3761" r="9331" b="5130"/>
          <a:stretch/>
        </p:blipFill>
        <p:spPr>
          <a:xfrm>
            <a:off x="3041650" y="6089650"/>
            <a:ext cx="3816350" cy="2460625"/>
          </a:xfrm>
        </p:spPr>
      </p:pic>
      <p:sp>
        <p:nvSpPr>
          <p:cNvPr id="14" name="Text Placeholder 13">
            <a:extLst>
              <a:ext uri="{FF2B5EF4-FFF2-40B4-BE49-F238E27FC236}">
                <a16:creationId xmlns:a16="http://schemas.microsoft.com/office/drawing/2014/main" id="{C5E1D1EE-5701-90EB-F01D-5336F0C9884F}"/>
              </a:ext>
            </a:extLst>
          </p:cNvPr>
          <p:cNvSpPr>
            <a:spLocks noGrp="1"/>
          </p:cNvSpPr>
          <p:nvPr>
            <p:ph type="body" sz="quarter" idx="15"/>
          </p:nvPr>
        </p:nvSpPr>
        <p:spPr>
          <a:xfrm>
            <a:off x="457200" y="2560320"/>
            <a:ext cx="1822450" cy="1149350"/>
          </a:xfrm>
        </p:spPr>
        <p:txBody>
          <a:bodyPr/>
          <a:lstStyle/>
          <a:p>
            <a:r>
              <a:rPr lang="en-US"/>
              <a:t>Enhancing Engagement</a:t>
            </a:r>
            <a:endParaRPr lang="id-ID"/>
          </a:p>
        </p:txBody>
      </p:sp>
      <p:sp>
        <p:nvSpPr>
          <p:cNvPr id="15" name="Text Placeholder 14">
            <a:extLst>
              <a:ext uri="{FF2B5EF4-FFF2-40B4-BE49-F238E27FC236}">
                <a16:creationId xmlns:a16="http://schemas.microsoft.com/office/drawing/2014/main" id="{42AEBA33-5B72-8B33-49FE-23A70E9EB0AC}"/>
              </a:ext>
            </a:extLst>
          </p:cNvPr>
          <p:cNvSpPr>
            <a:spLocks noGrp="1"/>
          </p:cNvSpPr>
          <p:nvPr>
            <p:ph type="body" sz="quarter" idx="16"/>
          </p:nvPr>
        </p:nvSpPr>
        <p:spPr>
          <a:xfrm>
            <a:off x="2468880" y="2194561"/>
            <a:ext cx="3931920" cy="4371340"/>
          </a:xfrm>
        </p:spPr>
        <p:txBody>
          <a:bodyPr/>
          <a:lstStyle/>
          <a:p>
            <a:r>
              <a:rPr lang="en-US"/>
              <a:t>The ways in which people interact with various computing devices have evolved a great deal, and ForgeFX stays current with the best practices of user experience (UX) design. Our goal is to craft intuitive interfaces that allow users to focus on the content of simulator lessons. Venturing into UX for a MR environment is a pioneering endeavor, one which ForgeFX has consistently been at the forefront to driving innovation as we advance the use of mixed reality training simulators.</a:t>
            </a:r>
          </a:p>
          <a:p>
            <a:r>
              <a:rPr lang="en-US"/>
              <a:t>An intuitive interface not only boosts engagement but ensures that learners stay motivated, navigating seamlessly through the virtual curriculum. The user interface is crucial in MR training as it dictates how trainees interact with lessons. Ultimately, an exceptional interface fosters a rewarding user experience, enhancing learners‘ enjoyment and information retention. </a:t>
            </a:r>
          </a:p>
          <a:p>
            <a:endParaRPr lang="en-US"/>
          </a:p>
        </p:txBody>
      </p:sp>
      <p:sp>
        <p:nvSpPr>
          <p:cNvPr id="11" name="HeaderGradient">
            <a:extLst>
              <a:ext uri="{FF2B5EF4-FFF2-40B4-BE49-F238E27FC236}">
                <a16:creationId xmlns:a16="http://schemas.microsoft.com/office/drawing/2014/main" id="{774D01DE-DE78-25DA-CEAA-BA804AD9D129}"/>
              </a:ext>
            </a:extLst>
          </p:cNvPr>
          <p:cNvSpPr/>
          <p:nvPr/>
        </p:nvSpPr>
        <p:spPr>
          <a:xfrm>
            <a:off x="0" y="0"/>
            <a:ext cx="6857999" cy="2011680"/>
          </a:xfrm>
          <a:prstGeom prst="rect">
            <a:avLst/>
          </a:prstGeom>
          <a:gradFill flip="none" rotWithShape="1">
            <a:gsLst>
              <a:gs pos="0">
                <a:schemeClr val="tx1">
                  <a:lumMod val="95000"/>
                  <a:lumOff val="5000"/>
                  <a:alpha val="61000"/>
                </a:schemeClr>
              </a:gs>
              <a:gs pos="44000">
                <a:schemeClr val="tx1">
                  <a:lumMod val="95000"/>
                  <a:lumOff val="5000"/>
                  <a:alpha val="0"/>
                </a:schemeClr>
              </a:gs>
            </a:gsLst>
            <a:lin ang="165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AC8A7143-1C37-F3B0-B1AD-781EBC61FFCF}"/>
              </a:ext>
            </a:extLst>
          </p:cNvPr>
          <p:cNvSpPr>
            <a:spLocks noGrp="1"/>
          </p:cNvSpPr>
          <p:nvPr>
            <p:ph type="title"/>
          </p:nvPr>
        </p:nvSpPr>
        <p:spPr>
          <a:xfrm>
            <a:off x="457200" y="1600201"/>
            <a:ext cx="5787655" cy="411480"/>
          </a:xfrm>
        </p:spPr>
        <p:txBody>
          <a:bodyPr/>
          <a:lstStyle/>
          <a:p>
            <a:r>
              <a:rPr lang="en-US">
                <a:solidFill>
                  <a:schemeClr val="bg1"/>
                </a:solidFill>
              </a:rPr>
              <a:t>User</a:t>
            </a:r>
            <a:r>
              <a:rPr lang="en-US"/>
              <a:t> Experience</a:t>
            </a:r>
          </a:p>
        </p:txBody>
      </p:sp>
    </p:spTree>
    <p:extLst>
      <p:ext uri="{BB962C8B-B14F-4D97-AF65-F5344CB8AC3E}">
        <p14:creationId xmlns:p14="http://schemas.microsoft.com/office/powerpoint/2010/main" val="201160443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BodyText1">
            <a:extLst>
              <a:ext uri="{FF2B5EF4-FFF2-40B4-BE49-F238E27FC236}">
                <a16:creationId xmlns:a16="http://schemas.microsoft.com/office/drawing/2014/main" id="{304F812C-E6D8-BF55-D01D-B879C5DED0DE}"/>
              </a:ext>
            </a:extLst>
          </p:cNvPr>
          <p:cNvSpPr txBox="1"/>
          <p:nvPr/>
        </p:nvSpPr>
        <p:spPr>
          <a:xfrm>
            <a:off x="457200" y="1534633"/>
            <a:ext cx="3931920" cy="570477"/>
          </a:xfrm>
          <a:prstGeom prst="rect">
            <a:avLst/>
          </a:prstGeom>
          <a:noFill/>
        </p:spPr>
        <p:txBody>
          <a:bodyPr wrap="square" lIns="0" tIns="0" rIns="0">
            <a:spAutoFit/>
          </a:bodyPr>
          <a:lstStyle/>
          <a:p>
            <a:pPr>
              <a:lnSpc>
                <a:spcPct val="110000"/>
              </a:lnSpc>
              <a:spcAft>
                <a:spcPts val="600"/>
              </a:spcAft>
            </a:pPr>
            <a:r>
              <a:rPr lang="en-US" sz="1050" b="0" i="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These components are integral to a robust, compelling simulator. The following pages describe in more detail how these features work to achieve a rewarding educational experience. </a:t>
            </a:r>
          </a:p>
        </p:txBody>
      </p:sp>
      <p:sp>
        <p:nvSpPr>
          <p:cNvPr id="27" name="Title">
            <a:extLst>
              <a:ext uri="{FF2B5EF4-FFF2-40B4-BE49-F238E27FC236}">
                <a16:creationId xmlns:a16="http://schemas.microsoft.com/office/drawing/2014/main" id="{6D7B113D-38FE-BBD9-69B8-56F22D15BBF6}"/>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Custom</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Features</a:t>
            </a:r>
          </a:p>
        </p:txBody>
      </p:sp>
      <p:sp>
        <p:nvSpPr>
          <p:cNvPr id="2" name="Project Title Placeholder">
            <a:extLst>
              <a:ext uri="{FF2B5EF4-FFF2-40B4-BE49-F238E27FC236}">
                <a16:creationId xmlns:a16="http://schemas.microsoft.com/office/drawing/2014/main" id="{C6E8412D-1CFC-8134-E2EE-6A44805CC24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a:t>
            </a:r>
            <a:r>
              <a:rPr lang="en-US" sz="1050" spc="300">
                <a:solidFill>
                  <a:srgbClr val="C00000"/>
                </a:solidFill>
                <a:latin typeface="Lato" panose="020F0502020204030203" pitchFamily="34" charset="0"/>
                <a:cs typeface="Lato" panose="020F0502020204030203" pitchFamily="34" charset="0"/>
              </a:rPr>
              <a:t>PROJECT</a:t>
            </a:r>
            <a:r>
              <a:rPr lang="en-US" sz="1050" spc="300">
                <a:solidFill>
                  <a:schemeClr val="bg1">
                    <a:lumMod val="65000"/>
                  </a:schemeClr>
                </a:solidFill>
                <a:latin typeface="Lato" panose="020F0502020204030203" pitchFamily="34" charset="0"/>
                <a:cs typeface="Lato" panose="020F0502020204030203" pitchFamily="34" charset="0"/>
              </a:rPr>
              <a:t>]</a:t>
            </a:r>
          </a:p>
        </p:txBody>
      </p:sp>
      <p:sp>
        <p:nvSpPr>
          <p:cNvPr id="62" name="Box 9">
            <a:extLst>
              <a:ext uri="{FF2B5EF4-FFF2-40B4-BE49-F238E27FC236}">
                <a16:creationId xmlns:a16="http://schemas.microsoft.com/office/drawing/2014/main" id="{8B749E22-19DB-58F8-A285-5808BD29E3C6}"/>
              </a:ext>
            </a:extLst>
          </p:cNvPr>
          <p:cNvSpPr>
            <a:spLocks noGrp="1" noRot="1" noMove="1" noResize="1" noEditPoints="1" noAdjustHandles="1" noChangeArrowheads="1" noChangeShapeType="1"/>
          </p:cNvSpPr>
          <p:nvPr/>
        </p:nvSpPr>
        <p:spPr>
          <a:xfrm>
            <a:off x="4573154" y="656873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Custom Feature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Right-click icon and select Change Graphic &gt; From Icons. Then you can replace the silly banana.</a:t>
            </a:r>
          </a:p>
        </p:txBody>
      </p:sp>
      <p:sp>
        <p:nvSpPr>
          <p:cNvPr id="60" name="Box 8">
            <a:extLst>
              <a:ext uri="{FF2B5EF4-FFF2-40B4-BE49-F238E27FC236}">
                <a16:creationId xmlns:a16="http://schemas.microsoft.com/office/drawing/2014/main" id="{EA2E795F-0DE7-ED92-540E-0A9006F9E29B}"/>
              </a:ext>
            </a:extLst>
          </p:cNvPr>
          <p:cNvSpPr>
            <a:spLocks noGrp="1" noRot="1" noMove="1" noResize="1" noEditPoints="1" noAdjustHandles="1" noChangeArrowheads="1" noChangeShapeType="1"/>
          </p:cNvSpPr>
          <p:nvPr/>
        </p:nvSpPr>
        <p:spPr>
          <a:xfrm>
            <a:off x="2515177" y="656873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Custom Feature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Right-click icon and select Change Graphic &gt; From Icons. Then you can replace the silly banana.</a:t>
            </a:r>
          </a:p>
        </p:txBody>
      </p:sp>
      <p:sp>
        <p:nvSpPr>
          <p:cNvPr id="61" name="Box 7">
            <a:extLst>
              <a:ext uri="{FF2B5EF4-FFF2-40B4-BE49-F238E27FC236}">
                <a16:creationId xmlns:a16="http://schemas.microsoft.com/office/drawing/2014/main" id="{858ABBEC-3B7F-3823-0DBF-7DFF35FA0229}"/>
              </a:ext>
            </a:extLst>
          </p:cNvPr>
          <p:cNvSpPr>
            <a:spLocks noGrp="1" noRot="1" noMove="1" noResize="1" noEditPoints="1" noAdjustHandles="1" noChangeArrowheads="1" noChangeShapeType="1"/>
          </p:cNvSpPr>
          <p:nvPr/>
        </p:nvSpPr>
        <p:spPr>
          <a:xfrm>
            <a:off x="457200" y="656873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Custom Feature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Right-click icon and select Change Graphic &gt; From Icons. Then you can replace the silly banana.</a:t>
            </a:r>
          </a:p>
        </p:txBody>
      </p:sp>
      <p:sp>
        <p:nvSpPr>
          <p:cNvPr id="59" name="Box 6">
            <a:extLst>
              <a:ext uri="{FF2B5EF4-FFF2-40B4-BE49-F238E27FC236}">
                <a16:creationId xmlns:a16="http://schemas.microsoft.com/office/drawing/2014/main" id="{D706DA71-5826-79A5-15EA-33CA4D31E3E4}"/>
              </a:ext>
            </a:extLst>
          </p:cNvPr>
          <p:cNvSpPr>
            <a:spLocks noGrp="1" noRot="1" noMove="1" noResize="1" noEditPoints="1" noAdjustHandles="1" noChangeArrowheads="1" noChangeShapeType="1"/>
          </p:cNvSpPr>
          <p:nvPr/>
        </p:nvSpPr>
        <p:spPr>
          <a:xfrm>
            <a:off x="4573154" y="450674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Custom Feature</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Right-click icon and select Change Graphic &gt; From Icons. Then you can replace the silly banana.</a:t>
            </a:r>
          </a:p>
        </p:txBody>
      </p:sp>
      <p:sp>
        <p:nvSpPr>
          <p:cNvPr id="58" name="Box 5">
            <a:extLst>
              <a:ext uri="{FF2B5EF4-FFF2-40B4-BE49-F238E27FC236}">
                <a16:creationId xmlns:a16="http://schemas.microsoft.com/office/drawing/2014/main" id="{83B7FFF8-488A-1F7D-9087-8779B986C281}"/>
              </a:ext>
            </a:extLst>
          </p:cNvPr>
          <p:cNvSpPr>
            <a:spLocks noGrp="1" noRot="1" noMove="1" noResize="1" noEditPoints="1" noAdjustHandles="1" noChangeArrowheads="1" noChangeShapeType="1"/>
          </p:cNvSpPr>
          <p:nvPr/>
        </p:nvSpPr>
        <p:spPr>
          <a:xfrm>
            <a:off x="2515177" y="4512831"/>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Fail States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Allowing the trainees to make mistakes safely in a virtual space will help ensure that they avoid mistakes on the job.</a:t>
            </a:r>
          </a:p>
        </p:txBody>
      </p:sp>
      <p:sp>
        <p:nvSpPr>
          <p:cNvPr id="57" name="Box 4">
            <a:extLst>
              <a:ext uri="{FF2B5EF4-FFF2-40B4-BE49-F238E27FC236}">
                <a16:creationId xmlns:a16="http://schemas.microsoft.com/office/drawing/2014/main" id="{E86F61A3-DF4F-07D7-07AB-FCB82556B306}"/>
              </a:ext>
            </a:extLst>
          </p:cNvPr>
          <p:cNvSpPr>
            <a:spLocks noGrp="1" noRot="1" noMove="1" noResize="1" noEditPoints="1" noAdjustHandles="1" noChangeArrowheads="1" noChangeShapeType="1"/>
          </p:cNvSpPr>
          <p:nvPr/>
        </p:nvSpPr>
        <p:spPr>
          <a:xfrm>
            <a:off x="457200" y="450674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Real-World Controls Integration</a:t>
            </a:r>
          </a:p>
          <a:p>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Utilizing modern best practices in user interaction design ensures an easy and intuitive application</a:t>
            </a:r>
          </a:p>
        </p:txBody>
      </p:sp>
      <p:sp>
        <p:nvSpPr>
          <p:cNvPr id="56" name="Box 3">
            <a:extLst>
              <a:ext uri="{FF2B5EF4-FFF2-40B4-BE49-F238E27FC236}">
                <a16:creationId xmlns:a16="http://schemas.microsoft.com/office/drawing/2014/main" id="{715DE42C-13C0-B0B6-285F-5620E2A577DE}"/>
              </a:ext>
            </a:extLst>
          </p:cNvPr>
          <p:cNvSpPr>
            <a:spLocks noGrp="1" noRot="1" noMove="1" noResize="1" noEditPoints="1" noAdjustHandles="1" noChangeArrowheads="1" noChangeShapeType="1"/>
          </p:cNvSpPr>
          <p:nvPr/>
        </p:nvSpPr>
        <p:spPr>
          <a:xfrm>
            <a:off x="4573154" y="246888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Multiple Languages</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Incorporation of additional languages promotes inclusivity and equivalent proficiency for all trainees.</a:t>
            </a:r>
          </a:p>
        </p:txBody>
      </p:sp>
      <p:sp>
        <p:nvSpPr>
          <p:cNvPr id="55" name="Box 2">
            <a:extLst>
              <a:ext uri="{FF2B5EF4-FFF2-40B4-BE49-F238E27FC236}">
                <a16:creationId xmlns:a16="http://schemas.microsoft.com/office/drawing/2014/main" id="{BD3725B3-10BB-30DF-DF4E-C6C77D12116A}"/>
              </a:ext>
            </a:extLst>
          </p:cNvPr>
          <p:cNvSpPr>
            <a:spLocks noGrp="1" noRot="1" noMove="1" noResize="1" noEditPoints="1" noAdjustHandles="1" noChangeArrowheads="1" noChangeShapeType="1"/>
          </p:cNvSpPr>
          <p:nvPr/>
        </p:nvSpPr>
        <p:spPr>
          <a:xfrm>
            <a:off x="2515177" y="246888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LMS Integration</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Include the simulation users’ progress with your established training courses and evaluation system.</a:t>
            </a:r>
          </a:p>
        </p:txBody>
      </p:sp>
      <p:sp>
        <p:nvSpPr>
          <p:cNvPr id="50" name="Box 1">
            <a:extLst>
              <a:ext uri="{FF2B5EF4-FFF2-40B4-BE49-F238E27FC236}">
                <a16:creationId xmlns:a16="http://schemas.microsoft.com/office/drawing/2014/main" id="{B79192CF-68E7-C1BA-4DC7-8A37D47F36F0}"/>
              </a:ext>
            </a:extLst>
          </p:cNvPr>
          <p:cNvSpPr>
            <a:spLocks noGrp="1" noRot="1" noMove="1" noResize="1" noEditPoints="1" noAdjustHandles="1" noChangeArrowheads="1" noChangeShapeType="1"/>
          </p:cNvSpPr>
          <p:nvPr/>
        </p:nvSpPr>
        <p:spPr>
          <a:xfrm>
            <a:off x="457200" y="2468880"/>
            <a:ext cx="1828800" cy="1828800"/>
          </a:xfrm>
          <a:prstGeom prst="rect">
            <a:avLst/>
          </a:prstGeom>
          <a:gradFill>
            <a:gsLst>
              <a:gs pos="0">
                <a:srgbClr val="D3D9E1">
                  <a:alpha val="0"/>
                </a:srgbClr>
              </a:gs>
              <a:gs pos="100000">
                <a:srgbClr val="D3D9E1">
                  <a:alpha val="24706"/>
                </a:srgbClr>
              </a:gs>
            </a:gsLst>
            <a:lin ang="180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lIns="64008" tIns="64008" rIns="64008" bIns="64008" rtlCol="0" anchor="b"/>
          <a:lstStyle/>
          <a:p>
            <a:pPr>
              <a:spcAft>
                <a:spcPts val="300"/>
              </a:spcAft>
            </a:pPr>
            <a:r>
              <a:rPr lang="en-US" sz="1100" cap="all" spc="50">
                <a:solidFill>
                  <a:schemeClr val="tx1">
                    <a:lumMod val="65000"/>
                    <a:lumOff val="35000"/>
                  </a:schemeClr>
                </a:solidFill>
                <a:latin typeface="Roboto Condensed" panose="02000000000000000000" pitchFamily="2" charset="0"/>
                <a:ea typeface="Roboto Condensed" panose="02000000000000000000" pitchFamily="2" charset="0"/>
              </a:rPr>
              <a:t>Multi-User Training</a:t>
            </a:r>
          </a:p>
          <a:p>
            <a:pPr>
              <a:spcAft>
                <a:spcPts val="300"/>
              </a:spcAft>
            </a:pPr>
            <a:r>
              <a:rPr lang="en-US" sz="105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Full-scale 3D digital replicas of your equipment closely reproduce the experience of real-world training.</a:t>
            </a:r>
          </a:p>
        </p:txBody>
      </p:sp>
      <p:pic>
        <p:nvPicPr>
          <p:cNvPr id="97" name="Graphic 8" descr="Banana Peel outline">
            <a:extLst>
              <a:ext uri="{FF2B5EF4-FFF2-40B4-BE49-F238E27FC236}">
                <a16:creationId xmlns:a16="http://schemas.microsoft.com/office/drawing/2014/main" id="{A1ABB527-F291-91E5-9A3A-3C375AF8D42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2685892" y="6696907"/>
            <a:ext cx="640080" cy="640080"/>
          </a:xfrm>
          <a:prstGeom prst="rect">
            <a:avLst/>
          </a:prstGeom>
        </p:spPr>
      </p:pic>
      <p:pic>
        <p:nvPicPr>
          <p:cNvPr id="95" name="Graphic 7" descr="Banana Peel outline">
            <a:extLst>
              <a:ext uri="{FF2B5EF4-FFF2-40B4-BE49-F238E27FC236}">
                <a16:creationId xmlns:a16="http://schemas.microsoft.com/office/drawing/2014/main" id="{851D4758-72F3-5233-AFCF-53975B8C861B}"/>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650330" y="6696907"/>
            <a:ext cx="640080" cy="640080"/>
          </a:xfrm>
          <a:prstGeom prst="rect">
            <a:avLst/>
          </a:prstGeom>
        </p:spPr>
      </p:pic>
      <p:pic>
        <p:nvPicPr>
          <p:cNvPr id="89" name="Graphic 6" descr="Banana Peel outline">
            <a:extLst>
              <a:ext uri="{FF2B5EF4-FFF2-40B4-BE49-F238E27FC236}">
                <a16:creationId xmlns:a16="http://schemas.microsoft.com/office/drawing/2014/main" id="{C5D50057-ED3C-396C-6571-6D52DCDE12E1}"/>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801378" y="4584684"/>
            <a:ext cx="640080" cy="640080"/>
          </a:xfrm>
          <a:prstGeom prst="rect">
            <a:avLst/>
          </a:prstGeom>
        </p:spPr>
      </p:pic>
      <p:pic>
        <p:nvPicPr>
          <p:cNvPr id="84" name="Graphic 3" descr="Internet Of Things outline">
            <a:extLst>
              <a:ext uri="{FF2B5EF4-FFF2-40B4-BE49-F238E27FC236}">
                <a16:creationId xmlns:a16="http://schemas.microsoft.com/office/drawing/2014/main" id="{B51BD822-45AA-BB4B-850E-9E988BF0D21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2685892" y="2565819"/>
            <a:ext cx="640080" cy="640080"/>
          </a:xfrm>
          <a:prstGeom prst="rect">
            <a:avLst/>
          </a:prstGeom>
        </p:spPr>
      </p:pic>
      <p:pic>
        <p:nvPicPr>
          <p:cNvPr id="70" name="Graphic 1" descr="Cycle with people outline">
            <a:extLst>
              <a:ext uri="{FF2B5EF4-FFF2-40B4-BE49-F238E27FC236}">
                <a16:creationId xmlns:a16="http://schemas.microsoft.com/office/drawing/2014/main" id="{74883C89-41F9-25F7-A56F-52E5210F367C}"/>
              </a:ext>
            </a:extLst>
          </p:cNvPr>
          <p:cNvPicPr>
            <a:picLocks noChangeAspect="1"/>
          </p:cNvPicPr>
          <p:nvPr/>
        </p:nvPicPr>
        <p:blipFill>
          <a:blip r:embed="rId6">
            <a:extLst>
              <a:ext uri="{96DAC541-7B7A-43D3-8B79-37D633B846F1}">
                <asvg:svgBlip xmlns:asvg="http://schemas.microsoft.com/office/drawing/2016/SVG/main" r:embed="rId7"/>
              </a:ext>
            </a:extLst>
          </a:blip>
          <a:srcRect/>
          <a:stretch/>
        </p:blipFill>
        <p:spPr>
          <a:xfrm>
            <a:off x="608406" y="2523895"/>
            <a:ext cx="723928" cy="723928"/>
          </a:xfrm>
          <a:prstGeom prst="rect">
            <a:avLst/>
          </a:prstGeom>
        </p:spPr>
      </p:pic>
      <p:pic>
        <p:nvPicPr>
          <p:cNvPr id="5" name="Graphic 8" descr="Banana Peel outline">
            <a:extLst>
              <a:ext uri="{FF2B5EF4-FFF2-40B4-BE49-F238E27FC236}">
                <a16:creationId xmlns:a16="http://schemas.microsoft.com/office/drawing/2014/main" id="{FAA438F7-0579-4F27-2F6D-AB246740202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4801378" y="6696907"/>
            <a:ext cx="640080" cy="640080"/>
          </a:xfrm>
          <a:prstGeom prst="rect">
            <a:avLst/>
          </a:prstGeom>
        </p:spPr>
      </p:pic>
      <p:pic>
        <p:nvPicPr>
          <p:cNvPr id="6" name="Graphic 5" descr="Slippery outline">
            <a:extLst>
              <a:ext uri="{FF2B5EF4-FFF2-40B4-BE49-F238E27FC236}">
                <a16:creationId xmlns:a16="http://schemas.microsoft.com/office/drawing/2014/main" id="{71C720C9-2DF2-1748-186B-AB859EADDCFF}"/>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685892" y="4584684"/>
            <a:ext cx="640080" cy="640080"/>
          </a:xfrm>
          <a:prstGeom prst="rect">
            <a:avLst/>
          </a:prstGeom>
        </p:spPr>
      </p:pic>
      <p:pic>
        <p:nvPicPr>
          <p:cNvPr id="7" name="Graphic 6" descr="Steering Wheel outline">
            <a:extLst>
              <a:ext uri="{FF2B5EF4-FFF2-40B4-BE49-F238E27FC236}">
                <a16:creationId xmlns:a16="http://schemas.microsoft.com/office/drawing/2014/main" id="{FF6DDC55-D237-DF6D-1BB8-65A1A6760FE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0330" y="4584684"/>
            <a:ext cx="640080" cy="640080"/>
          </a:xfrm>
          <a:prstGeom prst="rect">
            <a:avLst/>
          </a:prstGeom>
        </p:spPr>
      </p:pic>
      <p:pic>
        <p:nvPicPr>
          <p:cNvPr id="8" name="Graphic 1">
            <a:extLst>
              <a:ext uri="{FF2B5EF4-FFF2-40B4-BE49-F238E27FC236}">
                <a16:creationId xmlns:a16="http://schemas.microsoft.com/office/drawing/2014/main" id="{1EC20C97-C560-00D3-3EE7-033F69DADE86}"/>
              </a:ext>
            </a:extLst>
          </p:cNvPr>
          <p:cNvPicPr>
            <a:picLocks noChangeAspect="1"/>
          </p:cNvPicPr>
          <p:nvPr/>
        </p:nvPicPr>
        <p:blipFill>
          <a:blip r:embed="rId12"/>
          <a:srcRect/>
          <a:stretch/>
        </p:blipFill>
        <p:spPr>
          <a:xfrm>
            <a:off x="4840483" y="2602658"/>
            <a:ext cx="561870" cy="566402"/>
          </a:xfrm>
          <a:prstGeom prst="rect">
            <a:avLst/>
          </a:prstGeom>
        </p:spPr>
      </p:pic>
    </p:spTree>
    <p:extLst>
      <p:ext uri="{BB962C8B-B14F-4D97-AF65-F5344CB8AC3E}">
        <p14:creationId xmlns:p14="http://schemas.microsoft.com/office/powerpoint/2010/main" val="130961104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6855" t="5713" r="4455" b="33838"/>
          <a:stretch/>
        </p:blipFill>
        <p:spPr>
          <a:xfrm>
            <a:off x="0" y="1"/>
            <a:ext cx="6858000" cy="4438651"/>
          </a:xfrm>
        </p:spPr>
      </p:pic>
      <p:sp>
        <p:nvSpPr>
          <p:cNvPr id="7" name="HeaderGradient">
            <a:extLst>
              <a:ext uri="{FF2B5EF4-FFF2-40B4-BE49-F238E27FC236}">
                <a16:creationId xmlns:a16="http://schemas.microsoft.com/office/drawing/2014/main" id="{FD2DBD73-F4C7-F8BE-B9F2-777777A5774D}"/>
              </a:ext>
            </a:extLst>
          </p:cNvPr>
          <p:cNvSpPr/>
          <p:nvPr/>
        </p:nvSpPr>
        <p:spPr>
          <a:xfrm>
            <a:off x="0" y="1786918"/>
            <a:ext cx="6857999" cy="2651733"/>
          </a:xfrm>
          <a:prstGeom prst="rect">
            <a:avLst/>
          </a:prstGeom>
          <a:gradFill flip="none" rotWithShape="1">
            <a:gsLst>
              <a:gs pos="30317">
                <a:srgbClr val="181717">
                  <a:alpha val="62000"/>
                </a:srgbClr>
              </a:gs>
              <a:gs pos="0">
                <a:schemeClr val="tx2">
                  <a:lumMod val="10000"/>
                  <a:alpha val="85000"/>
                </a:schemeClr>
              </a:gs>
              <a:gs pos="61000">
                <a:schemeClr val="tx2">
                  <a:lumMod val="10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200" y="3018838"/>
            <a:ext cx="4901609" cy="1152394"/>
          </a:xfrm>
        </p:spPr>
        <p:txBody>
          <a:bodyPr lIns="0" tIns="45720" rIns="0" bIns="45720" anchor="t"/>
          <a:lstStyle/>
          <a:p>
            <a:r>
              <a:rPr lang="en-US">
                <a:solidFill>
                  <a:schemeClr val="tx1"/>
                </a:solidFill>
                <a:latin typeface="Lato Black"/>
                <a:ea typeface="Lato Black"/>
                <a:cs typeface="Lato Black"/>
              </a:rPr>
              <a:t>Project</a:t>
            </a:r>
            <a:br>
              <a:rPr lang="en-US">
                <a:solidFill>
                  <a:schemeClr val="tx1"/>
                </a:solidFill>
                <a:latin typeface="Lato Black"/>
                <a:ea typeface="Lato Black"/>
                <a:cs typeface="Lato Black"/>
              </a:rPr>
            </a:br>
            <a:r>
              <a:rPr lang="en-US">
                <a:latin typeface="Lato Black"/>
                <a:ea typeface="Lato Black"/>
                <a:cs typeface="Lato Black"/>
              </a:rPr>
              <a:t>overview</a:t>
            </a:r>
          </a:p>
        </p:txBody>
      </p:sp>
      <p:sp>
        <p:nvSpPr>
          <p:cNvPr id="5" name="Text Placeholder 4" hidden="1">
            <a:extLst>
              <a:ext uri="{FF2B5EF4-FFF2-40B4-BE49-F238E27FC236}">
                <a16:creationId xmlns:a16="http://schemas.microsoft.com/office/drawing/2014/main" id="{75F14C23-26B9-35A8-122D-E3D3DF65D575}"/>
              </a:ext>
            </a:extLst>
          </p:cNvPr>
          <p:cNvSpPr>
            <a:spLocks noGrp="1"/>
          </p:cNvSpPr>
          <p:nvPr>
            <p:ph type="body" sz="quarter" idx="12"/>
          </p:nvPr>
        </p:nvSpPr>
        <p:spPr/>
        <p:txBody>
          <a:bodyPr/>
          <a:lstStyle/>
          <a:p>
            <a:r>
              <a:rPr lang="en-US"/>
              <a:t>Realistic</a:t>
            </a:r>
          </a:p>
        </p:txBody>
      </p:sp>
      <p:sp>
        <p:nvSpPr>
          <p:cNvPr id="2" name="Text Placeholder 1" hidden="1">
            <a:extLst>
              <a:ext uri="{FF2B5EF4-FFF2-40B4-BE49-F238E27FC236}">
                <a16:creationId xmlns:a16="http://schemas.microsoft.com/office/drawing/2014/main" id="{74370009-6252-5FA2-6585-A07BF04361BE}"/>
              </a:ext>
            </a:extLst>
          </p:cNvPr>
          <p:cNvSpPr>
            <a:spLocks noGrp="1"/>
          </p:cNvSpPr>
          <p:nvPr>
            <p:ph type="body" sz="quarter" idx="13"/>
          </p:nvPr>
        </p:nvSpPr>
        <p:spPr/>
        <p:txBody>
          <a:bodyPr/>
          <a:lstStyle/>
          <a:p>
            <a:endParaRPr lang="en-US"/>
          </a:p>
        </p:txBody>
      </p:sp>
      <p:sp>
        <p:nvSpPr>
          <p:cNvPr id="4" name="BodyText2">
            <a:extLst>
              <a:ext uri="{FF2B5EF4-FFF2-40B4-BE49-F238E27FC236}">
                <a16:creationId xmlns:a16="http://schemas.microsoft.com/office/drawing/2014/main" id="{8F4ACCE6-16ED-A6E8-3B80-FF338FCD3807}"/>
              </a:ext>
            </a:extLst>
          </p:cNvPr>
          <p:cNvSpPr/>
          <p:nvPr/>
        </p:nvSpPr>
        <p:spPr>
          <a:xfrm>
            <a:off x="457200" y="6787103"/>
            <a:ext cx="5943600" cy="1460272"/>
          </a:xfrm>
          <a:prstGeom prst="rect">
            <a:avLst/>
          </a:prstGeom>
        </p:spPr>
        <p:txBody>
          <a:bodyPr wrap="square" lIns="0" rIns="0" anchor="t">
            <a:spAutoFit/>
          </a:bodyPr>
          <a:lstStyle/>
          <a:p>
            <a:pPr marL="0" marR="0" lvl="0" indent="0" algn="l" defTabSz="457200" rtl="0" eaLnBrk="1" fontAlgn="auto" latinLnBrk="0" hangingPunct="1">
              <a:lnSpc>
                <a:spcPts val="1800"/>
              </a:lnSpc>
              <a:spcBef>
                <a:spcPts val="0"/>
              </a:spcBef>
              <a:spcAft>
                <a:spcPts val="0"/>
              </a:spcAft>
              <a:buClrTx/>
              <a:buSzTx/>
              <a:buFontTx/>
              <a:buNone/>
              <a:tabLst/>
              <a:defRPr/>
            </a:pPr>
            <a:r>
              <a:rPr kumimoji="0" lang="en-US" sz="1400" b="1" i="0" u="none" strike="noStrike" kern="1200" cap="none" spc="30" normalizeH="0" baseline="0" noProof="0">
                <a:ln>
                  <a:noFill/>
                </a:ln>
                <a:solidFill>
                  <a:schemeClr val="accent3"/>
                </a:solidFill>
                <a:effectLst/>
                <a:uLnTx/>
                <a:uFillTx/>
                <a:latin typeface="Lato"/>
                <a:ea typeface="+mn-ea"/>
                <a:cs typeface="Calibri"/>
              </a:rPr>
              <a:t>ForgeFX Simulations</a:t>
            </a:r>
            <a:r>
              <a:rPr kumimoji="0" lang="id-ID" sz="1400" b="1" i="0" u="none" strike="noStrike" kern="1200" cap="none" spc="30" normalizeH="0" baseline="0" noProof="0">
                <a:ln>
                  <a:noFill/>
                </a:ln>
                <a:solidFill>
                  <a:prstClr val="white">
                    <a:lumMod val="65000"/>
                    <a:lumOff val="35000"/>
                  </a:prstClr>
                </a:solidFill>
                <a:effectLst/>
                <a:uLnTx/>
                <a:uFillTx/>
                <a:latin typeface="Lato"/>
                <a:ea typeface="+mn-ea"/>
                <a:cs typeface="Calibri"/>
              </a:rPr>
              <a:t> </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is excited to propose the creation of the Pierce </a:t>
            </a:r>
            <a:r>
              <a:rPr lang="en-US" sz="1200">
                <a:solidFill>
                  <a:prstClr val="white">
                    <a:lumMod val="65000"/>
                    <a:lumOff val="35000"/>
                  </a:prstClr>
                </a:solidFill>
                <a:ea typeface="Calibri" panose="020F0502020204030204" pitchFamily="34" charset="0"/>
                <a:cs typeface="Calibri" panose="020F0502020204030204" pitchFamily="34" charset="0"/>
              </a:rPr>
              <a:t>Power Distribution Unit (PDU) Safety Qualification Virtual Reality Training</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Simulator. Leveraging state-of-the-art virtual reality (VR) technology and our proprietary ForgeSIM™ framework, this simulator will provide a comprehensive, hands-on training experience that closely replicates real-life situations</a:t>
            </a:r>
            <a:r>
              <a:rPr lang="en-US" sz="1200">
                <a:solidFill>
                  <a:prstClr val="white">
                    <a:lumMod val="65000"/>
                    <a:lumOff val="35000"/>
                  </a:prstClr>
                </a:solidFill>
                <a:ea typeface="Calibri" panose="020F0502020204030204" pitchFamily="34" charset="0"/>
                <a:cs typeface="Calibri" panose="020F0502020204030204" pitchFamily="34" charset="0"/>
              </a:rPr>
              <a:t>,</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increasing </a:t>
            </a:r>
            <a:r>
              <a:rPr lang="en-US" sz="1200">
                <a:solidFill>
                  <a:prstClr val="white">
                    <a:lumMod val="65000"/>
                    <a:lumOff val="35000"/>
                  </a:prstClr>
                </a:solidFill>
                <a:ea typeface="Calibri" panose="020F0502020204030204" pitchFamily="34" charset="0"/>
                <a:cs typeface="Calibri" panose="020F0502020204030204" pitchFamily="34" charset="0"/>
              </a:rPr>
              <a:t>the safety</a:t>
            </a:r>
            <a:r>
              <a:rPr kumimoji="0" lang="en-US" sz="1200" b="0" i="0" u="none" strike="noStrike" kern="1200" cap="none" normalizeH="0" baseline="0" noProof="0">
                <a:ln>
                  <a:noFill/>
                </a:ln>
                <a:solidFill>
                  <a:prstClr val="white">
                    <a:lumMod val="65000"/>
                    <a:lumOff val="35000"/>
                  </a:prstClr>
                </a:solidFill>
                <a:effectLst/>
                <a:uLnTx/>
                <a:uFillTx/>
                <a:ea typeface="Calibri" panose="020F0502020204030204" pitchFamily="34" charset="0"/>
                <a:cs typeface="Calibri" panose="020F0502020204030204" pitchFamily="34" charset="0"/>
              </a:rPr>
              <a:t> and efficiency of technicians; providing them with essential expertise to maintain and repair the Volterra electric fire truck.</a:t>
            </a:r>
          </a:p>
        </p:txBody>
      </p:sp>
      <p:sp>
        <p:nvSpPr>
          <p:cNvPr id="6" name="BodyText1">
            <a:extLst>
              <a:ext uri="{FF2B5EF4-FFF2-40B4-BE49-F238E27FC236}">
                <a16:creationId xmlns:a16="http://schemas.microsoft.com/office/drawing/2014/main" id="{C2580BB5-70AB-13BF-D57E-95B1FBE7DAF0}"/>
              </a:ext>
            </a:extLst>
          </p:cNvPr>
          <p:cNvSpPr/>
          <p:nvPr/>
        </p:nvSpPr>
        <p:spPr>
          <a:xfrm>
            <a:off x="457200" y="5341435"/>
            <a:ext cx="5943600" cy="1229439"/>
          </a:xfrm>
          <a:prstGeom prst="rect">
            <a:avLst/>
          </a:prstGeom>
        </p:spPr>
        <p:txBody>
          <a:bodyPr wrap="square" lIns="0" tIns="45720" rIns="0" bIns="45720" anchor="t">
            <a:spAutoFit/>
          </a:bodyPr>
          <a:lstStyle/>
          <a:p>
            <a:pPr>
              <a:lnSpc>
                <a:spcPts val="1800"/>
              </a:lnSpc>
              <a:defRPr/>
            </a:pPr>
            <a:r>
              <a:rPr kumimoji="0" lang="en-US" sz="1400" b="1" i="0" u="none" strike="noStrike" kern="1200" cap="none" spc="0" normalizeH="0" baseline="0" noProof="0">
                <a:ln>
                  <a:noFill/>
                </a:ln>
                <a:solidFill>
                  <a:schemeClr val="accent3"/>
                </a:solidFill>
                <a:effectLst/>
                <a:uLnTx/>
                <a:uFillTx/>
                <a:latin typeface="Lato" panose="020F0502020204030203" pitchFamily="34" charset="0"/>
                <a:ea typeface="Calibri"/>
                <a:cs typeface="Calibri"/>
              </a:rPr>
              <a:t>Pierce </a:t>
            </a:r>
            <a:r>
              <a:rPr lang="en-US" sz="1400" b="1">
                <a:solidFill>
                  <a:schemeClr val="accent3"/>
                </a:solidFill>
                <a:latin typeface="Lato" panose="020F0502020204030203" pitchFamily="34" charset="0"/>
                <a:ea typeface="Calibri"/>
                <a:cs typeface="Calibri"/>
              </a:rPr>
              <a:t>Manufacturing</a:t>
            </a:r>
            <a:r>
              <a:rPr lang="en-US" sz="1050" b="1">
                <a:solidFill>
                  <a:prstClr val="white">
                    <a:lumMod val="65000"/>
                    <a:lumOff val="35000"/>
                  </a:prstClr>
                </a:solidFill>
                <a:latin typeface="Calibri"/>
                <a:ea typeface="Calibri"/>
                <a:cs typeface="Calibri"/>
              </a:rPr>
              <a:t> </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leads the charge in innovative design with its Volterra electric fire truck, necessitating a transformation in maintenance and safety protocols. </a:t>
            </a:r>
            <a:r>
              <a:rPr lang="en-US" sz="1200">
                <a:solidFill>
                  <a:prstClr val="white">
                    <a:lumMod val="65000"/>
                    <a:lumOff val="35000"/>
                  </a:prstClr>
                </a:solidFill>
                <a:latin typeface="Calibri"/>
                <a:ea typeface="Calibri"/>
                <a:cs typeface="Calibri"/>
              </a:rPr>
              <a:t>A</a:t>
            </a:r>
            <a:r>
              <a:rPr kumimoji="0" lang="en-US" sz="1200" b="0" i="0" u="none" strike="noStrike" kern="1200" cap="none" normalizeH="0" baseline="0" noProof="0">
                <a:ln>
                  <a:noFill/>
                </a:ln>
                <a:solidFill>
                  <a:prstClr val="white">
                    <a:lumMod val="65000"/>
                    <a:lumOff val="35000"/>
                  </a:prstClr>
                </a:solidFill>
                <a:effectLst/>
                <a:uLnTx/>
                <a:uFillTx/>
                <a:latin typeface="Calibri"/>
                <a:ea typeface="Calibri"/>
                <a:cs typeface="Calibri"/>
              </a:rPr>
              <a:t> primary objective is to minimize the risk of electrocution during maintenance tasks by offering a virtual platform where technicians can acquire and refine their skills and address distinct challenges associated with the electric fire apparatus.</a:t>
            </a:r>
            <a:endParaRPr kumimoji="0" lang="en-US" sz="1200" b="0" i="0" u="none" strike="noStrike" kern="1200" cap="none" normalizeH="0" baseline="0" noProof="0">
              <a:ln>
                <a:noFill/>
              </a:ln>
              <a:solidFill>
                <a:prstClr val="white">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0" name="REVIEW tag">
            <a:extLst>
              <a:ext uri="{FF2B5EF4-FFF2-40B4-BE49-F238E27FC236}">
                <a16:creationId xmlns:a16="http://schemas.microsoft.com/office/drawing/2014/main" id="{2F6F8FD5-D0A8-46FB-0632-1166B59318DA}"/>
              </a:ext>
            </a:extLst>
          </p:cNvPr>
          <p:cNvSpPr txBox="1"/>
          <p:nvPr/>
        </p:nvSpPr>
        <p:spPr>
          <a:xfrm rot="20309290">
            <a:off x="5819299" y="8661340"/>
            <a:ext cx="115448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12" name="TextBox 11">
            <a:extLst>
              <a:ext uri="{FF2B5EF4-FFF2-40B4-BE49-F238E27FC236}">
                <a16:creationId xmlns:a16="http://schemas.microsoft.com/office/drawing/2014/main" id="{E82976F7-02B4-EE74-FC48-D1C182AE1C20}"/>
              </a:ext>
            </a:extLst>
          </p:cNvPr>
          <p:cNvSpPr txBox="1"/>
          <p:nvPr/>
        </p:nvSpPr>
        <p:spPr>
          <a:xfrm>
            <a:off x="457200" y="4619664"/>
            <a:ext cx="3486586" cy="369332"/>
          </a:xfrm>
          <a:prstGeom prst="rect">
            <a:avLst/>
          </a:prstGeom>
          <a:noFill/>
        </p:spPr>
        <p:txBody>
          <a:bodyPr wrap="square" lIns="0" rIns="0">
            <a:spAutoFit/>
          </a:bodyPr>
          <a:lstStyle/>
          <a:p>
            <a:pPr defTabSz="457200"/>
            <a:r>
              <a:rPr lang="en-US" sz="1800" cap="all">
                <a:latin typeface="Roboto Condensed" panose="02000000000000000000" pitchFamily="2" charset="0"/>
                <a:ea typeface="Roboto Condensed" panose="02000000000000000000" pitchFamily="2" charset="0"/>
              </a:rPr>
              <a:t>EXECUTIVE SUMMARY</a:t>
            </a:r>
          </a:p>
        </p:txBody>
      </p:sp>
    </p:spTree>
    <p:extLst>
      <p:ext uri="{BB962C8B-B14F-4D97-AF65-F5344CB8AC3E}">
        <p14:creationId xmlns:p14="http://schemas.microsoft.com/office/powerpoint/2010/main" val="176856683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46F4FF-8CEC-7C2C-DA10-E4D02B3D0A20}"/>
            </a:ext>
          </a:extLst>
        </p:cNvPr>
        <p:cNvGrpSpPr/>
        <p:nvPr/>
      </p:nvGrpSpPr>
      <p:grpSpPr>
        <a:xfrm>
          <a:off x="0" y="0"/>
          <a:ext cx="0" cy="0"/>
          <a:chOff x="0" y="0"/>
          <a:chExt cx="0" cy="0"/>
        </a:xfrm>
      </p:grpSpPr>
      <p:sp>
        <p:nvSpPr>
          <p:cNvPr id="9" name="ALIGNMENT" hidden="1">
            <a:extLst>
              <a:ext uri="{FF2B5EF4-FFF2-40B4-BE49-F238E27FC236}">
                <a16:creationId xmlns:a16="http://schemas.microsoft.com/office/drawing/2014/main" id="{253D873B-A061-77A5-19C4-E65ACC445706}"/>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8" name="EDIT tag" hidden="1">
            <a:extLst>
              <a:ext uri="{FF2B5EF4-FFF2-40B4-BE49-F238E27FC236}">
                <a16:creationId xmlns:a16="http://schemas.microsoft.com/office/drawing/2014/main" id="{BE464D99-C93A-65DE-279B-73345F568CB3}"/>
              </a:ext>
            </a:extLst>
          </p:cNvPr>
          <p:cNvSpPr txBox="1"/>
          <p:nvPr/>
        </p:nvSpPr>
        <p:spPr>
          <a:xfrm rot="20805525">
            <a:off x="2196404" y="4414653"/>
            <a:ext cx="2077340" cy="1015663"/>
          </a:xfrm>
          <a:prstGeom prst="rect">
            <a:avLst/>
          </a:prstGeom>
          <a:solidFill>
            <a:schemeClr val="bg1"/>
          </a:solidFill>
          <a:ln w="19050">
            <a:solidFill>
              <a:srgbClr val="C00000"/>
            </a:solidFill>
          </a:ln>
          <a:effectLst/>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sp>
        <p:nvSpPr>
          <p:cNvPr id="2" name="Project Title Placeholder">
            <a:extLst>
              <a:ext uri="{FF2B5EF4-FFF2-40B4-BE49-F238E27FC236}">
                <a16:creationId xmlns:a16="http://schemas.microsoft.com/office/drawing/2014/main" id="{E9947666-05B2-84C3-AF9A-720FF6F3CF62}"/>
              </a:ext>
            </a:extLst>
          </p:cNvPr>
          <p:cNvSpPr txBox="1"/>
          <p:nvPr/>
        </p:nvSpPr>
        <p:spPr>
          <a:xfrm>
            <a:off x="457200" y="532764"/>
            <a:ext cx="5632367" cy="253916"/>
          </a:xfrm>
          <a:prstGeom prst="rect">
            <a:avLst/>
          </a:prstGeom>
          <a:noFill/>
        </p:spPr>
        <p:txBody>
          <a:bodyPr wrap="square" lIns="0"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PROJECT NAME</a:t>
            </a:r>
          </a:p>
        </p:txBody>
      </p:sp>
      <p:sp>
        <p:nvSpPr>
          <p:cNvPr id="3" name="BodyText">
            <a:extLst>
              <a:ext uri="{FF2B5EF4-FFF2-40B4-BE49-F238E27FC236}">
                <a16:creationId xmlns:a16="http://schemas.microsoft.com/office/drawing/2014/main" id="{DFE793BB-17B7-F888-9581-E78EFFDD717A}"/>
              </a:ext>
            </a:extLst>
          </p:cNvPr>
          <p:cNvSpPr txBox="1"/>
          <p:nvPr/>
        </p:nvSpPr>
        <p:spPr>
          <a:xfrm>
            <a:off x="457195" y="1574800"/>
            <a:ext cx="5943600" cy="3717043"/>
          </a:xfrm>
          <a:prstGeom prst="rect">
            <a:avLst/>
          </a:prstGeom>
          <a:solidFill>
            <a:schemeClr val="bg1"/>
          </a:solidFill>
        </p:spPr>
        <p:txBody>
          <a:bodyPr wrap="square" lIns="0" rIns="0" rtlCol="0">
            <a:spAutoFit/>
          </a:bodyPr>
          <a:lstStyle/>
          <a:p>
            <a:pPr>
              <a:lnSpc>
                <a:spcPct val="110000"/>
              </a:lnSpc>
              <a:spcAft>
                <a:spcPts val="600"/>
              </a:spcAf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Hand tracking, in the context of standalone headsets such as the Meta Quest 3, is a technology that enables the tracking of user hand movements in the virtual reality (VR) environment. This technology allows for direct and natural manipulation of virtual objects, as opposed to clicking on them with a controller device, thereby providing an immersive and realistic training experience.</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In the proposed </a:t>
            </a:r>
            <a:r>
              <a:rPr lang="en-US" sz="1200" kern="0">
                <a:solidFill>
                  <a:schemeClr val="tx1">
                    <a:lumMod val="65000"/>
                    <a:lumOff val="35000"/>
                  </a:schemeClr>
                </a:solidFill>
                <a:effectLst/>
                <a:latin typeface="Calibri" panose="020F0502020204030204" pitchFamily="34" charset="0"/>
                <a:ea typeface="Calibri" panose="020F0502020204030204" pitchFamily="34" charset="0"/>
                <a:cs typeface="Calibri" panose="020F0502020204030204" pitchFamily="34" charset="0"/>
              </a:rPr>
              <a:t>simulator</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hand tracking will play a pivotal role in enhancing trainee engagement and knowledge retention. The following are key benefits of this feature:</a:t>
            </a:r>
          </a:p>
          <a:p>
            <a:pPr marL="171450" indent="-171450">
              <a:lnSpc>
                <a:spcPct val="110000"/>
              </a:lnSpc>
              <a:spcAft>
                <a:spcPts val="600"/>
              </a:spcAft>
              <a:buClr>
                <a:schemeClr val="accent1"/>
              </a:buClr>
              <a:buSzPct val="100000"/>
              <a:buFont typeface="Wingdings" panose="05000000000000000000" pitchFamily="2" charset="2"/>
              <a:buChar char="§"/>
              <a:defRPr/>
            </a:pPr>
            <a:r>
              <a:rPr lang="en-US" sz="1200" b="1" u="sng">
                <a:solidFill>
                  <a:schemeClr val="tx1">
                    <a:lumMod val="65000"/>
                    <a:lumOff val="35000"/>
                  </a:schemeClr>
                </a:solidFill>
                <a:uFill>
                  <a:solidFill>
                    <a:schemeClr val="accent2"/>
                  </a:solidFill>
                </a:uFill>
                <a:latin typeface="Calibri" panose="020F0502020204030204" pitchFamily="34" charset="0"/>
                <a:ea typeface="Calibri" panose="020F0502020204030204" pitchFamily="34" charset="0"/>
                <a:cs typeface="Calibri" panose="020F0502020204030204" pitchFamily="34" charset="0"/>
              </a:rPr>
              <a:t>Natural Interaction:</a:t>
            </a: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Trainees can use their hands to move and manipulate virtual objects just as they would in real life. This ability enhances immersion, stimulates muscle memory, and makes the training more intuitive.</a:t>
            </a:r>
          </a:p>
          <a:p>
            <a:pPr marL="171450" indent="-171450">
              <a:lnSpc>
                <a:spcPct val="110000"/>
              </a:lnSpc>
              <a:spcAft>
                <a:spcPts val="600"/>
              </a:spcAft>
              <a:buClr>
                <a:schemeClr val="accent1"/>
              </a:buClr>
              <a:buSzPct val="100000"/>
              <a:buFont typeface="Wingdings" panose="05000000000000000000" pitchFamily="2" charset="2"/>
              <a:buChar char="§"/>
              <a:defRPr/>
            </a:pPr>
            <a:r>
              <a:rPr lang="en-US" sz="1200" b="1" u="sng">
                <a:solidFill>
                  <a:schemeClr val="tx1">
                    <a:lumMod val="65000"/>
                    <a:lumOff val="35000"/>
                  </a:schemeClr>
                </a:solidFill>
                <a:uFill>
                  <a:solidFill>
                    <a:schemeClr val="accent2"/>
                  </a:solidFill>
                </a:uFill>
                <a:latin typeface="Calibri" panose="020F0502020204030204" pitchFamily="34" charset="0"/>
                <a:ea typeface="Calibri" panose="020F0502020204030204" pitchFamily="34" charset="0"/>
                <a:cs typeface="Calibri" panose="020F0502020204030204" pitchFamily="34" charset="0"/>
              </a:rPr>
              <a:t>Realistic Environment:</a:t>
            </a:r>
            <a:r>
              <a:rPr lang="en-US" sz="1200" b="1">
                <a:solidFill>
                  <a:schemeClr val="tx1">
                    <a:lumMod val="65000"/>
                    <a:lumOff val="35000"/>
                  </a:schemeClr>
                </a:solidFill>
                <a:uFill>
                  <a:solidFill>
                    <a:schemeClr val="accent1"/>
                  </a:solidFill>
                </a:u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By enabling trainees to interact directly with virtual components, hand tracking creates a training environment that closely mirrors real-world scenarios.</a:t>
            </a:r>
          </a:p>
          <a:p>
            <a:pPr marL="171450" indent="-171450">
              <a:lnSpc>
                <a:spcPct val="110000"/>
              </a:lnSpc>
              <a:spcAft>
                <a:spcPts val="600"/>
              </a:spcAft>
              <a:buClr>
                <a:schemeClr val="accent1"/>
              </a:buClr>
              <a:buSzPct val="100000"/>
              <a:buFont typeface="Wingdings" panose="05000000000000000000" pitchFamily="2" charset="2"/>
              <a:buChar char="§"/>
              <a:defRPr/>
            </a:pPr>
            <a:r>
              <a:rPr lang="en-US" sz="1200" b="1" u="sng">
                <a:solidFill>
                  <a:schemeClr val="tx1">
                    <a:lumMod val="65000"/>
                    <a:lumOff val="35000"/>
                  </a:schemeClr>
                </a:solidFill>
                <a:uFill>
                  <a:solidFill>
                    <a:schemeClr val="accent2"/>
                  </a:solidFill>
                </a:uFill>
                <a:latin typeface="Calibri" panose="020F0502020204030204" pitchFamily="34" charset="0"/>
                <a:ea typeface="Calibri" panose="020F0502020204030204" pitchFamily="34" charset="0"/>
                <a:cs typeface="Calibri" panose="020F0502020204030204" pitchFamily="34" charset="0"/>
              </a:rPr>
              <a:t>Enhanced Engagement:</a:t>
            </a:r>
            <a:r>
              <a:rPr lang="en-US" sz="1200" b="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ability to interact naturally with the VR environment increases trainee engagement and motivates them to strive to succeed as well as in real life. </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Finally, hand tracking technology also unlocks unique options for performance analysis. For example, to track fine-grained trainee interactions during the session, providing valuable insights into their understanding and proficiency.</a:t>
            </a:r>
          </a:p>
        </p:txBody>
      </p:sp>
      <p:sp>
        <p:nvSpPr>
          <p:cNvPr id="5" name="Subtitle">
            <a:extLst>
              <a:ext uri="{FF2B5EF4-FFF2-40B4-BE49-F238E27FC236}">
                <a16:creationId xmlns:a16="http://schemas.microsoft.com/office/drawing/2014/main" id="{D210A763-8401-94A3-ED21-F5551B7CC161}"/>
              </a:ext>
            </a:extLst>
          </p:cNvPr>
          <p:cNvSpPr txBox="1"/>
          <p:nvPr/>
        </p:nvSpPr>
        <p:spPr>
          <a:xfrm>
            <a:off x="457200" y="1209040"/>
            <a:ext cx="5943600" cy="369332"/>
          </a:xfrm>
          <a:prstGeom prst="rect">
            <a:avLst/>
          </a:prstGeom>
          <a:noFill/>
        </p:spPr>
        <p:txBody>
          <a:bodyPr wrap="square" lIns="0" rIns="0" rtlCol="0">
            <a:spAutoFit/>
          </a:bodyPr>
          <a:lstStyle/>
          <a:p>
            <a:r>
              <a:rPr lang="en-US">
                <a:solidFill>
                  <a:schemeClr val="tx1">
                    <a:lumMod val="75000"/>
                    <a:lumOff val="25000"/>
                  </a:schemeClr>
                </a:solidFill>
                <a:latin typeface="Lato" panose="020F0502020204030203" pitchFamily="34" charset="0"/>
              </a:rPr>
              <a:t>Secondary Page, cont.</a:t>
            </a:r>
            <a:endParaRPr lang="id-ID">
              <a:solidFill>
                <a:schemeClr val="tx1">
                  <a:lumMod val="75000"/>
                  <a:lumOff val="25000"/>
                </a:schemeClr>
              </a:solidFill>
              <a:latin typeface="Lato" panose="020F0502020204030203" pitchFamily="34" charset="0"/>
            </a:endParaRPr>
          </a:p>
        </p:txBody>
      </p:sp>
    </p:spTree>
    <p:extLst>
      <p:ext uri="{BB962C8B-B14F-4D97-AF65-F5344CB8AC3E}">
        <p14:creationId xmlns:p14="http://schemas.microsoft.com/office/powerpoint/2010/main" val="397777597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hidden="1">
            <a:extLst>
              <a:ext uri="{FF2B5EF4-FFF2-40B4-BE49-F238E27FC236}">
                <a16:creationId xmlns:a16="http://schemas.microsoft.com/office/drawing/2014/main" id="{27227351-5307-4DFE-A937-2AFF1D51A15F}"/>
              </a:ext>
            </a:extLst>
          </p:cNvPr>
          <p:cNvSpPr>
            <a:spLocks noGrp="1"/>
          </p:cNvSpPr>
          <p:nvPr>
            <p:ph type="body" sz="quarter" idx="10"/>
          </p:nvPr>
        </p:nvSpPr>
        <p:spPr>
          <a:xfrm>
            <a:off x="361571" y="1358063"/>
            <a:ext cx="6153150" cy="414222"/>
          </a:xfrm>
        </p:spPr>
        <p:txBody>
          <a:bodyPr/>
          <a:lstStyle/>
          <a:p>
            <a:r>
              <a:rPr lang="en-US"/>
              <a:t>Including Economies-of-Scale (EOS) savings </a:t>
            </a:r>
          </a:p>
        </p:txBody>
      </p:sp>
      <p:sp>
        <p:nvSpPr>
          <p:cNvPr id="6" name="Text Placeholder 2">
            <a:extLst>
              <a:ext uri="{FF2B5EF4-FFF2-40B4-BE49-F238E27FC236}">
                <a16:creationId xmlns:a16="http://schemas.microsoft.com/office/drawing/2014/main" id="{6A121150-9656-48AB-850B-56711FB6A0F5}"/>
              </a:ext>
            </a:extLst>
          </p:cNvPr>
          <p:cNvSpPr txBox="1">
            <a:spLocks/>
          </p:cNvSpPr>
          <p:nvPr/>
        </p:nvSpPr>
        <p:spPr>
          <a:xfrm>
            <a:off x="457199" y="1818362"/>
            <a:ext cx="5943601" cy="1077238"/>
          </a:xfrm>
          <a:prstGeom prst="rect">
            <a:avLst/>
          </a:prstGeom>
        </p:spPr>
        <p:txBody>
          <a:bodyPr lIns="0" rIns="0"/>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kern="1200">
                <a:solidFill>
                  <a:schemeClr val="bg1">
                    <a:lumMod val="50000"/>
                  </a:schemeClr>
                </a:solidFill>
                <a:latin typeface="Calibri" panose="020F0502020204030204" pitchFamily="34" charset="0"/>
                <a:ea typeface="+mn-ea"/>
                <a:cs typeface="Calibri" panose="020F050202020403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10000"/>
              </a:lnSpc>
              <a:spcAft>
                <a:spcPts val="600"/>
              </a:spcAft>
            </a:pPr>
            <a:r>
              <a:rPr lang="en-US">
                <a:solidFill>
                  <a:schemeClr val="tx1">
                    <a:lumMod val="65000"/>
                    <a:lumOff val="35000"/>
                  </a:schemeClr>
                </a:solidFill>
              </a:rPr>
              <a:t>ForgeFX is pleased to be able to offer _____ economies-of-scale savings for higher volumes of work. The table below details the savings we’re able to offer. For every increment of $200k we can increase the amount of savings. For example, for work quoted at a base cost of $1,000,000, we can offer a saving of $300,000, for an actual cost of $700,000.</a:t>
            </a:r>
          </a:p>
        </p:txBody>
      </p:sp>
      <p:sp>
        <p:nvSpPr>
          <p:cNvPr id="2" name="Title 1">
            <a:extLst>
              <a:ext uri="{FF2B5EF4-FFF2-40B4-BE49-F238E27FC236}">
                <a16:creationId xmlns:a16="http://schemas.microsoft.com/office/drawing/2014/main" id="{486F280A-170A-4018-AC41-17AB439AEAD5}"/>
              </a:ext>
            </a:extLst>
          </p:cNvPr>
          <p:cNvSpPr>
            <a:spLocks noGrp="1"/>
          </p:cNvSpPr>
          <p:nvPr>
            <p:ph type="title"/>
          </p:nvPr>
        </p:nvSpPr>
        <p:spPr/>
        <p:txBody>
          <a:bodyPr/>
          <a:lstStyle/>
          <a:p>
            <a:r>
              <a:rPr lang="en-US"/>
              <a:t>Non-Specific Info Page</a:t>
            </a:r>
          </a:p>
        </p:txBody>
      </p:sp>
    </p:spTree>
    <p:extLst>
      <p:ext uri="{BB962C8B-B14F-4D97-AF65-F5344CB8AC3E}">
        <p14:creationId xmlns:p14="http://schemas.microsoft.com/office/powerpoint/2010/main" val="29451607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HeaderImage">
            <a:extLst>
              <a:ext uri="{FF2B5EF4-FFF2-40B4-BE49-F238E27FC236}">
                <a16:creationId xmlns:a16="http://schemas.microsoft.com/office/drawing/2014/main" id="{328883B7-D730-43D3-A261-5E39D396DEAD}"/>
              </a:ext>
            </a:extLst>
          </p:cNvPr>
          <p:cNvPicPr>
            <a:picLocks noChangeAspect="1"/>
          </p:cNvPicPr>
          <p:nvPr/>
        </p:nvPicPr>
        <p:blipFill rotWithShape="1">
          <a:blip r:embed="rId3">
            <a:extLst>
              <a:ext uri="{28A0092B-C50C-407E-A947-70E740481C1C}">
                <a14:useLocalDpi xmlns:a14="http://schemas.microsoft.com/office/drawing/2010/main" val="0"/>
              </a:ext>
            </a:extLst>
          </a:blip>
          <a:srcRect t="26190" b="26190"/>
          <a:stretch/>
        </p:blipFill>
        <p:spPr>
          <a:xfrm>
            <a:off x="0" y="1"/>
            <a:ext cx="6858000" cy="2286000"/>
          </a:xfrm>
          <a:prstGeom prst="rect">
            <a:avLst/>
          </a:prstGeom>
          <a:noFill/>
        </p:spPr>
      </p:pic>
      <p:sp>
        <p:nvSpPr>
          <p:cNvPr id="9" name="HeaderGradient">
            <a:extLst>
              <a:ext uri="{FF2B5EF4-FFF2-40B4-BE49-F238E27FC236}">
                <a16:creationId xmlns:a16="http://schemas.microsoft.com/office/drawing/2014/main" id="{C6A2528B-28EA-8749-72B8-D44EA7744B63}"/>
              </a:ext>
            </a:extLst>
          </p:cNvPr>
          <p:cNvSpPr/>
          <p:nvPr/>
        </p:nvSpPr>
        <p:spPr>
          <a:xfrm>
            <a:off x="0" y="1"/>
            <a:ext cx="6857999" cy="2286000"/>
          </a:xfrm>
          <a:prstGeom prst="rect">
            <a:avLst/>
          </a:prstGeom>
          <a:gradFill flip="none" rotWithShape="1">
            <a:gsLst>
              <a:gs pos="0">
                <a:schemeClr val="tx1">
                  <a:lumMod val="0"/>
                </a:schemeClr>
              </a:gs>
              <a:gs pos="48000">
                <a:schemeClr val="tx1">
                  <a:lumMod val="95000"/>
                  <a:lumOff val="5000"/>
                  <a:alpha val="41000"/>
                </a:schemeClr>
              </a:gs>
            </a:gsLst>
            <a:lin ang="17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19" name="Subtitle"/>
          <p:cNvSpPr txBox="1"/>
          <p:nvPr/>
        </p:nvSpPr>
        <p:spPr>
          <a:xfrm>
            <a:off x="457200" y="2377440"/>
            <a:ext cx="5943600" cy="369332"/>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Lato" panose="020F0502020204030203" pitchFamily="34" charset="0"/>
                <a:ea typeface="+mn-ea"/>
                <a:cs typeface="+mn-cs"/>
              </a:rPr>
              <a:t>Interactive Training Delivered via Web Technology</a:t>
            </a:r>
            <a:endParaRPr kumimoji="0" lang="id-ID" sz="1800" b="0" i="0" u="none" strike="noStrike" kern="1200" cap="none" spc="0" normalizeH="0" baseline="0" noProof="0">
              <a:ln>
                <a:noFill/>
              </a:ln>
              <a:solidFill>
                <a:prstClr val="black"/>
              </a:solidFill>
              <a:effectLst/>
              <a:uLnTx/>
              <a:uFillTx/>
              <a:latin typeface="Lato" panose="020F0502020204030203" pitchFamily="34" charset="0"/>
              <a:ea typeface="+mn-ea"/>
              <a:cs typeface="+mn-cs"/>
            </a:endParaRPr>
          </a:p>
        </p:txBody>
      </p:sp>
      <p:sp>
        <p:nvSpPr>
          <p:cNvPr id="3" name="Title">
            <a:extLst>
              <a:ext uri="{FF2B5EF4-FFF2-40B4-BE49-F238E27FC236}">
                <a16:creationId xmlns:a16="http://schemas.microsoft.com/office/drawing/2014/main" id="{581074D7-C18A-1424-FB85-A04D84A0A95F}"/>
              </a:ext>
            </a:extLst>
          </p:cNvPr>
          <p:cNvSpPr>
            <a:spLocks noGrp="1"/>
          </p:cNvSpPr>
          <p:nvPr>
            <p:ph type="title"/>
          </p:nvPr>
        </p:nvSpPr>
        <p:spPr>
          <a:xfrm>
            <a:off x="457198" y="1062517"/>
            <a:ext cx="6047636" cy="1025922"/>
          </a:xfrm>
        </p:spPr>
        <p:txBody>
          <a:bodyPr/>
          <a:lstStyle/>
          <a:p>
            <a:pPr lvl="0" defTabSz="457200">
              <a:lnSpc>
                <a:spcPts val="4000"/>
              </a:lnSpc>
              <a:spcBef>
                <a:spcPts val="0"/>
              </a:spcBef>
              <a:defRPr/>
            </a:pPr>
            <a:r>
              <a:rPr lang="en-US" sz="4000" cap="all">
                <a:solidFill>
                  <a:schemeClr val="bg1"/>
                </a:solidFill>
              </a:rPr>
              <a:t>BROWSER-BASED </a:t>
            </a:r>
            <a:br>
              <a:rPr lang="en-US" sz="4000" cap="all">
                <a:solidFill>
                  <a:schemeClr val="bg1"/>
                </a:solidFill>
              </a:rPr>
            </a:br>
            <a:r>
              <a:rPr lang="en-US" sz="4000" cap="all"/>
              <a:t>WEBGL DEPLOYMENT</a:t>
            </a:r>
          </a:p>
        </p:txBody>
      </p:sp>
      <p:sp>
        <p:nvSpPr>
          <p:cNvPr id="6" name="TextBox 5">
            <a:extLst>
              <a:ext uri="{FF2B5EF4-FFF2-40B4-BE49-F238E27FC236}">
                <a16:creationId xmlns:a16="http://schemas.microsoft.com/office/drawing/2014/main" id="{B2796C3F-BDEE-5C1C-1DBE-CA231B377950}"/>
              </a:ext>
            </a:extLst>
          </p:cNvPr>
          <p:cNvSpPr txBox="1"/>
          <p:nvPr/>
        </p:nvSpPr>
        <p:spPr>
          <a:xfrm>
            <a:off x="2994986" y="6712753"/>
            <a:ext cx="3863013" cy="1835824"/>
          </a:xfrm>
          <a:prstGeom prst="rect">
            <a:avLst/>
          </a:prstGeom>
          <a:solidFill>
            <a:schemeClr val="tx2">
              <a:lumMod val="20000"/>
              <a:lumOff val="80000"/>
              <a:alpha val="25000"/>
            </a:schemeClr>
          </a:solidFill>
        </p:spPr>
        <p:txBody>
          <a:bodyPr wrap="square" lIns="182880" rIns="365760">
            <a:no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30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CASE STUDY: JLG LIFTS</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100" b="0" i="1" u="none" strike="noStrike" kern="1200" cap="none" spc="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This application was designed to run on Windows PCs, but the method of user interaction for a WebGL application remains the same. The user engages in a 3D simulation environment that resembles interactions in a video game. Using WebGL and running the web-based application in fullscreen mode, the user will have the same experience of interacting with real-time 3D content on their screen.</a:t>
            </a:r>
          </a:p>
        </p:txBody>
      </p:sp>
      <p:pic>
        <p:nvPicPr>
          <p:cNvPr id="7" name="Picture 6">
            <a:extLst>
              <a:ext uri="{FF2B5EF4-FFF2-40B4-BE49-F238E27FC236}">
                <a16:creationId xmlns:a16="http://schemas.microsoft.com/office/drawing/2014/main" id="{4926B1E2-64B8-8FB9-F411-2EC3F04408BA}"/>
              </a:ext>
            </a:extLst>
          </p:cNvPr>
          <p:cNvPicPr>
            <a:picLocks noChangeAspect="1"/>
          </p:cNvPicPr>
          <p:nvPr/>
        </p:nvPicPr>
        <p:blipFill rotWithShape="1">
          <a:blip r:embed="rId4">
            <a:extLst>
              <a:ext uri="{28A0092B-C50C-407E-A947-70E740481C1C}">
                <a14:useLocalDpi xmlns:a14="http://schemas.microsoft.com/office/drawing/2010/main" val="0"/>
              </a:ext>
            </a:extLst>
          </a:blip>
          <a:srcRect l="2364" t="11187" r="20106" b="4675"/>
          <a:stretch/>
        </p:blipFill>
        <p:spPr>
          <a:xfrm>
            <a:off x="1" y="6719777"/>
            <a:ext cx="2994986" cy="1828800"/>
          </a:xfrm>
          <a:prstGeom prst="rect">
            <a:avLst/>
          </a:prstGeom>
        </p:spPr>
      </p:pic>
      <p:sp>
        <p:nvSpPr>
          <p:cNvPr id="22" name="BodyText"/>
          <p:cNvSpPr txBox="1"/>
          <p:nvPr/>
        </p:nvSpPr>
        <p:spPr>
          <a:xfrm>
            <a:off x="457200" y="2743200"/>
            <a:ext cx="5943595" cy="3870931"/>
          </a:xfrm>
          <a:prstGeom prst="rect">
            <a:avLst/>
          </a:prstGeom>
          <a:solidFill>
            <a:schemeClr val="bg1"/>
          </a:solidFill>
        </p:spPr>
        <p:txBody>
          <a:bodyPr wrap="square" lIns="0" rIns="0" rtlCol="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WebGL renders interactive 2D and 3D graphics within any compatible web browser without the use of plug-ins. It operates directly on the GPU (Graphics Processing Unit), enabling complex graphical applications to run smoothly in a browser environment. For the CUNY Building Weatherization Simulator, ForgeFX Simulations will leverage WebGL through the Unity Game Engine to deliver an engaging, real-time interactive 3D training experience.</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Limitations</a:t>
            </a:r>
            <a:endPar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endParaRP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Performance: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As WebGL runs in a browser environment, the number of objects in a 3D scene needs to be more carefully considered in comparison to AR/VR headset displays.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Immersion: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Browser-based simulations do not provide the stereoscopic 3D capability afforded by AR/VR headsets.</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Benefits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Accessibility: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With WebGL, trainees can access simulations from any device with a compatible web browser. This eliminates the need for specialized AR/VR hardware or software installations.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Scalability: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As a web-based solution, updates or modifications to the simulation can be implemented centrally and become immediately available to all users.</a:t>
            </a:r>
          </a:p>
          <a:p>
            <a:pPr marL="0" marR="0" lvl="0" indent="0" algn="l" defTabSz="457200" rtl="0" eaLnBrk="1" fontAlgn="auto" latinLnBrk="0" hangingPunct="1">
              <a:lnSpc>
                <a:spcPct val="110000"/>
              </a:lnSpc>
              <a:spcBef>
                <a:spcPts val="0"/>
              </a:spcBef>
              <a:spcAft>
                <a:spcPts val="600"/>
              </a:spcAft>
              <a:buClrTx/>
              <a:buSzTx/>
              <a:buFontTx/>
              <a:buNone/>
              <a:tabLst/>
              <a:defRPr/>
            </a:pPr>
            <a:endPar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1078023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HeaderImage">
            <a:extLst>
              <a:ext uri="{FF2B5EF4-FFF2-40B4-BE49-F238E27FC236}">
                <a16:creationId xmlns:a16="http://schemas.microsoft.com/office/drawing/2014/main" id="{328883B7-D730-43D3-A261-5E39D396DEAD}"/>
              </a:ext>
            </a:extLst>
          </p:cNvPr>
          <p:cNvPicPr>
            <a:picLocks noChangeAspect="1"/>
          </p:cNvPicPr>
          <p:nvPr/>
        </p:nvPicPr>
        <p:blipFill rotWithShape="1">
          <a:blip r:embed="rId3">
            <a:extLst>
              <a:ext uri="{28A0092B-C50C-407E-A947-70E740481C1C}">
                <a14:useLocalDpi xmlns:a14="http://schemas.microsoft.com/office/drawing/2010/main" val="0"/>
              </a:ext>
            </a:extLst>
          </a:blip>
          <a:srcRect l="1088" t="37173" b="7753"/>
          <a:stretch/>
        </p:blipFill>
        <p:spPr>
          <a:xfrm>
            <a:off x="0" y="1"/>
            <a:ext cx="6858000" cy="2286000"/>
          </a:xfrm>
          <a:prstGeom prst="rect">
            <a:avLst/>
          </a:prstGeom>
          <a:noFill/>
        </p:spPr>
      </p:pic>
      <p:sp>
        <p:nvSpPr>
          <p:cNvPr id="9" name="HeaderGradient">
            <a:extLst>
              <a:ext uri="{FF2B5EF4-FFF2-40B4-BE49-F238E27FC236}">
                <a16:creationId xmlns:a16="http://schemas.microsoft.com/office/drawing/2014/main" id="{C6A2528B-28EA-8749-72B8-D44EA7744B63}"/>
              </a:ext>
            </a:extLst>
          </p:cNvPr>
          <p:cNvSpPr/>
          <p:nvPr/>
        </p:nvSpPr>
        <p:spPr>
          <a:xfrm>
            <a:off x="0" y="1"/>
            <a:ext cx="6857999" cy="2286000"/>
          </a:xfrm>
          <a:prstGeom prst="rect">
            <a:avLst/>
          </a:prstGeom>
          <a:gradFill flip="none" rotWithShape="1">
            <a:gsLst>
              <a:gs pos="0">
                <a:schemeClr val="tx2">
                  <a:lumMod val="75000"/>
                  <a:alpha val="95000"/>
                </a:schemeClr>
              </a:gs>
              <a:gs pos="100000">
                <a:srgbClr val="0070C0">
                  <a:alpha val="0"/>
                </a:srgbClr>
              </a:gs>
            </a:gsLst>
            <a:lin ang="16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2" name="BodyText1"/>
          <p:cNvSpPr txBox="1"/>
          <p:nvPr/>
        </p:nvSpPr>
        <p:spPr>
          <a:xfrm>
            <a:off x="2285990" y="2743200"/>
            <a:ext cx="4114805" cy="5265159"/>
          </a:xfrm>
          <a:prstGeom prst="rect">
            <a:avLst/>
          </a:prstGeom>
          <a:solidFill>
            <a:schemeClr val="bg1"/>
          </a:solidFill>
        </p:spPr>
        <p:txBody>
          <a:bodyPr wrap="square" lIns="182880" rIns="0" rtlCol="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simulator will be designed to incorporate a range of physical simulation requirements that are critical for effective training in building weatherization techniques. These requirements will ensure that the simulator provides an immersive, realistic, and interactive learning environment that closely replicates real-world conditions.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Thermal Imaging: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simulator will integrate a representation of thermal imaging technology to provide trainees with an understanding of heat loss and gain in buildings. This feature will allow trainees to visualize thermal bridges, insulation gaps, and other areas where energy efficiency can be improved. </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Airflow Simulation: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Understanding airflow is crucial for effective weatherization. The simulator will include basic airflow dynamics that demonstrate how air moves through buildings, highlighting potential leaks and drafts. </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1"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Dynamic Lighting: </a:t>
            </a: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The simulator will feature dynamic lighting representing various lighting conditions encountered during actual weatherization work. Dynamic lighting simulations will help trainees understand how light affects their ability to identify potential issues, such as holes leading to exterior or adjacent rooms.</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baseline="0" noProof="0">
                <a:ln>
                  <a:noFill/>
                </a:ln>
                <a:solidFill>
                  <a:prstClr val="black">
                    <a:lumMod val="50000"/>
                    <a:lumOff val="50000"/>
                  </a:prstClr>
                </a:solidFill>
                <a:effectLst/>
                <a:uLnTx/>
                <a:uFillTx/>
                <a:latin typeface="Calibri" panose="020F0502020204030204" pitchFamily="34" charset="0"/>
                <a:ea typeface="Calibri" panose="020F0502020204030204" pitchFamily="34" charset="0"/>
                <a:cs typeface="Calibri" panose="020F0502020204030204" pitchFamily="34" charset="0"/>
              </a:rPr>
              <a:t>By meeting these physical simulation requirements, the simulator will provide a comprehensive, realistic, and effective training tool that prepares students for real-world weatherization work.</a:t>
            </a:r>
          </a:p>
        </p:txBody>
      </p:sp>
      <p:sp>
        <p:nvSpPr>
          <p:cNvPr id="19" name="Subtitle"/>
          <p:cNvSpPr txBox="1"/>
          <p:nvPr/>
        </p:nvSpPr>
        <p:spPr>
          <a:xfrm>
            <a:off x="457200" y="2377440"/>
            <a:ext cx="5943600" cy="369332"/>
          </a:xfrm>
          <a:prstGeom prst="rect">
            <a:avLst/>
          </a:prstGeom>
          <a:noFill/>
        </p:spPr>
        <p:txBody>
          <a:bodyPr wrap="square" lIns="0" r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rPr>
              <a:t>Real-world thermal and airflow dynamics</a:t>
            </a:r>
            <a:endParaRPr kumimoji="0" lang="id-ID"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endParaRPr>
          </a:p>
        </p:txBody>
      </p:sp>
      <p:sp>
        <p:nvSpPr>
          <p:cNvPr id="3" name="Title">
            <a:extLst>
              <a:ext uri="{FF2B5EF4-FFF2-40B4-BE49-F238E27FC236}">
                <a16:creationId xmlns:a16="http://schemas.microsoft.com/office/drawing/2014/main" id="{581074D7-C18A-1424-FB85-A04D84A0A95F}"/>
              </a:ext>
            </a:extLst>
          </p:cNvPr>
          <p:cNvSpPr>
            <a:spLocks noGrp="1"/>
          </p:cNvSpPr>
          <p:nvPr>
            <p:ph type="title"/>
          </p:nvPr>
        </p:nvSpPr>
        <p:spPr>
          <a:xfrm>
            <a:off x="457198" y="36595"/>
            <a:ext cx="4343402" cy="2051844"/>
          </a:xfrm>
        </p:spPr>
        <p:txBody>
          <a:bodyPr/>
          <a:lstStyle/>
          <a:p>
            <a:pPr lvl="0" defTabSz="457200">
              <a:lnSpc>
                <a:spcPts val="4000"/>
              </a:lnSpc>
              <a:spcBef>
                <a:spcPts val="0"/>
              </a:spcBef>
              <a:defRPr/>
            </a:pPr>
            <a:r>
              <a:rPr lang="en-US" cap="all">
                <a:solidFill>
                  <a:schemeClr val="bg1"/>
                </a:solidFill>
              </a:rPr>
              <a:t>PHYSICS-BASED </a:t>
            </a:r>
            <a:br>
              <a:rPr lang="en-US" cap="all">
                <a:solidFill>
                  <a:schemeClr val="bg1"/>
                </a:solidFill>
              </a:rPr>
            </a:br>
            <a:r>
              <a:rPr lang="en-US" cap="all"/>
              <a:t>SIMULATION</a:t>
            </a:r>
          </a:p>
        </p:txBody>
      </p:sp>
      <p:sp>
        <p:nvSpPr>
          <p:cNvPr id="2" name="SidebarText">
            <a:extLst>
              <a:ext uri="{FF2B5EF4-FFF2-40B4-BE49-F238E27FC236}">
                <a16:creationId xmlns:a16="http://schemas.microsoft.com/office/drawing/2014/main" id="{91369908-3602-D290-0FD8-7F56613EBD46}"/>
              </a:ext>
            </a:extLst>
          </p:cNvPr>
          <p:cNvSpPr txBox="1"/>
          <p:nvPr/>
        </p:nvSpPr>
        <p:spPr>
          <a:xfrm>
            <a:off x="1" y="5114522"/>
            <a:ext cx="2285990" cy="2796086"/>
          </a:xfrm>
          <a:prstGeom prst="rect">
            <a:avLst/>
          </a:prstGeom>
          <a:solidFill>
            <a:schemeClr val="tx2">
              <a:lumMod val="20000"/>
              <a:lumOff val="80000"/>
              <a:alpha val="25000"/>
            </a:schemeClr>
          </a:solidFill>
        </p:spPr>
        <p:txBody>
          <a:bodyPr wrap="square" lIns="182880" tIns="182880" rIns="18288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100" b="0" i="0" u="none" strike="noStrike" kern="1200" cap="none" spc="15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CASE STUDY:</a:t>
            </a:r>
            <a:br>
              <a:rPr kumimoji="0" lang="en-US" sz="1100" b="0" i="0" u="none" strike="noStrike" kern="1200" cap="none" spc="15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100" b="0" i="0" u="none" strike="noStrike" kern="1200" cap="all" spc="15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SHOWCASE</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1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 simulators for both Caterpillar and our own VR Showcase demo, the user is able to work the controls of an excavator in order to pick up objects, such as the pipe pictured above, with the bucket and thumb attachment. The objects have virtual mass and react to gravity just as they do in real life.</a:t>
            </a:r>
          </a:p>
          <a:p>
            <a:pPr marL="0" marR="0" lvl="0" indent="0" algn="l" defTabSz="457200" rtl="0" eaLnBrk="1" fontAlgn="auto" latinLnBrk="0" hangingPunct="1">
              <a:lnSpc>
                <a:spcPct val="110000"/>
              </a:lnSpc>
              <a:spcBef>
                <a:spcPts val="0"/>
              </a:spcBef>
              <a:spcAft>
                <a:spcPts val="600"/>
              </a:spcAft>
              <a:buClrTx/>
              <a:buSzTx/>
              <a:buFontTx/>
              <a:buNone/>
              <a:tabLst/>
              <a:defRPr/>
            </a:pPr>
            <a:endParaRPr kumimoji="0" lang="en-US" sz="1100" b="0" i="1"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4" name="SidebarImage">
            <a:extLst>
              <a:ext uri="{FF2B5EF4-FFF2-40B4-BE49-F238E27FC236}">
                <a16:creationId xmlns:a16="http://schemas.microsoft.com/office/drawing/2014/main" id="{B1E0C05E-B0FC-8F67-0E7F-F598965B27E0}"/>
              </a:ext>
            </a:extLst>
          </p:cNvPr>
          <p:cNvPicPr>
            <a:picLocks noChangeAspect="1"/>
          </p:cNvPicPr>
          <p:nvPr/>
        </p:nvPicPr>
        <p:blipFill rotWithShape="1">
          <a:blip r:embed="rId4">
            <a:extLst>
              <a:ext uri="{28A0092B-C50C-407E-A947-70E740481C1C}">
                <a14:useLocalDpi xmlns:a14="http://schemas.microsoft.com/office/drawing/2010/main" val="0"/>
              </a:ext>
            </a:extLst>
          </a:blip>
          <a:srcRect l="9160" t="1" r="20888" b="1"/>
          <a:stretch/>
        </p:blipFill>
        <p:spPr>
          <a:xfrm>
            <a:off x="0" y="2852928"/>
            <a:ext cx="2285990" cy="2285177"/>
          </a:xfrm>
          <a:prstGeom prst="rect">
            <a:avLst/>
          </a:prstGeom>
        </p:spPr>
      </p:pic>
    </p:spTree>
    <p:extLst>
      <p:ext uri="{BB962C8B-B14F-4D97-AF65-F5344CB8AC3E}">
        <p14:creationId xmlns:p14="http://schemas.microsoft.com/office/powerpoint/2010/main" val="333468266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HeaderImage" hidden="1">
            <a:extLst>
              <a:ext uri="{FF2B5EF4-FFF2-40B4-BE49-F238E27FC236}">
                <a16:creationId xmlns:a16="http://schemas.microsoft.com/office/drawing/2014/main" id="{D6F532EB-C14E-E7DF-1D4A-656B8F58F19A}"/>
              </a:ext>
            </a:extLst>
          </p:cNvPr>
          <p:cNvPicPr>
            <a:picLocks noChangeAspect="1"/>
          </p:cNvPicPr>
          <p:nvPr/>
        </p:nvPicPr>
        <p:blipFill rotWithShape="1">
          <a:blip r:embed="rId3" cstate="email">
            <a:extLst>
              <a:ext uri="{28A0092B-C50C-407E-A947-70E740481C1C}">
                <a14:useLocalDpi xmlns:a14="http://schemas.microsoft.com/office/drawing/2010/main" val="0"/>
              </a:ext>
            </a:extLst>
          </a:blip>
          <a:srcRect/>
          <a:stretch/>
        </p:blipFill>
        <p:spPr>
          <a:xfrm>
            <a:off x="0" y="1"/>
            <a:ext cx="6858000" cy="2286000"/>
          </a:xfrm>
          <a:prstGeom prst="rect">
            <a:avLst/>
          </a:prstGeom>
        </p:spPr>
      </p:pic>
      <p:sp>
        <p:nvSpPr>
          <p:cNvPr id="9" name="HeaderGradient">
            <a:extLst>
              <a:ext uri="{FF2B5EF4-FFF2-40B4-BE49-F238E27FC236}">
                <a16:creationId xmlns:a16="http://schemas.microsoft.com/office/drawing/2014/main" id="{C6A2528B-28EA-8749-72B8-D44EA7744B63}"/>
              </a:ext>
            </a:extLst>
          </p:cNvPr>
          <p:cNvSpPr/>
          <p:nvPr/>
        </p:nvSpPr>
        <p:spPr>
          <a:xfrm>
            <a:off x="0" y="1"/>
            <a:ext cx="6857999" cy="2286000"/>
          </a:xfrm>
          <a:prstGeom prst="rect">
            <a:avLst/>
          </a:prstGeom>
          <a:gradFill flip="none" rotWithShape="1">
            <a:gsLst>
              <a:gs pos="0">
                <a:schemeClr val="tx1">
                  <a:lumMod val="95000"/>
                  <a:lumOff val="5000"/>
                </a:schemeClr>
              </a:gs>
              <a:gs pos="52000">
                <a:schemeClr val="tx1">
                  <a:lumMod val="95000"/>
                  <a:lumOff val="5000"/>
                  <a:alpha val="9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22" name="BodyText1"/>
          <p:cNvSpPr txBox="1"/>
          <p:nvPr/>
        </p:nvSpPr>
        <p:spPr>
          <a:xfrm>
            <a:off x="457200" y="2743200"/>
            <a:ext cx="5943595" cy="4954305"/>
          </a:xfrm>
          <a:prstGeom prst="rect">
            <a:avLst/>
          </a:prstGeom>
          <a:solidFill>
            <a:schemeClr val="bg1"/>
          </a:solidFill>
        </p:spPr>
        <p:txBody>
          <a:bodyPr wrap="square" lIns="0" rIns="0" rtlCol="0">
            <a:spAutoFit/>
          </a:bodyPr>
          <a:lstStyle/>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simulator will feature two distinct instructional modes: 'Guided' and 'Unguided.' These modes are designed to provide a comprehensive learning experience, catering to different stages of the training process.</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400" b="1"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Guided Mode</a:t>
            </a:r>
            <a:b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This mode is intended for initial learning phases, where trainees are still familiarizing themselves with basic operations. In this mode, students will be provided with step-by-step instructions and hints to help them navigate through various tasks. The guided mode will:</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Provide real-time feedback and support to ensure correct understanding and application of procedures.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Enable trainees to practice in a low-pressure environment while they gain confidence.</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400" b="1"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Unguided Mode</a:t>
            </a:r>
            <a:b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Once trainees have gained sufficient knowledge and confidence from the guided mode, they can transition to the unguided mode. This mode serves as an assessment tool where students apply their learned skills without any assistance. The unguided mode will:</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Challenge trainees to perform tasks independently, reinforcing their understanding of operations.</a:t>
            </a:r>
          </a:p>
          <a:p>
            <a:pPr marL="171450" marR="0" lvl="0" indent="-171450" algn="l" defTabSz="457200" rtl="0" eaLnBrk="1" fontAlgn="auto" latinLnBrk="0" hangingPunct="1">
              <a:lnSpc>
                <a:spcPct val="110000"/>
              </a:lnSpc>
              <a:spcBef>
                <a:spcPts val="0"/>
              </a:spcBef>
              <a:spcAft>
                <a:spcPts val="600"/>
              </a:spcAft>
              <a:buClr>
                <a:srgbClr val="F6B104"/>
              </a:buClr>
              <a:buSzTx/>
              <a:buFont typeface="Wingdings" panose="05000000000000000000" pitchFamily="2" charset="2"/>
              <a:buChar char="§"/>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Generate after-session performance reports that highlight areas of strength and those requiring improvement.</a:t>
            </a:r>
          </a:p>
          <a:p>
            <a:pPr marL="0" marR="0" lvl="0" indent="0" algn="l"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Incorporating both guided and unguided instructional modes into the Altec Operator Training Simulator ensures a comprehensive training approach that caters to varying levels of expertise among operators. It allows beginners to learn at their own pace in a supportive environment, while more experienced operators can test their skills and knowledge in realistic scenarios.</a:t>
            </a:r>
          </a:p>
        </p:txBody>
      </p:sp>
      <p:sp>
        <p:nvSpPr>
          <p:cNvPr id="3" name="Title">
            <a:extLst>
              <a:ext uri="{FF2B5EF4-FFF2-40B4-BE49-F238E27FC236}">
                <a16:creationId xmlns:a16="http://schemas.microsoft.com/office/drawing/2014/main" id="{581074D7-C18A-1424-FB85-A04D84A0A95F}"/>
              </a:ext>
            </a:extLst>
          </p:cNvPr>
          <p:cNvSpPr>
            <a:spLocks noGrp="1"/>
          </p:cNvSpPr>
          <p:nvPr>
            <p:ph type="title"/>
          </p:nvPr>
        </p:nvSpPr>
        <p:spPr>
          <a:xfrm>
            <a:off x="457198" y="549556"/>
            <a:ext cx="5029202" cy="1538883"/>
          </a:xfrm>
        </p:spPr>
        <p:txBody>
          <a:bodyPr/>
          <a:lstStyle/>
          <a:p>
            <a:pPr lvl="0" defTabSz="457200">
              <a:lnSpc>
                <a:spcPts val="4000"/>
              </a:lnSpc>
              <a:spcBef>
                <a:spcPts val="0"/>
              </a:spcBef>
              <a:defRPr/>
            </a:pPr>
            <a:br>
              <a:rPr lang="en-US" cap="all">
                <a:solidFill>
                  <a:schemeClr val="bg1"/>
                </a:solidFill>
              </a:rPr>
            </a:br>
            <a:r>
              <a:rPr lang="en-US" cap="all">
                <a:solidFill>
                  <a:schemeClr val="bg1"/>
                </a:solidFill>
              </a:rPr>
              <a:t>INSTRUCTION </a:t>
            </a:r>
            <a:br>
              <a:rPr lang="en-US" cap="all">
                <a:solidFill>
                  <a:schemeClr val="bg1"/>
                </a:solidFill>
              </a:rPr>
            </a:br>
            <a:r>
              <a:rPr lang="en-US" cap="all"/>
              <a:t>MODES</a:t>
            </a:r>
          </a:p>
        </p:txBody>
      </p:sp>
      <p:sp>
        <p:nvSpPr>
          <p:cNvPr id="12" name="subtitle">
            <a:extLst>
              <a:ext uri="{FF2B5EF4-FFF2-40B4-BE49-F238E27FC236}">
                <a16:creationId xmlns:a16="http://schemas.microsoft.com/office/drawing/2014/main" id="{731DE425-BB36-406D-1679-4EB6A52DBD4D}"/>
              </a:ext>
            </a:extLst>
          </p:cNvPr>
          <p:cNvSpPr txBox="1"/>
          <p:nvPr/>
        </p:nvSpPr>
        <p:spPr>
          <a:xfrm>
            <a:off x="457198" y="2377440"/>
            <a:ext cx="5991728" cy="369332"/>
          </a:xfrm>
          <a:prstGeom prst="rect">
            <a:avLst/>
          </a:prstGeom>
          <a:noFill/>
        </p:spPr>
        <p:txBody>
          <a:bodyPr wrap="square" lIns="0" rIns="0" rtlCol="0" anchor="t" anchorCtr="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rPr>
              <a:t>Guided and Unguided Training Modalities</a:t>
            </a:r>
            <a:endParaRPr kumimoji="0" lang="id-ID" sz="1800" b="0" i="0" u="none" strike="noStrike" kern="1200" cap="none" spc="0" normalizeH="0" baseline="0" noProof="0">
              <a:ln>
                <a:noFill/>
              </a:ln>
              <a:solidFill>
                <a:prstClr val="black">
                  <a:lumMod val="75000"/>
                  <a:lumOff val="25000"/>
                </a:prstClr>
              </a:solidFill>
              <a:effectLst/>
              <a:uLnTx/>
              <a:uFillTx/>
              <a:latin typeface="Lato" panose="020F0502020204030203" pitchFamily="34" charset="0"/>
              <a:ea typeface="+mn-ea"/>
              <a:cs typeface="+mn-cs"/>
            </a:endParaRPr>
          </a:p>
        </p:txBody>
      </p:sp>
      <p:sp>
        <p:nvSpPr>
          <p:cNvPr id="4" name="REVIEW tag">
            <a:extLst>
              <a:ext uri="{FF2B5EF4-FFF2-40B4-BE49-F238E27FC236}">
                <a16:creationId xmlns:a16="http://schemas.microsoft.com/office/drawing/2014/main" id="{CDDF3285-2DD6-D09D-AC02-D8354DF03D35}"/>
              </a:ext>
            </a:extLst>
          </p:cNvPr>
          <p:cNvSpPr txBox="1"/>
          <p:nvPr/>
        </p:nvSpPr>
        <p:spPr>
          <a:xfrm rot="20545755">
            <a:off x="4712993" y="8103863"/>
            <a:ext cx="2003276" cy="584775"/>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Tree>
    <p:extLst>
      <p:ext uri="{BB962C8B-B14F-4D97-AF65-F5344CB8AC3E}">
        <p14:creationId xmlns:p14="http://schemas.microsoft.com/office/powerpoint/2010/main" val="160606536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Simulator Features</a:t>
            </a:r>
          </a:p>
        </p:txBody>
      </p:sp>
      <p:sp>
        <p:nvSpPr>
          <p:cNvPr id="9" name="Text Placeholder 8"/>
          <p:cNvSpPr>
            <a:spLocks noGrp="1"/>
          </p:cNvSpPr>
          <p:nvPr>
            <p:ph type="body" sz="quarter" idx="10"/>
          </p:nvPr>
        </p:nvSpPr>
        <p:spPr/>
        <p:txBody>
          <a:bodyPr/>
          <a:lstStyle/>
          <a:p>
            <a:r>
              <a:rPr lang="en-US"/>
              <a:t>Integral components for an effective and powerful training application</a:t>
            </a:r>
            <a:endParaRPr lang="id-ID"/>
          </a:p>
        </p:txBody>
      </p:sp>
      <p:sp>
        <p:nvSpPr>
          <p:cNvPr id="107" name="Rectangle 106"/>
          <p:cNvSpPr/>
          <p:nvPr/>
        </p:nvSpPr>
        <p:spPr>
          <a:xfrm>
            <a:off x="4585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1" name="Graphic 10" descr="User network">
            <a:extLst>
              <a:ext uri="{FF2B5EF4-FFF2-40B4-BE49-F238E27FC236}">
                <a16:creationId xmlns:a16="http://schemas.microsoft.com/office/drawing/2014/main" id="{7A1CB464-4FC7-4721-B9F9-F9307DC9532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08781" y="6073253"/>
            <a:ext cx="556060" cy="556060"/>
          </a:xfrm>
          <a:prstGeom prst="rect">
            <a:avLst/>
          </a:prstGeom>
        </p:spPr>
      </p:pic>
      <p:grpSp>
        <p:nvGrpSpPr>
          <p:cNvPr id="138" name="LMS"/>
          <p:cNvGrpSpPr/>
          <p:nvPr/>
        </p:nvGrpSpPr>
        <p:grpSpPr>
          <a:xfrm>
            <a:off x="4622816" y="6685705"/>
            <a:ext cx="1743690" cy="744230"/>
            <a:chOff x="6888364" y="4846008"/>
            <a:chExt cx="1866953" cy="744230"/>
          </a:xfrm>
        </p:grpSpPr>
        <p:sp>
          <p:nvSpPr>
            <p:cNvPr id="139" name="TextBox 138"/>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LMS INTEGRATION</a:t>
              </a:r>
            </a:p>
          </p:txBody>
        </p:sp>
        <p:sp>
          <p:nvSpPr>
            <p:cNvPr id="140" name="TextBox 139"/>
            <p:cNvSpPr txBox="1"/>
            <p:nvPr/>
          </p:nvSpPr>
          <p:spPr>
            <a:xfrm>
              <a:off x="6888364" y="5082407"/>
              <a:ext cx="1866953" cy="5078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The trainees’ scores will be integrated within StrataTech’s chosen LMS.</a:t>
              </a:r>
              <a:endParaRPr lang="en-US" sz="900">
                <a:solidFill>
                  <a:schemeClr val="tx1">
                    <a:lumMod val="65000"/>
                    <a:lumOff val="35000"/>
                  </a:schemeClr>
                </a:solidFill>
                <a:latin typeface="Roboto Thin" charset="0"/>
                <a:ea typeface="Roboto Thin" charset="0"/>
                <a:cs typeface="Roboto Thin" charset="0"/>
              </a:endParaRPr>
            </a:p>
          </p:txBody>
        </p:sp>
      </p:grpSp>
      <p:sp>
        <p:nvSpPr>
          <p:cNvPr id="81" name="Rectangle 80"/>
          <p:cNvSpPr/>
          <p:nvPr/>
        </p:nvSpPr>
        <p:spPr>
          <a:xfrm>
            <a:off x="2553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 name="Graphic 6" descr="Upward trend">
            <a:extLst>
              <a:ext uri="{FF2B5EF4-FFF2-40B4-BE49-F238E27FC236}">
                <a16:creationId xmlns:a16="http://schemas.microsoft.com/office/drawing/2014/main" id="{AB751E1F-732C-485A-BBFC-69104A939F6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717558" y="6060178"/>
            <a:ext cx="582211" cy="582211"/>
          </a:xfrm>
          <a:prstGeom prst="rect">
            <a:avLst/>
          </a:prstGeom>
        </p:spPr>
      </p:pic>
      <p:grpSp>
        <p:nvGrpSpPr>
          <p:cNvPr id="126" name="PERFORMANCE"/>
          <p:cNvGrpSpPr/>
          <p:nvPr/>
        </p:nvGrpSpPr>
        <p:grpSpPr>
          <a:xfrm>
            <a:off x="2594794" y="6685705"/>
            <a:ext cx="1729914" cy="882730"/>
            <a:chOff x="6888363" y="4846008"/>
            <a:chExt cx="1852203" cy="882730"/>
          </a:xfrm>
        </p:grpSpPr>
        <p:sp>
          <p:nvSpPr>
            <p:cNvPr id="127" name="TextBox 126"/>
            <p:cNvSpPr txBox="1"/>
            <p:nvPr/>
          </p:nvSpPr>
          <p:spPr>
            <a:xfrm>
              <a:off x="6888364" y="4846008"/>
              <a:ext cx="1852202" cy="261610"/>
            </a:xfrm>
            <a:prstGeom prst="rect">
              <a:avLst/>
            </a:prstGeom>
            <a:noFill/>
          </p:spPr>
          <p:txBody>
            <a:bodyPr wrap="square" rtlCol="0">
              <a:spAutoFit/>
            </a:bodyPr>
            <a:lstStyle/>
            <a:p>
              <a:r>
                <a:rPr lang="en-US" sz="1100" spc="-40">
                  <a:solidFill>
                    <a:schemeClr val="tx1">
                      <a:lumMod val="95000"/>
                      <a:lumOff val="5000"/>
                    </a:schemeClr>
                  </a:solidFill>
                  <a:latin typeface="Lato Heavy" panose="020F0902020204030203" pitchFamily="34" charset="0"/>
                  <a:cs typeface="Lato Heavy" panose="020F0902020204030203" pitchFamily="34" charset="0"/>
                </a:rPr>
                <a:t>PERFORMANCE REPORT</a:t>
              </a:r>
            </a:p>
          </p:txBody>
        </p:sp>
        <p:sp>
          <p:nvSpPr>
            <p:cNvPr id="128" name="TextBox 127"/>
            <p:cNvSpPr txBox="1"/>
            <p:nvPr/>
          </p:nvSpPr>
          <p:spPr>
            <a:xfrm>
              <a:off x="6888363" y="5082407"/>
              <a:ext cx="182737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ea typeface="Roboto Thin" charset="0"/>
                  <a:cs typeface="Calibri Light"/>
                </a:rPr>
                <a:t>The trainees’ performance in each session will be tracked, and the results will be displayed in a performance report screen.</a:t>
              </a:r>
              <a:endParaRPr lang="en-US" sz="900">
                <a:solidFill>
                  <a:schemeClr val="tx1">
                    <a:lumMod val="65000"/>
                    <a:lumOff val="35000"/>
                  </a:schemeClr>
                </a:solidFill>
                <a:latin typeface="Roboto Thin" charset="0"/>
                <a:ea typeface="Roboto Thin" charset="0"/>
                <a:cs typeface="Roboto Thin" charset="0"/>
              </a:endParaRPr>
            </a:p>
          </p:txBody>
        </p:sp>
      </p:grpSp>
      <p:sp>
        <p:nvSpPr>
          <p:cNvPr id="80" name="Rectangle 79"/>
          <p:cNvSpPr/>
          <p:nvPr/>
        </p:nvSpPr>
        <p:spPr>
          <a:xfrm>
            <a:off x="521854" y="58506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3" name="Graphic 12" descr="Right pointing backhand index">
            <a:extLst>
              <a:ext uri="{FF2B5EF4-FFF2-40B4-BE49-F238E27FC236}">
                <a16:creationId xmlns:a16="http://schemas.microsoft.com/office/drawing/2014/main" id="{89E9ECFE-25B0-4C95-903C-5BE884D205E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rot="16200000">
            <a:off x="669013" y="6088678"/>
            <a:ext cx="525210" cy="525210"/>
          </a:xfrm>
          <a:prstGeom prst="rect">
            <a:avLst/>
          </a:prstGeom>
        </p:spPr>
      </p:pic>
      <p:grpSp>
        <p:nvGrpSpPr>
          <p:cNvPr id="123" name="USER EXP"/>
          <p:cNvGrpSpPr/>
          <p:nvPr/>
        </p:nvGrpSpPr>
        <p:grpSpPr>
          <a:xfrm>
            <a:off x="567862" y="6685705"/>
            <a:ext cx="1706727" cy="882730"/>
            <a:chOff x="6888364" y="4846008"/>
            <a:chExt cx="1827377" cy="882730"/>
          </a:xfrm>
        </p:grpSpPr>
        <p:sp>
          <p:nvSpPr>
            <p:cNvPr id="124" name="TextBox 123"/>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USER EXPERIENCE</a:t>
              </a:r>
            </a:p>
          </p:txBody>
        </p:sp>
        <p:sp>
          <p:nvSpPr>
            <p:cNvPr id="125" name="TextBox 124"/>
            <p:cNvSpPr txBox="1"/>
            <p:nvPr/>
          </p:nvSpPr>
          <p:spPr>
            <a:xfrm>
              <a:off x="6888364" y="5082407"/>
              <a:ext cx="1827376"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Following modern best practices in user interaction design will ensure an easy and intuitive application for trainees.</a:t>
              </a:r>
              <a:endParaRPr lang="en-US" sz="900">
                <a:solidFill>
                  <a:schemeClr val="tx1">
                    <a:lumMod val="65000"/>
                    <a:lumOff val="35000"/>
                  </a:schemeClr>
                </a:solidFill>
                <a:latin typeface="Roboto Thin" charset="0"/>
                <a:ea typeface="Roboto Thin" charset="0"/>
                <a:cs typeface="Roboto Thin" charset="0"/>
              </a:endParaRPr>
            </a:p>
          </p:txBody>
        </p:sp>
      </p:grpSp>
      <p:sp>
        <p:nvSpPr>
          <p:cNvPr id="106" name="Rectangle 105"/>
          <p:cNvSpPr/>
          <p:nvPr/>
        </p:nvSpPr>
        <p:spPr>
          <a:xfrm>
            <a:off x="4585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7" name="Graphic 26" descr="Explosion">
            <a:extLst>
              <a:ext uri="{FF2B5EF4-FFF2-40B4-BE49-F238E27FC236}">
                <a16:creationId xmlns:a16="http://schemas.microsoft.com/office/drawing/2014/main" id="{D198A1D5-9198-43EF-8664-7F4B31CFF2E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17122" y="4064096"/>
            <a:ext cx="539379" cy="539379"/>
          </a:xfrm>
          <a:prstGeom prst="rect">
            <a:avLst/>
          </a:prstGeom>
        </p:spPr>
      </p:pic>
      <p:grpSp>
        <p:nvGrpSpPr>
          <p:cNvPr id="135" name="FAIL STATES"/>
          <p:cNvGrpSpPr/>
          <p:nvPr/>
        </p:nvGrpSpPr>
        <p:grpSpPr>
          <a:xfrm>
            <a:off x="4622815" y="4677622"/>
            <a:ext cx="1713330" cy="882730"/>
            <a:chOff x="6888364" y="4846008"/>
            <a:chExt cx="1834447" cy="882730"/>
          </a:xfrm>
        </p:grpSpPr>
        <p:sp>
          <p:nvSpPr>
            <p:cNvPr id="136" name="TextBox 135"/>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FAIL STATES</a:t>
              </a:r>
            </a:p>
          </p:txBody>
        </p:sp>
        <p:sp>
          <p:nvSpPr>
            <p:cNvPr id="137" name="TextBox 136"/>
            <p:cNvSpPr txBox="1"/>
            <p:nvPr/>
          </p:nvSpPr>
          <p:spPr>
            <a:xfrm>
              <a:off x="6888364" y="5082407"/>
              <a:ext cx="183444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Allowing the trainees to make mistakes safely in a virtual space will help ensure that they avoid mistakes in the real world.</a:t>
              </a:r>
              <a:endParaRPr lang="en-US" sz="900">
                <a:solidFill>
                  <a:schemeClr val="tx1">
                    <a:lumMod val="65000"/>
                    <a:lumOff val="35000"/>
                  </a:schemeClr>
                </a:solidFill>
                <a:latin typeface="Roboto Thin" charset="0"/>
                <a:ea typeface="Roboto Thin" charset="0"/>
                <a:cs typeface="Roboto Thin" charset="0"/>
              </a:endParaRPr>
            </a:p>
          </p:txBody>
        </p:sp>
      </p:grpSp>
      <p:pic>
        <p:nvPicPr>
          <p:cNvPr id="53" name="Graphic 52" descr="Confused person">
            <a:extLst>
              <a:ext uri="{FF2B5EF4-FFF2-40B4-BE49-F238E27FC236}">
                <a16:creationId xmlns:a16="http://schemas.microsoft.com/office/drawing/2014/main" id="{C3071222-9740-409C-AAE5-8D9B5F530D3B}"/>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85868" y="4070548"/>
            <a:ext cx="526774" cy="526774"/>
          </a:xfrm>
          <a:prstGeom prst="rect">
            <a:avLst/>
          </a:prstGeom>
        </p:spPr>
      </p:pic>
      <p:grpSp>
        <p:nvGrpSpPr>
          <p:cNvPr id="54" name="TRAINING AVATAR">
            <a:extLst>
              <a:ext uri="{FF2B5EF4-FFF2-40B4-BE49-F238E27FC236}">
                <a16:creationId xmlns:a16="http://schemas.microsoft.com/office/drawing/2014/main" id="{B4ABCA25-37F3-4796-B0FB-409B94548CD1}"/>
              </a:ext>
            </a:extLst>
          </p:cNvPr>
          <p:cNvGrpSpPr/>
          <p:nvPr/>
        </p:nvGrpSpPr>
        <p:grpSpPr>
          <a:xfrm>
            <a:off x="2585498" y="4677772"/>
            <a:ext cx="1790699" cy="882730"/>
            <a:chOff x="6888363" y="4846008"/>
            <a:chExt cx="1917285" cy="882730"/>
          </a:xfrm>
        </p:grpSpPr>
        <p:sp>
          <p:nvSpPr>
            <p:cNvPr id="55" name="TextBox 54">
              <a:extLst>
                <a:ext uri="{FF2B5EF4-FFF2-40B4-BE49-F238E27FC236}">
                  <a16:creationId xmlns:a16="http://schemas.microsoft.com/office/drawing/2014/main" id="{D7F833F2-A576-4FC5-A6B4-9A85E9BDF556}"/>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TRAINING AVATAR</a:t>
              </a:r>
            </a:p>
          </p:txBody>
        </p:sp>
        <p:sp>
          <p:nvSpPr>
            <p:cNvPr id="56" name="TextBox 55">
              <a:extLst>
                <a:ext uri="{FF2B5EF4-FFF2-40B4-BE49-F238E27FC236}">
                  <a16:creationId xmlns:a16="http://schemas.microsoft.com/office/drawing/2014/main" id="{7D78447E-3DE4-403C-AAD9-6E568C561564}"/>
                </a:ext>
              </a:extLst>
            </p:cNvPr>
            <p:cNvSpPr txBox="1"/>
            <p:nvPr/>
          </p:nvSpPr>
          <p:spPr>
            <a:xfrm>
              <a:off x="6888363" y="5082407"/>
              <a:ext cx="1917285"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 simulated instructor will re-create, as closely as possible, the real-world experience of working </a:t>
              </a:r>
              <a:r>
                <a:rPr lang="en-US" sz="900" spc="-30">
                  <a:solidFill>
                    <a:schemeClr val="tx1">
                      <a:lumMod val="65000"/>
                      <a:lumOff val="35000"/>
                    </a:schemeClr>
                  </a:solidFill>
                  <a:latin typeface="Calibri Light"/>
                  <a:cs typeface="Calibri Light"/>
                </a:rPr>
                <a:t>one-on-one with a human teacher</a:t>
              </a:r>
              <a:r>
                <a:rPr lang="en-US" sz="900">
                  <a:solidFill>
                    <a:schemeClr val="tx1">
                      <a:lumMod val="65000"/>
                      <a:lumOff val="35000"/>
                    </a:schemeClr>
                  </a:solidFill>
                  <a:latin typeface="Calibri Light"/>
                  <a:cs typeface="Calibri Light"/>
                </a:rPr>
                <a:t>.</a:t>
              </a:r>
              <a:endParaRPr lang="en-US" sz="900">
                <a:solidFill>
                  <a:schemeClr val="tx1">
                    <a:lumMod val="65000"/>
                    <a:lumOff val="35000"/>
                  </a:schemeClr>
                </a:solidFill>
                <a:latin typeface="Roboto Thin" charset="0"/>
                <a:ea typeface="Roboto Thin" charset="0"/>
                <a:cs typeface="Roboto Thin" charset="0"/>
              </a:endParaRPr>
            </a:p>
          </p:txBody>
        </p:sp>
      </p:grpSp>
      <p:grpSp>
        <p:nvGrpSpPr>
          <p:cNvPr id="57" name="Graphic 16" descr="Architecture">
            <a:extLst>
              <a:ext uri="{FF2B5EF4-FFF2-40B4-BE49-F238E27FC236}">
                <a16:creationId xmlns:a16="http://schemas.microsoft.com/office/drawing/2014/main" id="{BE3D76CF-73BB-4E9D-9F5F-31AA7D8A1D1E}"/>
              </a:ext>
            </a:extLst>
          </p:cNvPr>
          <p:cNvGrpSpPr/>
          <p:nvPr/>
        </p:nvGrpSpPr>
        <p:grpSpPr>
          <a:xfrm>
            <a:off x="701132" y="4056507"/>
            <a:ext cx="560418" cy="560418"/>
            <a:chOff x="2774894" y="4055983"/>
            <a:chExt cx="560418" cy="560418"/>
          </a:xfrm>
        </p:grpSpPr>
        <p:sp>
          <p:nvSpPr>
            <p:cNvPr id="58" name="Freeform: Shape 57">
              <a:extLst>
                <a:ext uri="{FF2B5EF4-FFF2-40B4-BE49-F238E27FC236}">
                  <a16:creationId xmlns:a16="http://schemas.microsoft.com/office/drawing/2014/main" id="{53349057-D66F-4B69-993C-93E5B5773D0C}"/>
                </a:ext>
              </a:extLst>
            </p:cNvPr>
            <p:cNvSpPr/>
            <p:nvPr/>
          </p:nvSpPr>
          <p:spPr>
            <a:xfrm>
              <a:off x="2961927" y="4302975"/>
              <a:ext cx="160536" cy="155807"/>
            </a:xfrm>
            <a:custGeom>
              <a:avLst/>
              <a:gdLst>
                <a:gd name="connsiteX0" fmla="*/ 160536 w 160536"/>
                <a:gd name="connsiteY0" fmla="*/ 155808 h 155807"/>
                <a:gd name="connsiteX1" fmla="*/ 160536 w 160536"/>
                <a:gd name="connsiteY1" fmla="*/ 76246 h 155807"/>
                <a:gd name="connsiteX2" fmla="*/ 80268 w 160536"/>
                <a:gd name="connsiteY2" fmla="*/ 0 h 155807"/>
                <a:gd name="connsiteX3" fmla="*/ 0 w 160536"/>
                <a:gd name="connsiteY3" fmla="*/ 76252 h 155807"/>
                <a:gd name="connsiteX4" fmla="*/ 0 w 160536"/>
                <a:gd name="connsiteY4" fmla="*/ 155808 h 155807"/>
                <a:gd name="connsiteX5" fmla="*/ 64215 w 160536"/>
                <a:gd name="connsiteY5" fmla="*/ 155808 h 155807"/>
                <a:gd name="connsiteX6" fmla="*/ 64215 w 160536"/>
                <a:gd name="connsiteY6" fmla="*/ 88920 h 155807"/>
                <a:gd name="connsiteX7" fmla="*/ 96322 w 160536"/>
                <a:gd name="connsiteY7" fmla="*/ 88920 h 155807"/>
                <a:gd name="connsiteX8" fmla="*/ 96322 w 160536"/>
                <a:gd name="connsiteY8" fmla="*/ 155808 h 155807"/>
                <a:gd name="connsiteX9" fmla="*/ 160536 w 160536"/>
                <a:gd name="connsiteY9" fmla="*/ 155808 h 15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536" h="155807">
                  <a:moveTo>
                    <a:pt x="160536" y="155808"/>
                  </a:moveTo>
                  <a:lnTo>
                    <a:pt x="160536" y="76246"/>
                  </a:lnTo>
                  <a:lnTo>
                    <a:pt x="80268" y="0"/>
                  </a:lnTo>
                  <a:lnTo>
                    <a:pt x="0" y="76252"/>
                  </a:lnTo>
                  <a:lnTo>
                    <a:pt x="0" y="155808"/>
                  </a:lnTo>
                  <a:lnTo>
                    <a:pt x="64215" y="155808"/>
                  </a:lnTo>
                  <a:lnTo>
                    <a:pt x="64215" y="88920"/>
                  </a:lnTo>
                  <a:lnTo>
                    <a:pt x="96322" y="88920"/>
                  </a:lnTo>
                  <a:lnTo>
                    <a:pt x="96322" y="155808"/>
                  </a:lnTo>
                  <a:lnTo>
                    <a:pt x="160536" y="155808"/>
                  </a:ln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D76280A-F1BE-45F3-B148-DD3717CB0703}"/>
                </a:ext>
              </a:extLst>
            </p:cNvPr>
            <p:cNvSpPr/>
            <p:nvPr/>
          </p:nvSpPr>
          <p:spPr>
            <a:xfrm>
              <a:off x="3266725" y="4131872"/>
              <a:ext cx="56880" cy="56626"/>
            </a:xfrm>
            <a:custGeom>
              <a:avLst/>
              <a:gdLst>
                <a:gd name="connsiteX0" fmla="*/ 53678 w 56880"/>
                <a:gd name="connsiteY0" fmla="*/ 22382 h 56626"/>
                <a:gd name="connsiteX1" fmla="*/ 34530 w 56880"/>
                <a:gd name="connsiteY1" fmla="*/ 3235 h 56626"/>
                <a:gd name="connsiteX2" fmla="*/ 19332 w 56880"/>
                <a:gd name="connsiteY2" fmla="*/ 3062 h 56626"/>
                <a:gd name="connsiteX3" fmla="*/ 19159 w 56880"/>
                <a:gd name="connsiteY3" fmla="*/ 3235 h 56626"/>
                <a:gd name="connsiteX4" fmla="*/ 0 w 56880"/>
                <a:gd name="connsiteY4" fmla="*/ 22400 h 56626"/>
                <a:gd name="connsiteX5" fmla="*/ 34244 w 56880"/>
                <a:gd name="connsiteY5" fmla="*/ 56626 h 56626"/>
                <a:gd name="connsiteX6" fmla="*/ 53409 w 56880"/>
                <a:gd name="connsiteY6" fmla="*/ 37484 h 56626"/>
                <a:gd name="connsiteX7" fmla="*/ 54338 w 56880"/>
                <a:gd name="connsiteY7" fmla="*/ 23066 h 56626"/>
                <a:gd name="connsiteX8" fmla="*/ 53678 w 56880"/>
                <a:gd name="connsiteY8" fmla="*/ 22382 h 5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0" h="56626">
                  <a:moveTo>
                    <a:pt x="53678" y="22382"/>
                  </a:moveTo>
                  <a:lnTo>
                    <a:pt x="34530" y="3235"/>
                  </a:lnTo>
                  <a:cubicBezTo>
                    <a:pt x="30381" y="-1010"/>
                    <a:pt x="23577" y="-1087"/>
                    <a:pt x="19332" y="3062"/>
                  </a:cubicBezTo>
                  <a:cubicBezTo>
                    <a:pt x="19274" y="3119"/>
                    <a:pt x="19217" y="3176"/>
                    <a:pt x="19159" y="3235"/>
                  </a:cubicBezTo>
                  <a:lnTo>
                    <a:pt x="0" y="22400"/>
                  </a:lnTo>
                  <a:lnTo>
                    <a:pt x="34244" y="56626"/>
                  </a:lnTo>
                  <a:lnTo>
                    <a:pt x="53409" y="37484"/>
                  </a:lnTo>
                  <a:cubicBezTo>
                    <a:pt x="57647" y="33759"/>
                    <a:pt x="58063" y="27305"/>
                    <a:pt x="54338" y="23066"/>
                  </a:cubicBezTo>
                  <a:cubicBezTo>
                    <a:pt x="54129" y="22828"/>
                    <a:pt x="53908" y="22600"/>
                    <a:pt x="53678" y="22382"/>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2396CCF6-6BED-45AC-8F9C-4B220ED61DEB}"/>
                </a:ext>
              </a:extLst>
            </p:cNvPr>
            <p:cNvSpPr/>
            <p:nvPr/>
          </p:nvSpPr>
          <p:spPr>
            <a:xfrm>
              <a:off x="2932756" y="4162526"/>
              <a:ext cx="360226" cy="216735"/>
            </a:xfrm>
            <a:custGeom>
              <a:avLst/>
              <a:gdLst>
                <a:gd name="connsiteX0" fmla="*/ 360226 w 360226"/>
                <a:gd name="connsiteY0" fmla="*/ 34512 h 216735"/>
                <a:gd name="connsiteX1" fmla="*/ 325714 w 360226"/>
                <a:gd name="connsiteY1" fmla="*/ 0 h 216735"/>
                <a:gd name="connsiteX2" fmla="*/ 191873 w 360226"/>
                <a:gd name="connsiteY2" fmla="*/ 134103 h 216735"/>
                <a:gd name="connsiteX3" fmla="*/ 180198 w 360226"/>
                <a:gd name="connsiteY3" fmla="*/ 169328 h 216735"/>
                <a:gd name="connsiteX4" fmla="*/ 109690 w 360226"/>
                <a:gd name="connsiteY4" fmla="*/ 102019 h 216735"/>
                <a:gd name="connsiteX5" fmla="*/ 109690 w 360226"/>
                <a:gd name="connsiteY5" fmla="*/ 102019 h 216735"/>
                <a:gd name="connsiteX6" fmla="*/ 0 w 360226"/>
                <a:gd name="connsiteY6" fmla="*/ 206356 h 216735"/>
                <a:gd name="connsiteX7" fmla="*/ 12148 w 360226"/>
                <a:gd name="connsiteY7" fmla="*/ 216736 h 216735"/>
                <a:gd name="connsiteX8" fmla="*/ 109684 w 360226"/>
                <a:gd name="connsiteY8" fmla="*/ 124098 h 216735"/>
                <a:gd name="connsiteX9" fmla="*/ 109684 w 360226"/>
                <a:gd name="connsiteY9" fmla="*/ 124098 h 216735"/>
                <a:gd name="connsiteX10" fmla="*/ 174623 w 360226"/>
                <a:gd name="connsiteY10" fmla="*/ 185603 h 216735"/>
                <a:gd name="connsiteX11" fmla="*/ 179118 w 360226"/>
                <a:gd name="connsiteY11" fmla="*/ 183946 h 216735"/>
                <a:gd name="connsiteX12" fmla="*/ 226403 w 360226"/>
                <a:gd name="connsiteY12" fmla="*/ 168353 h 216735"/>
                <a:gd name="connsiteX13" fmla="*/ 220705 w 360226"/>
                <a:gd name="connsiteY13" fmla="*/ 158914 h 216735"/>
                <a:gd name="connsiteX14" fmla="*/ 197787 w 360226"/>
                <a:gd name="connsiteY14" fmla="*/ 166462 h 216735"/>
                <a:gd name="connsiteX15" fmla="*/ 193741 w 360226"/>
                <a:gd name="connsiteY15" fmla="*/ 162422 h 216735"/>
                <a:gd name="connsiteX16" fmla="*/ 201289 w 360226"/>
                <a:gd name="connsiteY16" fmla="*/ 139497 h 216735"/>
                <a:gd name="connsiteX17" fmla="*/ 220705 w 360226"/>
                <a:gd name="connsiteY17" fmla="*/ 139766 h 216735"/>
                <a:gd name="connsiteX18" fmla="*/ 220997 w 360226"/>
                <a:gd name="connsiteY18" fmla="*/ 158644 h 216735"/>
                <a:gd name="connsiteX19" fmla="*/ 220729 w 360226"/>
                <a:gd name="connsiteY19" fmla="*/ 158914 h 21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26" h="216735">
                  <a:moveTo>
                    <a:pt x="360226" y="34512"/>
                  </a:moveTo>
                  <a:lnTo>
                    <a:pt x="325714" y="0"/>
                  </a:lnTo>
                  <a:lnTo>
                    <a:pt x="191873" y="134103"/>
                  </a:lnTo>
                  <a:lnTo>
                    <a:pt x="180198" y="169328"/>
                  </a:lnTo>
                  <a:lnTo>
                    <a:pt x="109690" y="102019"/>
                  </a:lnTo>
                  <a:lnTo>
                    <a:pt x="109690" y="102019"/>
                  </a:lnTo>
                  <a:lnTo>
                    <a:pt x="0" y="206356"/>
                  </a:lnTo>
                  <a:lnTo>
                    <a:pt x="12148" y="216736"/>
                  </a:lnTo>
                  <a:lnTo>
                    <a:pt x="109684" y="124098"/>
                  </a:lnTo>
                  <a:lnTo>
                    <a:pt x="109684" y="124098"/>
                  </a:lnTo>
                  <a:lnTo>
                    <a:pt x="174623" y="185603"/>
                  </a:lnTo>
                  <a:lnTo>
                    <a:pt x="179118" y="183946"/>
                  </a:lnTo>
                  <a:lnTo>
                    <a:pt x="226403" y="168353"/>
                  </a:lnTo>
                  <a:close/>
                  <a:moveTo>
                    <a:pt x="220705" y="158914"/>
                  </a:moveTo>
                  <a:lnTo>
                    <a:pt x="197787" y="166462"/>
                  </a:lnTo>
                  <a:lnTo>
                    <a:pt x="193741" y="162422"/>
                  </a:lnTo>
                  <a:lnTo>
                    <a:pt x="201289" y="139497"/>
                  </a:lnTo>
                  <a:cubicBezTo>
                    <a:pt x="206767" y="134317"/>
                    <a:pt x="215373" y="134436"/>
                    <a:pt x="220705" y="139766"/>
                  </a:cubicBezTo>
                  <a:cubicBezTo>
                    <a:pt x="225999" y="144898"/>
                    <a:pt x="226130" y="153351"/>
                    <a:pt x="220997" y="158644"/>
                  </a:cubicBezTo>
                  <a:cubicBezTo>
                    <a:pt x="220909" y="158735"/>
                    <a:pt x="220819" y="158825"/>
                    <a:pt x="220729" y="158914"/>
                  </a:cubicBezTo>
                  <a:close/>
                </a:path>
              </a:pathLst>
            </a:custGeom>
            <a:solidFill>
              <a:schemeClr val="tx1">
                <a:lumMod val="65000"/>
                <a:lumOff val="35000"/>
              </a:schemeClr>
            </a:solidFill>
            <a:ln w="12700"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B15C02D1-8042-46AB-9062-4C1352115F19}"/>
                </a:ext>
              </a:extLst>
            </p:cNvPr>
            <p:cNvSpPr/>
            <p:nvPr/>
          </p:nvSpPr>
          <p:spPr>
            <a:xfrm>
              <a:off x="2798244" y="4137710"/>
              <a:ext cx="414475" cy="396962"/>
            </a:xfrm>
            <a:custGeom>
              <a:avLst/>
              <a:gdLst>
                <a:gd name="connsiteX0" fmla="*/ 379450 w 414475"/>
                <a:gd name="connsiteY0" fmla="*/ 361937 h 396962"/>
                <a:gd name="connsiteX1" fmla="*/ 46702 w 414475"/>
                <a:gd name="connsiteY1" fmla="*/ 361937 h 396962"/>
                <a:gd name="connsiteX2" fmla="*/ 35026 w 414475"/>
                <a:gd name="connsiteY2" fmla="*/ 350261 h 396962"/>
                <a:gd name="connsiteX3" fmla="*/ 46702 w 414475"/>
                <a:gd name="connsiteY3" fmla="*/ 338586 h 396962"/>
                <a:gd name="connsiteX4" fmla="*/ 105078 w 414475"/>
                <a:gd name="connsiteY4" fmla="*/ 338586 h 396962"/>
                <a:gd name="connsiteX5" fmla="*/ 105078 w 414475"/>
                <a:gd name="connsiteY5" fmla="*/ 93403 h 396962"/>
                <a:gd name="connsiteX6" fmla="*/ 367039 w 414475"/>
                <a:gd name="connsiteY6" fmla="*/ 93403 h 396962"/>
                <a:gd name="connsiteX7" fmla="*/ 401995 w 414475"/>
                <a:gd name="connsiteY7" fmla="*/ 58377 h 396962"/>
                <a:gd name="connsiteX8" fmla="*/ 105078 w 414475"/>
                <a:gd name="connsiteY8" fmla="*/ 58377 h 396962"/>
                <a:gd name="connsiteX9" fmla="*/ 105078 w 414475"/>
                <a:gd name="connsiteY9" fmla="*/ 0 h 396962"/>
                <a:gd name="connsiteX10" fmla="*/ 46702 w 414475"/>
                <a:gd name="connsiteY10" fmla="*/ 0 h 396962"/>
                <a:gd name="connsiteX11" fmla="*/ 0 w 414475"/>
                <a:gd name="connsiteY11" fmla="*/ 46702 h 396962"/>
                <a:gd name="connsiteX12" fmla="*/ 0 w 414475"/>
                <a:gd name="connsiteY12" fmla="*/ 350261 h 396962"/>
                <a:gd name="connsiteX13" fmla="*/ 46702 w 414475"/>
                <a:gd name="connsiteY13" fmla="*/ 396963 h 396962"/>
                <a:gd name="connsiteX14" fmla="*/ 414476 w 414475"/>
                <a:gd name="connsiteY14" fmla="*/ 396963 h 396962"/>
                <a:gd name="connsiteX15" fmla="*/ 414476 w 414475"/>
                <a:gd name="connsiteY15" fmla="*/ 164360 h 396962"/>
                <a:gd name="connsiteX16" fmla="*/ 379450 w 414475"/>
                <a:gd name="connsiteY16" fmla="*/ 199386 h 396962"/>
                <a:gd name="connsiteX17" fmla="*/ 35026 w 414475"/>
                <a:gd name="connsiteY17" fmla="*/ 46702 h 396962"/>
                <a:gd name="connsiteX18" fmla="*/ 46702 w 414475"/>
                <a:gd name="connsiteY18" fmla="*/ 35026 h 396962"/>
                <a:gd name="connsiteX19" fmla="*/ 70052 w 414475"/>
                <a:gd name="connsiteY19" fmla="*/ 35026 h 396962"/>
                <a:gd name="connsiteX20" fmla="*/ 70052 w 414475"/>
                <a:gd name="connsiteY20" fmla="*/ 303560 h 396962"/>
                <a:gd name="connsiteX21" fmla="*/ 46702 w 414475"/>
                <a:gd name="connsiteY21" fmla="*/ 303560 h 396962"/>
                <a:gd name="connsiteX22" fmla="*/ 35026 w 414475"/>
                <a:gd name="connsiteY22" fmla="*/ 305037 h 39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475" h="396962">
                  <a:moveTo>
                    <a:pt x="379450" y="361937"/>
                  </a:moveTo>
                  <a:lnTo>
                    <a:pt x="46702" y="361937"/>
                  </a:lnTo>
                  <a:cubicBezTo>
                    <a:pt x="40253" y="361937"/>
                    <a:pt x="35026" y="356710"/>
                    <a:pt x="35026" y="350261"/>
                  </a:cubicBezTo>
                  <a:cubicBezTo>
                    <a:pt x="35026" y="343813"/>
                    <a:pt x="40253" y="338586"/>
                    <a:pt x="46702" y="338586"/>
                  </a:cubicBezTo>
                  <a:lnTo>
                    <a:pt x="105078" y="338586"/>
                  </a:lnTo>
                  <a:lnTo>
                    <a:pt x="105078" y="93403"/>
                  </a:lnTo>
                  <a:lnTo>
                    <a:pt x="367039" y="93403"/>
                  </a:lnTo>
                  <a:lnTo>
                    <a:pt x="401995" y="58377"/>
                  </a:lnTo>
                  <a:lnTo>
                    <a:pt x="105078" y="58377"/>
                  </a:lnTo>
                  <a:lnTo>
                    <a:pt x="105078" y="0"/>
                  </a:lnTo>
                  <a:lnTo>
                    <a:pt x="46702" y="0"/>
                  </a:lnTo>
                  <a:cubicBezTo>
                    <a:pt x="20921" y="29"/>
                    <a:pt x="29" y="20921"/>
                    <a:pt x="0" y="46702"/>
                  </a:cubicBezTo>
                  <a:lnTo>
                    <a:pt x="0" y="350261"/>
                  </a:lnTo>
                  <a:cubicBezTo>
                    <a:pt x="29" y="376042"/>
                    <a:pt x="20921" y="396934"/>
                    <a:pt x="46702" y="396963"/>
                  </a:cubicBezTo>
                  <a:lnTo>
                    <a:pt x="414476" y="396963"/>
                  </a:lnTo>
                  <a:lnTo>
                    <a:pt x="414476" y="164360"/>
                  </a:lnTo>
                  <a:lnTo>
                    <a:pt x="379450" y="199386"/>
                  </a:lnTo>
                  <a:close/>
                  <a:moveTo>
                    <a:pt x="35026" y="46702"/>
                  </a:moveTo>
                  <a:cubicBezTo>
                    <a:pt x="35026" y="40253"/>
                    <a:pt x="40253" y="35026"/>
                    <a:pt x="46702" y="35026"/>
                  </a:cubicBezTo>
                  <a:lnTo>
                    <a:pt x="70052" y="35026"/>
                  </a:lnTo>
                  <a:lnTo>
                    <a:pt x="70052" y="303560"/>
                  </a:lnTo>
                  <a:lnTo>
                    <a:pt x="46702" y="303560"/>
                  </a:lnTo>
                  <a:cubicBezTo>
                    <a:pt x="42763" y="303558"/>
                    <a:pt x="38840" y="304054"/>
                    <a:pt x="35026" y="305037"/>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grpSp>
      <p:grpSp>
        <p:nvGrpSpPr>
          <p:cNvPr id="62" name="REALITY">
            <a:extLst>
              <a:ext uri="{FF2B5EF4-FFF2-40B4-BE49-F238E27FC236}">
                <a16:creationId xmlns:a16="http://schemas.microsoft.com/office/drawing/2014/main" id="{54C0B846-611B-420A-9961-9DC3716AE9F1}"/>
              </a:ext>
            </a:extLst>
          </p:cNvPr>
          <p:cNvGrpSpPr/>
          <p:nvPr/>
        </p:nvGrpSpPr>
        <p:grpSpPr>
          <a:xfrm>
            <a:off x="567473" y="4680553"/>
            <a:ext cx="1786721" cy="882730"/>
            <a:chOff x="6838796" y="4846008"/>
            <a:chExt cx="1919610" cy="882730"/>
          </a:xfrm>
        </p:grpSpPr>
        <p:sp>
          <p:nvSpPr>
            <p:cNvPr id="63" name="TextBox 62">
              <a:extLst>
                <a:ext uri="{FF2B5EF4-FFF2-40B4-BE49-F238E27FC236}">
                  <a16:creationId xmlns:a16="http://schemas.microsoft.com/office/drawing/2014/main" id="{A1066039-2D73-4244-BC32-5D2EE9FB378F}"/>
                </a:ext>
              </a:extLst>
            </p:cNvPr>
            <p:cNvSpPr txBox="1"/>
            <p:nvPr/>
          </p:nvSpPr>
          <p:spPr>
            <a:xfrm>
              <a:off x="6841119" y="4846008"/>
              <a:ext cx="1917287"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REALITY EMULATION</a:t>
              </a:r>
            </a:p>
          </p:txBody>
        </p:sp>
        <p:sp>
          <p:nvSpPr>
            <p:cNvPr id="64" name="TextBox 63">
              <a:extLst>
                <a:ext uri="{FF2B5EF4-FFF2-40B4-BE49-F238E27FC236}">
                  <a16:creationId xmlns:a16="http://schemas.microsoft.com/office/drawing/2014/main" id="{46BF9353-1628-4C9E-BA63-604594D2D002}"/>
                </a:ext>
              </a:extLst>
            </p:cNvPr>
            <p:cNvSpPr txBox="1"/>
            <p:nvPr/>
          </p:nvSpPr>
          <p:spPr>
            <a:xfrm>
              <a:off x="6838796" y="5082407"/>
              <a:ext cx="1877571"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Includes 3D rendered shop and all equipment needed, as well as audio effects, dialog, and dynamic physical effects.</a:t>
              </a:r>
              <a:endParaRPr lang="en-US" sz="900">
                <a:solidFill>
                  <a:schemeClr val="tx1">
                    <a:lumMod val="65000"/>
                    <a:lumOff val="35000"/>
                  </a:schemeClr>
                </a:solidFill>
                <a:latin typeface="Roboto Thin" charset="0"/>
                <a:ea typeface="Roboto Thin" charset="0"/>
                <a:cs typeface="Roboto Thin" charset="0"/>
              </a:endParaRPr>
            </a:p>
          </p:txBody>
        </p:sp>
      </p:grpSp>
      <p:sp>
        <p:nvSpPr>
          <p:cNvPr id="105" name="Rectangle 104"/>
          <p:cNvSpPr/>
          <p:nvPr/>
        </p:nvSpPr>
        <p:spPr>
          <a:xfrm>
            <a:off x="2553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4" name="Rectangle 103"/>
          <p:cNvSpPr/>
          <p:nvPr/>
        </p:nvSpPr>
        <p:spPr>
          <a:xfrm>
            <a:off x="521854" y="3830884"/>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9" name="Rectangle 78"/>
          <p:cNvSpPr/>
          <p:nvPr/>
        </p:nvSpPr>
        <p:spPr>
          <a:xfrm>
            <a:off x="4585854" y="177453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9" name="Graphic 28" descr="Compass">
            <a:extLst>
              <a:ext uri="{FF2B5EF4-FFF2-40B4-BE49-F238E27FC236}">
                <a16:creationId xmlns:a16="http://schemas.microsoft.com/office/drawing/2014/main" id="{908F9135-EE78-429C-AC47-98C2C207458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08781" y="2001120"/>
            <a:ext cx="556060" cy="556060"/>
          </a:xfrm>
          <a:prstGeom prst="rect">
            <a:avLst/>
          </a:prstGeom>
        </p:spPr>
      </p:pic>
      <p:grpSp>
        <p:nvGrpSpPr>
          <p:cNvPr id="120" name="GUIDANCE MODES"/>
          <p:cNvGrpSpPr/>
          <p:nvPr/>
        </p:nvGrpSpPr>
        <p:grpSpPr>
          <a:xfrm>
            <a:off x="4622816" y="2603072"/>
            <a:ext cx="1743690" cy="882730"/>
            <a:chOff x="6888364" y="4846008"/>
            <a:chExt cx="1866953" cy="882730"/>
          </a:xfrm>
        </p:grpSpPr>
        <p:sp>
          <p:nvSpPr>
            <p:cNvPr id="121" name="TextBox 120"/>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GUIDANCE MODES</a:t>
              </a:r>
            </a:p>
          </p:txBody>
        </p:sp>
        <p:sp>
          <p:nvSpPr>
            <p:cNvPr id="122" name="TextBox 121"/>
            <p:cNvSpPr txBox="1"/>
            <p:nvPr/>
          </p:nvSpPr>
          <p:spPr>
            <a:xfrm>
              <a:off x="6888364" y="5082407"/>
              <a:ext cx="1866953"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Two levels of guidance will allow the trainees to learn, practice, achieve mastery, and be tested on their knowledge.</a:t>
              </a:r>
              <a:endParaRPr lang="en-US" sz="900">
                <a:solidFill>
                  <a:schemeClr val="tx1">
                    <a:lumMod val="65000"/>
                    <a:lumOff val="35000"/>
                  </a:schemeClr>
                </a:solidFill>
                <a:latin typeface="Roboto Thin" charset="0"/>
                <a:ea typeface="Roboto Thin" charset="0"/>
                <a:cs typeface="Roboto Thin" charset="0"/>
              </a:endParaRPr>
            </a:p>
          </p:txBody>
        </p:sp>
      </p:grpSp>
      <p:sp>
        <p:nvSpPr>
          <p:cNvPr id="78" name="Rectangle 77"/>
          <p:cNvSpPr/>
          <p:nvPr/>
        </p:nvSpPr>
        <p:spPr>
          <a:xfrm>
            <a:off x="2553855" y="177453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31" name="Graphic 30" descr="Welder">
            <a:extLst>
              <a:ext uri="{FF2B5EF4-FFF2-40B4-BE49-F238E27FC236}">
                <a16:creationId xmlns:a16="http://schemas.microsoft.com/office/drawing/2014/main" id="{1BF659D6-988E-49BA-84BF-A62876A7A37A}"/>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2711449" y="1981936"/>
            <a:ext cx="594429" cy="594429"/>
          </a:xfrm>
          <a:prstGeom prst="rect">
            <a:avLst/>
          </a:prstGeom>
        </p:spPr>
      </p:pic>
      <p:grpSp>
        <p:nvGrpSpPr>
          <p:cNvPr id="117" name="SCENARIOS"/>
          <p:cNvGrpSpPr/>
          <p:nvPr/>
        </p:nvGrpSpPr>
        <p:grpSpPr>
          <a:xfrm>
            <a:off x="2594795" y="2603072"/>
            <a:ext cx="1747592" cy="882730"/>
            <a:chOff x="6888364" y="4846008"/>
            <a:chExt cx="1871131" cy="882730"/>
          </a:xfrm>
        </p:grpSpPr>
        <p:sp>
          <p:nvSpPr>
            <p:cNvPr id="118" name="TextBox 117"/>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TRAINING SCENARIOS</a:t>
              </a:r>
            </a:p>
          </p:txBody>
        </p:sp>
        <p:sp>
          <p:nvSpPr>
            <p:cNvPr id="119" name="TextBox 118"/>
            <p:cNvSpPr txBox="1"/>
            <p:nvPr/>
          </p:nvSpPr>
          <p:spPr>
            <a:xfrm>
              <a:off x="6888364" y="5082407"/>
              <a:ext cx="1871131"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Scenarios emulate classroom situations and lessons. They will instruct the trainees and give them the opportunity to practice.</a:t>
              </a:r>
              <a:endParaRPr lang="en-US" sz="900">
                <a:solidFill>
                  <a:schemeClr val="tx1">
                    <a:lumMod val="65000"/>
                    <a:lumOff val="35000"/>
                  </a:schemeClr>
                </a:solidFill>
                <a:latin typeface="Roboto Thin" charset="0"/>
                <a:ea typeface="Roboto Thin" charset="0"/>
                <a:cs typeface="Roboto Thin" charset="0"/>
              </a:endParaRPr>
            </a:p>
          </p:txBody>
        </p:sp>
      </p:grpSp>
      <p:sp>
        <p:nvSpPr>
          <p:cNvPr id="77" name="Rectangle 76"/>
          <p:cNvSpPr/>
          <p:nvPr/>
        </p:nvSpPr>
        <p:spPr>
          <a:xfrm>
            <a:off x="521854" y="177453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5" name="Graphic 24" descr="Network diagram">
            <a:extLst>
              <a:ext uri="{FF2B5EF4-FFF2-40B4-BE49-F238E27FC236}">
                <a16:creationId xmlns:a16="http://schemas.microsoft.com/office/drawing/2014/main" id="{9F70CFA2-C259-4867-8A8C-3F1E4961BD2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604794" y="1952326"/>
            <a:ext cx="653649" cy="653649"/>
          </a:xfrm>
          <a:prstGeom prst="rect">
            <a:avLst/>
          </a:prstGeom>
        </p:spPr>
      </p:pic>
      <p:grpSp>
        <p:nvGrpSpPr>
          <p:cNvPr id="114" name="PILOT FRAMEWORK"/>
          <p:cNvGrpSpPr/>
          <p:nvPr/>
        </p:nvGrpSpPr>
        <p:grpSpPr>
          <a:xfrm>
            <a:off x="567862" y="2603072"/>
            <a:ext cx="1706727" cy="882730"/>
            <a:chOff x="6888364" y="4846008"/>
            <a:chExt cx="1827377" cy="882730"/>
          </a:xfrm>
        </p:grpSpPr>
        <p:sp>
          <p:nvSpPr>
            <p:cNvPr id="115" name="TextBox 114"/>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PILOT FRAMEWORK</a:t>
              </a:r>
            </a:p>
          </p:txBody>
        </p:sp>
        <p:sp>
          <p:nvSpPr>
            <p:cNvPr id="116" name="TextBox 115"/>
            <p:cNvSpPr txBox="1"/>
            <p:nvPr/>
          </p:nvSpPr>
          <p:spPr>
            <a:xfrm>
              <a:off x="6888364" y="5082407"/>
              <a:ext cx="1827376"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 solid, tested code library ensures that the simulator will be built efficiently and will support future expansion.</a:t>
              </a:r>
              <a:endParaRPr lang="en-US" sz="900">
                <a:solidFill>
                  <a:schemeClr val="tx1">
                    <a:lumMod val="65000"/>
                    <a:lumOff val="35000"/>
                  </a:schemeClr>
                </a:solidFill>
                <a:latin typeface="Roboto Thin" charset="0"/>
                <a:ea typeface="Roboto Thin" charset="0"/>
                <a:cs typeface="Roboto Thin" charset="0"/>
              </a:endParaRPr>
            </a:p>
          </p:txBody>
        </p:sp>
      </p:grpSp>
    </p:spTree>
    <p:extLst>
      <p:ext uri="{BB962C8B-B14F-4D97-AF65-F5344CB8AC3E}">
        <p14:creationId xmlns:p14="http://schemas.microsoft.com/office/powerpoint/2010/main" val="729686540"/>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92" name="TextBox 91">
            <a:extLst>
              <a:ext uri="{FF2B5EF4-FFF2-40B4-BE49-F238E27FC236}">
                <a16:creationId xmlns:a16="http://schemas.microsoft.com/office/drawing/2014/main" id="{5EC01B01-706A-46B7-B0E0-6D14A9B660E9}"/>
              </a:ext>
            </a:extLst>
          </p:cNvPr>
          <p:cNvSpPr txBox="1"/>
          <p:nvPr/>
        </p:nvSpPr>
        <p:spPr>
          <a:xfrm>
            <a:off x="382930" y="2071991"/>
            <a:ext cx="6096075" cy="486800"/>
          </a:xfrm>
          <a:prstGeom prst="rect">
            <a:avLst/>
          </a:prstGeom>
          <a:noFill/>
        </p:spPr>
        <p:txBody>
          <a:bodyPr wrap="square">
            <a:spAutoFit/>
          </a:bodyPr>
          <a:lstStyle/>
          <a:p>
            <a:pPr algn="just">
              <a:lnSpc>
                <a:spcPct val="110000"/>
              </a:lnSpc>
            </a:pPr>
            <a:r>
              <a:rPr lang="en-US" sz="120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a:t>
            </a:r>
            <a:r>
              <a:rPr lang="en-US" sz="12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200" spc="10">
              <a:solidFill>
                <a:schemeClr val="tx1">
                  <a:lumMod val="75000"/>
                  <a:lumOff val="25000"/>
                </a:schemeClr>
              </a:solidFill>
            </a:endParaRPr>
          </a:p>
        </p:txBody>
      </p:sp>
      <p:sp>
        <p:nvSpPr>
          <p:cNvPr id="33" name="Title black">
            <a:extLst>
              <a:ext uri="{FF2B5EF4-FFF2-40B4-BE49-F238E27FC236}">
                <a16:creationId xmlns:a16="http://schemas.microsoft.com/office/drawing/2014/main" id="{8661FF9C-3AEF-4EBF-2EF4-2639C2B99233}"/>
              </a:ext>
            </a:extLst>
          </p:cNvPr>
          <p:cNvSpPr txBox="1"/>
          <p:nvPr/>
        </p:nvSpPr>
        <p:spPr>
          <a:xfrm>
            <a:off x="382930" y="893885"/>
            <a:ext cx="4159762"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FUTURE</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32" name="Title gold">
            <a:extLst>
              <a:ext uri="{FF2B5EF4-FFF2-40B4-BE49-F238E27FC236}">
                <a16:creationId xmlns:a16="http://schemas.microsoft.com/office/drawing/2014/main" id="{BFB409F6-F72F-E81E-DE30-2E8D7B4E2A7D}"/>
              </a:ext>
            </a:extLst>
          </p:cNvPr>
          <p:cNvSpPr txBox="1"/>
          <p:nvPr/>
        </p:nvSpPr>
        <p:spPr>
          <a:xfrm>
            <a:off x="382930" y="1391736"/>
            <a:ext cx="4353193" cy="646331"/>
          </a:xfrm>
          <a:prstGeom prst="rect">
            <a:avLst/>
          </a:prstGeom>
          <a:noFill/>
        </p:spPr>
        <p:txBody>
          <a:bodyPr wrap="square" rtlCol="0">
            <a:spAutoFit/>
          </a:bodyPr>
          <a:lstStyle/>
          <a:p>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FEATURES</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STERIS VIRTUAL REPROCESSOR PILOT PROJECT</a:t>
            </a:r>
            <a:endParaRPr lang="id-ID" sz="1050" spc="300">
              <a:solidFill>
                <a:schemeClr val="bg1">
                  <a:lumMod val="65000"/>
                </a:schemeClr>
              </a:solidFill>
              <a:latin typeface="Lato" panose="020F0502020204030203" pitchFamily="34" charset="0"/>
              <a:cs typeface="Lato" panose="020F0502020204030203" pitchFamily="34" charset="0"/>
            </a:endParaRPr>
          </a:p>
        </p:txBody>
      </p:sp>
      <p:sp>
        <p:nvSpPr>
          <p:cNvPr id="101" name="Square 9">
            <a:extLst>
              <a:ext uri="{FF2B5EF4-FFF2-40B4-BE49-F238E27FC236}">
                <a16:creationId xmlns:a16="http://schemas.microsoft.com/office/drawing/2014/main" id="{983AFABE-9B79-EFF8-8518-390065378823}"/>
              </a:ext>
            </a:extLst>
          </p:cNvPr>
          <p:cNvSpPr/>
          <p:nvPr/>
        </p:nvSpPr>
        <p:spPr>
          <a:xfrm>
            <a:off x="4581175"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9" name="header 9">
            <a:extLst>
              <a:ext uri="{FF2B5EF4-FFF2-40B4-BE49-F238E27FC236}">
                <a16:creationId xmlns:a16="http://schemas.microsoft.com/office/drawing/2014/main" id="{F1EEE777-0C6E-DCB4-D725-EE71960FD6D9}"/>
              </a:ext>
            </a:extLst>
          </p:cNvPr>
          <p:cNvSpPr txBox="1"/>
          <p:nvPr/>
        </p:nvSpPr>
        <p:spPr>
          <a:xfrm>
            <a:off x="4581175" y="7374801"/>
            <a:ext cx="1795378" cy="430887"/>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PERFORMANCE ANALYSIS</a:t>
            </a:r>
          </a:p>
        </p:txBody>
      </p:sp>
      <p:sp>
        <p:nvSpPr>
          <p:cNvPr id="100" name="Text 9">
            <a:extLst>
              <a:ext uri="{FF2B5EF4-FFF2-40B4-BE49-F238E27FC236}">
                <a16:creationId xmlns:a16="http://schemas.microsoft.com/office/drawing/2014/main" id="{C9A4A25E-EE9A-4714-8BAC-904C6AE867D9}"/>
              </a:ext>
            </a:extLst>
          </p:cNvPr>
          <p:cNvSpPr txBox="1"/>
          <p:nvPr/>
        </p:nvSpPr>
        <p:spPr>
          <a:xfrm>
            <a:off x="4581175" y="7762032"/>
            <a:ext cx="1788189" cy="646331"/>
          </a:xfrm>
          <a:prstGeom prst="rect">
            <a:avLst/>
          </a:prstGeom>
          <a:noFill/>
        </p:spPr>
        <p:txBody>
          <a:bodyPr wrap="square" lIns="91440" tIns="45720" rIns="91440" bIns="45720" rtlCol="0">
            <a:spAutoFit/>
          </a:bodyPr>
          <a:lstStyle/>
          <a:p>
            <a:r>
              <a:rPr lang="en-US" sz="900" spc="-10">
                <a:solidFill>
                  <a:schemeClr val="tx1">
                    <a:lumMod val="75000"/>
                    <a:lumOff val="25000"/>
                  </a:schemeClr>
                </a:solidFill>
                <a:latin typeface="Calibri Light"/>
                <a:cs typeface="Calibri Light"/>
              </a:rPr>
              <a:t>Displaying the trainees’ proficiency scores increases engagement by rewarding attentiveness and incentivizing increased practice.</a:t>
            </a:r>
            <a:endParaRPr lang="en-US" sz="900" spc="-10">
              <a:solidFill>
                <a:schemeClr val="tx1">
                  <a:lumMod val="75000"/>
                  <a:lumOff val="25000"/>
                </a:schemeClr>
              </a:solidFill>
              <a:latin typeface="Roboto Thin" charset="0"/>
              <a:ea typeface="Roboto Thin" charset="0"/>
              <a:cs typeface="Roboto Thin" charset="0"/>
            </a:endParaRPr>
          </a:p>
        </p:txBody>
      </p:sp>
      <p:pic>
        <p:nvPicPr>
          <p:cNvPr id="12" name="Graphic 9" descr="Medal with solid fill">
            <a:extLst>
              <a:ext uri="{FF2B5EF4-FFF2-40B4-BE49-F238E27FC236}">
                <a16:creationId xmlns:a16="http://schemas.microsoft.com/office/drawing/2014/main" id="{93447DEC-AA53-87C5-B378-11BE692AE7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67585" y="6895034"/>
            <a:ext cx="496219" cy="496219"/>
          </a:xfrm>
          <a:prstGeom prst="rect">
            <a:avLst/>
          </a:prstGeom>
        </p:spPr>
      </p:pic>
      <p:sp>
        <p:nvSpPr>
          <p:cNvPr id="96" name="Square 8">
            <a:extLst>
              <a:ext uri="{FF2B5EF4-FFF2-40B4-BE49-F238E27FC236}">
                <a16:creationId xmlns:a16="http://schemas.microsoft.com/office/drawing/2014/main" id="{C06625B4-5A39-2417-9266-86E8229B8CB0}"/>
              </a:ext>
            </a:extLst>
          </p:cNvPr>
          <p:cNvSpPr/>
          <p:nvPr/>
        </p:nvSpPr>
        <p:spPr>
          <a:xfrm>
            <a:off x="2547251" y="668469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0" name="Text 8">
            <a:extLst>
              <a:ext uri="{FF2B5EF4-FFF2-40B4-BE49-F238E27FC236}">
                <a16:creationId xmlns:a16="http://schemas.microsoft.com/office/drawing/2014/main" id="{DF3C6052-03E0-5E4F-1BE3-27A1129DBBD7}"/>
              </a:ext>
            </a:extLst>
          </p:cNvPr>
          <p:cNvSpPr txBox="1"/>
          <p:nvPr/>
        </p:nvSpPr>
        <p:spPr>
          <a:xfrm>
            <a:off x="2547251" y="7762032"/>
            <a:ext cx="1788533" cy="646331"/>
          </a:xfrm>
          <a:prstGeom prst="rect">
            <a:avLst/>
          </a:prstGeom>
          <a:noFill/>
        </p:spPr>
        <p:txBody>
          <a:bodyPr wrap="square" lIns="91440" tIns="45720" rIns="91440" bIns="45720" rtlCol="0">
            <a:spAutoFit/>
          </a:bodyPr>
          <a:lstStyle/>
          <a:p>
            <a:r>
              <a:rPr lang="en-US" sz="900">
                <a:solidFill>
                  <a:schemeClr val="tx1">
                    <a:lumMod val="75000"/>
                    <a:lumOff val="25000"/>
                  </a:schemeClr>
                </a:solidFill>
                <a:latin typeface="Calibri Light"/>
                <a:cs typeface="Calibri Light"/>
              </a:rPr>
              <a:t>The simulator will provide access to a library of text and graphic information available to the user from any point in the application.</a:t>
            </a:r>
            <a:endParaRPr lang="en-US" sz="900">
              <a:solidFill>
                <a:schemeClr val="tx1">
                  <a:lumMod val="75000"/>
                  <a:lumOff val="25000"/>
                </a:schemeClr>
              </a:solidFill>
              <a:latin typeface="Roboto Thin" charset="0"/>
              <a:ea typeface="Roboto Thin" charset="0"/>
              <a:cs typeface="Roboto Thin" charset="0"/>
            </a:endParaRPr>
          </a:p>
        </p:txBody>
      </p:sp>
      <p:sp>
        <p:nvSpPr>
          <p:cNvPr id="89" name="header 8">
            <a:extLst>
              <a:ext uri="{FF2B5EF4-FFF2-40B4-BE49-F238E27FC236}">
                <a16:creationId xmlns:a16="http://schemas.microsoft.com/office/drawing/2014/main" id="{756CB3FD-74F5-7B1C-8551-CCBE58A7E519}"/>
              </a:ext>
            </a:extLst>
          </p:cNvPr>
          <p:cNvSpPr txBox="1"/>
          <p:nvPr/>
        </p:nvSpPr>
        <p:spPr>
          <a:xfrm>
            <a:off x="2547251" y="7544078"/>
            <a:ext cx="1788532"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HELP &amp; REFERENCE</a:t>
            </a:r>
          </a:p>
        </p:txBody>
      </p:sp>
      <p:pic>
        <p:nvPicPr>
          <p:cNvPr id="10" name="Graphic 8" descr="Books with solid fill">
            <a:extLst>
              <a:ext uri="{FF2B5EF4-FFF2-40B4-BE49-F238E27FC236}">
                <a16:creationId xmlns:a16="http://schemas.microsoft.com/office/drawing/2014/main" id="{B1C2B287-0B08-5348-CDAA-D744EFE0381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85483" y="6831423"/>
            <a:ext cx="623441" cy="623441"/>
          </a:xfrm>
          <a:prstGeom prst="rect">
            <a:avLst/>
          </a:prstGeom>
        </p:spPr>
      </p:pic>
      <p:sp>
        <p:nvSpPr>
          <p:cNvPr id="97" name="Square 7">
            <a:extLst>
              <a:ext uri="{FF2B5EF4-FFF2-40B4-BE49-F238E27FC236}">
                <a16:creationId xmlns:a16="http://schemas.microsoft.com/office/drawing/2014/main" id="{5BB1886C-5772-B0F6-90FA-7FBA9C70A641}"/>
              </a:ext>
            </a:extLst>
          </p:cNvPr>
          <p:cNvSpPr/>
          <p:nvPr/>
        </p:nvSpPr>
        <p:spPr>
          <a:xfrm>
            <a:off x="517176" y="670098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5" name="text 7">
            <a:extLst>
              <a:ext uri="{FF2B5EF4-FFF2-40B4-BE49-F238E27FC236}">
                <a16:creationId xmlns:a16="http://schemas.microsoft.com/office/drawing/2014/main" id="{4EE6E51E-68BB-E27A-EB2F-7DD308B6EFDA}"/>
              </a:ext>
            </a:extLst>
          </p:cNvPr>
          <p:cNvSpPr txBox="1"/>
          <p:nvPr/>
        </p:nvSpPr>
        <p:spPr>
          <a:xfrm>
            <a:off x="517176" y="7762032"/>
            <a:ext cx="179286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Allowing the trainees to make </a:t>
            </a:r>
            <a:r>
              <a:rPr lang="en-US" sz="900">
                <a:solidFill>
                  <a:schemeClr val="tx1">
                    <a:lumMod val="75000"/>
                    <a:lumOff val="25000"/>
                  </a:schemeClr>
                </a:solidFill>
                <a:latin typeface="Calibri Light"/>
                <a:cs typeface="Calibri Light"/>
              </a:rPr>
              <a:t>mistakes</a:t>
            </a:r>
            <a:r>
              <a:rPr lang="en-US" sz="900">
                <a:solidFill>
                  <a:schemeClr val="tx1">
                    <a:lumMod val="65000"/>
                    <a:lumOff val="35000"/>
                  </a:schemeClr>
                </a:solidFill>
                <a:latin typeface="Calibri Light"/>
                <a:cs typeface="Calibri Light"/>
              </a:rPr>
              <a:t> safely in a virtual space will help them avoid costly or harmful mistakes in the real world.</a:t>
            </a:r>
            <a:endParaRPr lang="en-US" sz="900">
              <a:solidFill>
                <a:schemeClr val="tx1">
                  <a:lumMod val="65000"/>
                  <a:lumOff val="35000"/>
                </a:schemeClr>
              </a:solidFill>
              <a:latin typeface="Roboto Thin" charset="0"/>
              <a:ea typeface="Roboto Thin" charset="0"/>
              <a:cs typeface="Roboto Thin" charset="0"/>
            </a:endParaRPr>
          </a:p>
        </p:txBody>
      </p:sp>
      <p:sp>
        <p:nvSpPr>
          <p:cNvPr id="94" name="header 7">
            <a:extLst>
              <a:ext uri="{FF2B5EF4-FFF2-40B4-BE49-F238E27FC236}">
                <a16:creationId xmlns:a16="http://schemas.microsoft.com/office/drawing/2014/main" id="{8ADD3274-D710-D287-4C4D-EB8D04B650D4}"/>
              </a:ext>
            </a:extLst>
          </p:cNvPr>
          <p:cNvSpPr txBox="1"/>
          <p:nvPr/>
        </p:nvSpPr>
        <p:spPr>
          <a:xfrm>
            <a:off x="517176" y="7544078"/>
            <a:ext cx="1792867"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FAIL STATES</a:t>
            </a:r>
          </a:p>
        </p:txBody>
      </p:sp>
      <p:pic>
        <p:nvPicPr>
          <p:cNvPr id="42" name="Graphic 7" descr="Explosion">
            <a:extLst>
              <a:ext uri="{FF2B5EF4-FFF2-40B4-BE49-F238E27FC236}">
                <a16:creationId xmlns:a16="http://schemas.microsoft.com/office/drawing/2014/main" id="{AB4EF78B-178C-E2DC-7DCE-E73DE0A4054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83402" y="6858872"/>
            <a:ext cx="568542" cy="568542"/>
          </a:xfrm>
          <a:prstGeom prst="rect">
            <a:avLst/>
          </a:prstGeom>
        </p:spPr>
      </p:pic>
      <p:sp>
        <p:nvSpPr>
          <p:cNvPr id="41" name="Square 6">
            <a:extLst>
              <a:ext uri="{FF2B5EF4-FFF2-40B4-BE49-F238E27FC236}">
                <a16:creationId xmlns:a16="http://schemas.microsoft.com/office/drawing/2014/main" id="{0783F789-91AE-8ABB-E90E-13FDADCE3BAF}"/>
              </a:ext>
            </a:extLst>
          </p:cNvPr>
          <p:cNvSpPr/>
          <p:nvPr/>
        </p:nvSpPr>
        <p:spPr>
          <a:xfrm>
            <a:off x="4581175"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xt 6">
            <a:extLst>
              <a:ext uri="{FF2B5EF4-FFF2-40B4-BE49-F238E27FC236}">
                <a16:creationId xmlns:a16="http://schemas.microsoft.com/office/drawing/2014/main" id="{9F354588-AAFF-74D6-800D-CBCF3D8D1BBA}"/>
              </a:ext>
            </a:extLst>
          </p:cNvPr>
          <p:cNvSpPr txBox="1"/>
          <p:nvPr/>
        </p:nvSpPr>
        <p:spPr>
          <a:xfrm>
            <a:off x="4581175" y="5788470"/>
            <a:ext cx="1788190"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Two levels of guidance will allow </a:t>
            </a:r>
            <a:r>
              <a:rPr lang="en-US" sz="900">
                <a:solidFill>
                  <a:schemeClr val="tx1">
                    <a:lumMod val="75000"/>
                    <a:lumOff val="25000"/>
                  </a:schemeClr>
                </a:solidFill>
                <a:latin typeface="Calibri Light"/>
                <a:cs typeface="Calibri Light"/>
              </a:rPr>
              <a:t>the</a:t>
            </a:r>
            <a:r>
              <a:rPr lang="en-US" sz="900">
                <a:solidFill>
                  <a:schemeClr val="tx1">
                    <a:lumMod val="65000"/>
                    <a:lumOff val="35000"/>
                  </a:schemeClr>
                </a:solidFill>
                <a:latin typeface="Calibri Light"/>
                <a:cs typeface="Calibri Light"/>
              </a:rPr>
              <a:t> trainees to learn, practice, achieve mastery, and be tested on their knowledge.</a:t>
            </a:r>
            <a:endParaRPr lang="en-US" sz="900">
              <a:solidFill>
                <a:schemeClr val="tx1">
                  <a:lumMod val="65000"/>
                  <a:lumOff val="35000"/>
                </a:schemeClr>
              </a:solidFill>
              <a:latin typeface="Roboto Thin" charset="0"/>
              <a:ea typeface="Roboto Thin" charset="0"/>
              <a:cs typeface="Roboto Thin" charset="0"/>
            </a:endParaRPr>
          </a:p>
        </p:txBody>
      </p:sp>
      <p:sp>
        <p:nvSpPr>
          <p:cNvPr id="44" name="header 6">
            <a:extLst>
              <a:ext uri="{FF2B5EF4-FFF2-40B4-BE49-F238E27FC236}">
                <a16:creationId xmlns:a16="http://schemas.microsoft.com/office/drawing/2014/main" id="{77E2FC8A-C796-6BA5-422B-DCE793F473B2}"/>
              </a:ext>
            </a:extLst>
          </p:cNvPr>
          <p:cNvSpPr txBox="1"/>
          <p:nvPr/>
        </p:nvSpPr>
        <p:spPr>
          <a:xfrm>
            <a:off x="4581175" y="5552071"/>
            <a:ext cx="1786264"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EDUCATION MODES</a:t>
            </a:r>
          </a:p>
        </p:txBody>
      </p:sp>
      <p:pic>
        <p:nvPicPr>
          <p:cNvPr id="104" name="Graphic 6" descr="Compass">
            <a:extLst>
              <a:ext uri="{FF2B5EF4-FFF2-40B4-BE49-F238E27FC236}">
                <a16:creationId xmlns:a16="http://schemas.microsoft.com/office/drawing/2014/main" id="{8858C1D7-35AF-223F-F47B-7AE76D12809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10506" y="4861672"/>
            <a:ext cx="556060" cy="556060"/>
          </a:xfrm>
          <a:prstGeom prst="rect">
            <a:avLst/>
          </a:prstGeom>
        </p:spPr>
      </p:pic>
      <p:sp>
        <p:nvSpPr>
          <p:cNvPr id="54" name="Square 5">
            <a:extLst>
              <a:ext uri="{FF2B5EF4-FFF2-40B4-BE49-F238E27FC236}">
                <a16:creationId xmlns:a16="http://schemas.microsoft.com/office/drawing/2014/main" id="{AD49856D-9AB9-C59A-4EB2-0AD32CB9DC74}"/>
              </a:ext>
            </a:extLst>
          </p:cNvPr>
          <p:cNvSpPr/>
          <p:nvPr/>
        </p:nvSpPr>
        <p:spPr>
          <a:xfrm>
            <a:off x="2547251"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Text 5">
            <a:extLst>
              <a:ext uri="{FF2B5EF4-FFF2-40B4-BE49-F238E27FC236}">
                <a16:creationId xmlns:a16="http://schemas.microsoft.com/office/drawing/2014/main" id="{82C9F004-FF21-459E-5954-DB717DBB1D4A}"/>
              </a:ext>
            </a:extLst>
          </p:cNvPr>
          <p:cNvSpPr txBox="1"/>
          <p:nvPr/>
        </p:nvSpPr>
        <p:spPr>
          <a:xfrm>
            <a:off x="2547251" y="5788470"/>
            <a:ext cx="1795136" cy="646331"/>
          </a:xfrm>
          <a:prstGeom prst="rect">
            <a:avLst/>
          </a:prstGeom>
          <a:noFill/>
        </p:spPr>
        <p:txBody>
          <a:bodyPr wrap="square" lIns="91440" tIns="45720" rIns="91440" bIns="45720" rtlCol="0">
            <a:spAutoFit/>
          </a:bodyPr>
          <a:lstStyle/>
          <a:p>
            <a:r>
              <a:rPr lang="en-US" sz="900">
                <a:solidFill>
                  <a:schemeClr val="tx1">
                    <a:lumMod val="75000"/>
                    <a:lumOff val="25000"/>
                  </a:schemeClr>
                </a:solidFill>
                <a:latin typeface="Calibri Light"/>
                <a:cs typeface="Calibri Light"/>
              </a:rPr>
              <a:t>AI-generated speech makes it easy to accommodate auditory learners with the optimal delivery method for their learning style.</a:t>
            </a:r>
            <a:endParaRPr lang="en-US" sz="900">
              <a:solidFill>
                <a:schemeClr val="tx1">
                  <a:lumMod val="75000"/>
                  <a:lumOff val="25000"/>
                </a:schemeClr>
              </a:solidFill>
              <a:latin typeface="Roboto Thin" charset="0"/>
              <a:ea typeface="Roboto Thin" charset="0"/>
              <a:cs typeface="Roboto Thin" charset="0"/>
            </a:endParaRPr>
          </a:p>
        </p:txBody>
      </p:sp>
      <p:sp>
        <p:nvSpPr>
          <p:cNvPr id="36" name="header 5">
            <a:extLst>
              <a:ext uri="{FF2B5EF4-FFF2-40B4-BE49-F238E27FC236}">
                <a16:creationId xmlns:a16="http://schemas.microsoft.com/office/drawing/2014/main" id="{3687BCDE-6EC4-F0E6-B74D-7A76AFE6CD9F}"/>
              </a:ext>
            </a:extLst>
          </p:cNvPr>
          <p:cNvSpPr txBox="1"/>
          <p:nvPr/>
        </p:nvSpPr>
        <p:spPr>
          <a:xfrm>
            <a:off x="2547251" y="5552071"/>
            <a:ext cx="1795136"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AUDIO NARRATION</a:t>
            </a:r>
          </a:p>
        </p:txBody>
      </p:sp>
      <p:pic>
        <p:nvPicPr>
          <p:cNvPr id="15" name="Graphic 5" descr="Headphones with solid fill">
            <a:extLst>
              <a:ext uri="{FF2B5EF4-FFF2-40B4-BE49-F238E27FC236}">
                <a16:creationId xmlns:a16="http://schemas.microsoft.com/office/drawing/2014/main" id="{8BBB7A5E-063F-DEFC-55AA-F2EA42DAEA5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2668137" y="4827982"/>
            <a:ext cx="623441" cy="623441"/>
          </a:xfrm>
          <a:prstGeom prst="rect">
            <a:avLst/>
          </a:prstGeom>
        </p:spPr>
      </p:pic>
      <p:sp>
        <p:nvSpPr>
          <p:cNvPr id="58" name="Square 4">
            <a:extLst>
              <a:ext uri="{FF2B5EF4-FFF2-40B4-BE49-F238E27FC236}">
                <a16:creationId xmlns:a16="http://schemas.microsoft.com/office/drawing/2014/main" id="{13405FED-2C95-BDB3-7C43-A77AED118E1A}"/>
              </a:ext>
            </a:extLst>
          </p:cNvPr>
          <p:cNvSpPr/>
          <p:nvPr/>
        </p:nvSpPr>
        <p:spPr>
          <a:xfrm>
            <a:off x="517176" y="4701073"/>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3" name="Text 4">
            <a:extLst>
              <a:ext uri="{FF2B5EF4-FFF2-40B4-BE49-F238E27FC236}">
                <a16:creationId xmlns:a16="http://schemas.microsoft.com/office/drawing/2014/main" id="{7F15D928-E491-866C-B0F4-FCA18BB5A8B6}"/>
              </a:ext>
            </a:extLst>
          </p:cNvPr>
          <p:cNvSpPr txBox="1"/>
          <p:nvPr/>
        </p:nvSpPr>
        <p:spPr>
          <a:xfrm>
            <a:off x="517176" y="5788470"/>
            <a:ext cx="1784559"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Following modern best practices in user </a:t>
            </a:r>
            <a:r>
              <a:rPr lang="en-US" sz="900">
                <a:solidFill>
                  <a:schemeClr val="tx1">
                    <a:lumMod val="75000"/>
                    <a:lumOff val="25000"/>
                  </a:schemeClr>
                </a:solidFill>
                <a:latin typeface="Calibri Light"/>
                <a:cs typeface="Calibri Light"/>
              </a:rPr>
              <a:t>interaction</a:t>
            </a:r>
            <a:r>
              <a:rPr lang="en-US" sz="900">
                <a:solidFill>
                  <a:schemeClr val="tx1">
                    <a:lumMod val="65000"/>
                    <a:lumOff val="35000"/>
                  </a:schemeClr>
                </a:solidFill>
                <a:latin typeface="Calibri Light"/>
                <a:cs typeface="Calibri Light"/>
              </a:rPr>
              <a:t> design will ensure an easy and intuitive application for trainees.</a:t>
            </a:r>
            <a:endParaRPr lang="en-US" sz="900">
              <a:solidFill>
                <a:schemeClr val="tx1">
                  <a:lumMod val="65000"/>
                  <a:lumOff val="35000"/>
                </a:schemeClr>
              </a:solidFill>
              <a:latin typeface="Roboto Thin" charset="0"/>
              <a:ea typeface="Roboto Thin" charset="0"/>
              <a:cs typeface="Roboto Thin" charset="0"/>
            </a:endParaRPr>
          </a:p>
        </p:txBody>
      </p:sp>
      <p:sp>
        <p:nvSpPr>
          <p:cNvPr id="52" name="header 4">
            <a:extLst>
              <a:ext uri="{FF2B5EF4-FFF2-40B4-BE49-F238E27FC236}">
                <a16:creationId xmlns:a16="http://schemas.microsoft.com/office/drawing/2014/main" id="{E9F30D6C-19A5-C6E7-48C4-4151843C4B39}"/>
              </a:ext>
            </a:extLst>
          </p:cNvPr>
          <p:cNvSpPr txBox="1"/>
          <p:nvPr/>
        </p:nvSpPr>
        <p:spPr>
          <a:xfrm>
            <a:off x="517176" y="5552071"/>
            <a:ext cx="1777494" cy="261610"/>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USER EXPERIENCE</a:t>
            </a:r>
          </a:p>
        </p:txBody>
      </p:sp>
      <p:grpSp>
        <p:nvGrpSpPr>
          <p:cNvPr id="18" name="Graphic 4">
            <a:extLst>
              <a:ext uri="{FF2B5EF4-FFF2-40B4-BE49-F238E27FC236}">
                <a16:creationId xmlns:a16="http://schemas.microsoft.com/office/drawing/2014/main" id="{E788E8F7-225D-11E7-2438-0DBDA770A95F}"/>
              </a:ext>
            </a:extLst>
          </p:cNvPr>
          <p:cNvGrpSpPr/>
          <p:nvPr/>
        </p:nvGrpSpPr>
        <p:grpSpPr>
          <a:xfrm>
            <a:off x="617558" y="4842112"/>
            <a:ext cx="583581" cy="607036"/>
            <a:chOff x="617558" y="4842112"/>
            <a:chExt cx="583581" cy="607036"/>
          </a:xfrm>
        </p:grpSpPr>
        <p:sp>
          <p:nvSpPr>
            <p:cNvPr id="16" name="Rectangle: Rounded Corners 15">
              <a:extLst>
                <a:ext uri="{FF2B5EF4-FFF2-40B4-BE49-F238E27FC236}">
                  <a16:creationId xmlns:a16="http://schemas.microsoft.com/office/drawing/2014/main" id="{19667DE1-DBA4-9821-7594-5C50576E0BC9}"/>
                </a:ext>
              </a:extLst>
            </p:cNvPr>
            <p:cNvSpPr/>
            <p:nvPr/>
          </p:nvSpPr>
          <p:spPr>
            <a:xfrm>
              <a:off x="702588" y="4842112"/>
              <a:ext cx="309609" cy="150414"/>
            </a:xfrm>
            <a:prstGeom prst="roundRect">
              <a:avLst>
                <a:gd name="adj" fmla="val 50000"/>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ECEC06-5F5C-EFA2-758C-F02C9F7D696B}"/>
                </a:ext>
              </a:extLst>
            </p:cNvPr>
            <p:cNvSpPr/>
            <p:nvPr/>
          </p:nvSpPr>
          <p:spPr>
            <a:xfrm>
              <a:off x="819076" y="4939172"/>
              <a:ext cx="60019" cy="121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 name="Graphic 4" descr="Right pointing backhand index">
              <a:extLst>
                <a:ext uri="{FF2B5EF4-FFF2-40B4-BE49-F238E27FC236}">
                  <a16:creationId xmlns:a16="http://schemas.microsoft.com/office/drawing/2014/main" id="{0A752347-6BF9-999B-6EF3-F410C9F03649}"/>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rot="16200000">
              <a:off x="617558" y="4865567"/>
              <a:ext cx="583581" cy="583581"/>
            </a:xfrm>
            <a:prstGeom prst="rect">
              <a:avLst/>
            </a:prstGeom>
          </p:spPr>
        </p:pic>
      </p:grpSp>
      <p:sp>
        <p:nvSpPr>
          <p:cNvPr id="59" name="Square 3">
            <a:extLst>
              <a:ext uri="{FF2B5EF4-FFF2-40B4-BE49-F238E27FC236}">
                <a16:creationId xmlns:a16="http://schemas.microsoft.com/office/drawing/2014/main" id="{90908509-85D9-8F8C-B11C-AB53CC48D0C0}"/>
              </a:ext>
            </a:extLst>
          </p:cNvPr>
          <p:cNvSpPr/>
          <p:nvPr/>
        </p:nvSpPr>
        <p:spPr>
          <a:xfrm>
            <a:off x="4581175"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Text 3">
            <a:extLst>
              <a:ext uri="{FF2B5EF4-FFF2-40B4-BE49-F238E27FC236}">
                <a16:creationId xmlns:a16="http://schemas.microsoft.com/office/drawing/2014/main" id="{3EBD27E2-8A9D-41CB-4AEF-96EFAB7343C6}"/>
              </a:ext>
            </a:extLst>
          </p:cNvPr>
          <p:cNvSpPr txBox="1"/>
          <p:nvPr/>
        </p:nvSpPr>
        <p:spPr>
          <a:xfrm>
            <a:off x="4581175" y="3749802"/>
            <a:ext cx="1788190" cy="646331"/>
          </a:xfrm>
          <a:prstGeom prst="rect">
            <a:avLst/>
          </a:prstGeom>
          <a:noFill/>
        </p:spPr>
        <p:txBody>
          <a:bodyPr wrap="square" lIns="91440" tIns="45720" rIns="45720" bIns="45720" rtlCol="0">
            <a:spAutoFit/>
          </a:bodyPr>
          <a:lstStyle/>
          <a:p>
            <a:r>
              <a:rPr lang="en-US" sz="900">
                <a:solidFill>
                  <a:schemeClr val="tx1">
                    <a:lumMod val="75000"/>
                    <a:lumOff val="25000"/>
                  </a:schemeClr>
                </a:solidFill>
                <a:latin typeface="Calibri Light"/>
                <a:ea typeface="Roboto Thin" charset="0"/>
                <a:cs typeface="Calibri Light"/>
              </a:rPr>
              <a:t>We consider it vital to duplicate the software systems and interfaces of your equipment as closely and accurately as possible.</a:t>
            </a:r>
            <a:endParaRPr lang="en-US" sz="900">
              <a:solidFill>
                <a:schemeClr val="tx1">
                  <a:lumMod val="75000"/>
                  <a:lumOff val="25000"/>
                </a:schemeClr>
              </a:solidFill>
              <a:latin typeface="Roboto Thin" charset="0"/>
              <a:ea typeface="Roboto Thin" charset="0"/>
              <a:cs typeface="Roboto Thin" charset="0"/>
            </a:endParaRPr>
          </a:p>
        </p:txBody>
      </p:sp>
      <p:sp>
        <p:nvSpPr>
          <p:cNvPr id="62" name="header 3">
            <a:extLst>
              <a:ext uri="{FF2B5EF4-FFF2-40B4-BE49-F238E27FC236}">
                <a16:creationId xmlns:a16="http://schemas.microsoft.com/office/drawing/2014/main" id="{D9978B2E-00AD-B57B-D17B-6074D8697A0E}"/>
              </a:ext>
            </a:extLst>
          </p:cNvPr>
          <p:cNvSpPr txBox="1"/>
          <p:nvPr/>
        </p:nvSpPr>
        <p:spPr>
          <a:xfrm>
            <a:off x="4581175" y="3364773"/>
            <a:ext cx="1790700" cy="430887"/>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VIRTUAL MACHINE EMULATION</a:t>
            </a:r>
          </a:p>
        </p:txBody>
      </p:sp>
      <p:pic>
        <p:nvPicPr>
          <p:cNvPr id="7" name="Graphic 3" descr="Abacus with solid fill">
            <a:extLst>
              <a:ext uri="{FF2B5EF4-FFF2-40B4-BE49-F238E27FC236}">
                <a16:creationId xmlns:a16="http://schemas.microsoft.com/office/drawing/2014/main" id="{E5027269-2815-44F8-13D3-6499D69AA834}"/>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719463" y="2798930"/>
            <a:ext cx="605502" cy="605502"/>
          </a:xfrm>
          <a:prstGeom prst="rect">
            <a:avLst/>
          </a:prstGeom>
        </p:spPr>
      </p:pic>
      <p:sp>
        <p:nvSpPr>
          <p:cNvPr id="70" name="Square 2">
            <a:extLst>
              <a:ext uri="{FF2B5EF4-FFF2-40B4-BE49-F238E27FC236}">
                <a16:creationId xmlns:a16="http://schemas.microsoft.com/office/drawing/2014/main" id="{79E367A6-5D88-4700-A47D-7AF9C4571550}"/>
              </a:ext>
            </a:extLst>
          </p:cNvPr>
          <p:cNvSpPr/>
          <p:nvPr/>
        </p:nvSpPr>
        <p:spPr>
          <a:xfrm>
            <a:off x="2547251" y="2684867"/>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4" name="Text 2">
            <a:extLst>
              <a:ext uri="{FF2B5EF4-FFF2-40B4-BE49-F238E27FC236}">
                <a16:creationId xmlns:a16="http://schemas.microsoft.com/office/drawing/2014/main" id="{0F6112DB-841F-BC35-7E5E-98098D6E173F}"/>
              </a:ext>
            </a:extLst>
          </p:cNvPr>
          <p:cNvSpPr txBox="1"/>
          <p:nvPr/>
        </p:nvSpPr>
        <p:spPr>
          <a:xfrm>
            <a:off x="2547251" y="3749802"/>
            <a:ext cx="1790700"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Includes 3D rendered environment and </a:t>
            </a:r>
            <a:r>
              <a:rPr lang="en-US" sz="900">
                <a:solidFill>
                  <a:schemeClr val="tx1">
                    <a:lumMod val="75000"/>
                    <a:lumOff val="25000"/>
                  </a:schemeClr>
                </a:solidFill>
                <a:latin typeface="Calibri Light"/>
                <a:cs typeface="Calibri Light"/>
              </a:rPr>
              <a:t>equipment</a:t>
            </a:r>
            <a:r>
              <a:rPr lang="en-US" sz="900">
                <a:solidFill>
                  <a:schemeClr val="tx1">
                    <a:lumMod val="65000"/>
                    <a:lumOff val="35000"/>
                  </a:schemeClr>
                </a:solidFill>
                <a:latin typeface="Calibri Light"/>
                <a:cs typeface="Calibri Light"/>
              </a:rPr>
              <a:t> needed, as well as audio effects, and dynamic physical effects.</a:t>
            </a:r>
            <a:endParaRPr lang="en-US" sz="900">
              <a:solidFill>
                <a:schemeClr val="tx1">
                  <a:lumMod val="65000"/>
                  <a:lumOff val="35000"/>
                </a:schemeClr>
              </a:solidFill>
              <a:latin typeface="Roboto Thin" charset="0"/>
              <a:ea typeface="Roboto Thin" charset="0"/>
              <a:cs typeface="Roboto Thin" charset="0"/>
            </a:endParaRPr>
          </a:p>
        </p:txBody>
      </p:sp>
      <p:sp>
        <p:nvSpPr>
          <p:cNvPr id="73" name="header 2">
            <a:extLst>
              <a:ext uri="{FF2B5EF4-FFF2-40B4-BE49-F238E27FC236}">
                <a16:creationId xmlns:a16="http://schemas.microsoft.com/office/drawing/2014/main" id="{CAC04104-F49B-7EE5-E4AB-8E6C72105781}"/>
              </a:ext>
            </a:extLst>
          </p:cNvPr>
          <p:cNvSpPr txBox="1"/>
          <p:nvPr/>
        </p:nvSpPr>
        <p:spPr>
          <a:xfrm>
            <a:off x="2547251" y="3364773"/>
            <a:ext cx="1795136" cy="430887"/>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REAL-WORLD</a:t>
            </a:r>
            <a:r>
              <a:rPr lang="en-US" sz="1100">
                <a:solidFill>
                  <a:schemeClr val="tx1">
                    <a:lumMod val="95000"/>
                    <a:lumOff val="5000"/>
                  </a:schemeClr>
                </a:solidFill>
                <a:latin typeface="Lato Heavy" panose="020F0902020204030203" pitchFamily="34" charset="0"/>
                <a:cs typeface="Lato Heavy" panose="020F0902020204030203" pitchFamily="34" charset="0"/>
              </a:rPr>
              <a:t> </a:t>
            </a:r>
            <a:r>
              <a:rPr lang="en-US" sz="1100">
                <a:solidFill>
                  <a:srgbClr val="F6B104"/>
                </a:solidFill>
                <a:latin typeface="Lato Heavy" panose="020F0902020204030203" pitchFamily="34" charset="0"/>
                <a:cs typeface="Lato Heavy" panose="020F0902020204030203" pitchFamily="34" charset="0"/>
              </a:rPr>
              <a:t>EMULATION</a:t>
            </a:r>
          </a:p>
        </p:txBody>
      </p:sp>
      <p:grpSp>
        <p:nvGrpSpPr>
          <p:cNvPr id="46" name="Graphic 2" descr="Architecture">
            <a:extLst>
              <a:ext uri="{FF2B5EF4-FFF2-40B4-BE49-F238E27FC236}">
                <a16:creationId xmlns:a16="http://schemas.microsoft.com/office/drawing/2014/main" id="{AB986B27-3260-D5FD-6433-20014824046A}"/>
              </a:ext>
            </a:extLst>
          </p:cNvPr>
          <p:cNvGrpSpPr/>
          <p:nvPr/>
        </p:nvGrpSpPr>
        <p:grpSpPr>
          <a:xfrm>
            <a:off x="2723913" y="2900281"/>
            <a:ext cx="525361" cy="402800"/>
            <a:chOff x="2798244" y="4131872"/>
            <a:chExt cx="525361" cy="402800"/>
          </a:xfrm>
        </p:grpSpPr>
        <p:sp>
          <p:nvSpPr>
            <p:cNvPr id="47" name="Freeform: Shape 46">
              <a:extLst>
                <a:ext uri="{FF2B5EF4-FFF2-40B4-BE49-F238E27FC236}">
                  <a16:creationId xmlns:a16="http://schemas.microsoft.com/office/drawing/2014/main" id="{AEA72384-7BA8-358F-C2AD-A22CD89529FE}"/>
                </a:ext>
              </a:extLst>
            </p:cNvPr>
            <p:cNvSpPr/>
            <p:nvPr/>
          </p:nvSpPr>
          <p:spPr>
            <a:xfrm>
              <a:off x="2961927" y="4302975"/>
              <a:ext cx="160536" cy="155807"/>
            </a:xfrm>
            <a:custGeom>
              <a:avLst/>
              <a:gdLst>
                <a:gd name="connsiteX0" fmla="*/ 160536 w 160536"/>
                <a:gd name="connsiteY0" fmla="*/ 155808 h 155807"/>
                <a:gd name="connsiteX1" fmla="*/ 160536 w 160536"/>
                <a:gd name="connsiteY1" fmla="*/ 76246 h 155807"/>
                <a:gd name="connsiteX2" fmla="*/ 80268 w 160536"/>
                <a:gd name="connsiteY2" fmla="*/ 0 h 155807"/>
                <a:gd name="connsiteX3" fmla="*/ 0 w 160536"/>
                <a:gd name="connsiteY3" fmla="*/ 76252 h 155807"/>
                <a:gd name="connsiteX4" fmla="*/ 0 w 160536"/>
                <a:gd name="connsiteY4" fmla="*/ 155808 h 155807"/>
                <a:gd name="connsiteX5" fmla="*/ 64215 w 160536"/>
                <a:gd name="connsiteY5" fmla="*/ 155808 h 155807"/>
                <a:gd name="connsiteX6" fmla="*/ 64215 w 160536"/>
                <a:gd name="connsiteY6" fmla="*/ 88920 h 155807"/>
                <a:gd name="connsiteX7" fmla="*/ 96322 w 160536"/>
                <a:gd name="connsiteY7" fmla="*/ 88920 h 155807"/>
                <a:gd name="connsiteX8" fmla="*/ 96322 w 160536"/>
                <a:gd name="connsiteY8" fmla="*/ 155808 h 155807"/>
                <a:gd name="connsiteX9" fmla="*/ 160536 w 160536"/>
                <a:gd name="connsiteY9" fmla="*/ 155808 h 15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536" h="155807">
                  <a:moveTo>
                    <a:pt x="160536" y="155808"/>
                  </a:moveTo>
                  <a:lnTo>
                    <a:pt x="160536" y="76246"/>
                  </a:lnTo>
                  <a:lnTo>
                    <a:pt x="80268" y="0"/>
                  </a:lnTo>
                  <a:lnTo>
                    <a:pt x="0" y="76252"/>
                  </a:lnTo>
                  <a:lnTo>
                    <a:pt x="0" y="155808"/>
                  </a:lnTo>
                  <a:lnTo>
                    <a:pt x="64215" y="155808"/>
                  </a:lnTo>
                  <a:lnTo>
                    <a:pt x="64215" y="88920"/>
                  </a:lnTo>
                  <a:lnTo>
                    <a:pt x="96322" y="88920"/>
                  </a:lnTo>
                  <a:lnTo>
                    <a:pt x="96322" y="155808"/>
                  </a:lnTo>
                  <a:lnTo>
                    <a:pt x="160536" y="155808"/>
                  </a:ln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0A003057-24B6-B383-E569-AD6328C45C87}"/>
                </a:ext>
              </a:extLst>
            </p:cNvPr>
            <p:cNvSpPr/>
            <p:nvPr/>
          </p:nvSpPr>
          <p:spPr>
            <a:xfrm>
              <a:off x="3266725" y="4131872"/>
              <a:ext cx="56880" cy="56626"/>
            </a:xfrm>
            <a:custGeom>
              <a:avLst/>
              <a:gdLst>
                <a:gd name="connsiteX0" fmla="*/ 53678 w 56880"/>
                <a:gd name="connsiteY0" fmla="*/ 22382 h 56626"/>
                <a:gd name="connsiteX1" fmla="*/ 34530 w 56880"/>
                <a:gd name="connsiteY1" fmla="*/ 3235 h 56626"/>
                <a:gd name="connsiteX2" fmla="*/ 19332 w 56880"/>
                <a:gd name="connsiteY2" fmla="*/ 3062 h 56626"/>
                <a:gd name="connsiteX3" fmla="*/ 19159 w 56880"/>
                <a:gd name="connsiteY3" fmla="*/ 3235 h 56626"/>
                <a:gd name="connsiteX4" fmla="*/ 0 w 56880"/>
                <a:gd name="connsiteY4" fmla="*/ 22400 h 56626"/>
                <a:gd name="connsiteX5" fmla="*/ 34244 w 56880"/>
                <a:gd name="connsiteY5" fmla="*/ 56626 h 56626"/>
                <a:gd name="connsiteX6" fmla="*/ 53409 w 56880"/>
                <a:gd name="connsiteY6" fmla="*/ 37484 h 56626"/>
                <a:gd name="connsiteX7" fmla="*/ 54338 w 56880"/>
                <a:gd name="connsiteY7" fmla="*/ 23066 h 56626"/>
                <a:gd name="connsiteX8" fmla="*/ 53678 w 56880"/>
                <a:gd name="connsiteY8" fmla="*/ 22382 h 5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0" h="56626">
                  <a:moveTo>
                    <a:pt x="53678" y="22382"/>
                  </a:moveTo>
                  <a:lnTo>
                    <a:pt x="34530" y="3235"/>
                  </a:lnTo>
                  <a:cubicBezTo>
                    <a:pt x="30381" y="-1010"/>
                    <a:pt x="23577" y="-1087"/>
                    <a:pt x="19332" y="3062"/>
                  </a:cubicBezTo>
                  <a:cubicBezTo>
                    <a:pt x="19274" y="3119"/>
                    <a:pt x="19217" y="3176"/>
                    <a:pt x="19159" y="3235"/>
                  </a:cubicBezTo>
                  <a:lnTo>
                    <a:pt x="0" y="22400"/>
                  </a:lnTo>
                  <a:lnTo>
                    <a:pt x="34244" y="56626"/>
                  </a:lnTo>
                  <a:lnTo>
                    <a:pt x="53409" y="37484"/>
                  </a:lnTo>
                  <a:cubicBezTo>
                    <a:pt x="57647" y="33759"/>
                    <a:pt x="58063" y="27305"/>
                    <a:pt x="54338" y="23066"/>
                  </a:cubicBezTo>
                  <a:cubicBezTo>
                    <a:pt x="54129" y="22828"/>
                    <a:pt x="53908" y="22600"/>
                    <a:pt x="53678" y="22382"/>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64E81A28-2CD6-A62F-9D13-D2BA351BEA0D}"/>
                </a:ext>
              </a:extLst>
            </p:cNvPr>
            <p:cNvSpPr/>
            <p:nvPr/>
          </p:nvSpPr>
          <p:spPr>
            <a:xfrm>
              <a:off x="2932756" y="4162526"/>
              <a:ext cx="360226" cy="216735"/>
            </a:xfrm>
            <a:custGeom>
              <a:avLst/>
              <a:gdLst>
                <a:gd name="connsiteX0" fmla="*/ 360226 w 360226"/>
                <a:gd name="connsiteY0" fmla="*/ 34512 h 216735"/>
                <a:gd name="connsiteX1" fmla="*/ 325714 w 360226"/>
                <a:gd name="connsiteY1" fmla="*/ 0 h 216735"/>
                <a:gd name="connsiteX2" fmla="*/ 191873 w 360226"/>
                <a:gd name="connsiteY2" fmla="*/ 134103 h 216735"/>
                <a:gd name="connsiteX3" fmla="*/ 180198 w 360226"/>
                <a:gd name="connsiteY3" fmla="*/ 169328 h 216735"/>
                <a:gd name="connsiteX4" fmla="*/ 109690 w 360226"/>
                <a:gd name="connsiteY4" fmla="*/ 102019 h 216735"/>
                <a:gd name="connsiteX5" fmla="*/ 109690 w 360226"/>
                <a:gd name="connsiteY5" fmla="*/ 102019 h 216735"/>
                <a:gd name="connsiteX6" fmla="*/ 0 w 360226"/>
                <a:gd name="connsiteY6" fmla="*/ 206356 h 216735"/>
                <a:gd name="connsiteX7" fmla="*/ 12148 w 360226"/>
                <a:gd name="connsiteY7" fmla="*/ 216736 h 216735"/>
                <a:gd name="connsiteX8" fmla="*/ 109684 w 360226"/>
                <a:gd name="connsiteY8" fmla="*/ 124098 h 216735"/>
                <a:gd name="connsiteX9" fmla="*/ 109684 w 360226"/>
                <a:gd name="connsiteY9" fmla="*/ 124098 h 216735"/>
                <a:gd name="connsiteX10" fmla="*/ 174623 w 360226"/>
                <a:gd name="connsiteY10" fmla="*/ 185603 h 216735"/>
                <a:gd name="connsiteX11" fmla="*/ 179118 w 360226"/>
                <a:gd name="connsiteY11" fmla="*/ 183946 h 216735"/>
                <a:gd name="connsiteX12" fmla="*/ 226403 w 360226"/>
                <a:gd name="connsiteY12" fmla="*/ 168353 h 216735"/>
                <a:gd name="connsiteX13" fmla="*/ 220705 w 360226"/>
                <a:gd name="connsiteY13" fmla="*/ 158914 h 216735"/>
                <a:gd name="connsiteX14" fmla="*/ 197787 w 360226"/>
                <a:gd name="connsiteY14" fmla="*/ 166462 h 216735"/>
                <a:gd name="connsiteX15" fmla="*/ 193741 w 360226"/>
                <a:gd name="connsiteY15" fmla="*/ 162422 h 216735"/>
                <a:gd name="connsiteX16" fmla="*/ 201289 w 360226"/>
                <a:gd name="connsiteY16" fmla="*/ 139497 h 216735"/>
                <a:gd name="connsiteX17" fmla="*/ 220705 w 360226"/>
                <a:gd name="connsiteY17" fmla="*/ 139766 h 216735"/>
                <a:gd name="connsiteX18" fmla="*/ 220997 w 360226"/>
                <a:gd name="connsiteY18" fmla="*/ 158644 h 216735"/>
                <a:gd name="connsiteX19" fmla="*/ 220729 w 360226"/>
                <a:gd name="connsiteY19" fmla="*/ 158914 h 21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26" h="216735">
                  <a:moveTo>
                    <a:pt x="360226" y="34512"/>
                  </a:moveTo>
                  <a:lnTo>
                    <a:pt x="325714" y="0"/>
                  </a:lnTo>
                  <a:lnTo>
                    <a:pt x="191873" y="134103"/>
                  </a:lnTo>
                  <a:lnTo>
                    <a:pt x="180198" y="169328"/>
                  </a:lnTo>
                  <a:lnTo>
                    <a:pt x="109690" y="102019"/>
                  </a:lnTo>
                  <a:lnTo>
                    <a:pt x="109690" y="102019"/>
                  </a:lnTo>
                  <a:lnTo>
                    <a:pt x="0" y="206356"/>
                  </a:lnTo>
                  <a:lnTo>
                    <a:pt x="12148" y="216736"/>
                  </a:lnTo>
                  <a:lnTo>
                    <a:pt x="109684" y="124098"/>
                  </a:lnTo>
                  <a:lnTo>
                    <a:pt x="109684" y="124098"/>
                  </a:lnTo>
                  <a:lnTo>
                    <a:pt x="174623" y="185603"/>
                  </a:lnTo>
                  <a:lnTo>
                    <a:pt x="179118" y="183946"/>
                  </a:lnTo>
                  <a:lnTo>
                    <a:pt x="226403" y="168353"/>
                  </a:lnTo>
                  <a:close/>
                  <a:moveTo>
                    <a:pt x="220705" y="158914"/>
                  </a:moveTo>
                  <a:lnTo>
                    <a:pt x="197787" y="166462"/>
                  </a:lnTo>
                  <a:lnTo>
                    <a:pt x="193741" y="162422"/>
                  </a:lnTo>
                  <a:lnTo>
                    <a:pt x="201289" y="139497"/>
                  </a:lnTo>
                  <a:cubicBezTo>
                    <a:pt x="206767" y="134317"/>
                    <a:pt x="215373" y="134436"/>
                    <a:pt x="220705" y="139766"/>
                  </a:cubicBezTo>
                  <a:cubicBezTo>
                    <a:pt x="225999" y="144898"/>
                    <a:pt x="226130" y="153351"/>
                    <a:pt x="220997" y="158644"/>
                  </a:cubicBezTo>
                  <a:cubicBezTo>
                    <a:pt x="220909" y="158735"/>
                    <a:pt x="220819" y="158825"/>
                    <a:pt x="220729" y="158914"/>
                  </a:cubicBezTo>
                  <a:close/>
                </a:path>
              </a:pathLst>
            </a:custGeom>
            <a:solidFill>
              <a:schemeClr val="tx1">
                <a:lumMod val="65000"/>
                <a:lumOff val="35000"/>
              </a:schemeClr>
            </a:solidFill>
            <a:ln w="12700"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C65D079A-00D1-5AEA-DE4A-AD6E3F7A76D0}"/>
                </a:ext>
              </a:extLst>
            </p:cNvPr>
            <p:cNvSpPr/>
            <p:nvPr/>
          </p:nvSpPr>
          <p:spPr>
            <a:xfrm>
              <a:off x="2798244" y="4137710"/>
              <a:ext cx="414475" cy="396962"/>
            </a:xfrm>
            <a:custGeom>
              <a:avLst/>
              <a:gdLst>
                <a:gd name="connsiteX0" fmla="*/ 379450 w 414475"/>
                <a:gd name="connsiteY0" fmla="*/ 361937 h 396962"/>
                <a:gd name="connsiteX1" fmla="*/ 46702 w 414475"/>
                <a:gd name="connsiteY1" fmla="*/ 361937 h 396962"/>
                <a:gd name="connsiteX2" fmla="*/ 35026 w 414475"/>
                <a:gd name="connsiteY2" fmla="*/ 350261 h 396962"/>
                <a:gd name="connsiteX3" fmla="*/ 46702 w 414475"/>
                <a:gd name="connsiteY3" fmla="*/ 338586 h 396962"/>
                <a:gd name="connsiteX4" fmla="*/ 105078 w 414475"/>
                <a:gd name="connsiteY4" fmla="*/ 338586 h 396962"/>
                <a:gd name="connsiteX5" fmla="*/ 105078 w 414475"/>
                <a:gd name="connsiteY5" fmla="*/ 93403 h 396962"/>
                <a:gd name="connsiteX6" fmla="*/ 367039 w 414475"/>
                <a:gd name="connsiteY6" fmla="*/ 93403 h 396962"/>
                <a:gd name="connsiteX7" fmla="*/ 401995 w 414475"/>
                <a:gd name="connsiteY7" fmla="*/ 58377 h 396962"/>
                <a:gd name="connsiteX8" fmla="*/ 105078 w 414475"/>
                <a:gd name="connsiteY8" fmla="*/ 58377 h 396962"/>
                <a:gd name="connsiteX9" fmla="*/ 105078 w 414475"/>
                <a:gd name="connsiteY9" fmla="*/ 0 h 396962"/>
                <a:gd name="connsiteX10" fmla="*/ 46702 w 414475"/>
                <a:gd name="connsiteY10" fmla="*/ 0 h 396962"/>
                <a:gd name="connsiteX11" fmla="*/ 0 w 414475"/>
                <a:gd name="connsiteY11" fmla="*/ 46702 h 396962"/>
                <a:gd name="connsiteX12" fmla="*/ 0 w 414475"/>
                <a:gd name="connsiteY12" fmla="*/ 350261 h 396962"/>
                <a:gd name="connsiteX13" fmla="*/ 46702 w 414475"/>
                <a:gd name="connsiteY13" fmla="*/ 396963 h 396962"/>
                <a:gd name="connsiteX14" fmla="*/ 414476 w 414475"/>
                <a:gd name="connsiteY14" fmla="*/ 396963 h 396962"/>
                <a:gd name="connsiteX15" fmla="*/ 414476 w 414475"/>
                <a:gd name="connsiteY15" fmla="*/ 164360 h 396962"/>
                <a:gd name="connsiteX16" fmla="*/ 379450 w 414475"/>
                <a:gd name="connsiteY16" fmla="*/ 199386 h 396962"/>
                <a:gd name="connsiteX17" fmla="*/ 35026 w 414475"/>
                <a:gd name="connsiteY17" fmla="*/ 46702 h 396962"/>
                <a:gd name="connsiteX18" fmla="*/ 46702 w 414475"/>
                <a:gd name="connsiteY18" fmla="*/ 35026 h 396962"/>
                <a:gd name="connsiteX19" fmla="*/ 70052 w 414475"/>
                <a:gd name="connsiteY19" fmla="*/ 35026 h 396962"/>
                <a:gd name="connsiteX20" fmla="*/ 70052 w 414475"/>
                <a:gd name="connsiteY20" fmla="*/ 303560 h 396962"/>
                <a:gd name="connsiteX21" fmla="*/ 46702 w 414475"/>
                <a:gd name="connsiteY21" fmla="*/ 303560 h 396962"/>
                <a:gd name="connsiteX22" fmla="*/ 35026 w 414475"/>
                <a:gd name="connsiteY22" fmla="*/ 305037 h 39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475" h="396962">
                  <a:moveTo>
                    <a:pt x="379450" y="361937"/>
                  </a:moveTo>
                  <a:lnTo>
                    <a:pt x="46702" y="361937"/>
                  </a:lnTo>
                  <a:cubicBezTo>
                    <a:pt x="40253" y="361937"/>
                    <a:pt x="35026" y="356710"/>
                    <a:pt x="35026" y="350261"/>
                  </a:cubicBezTo>
                  <a:cubicBezTo>
                    <a:pt x="35026" y="343813"/>
                    <a:pt x="40253" y="338586"/>
                    <a:pt x="46702" y="338586"/>
                  </a:cubicBezTo>
                  <a:lnTo>
                    <a:pt x="105078" y="338586"/>
                  </a:lnTo>
                  <a:lnTo>
                    <a:pt x="105078" y="93403"/>
                  </a:lnTo>
                  <a:lnTo>
                    <a:pt x="367039" y="93403"/>
                  </a:lnTo>
                  <a:lnTo>
                    <a:pt x="401995" y="58377"/>
                  </a:lnTo>
                  <a:lnTo>
                    <a:pt x="105078" y="58377"/>
                  </a:lnTo>
                  <a:lnTo>
                    <a:pt x="105078" y="0"/>
                  </a:lnTo>
                  <a:lnTo>
                    <a:pt x="46702" y="0"/>
                  </a:lnTo>
                  <a:cubicBezTo>
                    <a:pt x="20921" y="29"/>
                    <a:pt x="29" y="20921"/>
                    <a:pt x="0" y="46702"/>
                  </a:cubicBezTo>
                  <a:lnTo>
                    <a:pt x="0" y="350261"/>
                  </a:lnTo>
                  <a:cubicBezTo>
                    <a:pt x="29" y="376042"/>
                    <a:pt x="20921" y="396934"/>
                    <a:pt x="46702" y="396963"/>
                  </a:cubicBezTo>
                  <a:lnTo>
                    <a:pt x="414476" y="396963"/>
                  </a:lnTo>
                  <a:lnTo>
                    <a:pt x="414476" y="164360"/>
                  </a:lnTo>
                  <a:lnTo>
                    <a:pt x="379450" y="199386"/>
                  </a:lnTo>
                  <a:close/>
                  <a:moveTo>
                    <a:pt x="35026" y="46702"/>
                  </a:moveTo>
                  <a:cubicBezTo>
                    <a:pt x="35026" y="40253"/>
                    <a:pt x="40253" y="35026"/>
                    <a:pt x="46702" y="35026"/>
                  </a:cubicBezTo>
                  <a:lnTo>
                    <a:pt x="70052" y="35026"/>
                  </a:lnTo>
                  <a:lnTo>
                    <a:pt x="70052" y="303560"/>
                  </a:lnTo>
                  <a:lnTo>
                    <a:pt x="46702" y="303560"/>
                  </a:lnTo>
                  <a:cubicBezTo>
                    <a:pt x="42763" y="303558"/>
                    <a:pt x="38840" y="304054"/>
                    <a:pt x="35026" y="305037"/>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grpSp>
      <p:sp>
        <p:nvSpPr>
          <p:cNvPr id="82" name="Square 1">
            <a:extLst>
              <a:ext uri="{FF2B5EF4-FFF2-40B4-BE49-F238E27FC236}">
                <a16:creationId xmlns:a16="http://schemas.microsoft.com/office/drawing/2014/main" id="{DC780379-3901-A3CF-B388-6AB03B4BABD2}"/>
              </a:ext>
            </a:extLst>
          </p:cNvPr>
          <p:cNvSpPr/>
          <p:nvPr/>
        </p:nvSpPr>
        <p:spPr>
          <a:xfrm>
            <a:off x="517176" y="2701158"/>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8" name="Text 1">
            <a:extLst>
              <a:ext uri="{FF2B5EF4-FFF2-40B4-BE49-F238E27FC236}">
                <a16:creationId xmlns:a16="http://schemas.microsoft.com/office/drawing/2014/main" id="{3F90D39F-DAEE-678C-0592-19A3BBCF7BE7}"/>
              </a:ext>
            </a:extLst>
          </p:cNvPr>
          <p:cNvSpPr txBox="1"/>
          <p:nvPr/>
        </p:nvSpPr>
        <p:spPr>
          <a:xfrm>
            <a:off x="517176" y="3749802"/>
            <a:ext cx="1781930" cy="646331"/>
          </a:xfrm>
          <a:prstGeom prst="rect">
            <a:avLst/>
          </a:prstGeom>
          <a:noFill/>
        </p:spPr>
        <p:txBody>
          <a:bodyPr wrap="square" lIns="91440" tIns="45720" rIns="91440" bIns="45720" rtlCol="0">
            <a:spAutoFit/>
          </a:bodyPr>
          <a:lstStyle/>
          <a:p>
            <a:r>
              <a:rPr lang="en-US" sz="900">
                <a:solidFill>
                  <a:schemeClr val="tx1">
                    <a:lumMod val="75000"/>
                    <a:lumOff val="25000"/>
                  </a:schemeClr>
                </a:solidFill>
                <a:latin typeface="Calibri Light"/>
                <a:cs typeface="Calibri Light"/>
              </a:rPr>
              <a:t>Our simulators are built upon the foundation that is the client’s particular requirements, rubrics, and protocols for training.</a:t>
            </a:r>
            <a:endParaRPr lang="en-US" sz="900">
              <a:solidFill>
                <a:schemeClr val="tx1">
                  <a:lumMod val="75000"/>
                  <a:lumOff val="25000"/>
                </a:schemeClr>
              </a:solidFill>
              <a:latin typeface="Roboto Thin" charset="0"/>
              <a:ea typeface="Roboto Thin" charset="0"/>
              <a:cs typeface="Roboto Thin" charset="0"/>
            </a:endParaRPr>
          </a:p>
        </p:txBody>
      </p:sp>
      <p:sp>
        <p:nvSpPr>
          <p:cNvPr id="87" name="Header 1">
            <a:extLst>
              <a:ext uri="{FF2B5EF4-FFF2-40B4-BE49-F238E27FC236}">
                <a16:creationId xmlns:a16="http://schemas.microsoft.com/office/drawing/2014/main" id="{E0B8E910-901A-37C0-9931-4C7E7A7B05E8}"/>
              </a:ext>
            </a:extLst>
          </p:cNvPr>
          <p:cNvSpPr txBox="1"/>
          <p:nvPr/>
        </p:nvSpPr>
        <p:spPr>
          <a:xfrm>
            <a:off x="517176" y="3364773"/>
            <a:ext cx="1781930" cy="430887"/>
          </a:xfrm>
          <a:prstGeom prst="rect">
            <a:avLst/>
          </a:prstGeom>
          <a:noFill/>
        </p:spPr>
        <p:txBody>
          <a:bodyPr wrap="square" rtlCol="0">
            <a:spAutoFit/>
          </a:bodyPr>
          <a:lstStyle/>
          <a:p>
            <a:r>
              <a:rPr lang="en-US" sz="1100">
                <a:solidFill>
                  <a:srgbClr val="F6B104"/>
                </a:solidFill>
                <a:latin typeface="Lato Heavy" panose="020F0902020204030203" pitchFamily="34" charset="0"/>
                <a:cs typeface="Lato Heavy" panose="020F0902020204030203" pitchFamily="34" charset="0"/>
              </a:rPr>
              <a:t>CUSTOMIZED CONTENT</a:t>
            </a:r>
          </a:p>
        </p:txBody>
      </p:sp>
      <p:pic>
        <p:nvPicPr>
          <p:cNvPr id="83" name="Graphic 1" descr="Network diagram">
            <a:extLst>
              <a:ext uri="{FF2B5EF4-FFF2-40B4-BE49-F238E27FC236}">
                <a16:creationId xmlns:a16="http://schemas.microsoft.com/office/drawing/2014/main" id="{C4EE56D9-CF9A-7D5C-947C-14919A192F8B}"/>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619458" y="2796021"/>
            <a:ext cx="632485" cy="632485"/>
          </a:xfrm>
          <a:prstGeom prst="rect">
            <a:avLst/>
          </a:prstGeom>
        </p:spPr>
      </p:pic>
      <p:sp>
        <p:nvSpPr>
          <p:cNvPr id="3" name="spacer" hidden="1">
            <a:extLst>
              <a:ext uri="{FF2B5EF4-FFF2-40B4-BE49-F238E27FC236}">
                <a16:creationId xmlns:a16="http://schemas.microsoft.com/office/drawing/2014/main" id="{F5E45445-9EDF-6F0A-F156-348D9C70E765}"/>
              </a:ext>
            </a:extLst>
          </p:cNvPr>
          <p:cNvSpPr/>
          <p:nvPr/>
        </p:nvSpPr>
        <p:spPr>
          <a:xfrm>
            <a:off x="4577857" y="2642242"/>
            <a:ext cx="191124" cy="5347167"/>
          </a:xfrm>
          <a:prstGeom prst="rect">
            <a:avLst/>
          </a:prstGeom>
          <a:solidFill>
            <a:srgbClr val="F6B104">
              <a:alpha val="7294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605932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grpSp>
        <p:nvGrpSpPr>
          <p:cNvPr id="15" name="Title Template" hidden="1">
            <a:extLst>
              <a:ext uri="{FF2B5EF4-FFF2-40B4-BE49-F238E27FC236}">
                <a16:creationId xmlns:a16="http://schemas.microsoft.com/office/drawing/2014/main" id="{EF461D31-F788-41DF-9CC0-89FC9E33ECE9}"/>
              </a:ext>
            </a:extLst>
          </p:cNvPr>
          <p:cNvGrpSpPr/>
          <p:nvPr/>
        </p:nvGrpSpPr>
        <p:grpSpPr>
          <a:xfrm>
            <a:off x="490691" y="1069026"/>
            <a:ext cx="5876617" cy="1102905"/>
            <a:chOff x="854734" y="1904468"/>
            <a:chExt cx="4391438" cy="1102905"/>
          </a:xfrm>
        </p:grpSpPr>
        <p:sp>
          <p:nvSpPr>
            <p:cNvPr id="16" name="TextBox 15">
              <a:extLst>
                <a:ext uri="{FF2B5EF4-FFF2-40B4-BE49-F238E27FC236}">
                  <a16:creationId xmlns:a16="http://schemas.microsoft.com/office/drawing/2014/main" id="{F60D4367-95A8-4434-91EC-6D5660468406}"/>
                </a:ext>
              </a:extLst>
            </p:cNvPr>
            <p:cNvSpPr txBox="1"/>
            <p:nvPr/>
          </p:nvSpPr>
          <p:spPr>
            <a:xfrm>
              <a:off x="854734" y="1904468"/>
              <a:ext cx="4391438"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DESKTOP </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17" name="TextBox 16">
              <a:extLst>
                <a:ext uri="{FF2B5EF4-FFF2-40B4-BE49-F238E27FC236}">
                  <a16:creationId xmlns:a16="http://schemas.microsoft.com/office/drawing/2014/main" id="{FAB5810E-67E4-48CE-905C-8D15A86FFDD1}"/>
                </a:ext>
              </a:extLst>
            </p:cNvPr>
            <p:cNvSpPr txBox="1"/>
            <p:nvPr/>
          </p:nvSpPr>
          <p:spPr>
            <a:xfrm>
              <a:off x="854734" y="2361042"/>
              <a:ext cx="4391438" cy="646331"/>
            </a:xfrm>
            <a:prstGeom prst="rect">
              <a:avLst/>
            </a:prstGeom>
            <a:noFill/>
          </p:spPr>
          <p:txBody>
            <a:bodyPr wrap="square" rtlCol="0">
              <a:spAutoFit/>
            </a:bodyPr>
            <a:lstStyle/>
            <a:p>
              <a:r>
                <a:rPr lang="en-US"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COMPUTER</a:t>
              </a:r>
              <a:endParaRPr lang="id-ID"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JOHN DEERE 944K WHEEL LOADER SIMULATOR</a:t>
            </a:r>
            <a:endParaRPr lang="id-ID" sz="1050" spc="300">
              <a:solidFill>
                <a:schemeClr val="bg1">
                  <a:lumMod val="65000"/>
                </a:schemeClr>
              </a:solidFill>
              <a:latin typeface="Lato" panose="020F0502020204030203" pitchFamily="34" charset="0"/>
              <a:cs typeface="Lato" panose="020F0502020204030203" pitchFamily="34" charset="0"/>
            </a:endParaRPr>
          </a:p>
        </p:txBody>
      </p:sp>
      <p:sp>
        <p:nvSpPr>
          <p:cNvPr id="91" name="box 9">
            <a:extLst>
              <a:ext uri="{FF2B5EF4-FFF2-40B4-BE49-F238E27FC236}">
                <a16:creationId xmlns:a16="http://schemas.microsoft.com/office/drawing/2014/main" id="{CFEDA3B0-CEE7-42EE-8167-A88A3EC86B65}"/>
              </a:ext>
            </a:extLst>
          </p:cNvPr>
          <p:cNvSpPr/>
          <p:nvPr/>
        </p:nvSpPr>
        <p:spPr>
          <a:xfrm>
            <a:off x="4562706"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2" name="box 8">
            <a:extLst>
              <a:ext uri="{FF2B5EF4-FFF2-40B4-BE49-F238E27FC236}">
                <a16:creationId xmlns:a16="http://schemas.microsoft.com/office/drawing/2014/main" id="{98AC5D66-43BB-40FF-912C-9CABE2E295AF}"/>
              </a:ext>
            </a:extLst>
          </p:cNvPr>
          <p:cNvSpPr/>
          <p:nvPr/>
        </p:nvSpPr>
        <p:spPr>
          <a:xfrm>
            <a:off x="2528539"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box 7">
            <a:extLst>
              <a:ext uri="{FF2B5EF4-FFF2-40B4-BE49-F238E27FC236}">
                <a16:creationId xmlns:a16="http://schemas.microsoft.com/office/drawing/2014/main" id="{3EF5BEF3-0E16-4583-9EFE-68144E16DB5C}"/>
              </a:ext>
            </a:extLst>
          </p:cNvPr>
          <p:cNvSpPr/>
          <p:nvPr/>
        </p:nvSpPr>
        <p:spPr>
          <a:xfrm>
            <a:off x="496539"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box 6">
            <a:extLst>
              <a:ext uri="{FF2B5EF4-FFF2-40B4-BE49-F238E27FC236}">
                <a16:creationId xmlns:a16="http://schemas.microsoft.com/office/drawing/2014/main" id="{7D78B01B-DACC-44F9-80B9-09AC06A34926}"/>
              </a:ext>
            </a:extLst>
          </p:cNvPr>
          <p:cNvSpPr/>
          <p:nvPr/>
        </p:nvSpPr>
        <p:spPr>
          <a:xfrm>
            <a:off x="4562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box 5">
            <a:extLst>
              <a:ext uri="{FF2B5EF4-FFF2-40B4-BE49-F238E27FC236}">
                <a16:creationId xmlns:a16="http://schemas.microsoft.com/office/drawing/2014/main" id="{824F2CEC-6671-47A5-9E90-AED1E18000BC}"/>
              </a:ext>
            </a:extLst>
          </p:cNvPr>
          <p:cNvSpPr/>
          <p:nvPr/>
        </p:nvSpPr>
        <p:spPr>
          <a:xfrm>
            <a:off x="2530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box 4">
            <a:extLst>
              <a:ext uri="{FF2B5EF4-FFF2-40B4-BE49-F238E27FC236}">
                <a16:creationId xmlns:a16="http://schemas.microsoft.com/office/drawing/2014/main" id="{4F3EC097-4F2D-4ACD-AE09-F61560DEBE19}"/>
              </a:ext>
            </a:extLst>
          </p:cNvPr>
          <p:cNvSpPr/>
          <p:nvPr/>
        </p:nvSpPr>
        <p:spPr>
          <a:xfrm>
            <a:off x="498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box 3" hidden="1">
            <a:extLst>
              <a:ext uri="{FF2B5EF4-FFF2-40B4-BE49-F238E27FC236}">
                <a16:creationId xmlns:a16="http://schemas.microsoft.com/office/drawing/2014/main" id="{63ECAE08-7300-42A7-B111-519E9653F4EE}"/>
              </a:ext>
            </a:extLst>
          </p:cNvPr>
          <p:cNvSpPr/>
          <p:nvPr/>
        </p:nvSpPr>
        <p:spPr>
          <a:xfrm>
            <a:off x="4562706"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box 2" hidden="1">
            <a:extLst>
              <a:ext uri="{FF2B5EF4-FFF2-40B4-BE49-F238E27FC236}">
                <a16:creationId xmlns:a16="http://schemas.microsoft.com/office/drawing/2014/main" id="{E64C01E9-DA17-442B-8EDA-3C4262CCE610}"/>
              </a:ext>
            </a:extLst>
          </p:cNvPr>
          <p:cNvSpPr/>
          <p:nvPr/>
        </p:nvSpPr>
        <p:spPr>
          <a:xfrm>
            <a:off x="2530707"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0" name="box 1" hidden="1">
            <a:extLst>
              <a:ext uri="{FF2B5EF4-FFF2-40B4-BE49-F238E27FC236}">
                <a16:creationId xmlns:a16="http://schemas.microsoft.com/office/drawing/2014/main" id="{81BB2F89-C8FB-4D35-9F69-BACF9531D90A}"/>
              </a:ext>
            </a:extLst>
          </p:cNvPr>
          <p:cNvSpPr/>
          <p:nvPr/>
        </p:nvSpPr>
        <p:spPr>
          <a:xfrm>
            <a:off x="498706"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2" name="Graphic 11" descr="Game controller with solid fill" hidden="1">
            <a:extLst>
              <a:ext uri="{FF2B5EF4-FFF2-40B4-BE49-F238E27FC236}">
                <a16:creationId xmlns:a16="http://schemas.microsoft.com/office/drawing/2014/main" id="{9ECCEB60-83D3-4DFA-A14D-74233E24A1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5986" y="6427316"/>
            <a:ext cx="652729" cy="652729"/>
          </a:xfrm>
          <a:prstGeom prst="rect">
            <a:avLst/>
          </a:prstGeom>
        </p:spPr>
      </p:pic>
      <p:grpSp>
        <p:nvGrpSpPr>
          <p:cNvPr id="88" name="GAME ENGINE" hidden="1">
            <a:extLst>
              <a:ext uri="{FF2B5EF4-FFF2-40B4-BE49-F238E27FC236}">
                <a16:creationId xmlns:a16="http://schemas.microsoft.com/office/drawing/2014/main" id="{0384C429-79F5-49E6-9BDC-8FBE67588BEF}"/>
              </a:ext>
            </a:extLst>
          </p:cNvPr>
          <p:cNvGrpSpPr/>
          <p:nvPr/>
        </p:nvGrpSpPr>
        <p:grpSpPr>
          <a:xfrm>
            <a:off x="4605909" y="7111610"/>
            <a:ext cx="1743073" cy="913507"/>
            <a:chOff x="6888363" y="4846008"/>
            <a:chExt cx="1866293" cy="913507"/>
          </a:xfrm>
        </p:grpSpPr>
        <p:sp>
          <p:nvSpPr>
            <p:cNvPr id="89" name="TextBox 88">
              <a:extLst>
                <a:ext uri="{FF2B5EF4-FFF2-40B4-BE49-F238E27FC236}">
                  <a16:creationId xmlns:a16="http://schemas.microsoft.com/office/drawing/2014/main" id="{05B04084-6771-4016-9E24-726A5F41DE0C}"/>
                </a:ext>
              </a:extLst>
            </p:cNvPr>
            <p:cNvSpPr txBox="1"/>
            <p:nvPr/>
          </p:nvSpPr>
          <p:spPr>
            <a:xfrm>
              <a:off x="6888365" y="4846008"/>
              <a:ext cx="1780415"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GAME ENGINE TECH</a:t>
              </a:r>
            </a:p>
          </p:txBody>
        </p:sp>
        <p:sp>
          <p:nvSpPr>
            <p:cNvPr id="90" name="TextBox 89">
              <a:extLst>
                <a:ext uri="{FF2B5EF4-FFF2-40B4-BE49-F238E27FC236}">
                  <a16:creationId xmlns:a16="http://schemas.microsoft.com/office/drawing/2014/main" id="{B36D0957-8CAB-4D2D-ADF2-4F6DCD7344EE}"/>
                </a:ext>
              </a:extLst>
            </p:cNvPr>
            <p:cNvSpPr txBox="1"/>
            <p:nvPr/>
          </p:nvSpPr>
          <p:spPr>
            <a:xfrm>
              <a:off x="6888363" y="5082407"/>
              <a:ext cx="1866293"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Production of the simulator using off-the-shelf applications ensures stability and low-overhead development time.</a:t>
              </a:r>
              <a:endParaRPr lang="en-US" sz="950">
                <a:solidFill>
                  <a:schemeClr val="tx1">
                    <a:lumMod val="65000"/>
                    <a:lumOff val="35000"/>
                  </a:schemeClr>
                </a:solidFill>
                <a:latin typeface="Roboto Thin" charset="0"/>
                <a:ea typeface="Roboto Thin" charset="0"/>
                <a:cs typeface="Roboto Thin" charset="0"/>
              </a:endParaRPr>
            </a:p>
          </p:txBody>
        </p:sp>
      </p:grpSp>
      <p:pic>
        <p:nvPicPr>
          <p:cNvPr id="86" name="Graphic 85" descr="Tools" hidden="1">
            <a:extLst>
              <a:ext uri="{FF2B5EF4-FFF2-40B4-BE49-F238E27FC236}">
                <a16:creationId xmlns:a16="http://schemas.microsoft.com/office/drawing/2014/main" id="{46344D1D-1B95-4A23-9B1E-A7BEE62635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863" y="4498063"/>
            <a:ext cx="542574" cy="542574"/>
          </a:xfrm>
          <a:prstGeom prst="rect">
            <a:avLst/>
          </a:prstGeom>
        </p:spPr>
      </p:pic>
      <p:grpSp>
        <p:nvGrpSpPr>
          <p:cNvPr id="78" name="TOOL INTERACTION">
            <a:extLst>
              <a:ext uri="{FF2B5EF4-FFF2-40B4-BE49-F238E27FC236}">
                <a16:creationId xmlns:a16="http://schemas.microsoft.com/office/drawing/2014/main" id="{368034BC-6FB3-45B4-8A4C-07E2237EA2E4}"/>
              </a:ext>
            </a:extLst>
          </p:cNvPr>
          <p:cNvGrpSpPr/>
          <p:nvPr/>
        </p:nvGrpSpPr>
        <p:grpSpPr>
          <a:xfrm>
            <a:off x="4599666" y="4532326"/>
            <a:ext cx="1807447" cy="1053236"/>
            <a:chOff x="6886397" y="4706279"/>
            <a:chExt cx="1917284" cy="1053236"/>
          </a:xfrm>
        </p:grpSpPr>
        <p:sp>
          <p:nvSpPr>
            <p:cNvPr id="84" name="TextBox 83">
              <a:extLst>
                <a:ext uri="{FF2B5EF4-FFF2-40B4-BE49-F238E27FC236}">
                  <a16:creationId xmlns:a16="http://schemas.microsoft.com/office/drawing/2014/main" id="{512DB43E-120A-4736-A5CE-3F6DACD5CC9C}"/>
                </a:ext>
              </a:extLst>
            </p:cNvPr>
            <p:cNvSpPr txBox="1"/>
            <p:nvPr/>
          </p:nvSpPr>
          <p:spPr>
            <a:xfrm>
              <a:off x="6886397" y="4706279"/>
              <a:ext cx="1917284" cy="430887"/>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ADDITIONAL LANGUAGES</a:t>
              </a:r>
            </a:p>
          </p:txBody>
        </p:sp>
        <p:sp>
          <p:nvSpPr>
            <p:cNvPr id="85" name="TextBox 84">
              <a:extLst>
                <a:ext uri="{FF2B5EF4-FFF2-40B4-BE49-F238E27FC236}">
                  <a16:creationId xmlns:a16="http://schemas.microsoft.com/office/drawing/2014/main" id="{AFA8FE7F-4758-4940-9811-C2924B2179FA}"/>
                </a:ext>
              </a:extLst>
            </p:cNvPr>
            <p:cNvSpPr txBox="1"/>
            <p:nvPr/>
          </p:nvSpPr>
          <p:spPr>
            <a:xfrm>
              <a:off x="6888364" y="5082407"/>
              <a:ext cx="1871131"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The simulator can be regionalized for various specified locations around the world.</a:t>
              </a:r>
              <a:endParaRPr lang="en-US" sz="950">
                <a:solidFill>
                  <a:schemeClr val="tx1">
                    <a:lumMod val="65000"/>
                    <a:lumOff val="35000"/>
                  </a:schemeClr>
                </a:solidFill>
                <a:latin typeface="Roboto Thin" charset="0"/>
                <a:ea typeface="Roboto Thin" charset="0"/>
                <a:cs typeface="Roboto Thin" charset="0"/>
              </a:endParaRPr>
            </a:p>
          </p:txBody>
        </p:sp>
      </p:grpSp>
      <p:pic>
        <p:nvPicPr>
          <p:cNvPr id="42" name="Graphic 41" descr="Explosion" hidden="1">
            <a:extLst>
              <a:ext uri="{FF2B5EF4-FFF2-40B4-BE49-F238E27FC236}">
                <a16:creationId xmlns:a16="http://schemas.microsoft.com/office/drawing/2014/main" id="{ABB85BAC-24EE-436B-B44F-E288FBF03F8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93974" y="4530060"/>
            <a:ext cx="539379" cy="539379"/>
          </a:xfrm>
          <a:prstGeom prst="rect">
            <a:avLst/>
          </a:prstGeom>
        </p:spPr>
      </p:pic>
      <p:grpSp>
        <p:nvGrpSpPr>
          <p:cNvPr id="43" name="FAIL STATES" hidden="1">
            <a:extLst>
              <a:ext uri="{FF2B5EF4-FFF2-40B4-BE49-F238E27FC236}">
                <a16:creationId xmlns:a16="http://schemas.microsoft.com/office/drawing/2014/main" id="{56432862-357F-47FD-80A5-1EFCA7C4E053}"/>
              </a:ext>
            </a:extLst>
          </p:cNvPr>
          <p:cNvGrpSpPr/>
          <p:nvPr/>
        </p:nvGrpSpPr>
        <p:grpSpPr>
          <a:xfrm>
            <a:off x="4599667" y="5199043"/>
            <a:ext cx="1713330" cy="882730"/>
            <a:chOff x="6888364" y="4846008"/>
            <a:chExt cx="1834447" cy="882730"/>
          </a:xfrm>
        </p:grpSpPr>
        <p:sp>
          <p:nvSpPr>
            <p:cNvPr id="44" name="TextBox 43">
              <a:extLst>
                <a:ext uri="{FF2B5EF4-FFF2-40B4-BE49-F238E27FC236}">
                  <a16:creationId xmlns:a16="http://schemas.microsoft.com/office/drawing/2014/main" id="{A3ECF6F1-BA02-43AF-818F-6CEF42E8C200}"/>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FAIL STATES</a:t>
              </a:r>
            </a:p>
          </p:txBody>
        </p:sp>
        <p:sp>
          <p:nvSpPr>
            <p:cNvPr id="45" name="TextBox 44">
              <a:extLst>
                <a:ext uri="{FF2B5EF4-FFF2-40B4-BE49-F238E27FC236}">
                  <a16:creationId xmlns:a16="http://schemas.microsoft.com/office/drawing/2014/main" id="{CBA10DFE-E34C-452C-94EA-DB85E7EAD4AF}"/>
                </a:ext>
              </a:extLst>
            </p:cNvPr>
            <p:cNvSpPr txBox="1"/>
            <p:nvPr/>
          </p:nvSpPr>
          <p:spPr>
            <a:xfrm>
              <a:off x="6888364" y="5082407"/>
              <a:ext cx="183444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Allowing the trainees to make mistakes safely in a virtual space will help ensure that they avoid mistakes in the real world.</a:t>
              </a:r>
              <a:endParaRPr lang="en-US" sz="900">
                <a:solidFill>
                  <a:schemeClr val="tx1">
                    <a:lumMod val="65000"/>
                    <a:lumOff val="35000"/>
                  </a:schemeClr>
                </a:solidFill>
                <a:latin typeface="Roboto Thin" charset="0"/>
                <a:ea typeface="Roboto Thin" charset="0"/>
                <a:cs typeface="Roboto Thin" charset="0"/>
              </a:endParaRPr>
            </a:p>
          </p:txBody>
        </p:sp>
      </p:grpSp>
      <p:pic>
        <p:nvPicPr>
          <p:cNvPr id="37" name="Graphic 36" descr="Right pointing backhand index" hidden="1">
            <a:extLst>
              <a:ext uri="{FF2B5EF4-FFF2-40B4-BE49-F238E27FC236}">
                <a16:creationId xmlns:a16="http://schemas.microsoft.com/office/drawing/2014/main" id="{26A699DA-6288-4BA4-ACA1-850437DC872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16200000">
            <a:off x="2695485" y="4506745"/>
            <a:ext cx="525210" cy="525210"/>
          </a:xfrm>
          <a:prstGeom prst="rect">
            <a:avLst/>
          </a:prstGeom>
        </p:spPr>
      </p:pic>
      <p:grpSp>
        <p:nvGrpSpPr>
          <p:cNvPr id="50" name="Graphic 16" descr="Architecture" hidden="1">
            <a:extLst>
              <a:ext uri="{FF2B5EF4-FFF2-40B4-BE49-F238E27FC236}">
                <a16:creationId xmlns:a16="http://schemas.microsoft.com/office/drawing/2014/main" id="{00171DFE-8C70-4FC9-BA51-2BC104EEB675}"/>
              </a:ext>
            </a:extLst>
          </p:cNvPr>
          <p:cNvGrpSpPr/>
          <p:nvPr/>
        </p:nvGrpSpPr>
        <p:grpSpPr>
          <a:xfrm>
            <a:off x="2725957" y="2528013"/>
            <a:ext cx="525361" cy="402800"/>
            <a:chOff x="2798244" y="4131872"/>
            <a:chExt cx="525361" cy="402800"/>
          </a:xfrm>
        </p:grpSpPr>
        <p:sp>
          <p:nvSpPr>
            <p:cNvPr id="51" name="Freeform: Shape 50">
              <a:extLst>
                <a:ext uri="{FF2B5EF4-FFF2-40B4-BE49-F238E27FC236}">
                  <a16:creationId xmlns:a16="http://schemas.microsoft.com/office/drawing/2014/main" id="{319C44BB-EBAB-42A2-8764-BB468D898114}"/>
                </a:ext>
              </a:extLst>
            </p:cNvPr>
            <p:cNvSpPr/>
            <p:nvPr/>
          </p:nvSpPr>
          <p:spPr>
            <a:xfrm>
              <a:off x="2961927" y="4302975"/>
              <a:ext cx="160536" cy="155807"/>
            </a:xfrm>
            <a:custGeom>
              <a:avLst/>
              <a:gdLst>
                <a:gd name="connsiteX0" fmla="*/ 160536 w 160536"/>
                <a:gd name="connsiteY0" fmla="*/ 155808 h 155807"/>
                <a:gd name="connsiteX1" fmla="*/ 160536 w 160536"/>
                <a:gd name="connsiteY1" fmla="*/ 76246 h 155807"/>
                <a:gd name="connsiteX2" fmla="*/ 80268 w 160536"/>
                <a:gd name="connsiteY2" fmla="*/ 0 h 155807"/>
                <a:gd name="connsiteX3" fmla="*/ 0 w 160536"/>
                <a:gd name="connsiteY3" fmla="*/ 76252 h 155807"/>
                <a:gd name="connsiteX4" fmla="*/ 0 w 160536"/>
                <a:gd name="connsiteY4" fmla="*/ 155808 h 155807"/>
                <a:gd name="connsiteX5" fmla="*/ 64215 w 160536"/>
                <a:gd name="connsiteY5" fmla="*/ 155808 h 155807"/>
                <a:gd name="connsiteX6" fmla="*/ 64215 w 160536"/>
                <a:gd name="connsiteY6" fmla="*/ 88920 h 155807"/>
                <a:gd name="connsiteX7" fmla="*/ 96322 w 160536"/>
                <a:gd name="connsiteY7" fmla="*/ 88920 h 155807"/>
                <a:gd name="connsiteX8" fmla="*/ 96322 w 160536"/>
                <a:gd name="connsiteY8" fmla="*/ 155808 h 155807"/>
                <a:gd name="connsiteX9" fmla="*/ 160536 w 160536"/>
                <a:gd name="connsiteY9" fmla="*/ 155808 h 15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536" h="155807">
                  <a:moveTo>
                    <a:pt x="160536" y="155808"/>
                  </a:moveTo>
                  <a:lnTo>
                    <a:pt x="160536" y="76246"/>
                  </a:lnTo>
                  <a:lnTo>
                    <a:pt x="80268" y="0"/>
                  </a:lnTo>
                  <a:lnTo>
                    <a:pt x="0" y="76252"/>
                  </a:lnTo>
                  <a:lnTo>
                    <a:pt x="0" y="155808"/>
                  </a:lnTo>
                  <a:lnTo>
                    <a:pt x="64215" y="155808"/>
                  </a:lnTo>
                  <a:lnTo>
                    <a:pt x="64215" y="88920"/>
                  </a:lnTo>
                  <a:lnTo>
                    <a:pt x="96322" y="88920"/>
                  </a:lnTo>
                  <a:lnTo>
                    <a:pt x="96322" y="155808"/>
                  </a:lnTo>
                  <a:lnTo>
                    <a:pt x="160536" y="155808"/>
                  </a:ln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9B4AE1E-AF13-4C2E-A050-591CF63E6C83}"/>
                </a:ext>
              </a:extLst>
            </p:cNvPr>
            <p:cNvSpPr/>
            <p:nvPr/>
          </p:nvSpPr>
          <p:spPr>
            <a:xfrm>
              <a:off x="3266725" y="4131872"/>
              <a:ext cx="56880" cy="56626"/>
            </a:xfrm>
            <a:custGeom>
              <a:avLst/>
              <a:gdLst>
                <a:gd name="connsiteX0" fmla="*/ 53678 w 56880"/>
                <a:gd name="connsiteY0" fmla="*/ 22382 h 56626"/>
                <a:gd name="connsiteX1" fmla="*/ 34530 w 56880"/>
                <a:gd name="connsiteY1" fmla="*/ 3235 h 56626"/>
                <a:gd name="connsiteX2" fmla="*/ 19332 w 56880"/>
                <a:gd name="connsiteY2" fmla="*/ 3062 h 56626"/>
                <a:gd name="connsiteX3" fmla="*/ 19159 w 56880"/>
                <a:gd name="connsiteY3" fmla="*/ 3235 h 56626"/>
                <a:gd name="connsiteX4" fmla="*/ 0 w 56880"/>
                <a:gd name="connsiteY4" fmla="*/ 22400 h 56626"/>
                <a:gd name="connsiteX5" fmla="*/ 34244 w 56880"/>
                <a:gd name="connsiteY5" fmla="*/ 56626 h 56626"/>
                <a:gd name="connsiteX6" fmla="*/ 53409 w 56880"/>
                <a:gd name="connsiteY6" fmla="*/ 37484 h 56626"/>
                <a:gd name="connsiteX7" fmla="*/ 54338 w 56880"/>
                <a:gd name="connsiteY7" fmla="*/ 23066 h 56626"/>
                <a:gd name="connsiteX8" fmla="*/ 53678 w 56880"/>
                <a:gd name="connsiteY8" fmla="*/ 22382 h 5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0" h="56626">
                  <a:moveTo>
                    <a:pt x="53678" y="22382"/>
                  </a:moveTo>
                  <a:lnTo>
                    <a:pt x="34530" y="3235"/>
                  </a:lnTo>
                  <a:cubicBezTo>
                    <a:pt x="30381" y="-1010"/>
                    <a:pt x="23577" y="-1087"/>
                    <a:pt x="19332" y="3062"/>
                  </a:cubicBezTo>
                  <a:cubicBezTo>
                    <a:pt x="19274" y="3119"/>
                    <a:pt x="19217" y="3176"/>
                    <a:pt x="19159" y="3235"/>
                  </a:cubicBezTo>
                  <a:lnTo>
                    <a:pt x="0" y="22400"/>
                  </a:lnTo>
                  <a:lnTo>
                    <a:pt x="34244" y="56626"/>
                  </a:lnTo>
                  <a:lnTo>
                    <a:pt x="53409" y="37484"/>
                  </a:lnTo>
                  <a:cubicBezTo>
                    <a:pt x="57647" y="33759"/>
                    <a:pt x="58063" y="27305"/>
                    <a:pt x="54338" y="23066"/>
                  </a:cubicBezTo>
                  <a:cubicBezTo>
                    <a:pt x="54129" y="22828"/>
                    <a:pt x="53908" y="22600"/>
                    <a:pt x="53678" y="22382"/>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A2653B16-DC59-4AF4-9FA2-9F0FEEAD02AF}"/>
                </a:ext>
              </a:extLst>
            </p:cNvPr>
            <p:cNvSpPr/>
            <p:nvPr/>
          </p:nvSpPr>
          <p:spPr>
            <a:xfrm>
              <a:off x="2932756" y="4162526"/>
              <a:ext cx="360226" cy="216735"/>
            </a:xfrm>
            <a:custGeom>
              <a:avLst/>
              <a:gdLst>
                <a:gd name="connsiteX0" fmla="*/ 360226 w 360226"/>
                <a:gd name="connsiteY0" fmla="*/ 34512 h 216735"/>
                <a:gd name="connsiteX1" fmla="*/ 325714 w 360226"/>
                <a:gd name="connsiteY1" fmla="*/ 0 h 216735"/>
                <a:gd name="connsiteX2" fmla="*/ 191873 w 360226"/>
                <a:gd name="connsiteY2" fmla="*/ 134103 h 216735"/>
                <a:gd name="connsiteX3" fmla="*/ 180198 w 360226"/>
                <a:gd name="connsiteY3" fmla="*/ 169328 h 216735"/>
                <a:gd name="connsiteX4" fmla="*/ 109690 w 360226"/>
                <a:gd name="connsiteY4" fmla="*/ 102019 h 216735"/>
                <a:gd name="connsiteX5" fmla="*/ 109690 w 360226"/>
                <a:gd name="connsiteY5" fmla="*/ 102019 h 216735"/>
                <a:gd name="connsiteX6" fmla="*/ 0 w 360226"/>
                <a:gd name="connsiteY6" fmla="*/ 206356 h 216735"/>
                <a:gd name="connsiteX7" fmla="*/ 12148 w 360226"/>
                <a:gd name="connsiteY7" fmla="*/ 216736 h 216735"/>
                <a:gd name="connsiteX8" fmla="*/ 109684 w 360226"/>
                <a:gd name="connsiteY8" fmla="*/ 124098 h 216735"/>
                <a:gd name="connsiteX9" fmla="*/ 109684 w 360226"/>
                <a:gd name="connsiteY9" fmla="*/ 124098 h 216735"/>
                <a:gd name="connsiteX10" fmla="*/ 174623 w 360226"/>
                <a:gd name="connsiteY10" fmla="*/ 185603 h 216735"/>
                <a:gd name="connsiteX11" fmla="*/ 179118 w 360226"/>
                <a:gd name="connsiteY11" fmla="*/ 183946 h 216735"/>
                <a:gd name="connsiteX12" fmla="*/ 226403 w 360226"/>
                <a:gd name="connsiteY12" fmla="*/ 168353 h 216735"/>
                <a:gd name="connsiteX13" fmla="*/ 220705 w 360226"/>
                <a:gd name="connsiteY13" fmla="*/ 158914 h 216735"/>
                <a:gd name="connsiteX14" fmla="*/ 197787 w 360226"/>
                <a:gd name="connsiteY14" fmla="*/ 166462 h 216735"/>
                <a:gd name="connsiteX15" fmla="*/ 193741 w 360226"/>
                <a:gd name="connsiteY15" fmla="*/ 162422 h 216735"/>
                <a:gd name="connsiteX16" fmla="*/ 201289 w 360226"/>
                <a:gd name="connsiteY16" fmla="*/ 139497 h 216735"/>
                <a:gd name="connsiteX17" fmla="*/ 220705 w 360226"/>
                <a:gd name="connsiteY17" fmla="*/ 139766 h 216735"/>
                <a:gd name="connsiteX18" fmla="*/ 220997 w 360226"/>
                <a:gd name="connsiteY18" fmla="*/ 158644 h 216735"/>
                <a:gd name="connsiteX19" fmla="*/ 220729 w 360226"/>
                <a:gd name="connsiteY19" fmla="*/ 158914 h 21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26" h="216735">
                  <a:moveTo>
                    <a:pt x="360226" y="34512"/>
                  </a:moveTo>
                  <a:lnTo>
                    <a:pt x="325714" y="0"/>
                  </a:lnTo>
                  <a:lnTo>
                    <a:pt x="191873" y="134103"/>
                  </a:lnTo>
                  <a:lnTo>
                    <a:pt x="180198" y="169328"/>
                  </a:lnTo>
                  <a:lnTo>
                    <a:pt x="109690" y="102019"/>
                  </a:lnTo>
                  <a:lnTo>
                    <a:pt x="109690" y="102019"/>
                  </a:lnTo>
                  <a:lnTo>
                    <a:pt x="0" y="206356"/>
                  </a:lnTo>
                  <a:lnTo>
                    <a:pt x="12148" y="216736"/>
                  </a:lnTo>
                  <a:lnTo>
                    <a:pt x="109684" y="124098"/>
                  </a:lnTo>
                  <a:lnTo>
                    <a:pt x="109684" y="124098"/>
                  </a:lnTo>
                  <a:lnTo>
                    <a:pt x="174623" y="185603"/>
                  </a:lnTo>
                  <a:lnTo>
                    <a:pt x="179118" y="183946"/>
                  </a:lnTo>
                  <a:lnTo>
                    <a:pt x="226403" y="168353"/>
                  </a:lnTo>
                  <a:close/>
                  <a:moveTo>
                    <a:pt x="220705" y="158914"/>
                  </a:moveTo>
                  <a:lnTo>
                    <a:pt x="197787" y="166462"/>
                  </a:lnTo>
                  <a:lnTo>
                    <a:pt x="193741" y="162422"/>
                  </a:lnTo>
                  <a:lnTo>
                    <a:pt x="201289" y="139497"/>
                  </a:lnTo>
                  <a:cubicBezTo>
                    <a:pt x="206767" y="134317"/>
                    <a:pt x="215373" y="134436"/>
                    <a:pt x="220705" y="139766"/>
                  </a:cubicBezTo>
                  <a:cubicBezTo>
                    <a:pt x="225999" y="144898"/>
                    <a:pt x="226130" y="153351"/>
                    <a:pt x="220997" y="158644"/>
                  </a:cubicBezTo>
                  <a:cubicBezTo>
                    <a:pt x="220909" y="158735"/>
                    <a:pt x="220819" y="158825"/>
                    <a:pt x="220729" y="158914"/>
                  </a:cubicBezTo>
                  <a:close/>
                </a:path>
              </a:pathLst>
            </a:custGeom>
            <a:solidFill>
              <a:schemeClr val="tx1">
                <a:lumMod val="65000"/>
                <a:lumOff val="35000"/>
              </a:schemeClr>
            </a:solidFill>
            <a:ln w="1270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96AB322D-D727-4D3F-AE6F-C6010C436ED8}"/>
                </a:ext>
              </a:extLst>
            </p:cNvPr>
            <p:cNvSpPr/>
            <p:nvPr/>
          </p:nvSpPr>
          <p:spPr>
            <a:xfrm>
              <a:off x="2798244" y="4137710"/>
              <a:ext cx="414475" cy="396962"/>
            </a:xfrm>
            <a:custGeom>
              <a:avLst/>
              <a:gdLst>
                <a:gd name="connsiteX0" fmla="*/ 379450 w 414475"/>
                <a:gd name="connsiteY0" fmla="*/ 361937 h 396962"/>
                <a:gd name="connsiteX1" fmla="*/ 46702 w 414475"/>
                <a:gd name="connsiteY1" fmla="*/ 361937 h 396962"/>
                <a:gd name="connsiteX2" fmla="*/ 35026 w 414475"/>
                <a:gd name="connsiteY2" fmla="*/ 350261 h 396962"/>
                <a:gd name="connsiteX3" fmla="*/ 46702 w 414475"/>
                <a:gd name="connsiteY3" fmla="*/ 338586 h 396962"/>
                <a:gd name="connsiteX4" fmla="*/ 105078 w 414475"/>
                <a:gd name="connsiteY4" fmla="*/ 338586 h 396962"/>
                <a:gd name="connsiteX5" fmla="*/ 105078 w 414475"/>
                <a:gd name="connsiteY5" fmla="*/ 93403 h 396962"/>
                <a:gd name="connsiteX6" fmla="*/ 367039 w 414475"/>
                <a:gd name="connsiteY6" fmla="*/ 93403 h 396962"/>
                <a:gd name="connsiteX7" fmla="*/ 401995 w 414475"/>
                <a:gd name="connsiteY7" fmla="*/ 58377 h 396962"/>
                <a:gd name="connsiteX8" fmla="*/ 105078 w 414475"/>
                <a:gd name="connsiteY8" fmla="*/ 58377 h 396962"/>
                <a:gd name="connsiteX9" fmla="*/ 105078 w 414475"/>
                <a:gd name="connsiteY9" fmla="*/ 0 h 396962"/>
                <a:gd name="connsiteX10" fmla="*/ 46702 w 414475"/>
                <a:gd name="connsiteY10" fmla="*/ 0 h 396962"/>
                <a:gd name="connsiteX11" fmla="*/ 0 w 414475"/>
                <a:gd name="connsiteY11" fmla="*/ 46702 h 396962"/>
                <a:gd name="connsiteX12" fmla="*/ 0 w 414475"/>
                <a:gd name="connsiteY12" fmla="*/ 350261 h 396962"/>
                <a:gd name="connsiteX13" fmla="*/ 46702 w 414475"/>
                <a:gd name="connsiteY13" fmla="*/ 396963 h 396962"/>
                <a:gd name="connsiteX14" fmla="*/ 414476 w 414475"/>
                <a:gd name="connsiteY14" fmla="*/ 396963 h 396962"/>
                <a:gd name="connsiteX15" fmla="*/ 414476 w 414475"/>
                <a:gd name="connsiteY15" fmla="*/ 164360 h 396962"/>
                <a:gd name="connsiteX16" fmla="*/ 379450 w 414475"/>
                <a:gd name="connsiteY16" fmla="*/ 199386 h 396962"/>
                <a:gd name="connsiteX17" fmla="*/ 35026 w 414475"/>
                <a:gd name="connsiteY17" fmla="*/ 46702 h 396962"/>
                <a:gd name="connsiteX18" fmla="*/ 46702 w 414475"/>
                <a:gd name="connsiteY18" fmla="*/ 35026 h 396962"/>
                <a:gd name="connsiteX19" fmla="*/ 70052 w 414475"/>
                <a:gd name="connsiteY19" fmla="*/ 35026 h 396962"/>
                <a:gd name="connsiteX20" fmla="*/ 70052 w 414475"/>
                <a:gd name="connsiteY20" fmla="*/ 303560 h 396962"/>
                <a:gd name="connsiteX21" fmla="*/ 46702 w 414475"/>
                <a:gd name="connsiteY21" fmla="*/ 303560 h 396962"/>
                <a:gd name="connsiteX22" fmla="*/ 35026 w 414475"/>
                <a:gd name="connsiteY22" fmla="*/ 305037 h 39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475" h="396962">
                  <a:moveTo>
                    <a:pt x="379450" y="361937"/>
                  </a:moveTo>
                  <a:lnTo>
                    <a:pt x="46702" y="361937"/>
                  </a:lnTo>
                  <a:cubicBezTo>
                    <a:pt x="40253" y="361937"/>
                    <a:pt x="35026" y="356710"/>
                    <a:pt x="35026" y="350261"/>
                  </a:cubicBezTo>
                  <a:cubicBezTo>
                    <a:pt x="35026" y="343813"/>
                    <a:pt x="40253" y="338586"/>
                    <a:pt x="46702" y="338586"/>
                  </a:cubicBezTo>
                  <a:lnTo>
                    <a:pt x="105078" y="338586"/>
                  </a:lnTo>
                  <a:lnTo>
                    <a:pt x="105078" y="93403"/>
                  </a:lnTo>
                  <a:lnTo>
                    <a:pt x="367039" y="93403"/>
                  </a:lnTo>
                  <a:lnTo>
                    <a:pt x="401995" y="58377"/>
                  </a:lnTo>
                  <a:lnTo>
                    <a:pt x="105078" y="58377"/>
                  </a:lnTo>
                  <a:lnTo>
                    <a:pt x="105078" y="0"/>
                  </a:lnTo>
                  <a:lnTo>
                    <a:pt x="46702" y="0"/>
                  </a:lnTo>
                  <a:cubicBezTo>
                    <a:pt x="20921" y="29"/>
                    <a:pt x="29" y="20921"/>
                    <a:pt x="0" y="46702"/>
                  </a:cubicBezTo>
                  <a:lnTo>
                    <a:pt x="0" y="350261"/>
                  </a:lnTo>
                  <a:cubicBezTo>
                    <a:pt x="29" y="376042"/>
                    <a:pt x="20921" y="396934"/>
                    <a:pt x="46702" y="396963"/>
                  </a:cubicBezTo>
                  <a:lnTo>
                    <a:pt x="414476" y="396963"/>
                  </a:lnTo>
                  <a:lnTo>
                    <a:pt x="414476" y="164360"/>
                  </a:lnTo>
                  <a:lnTo>
                    <a:pt x="379450" y="199386"/>
                  </a:lnTo>
                  <a:close/>
                  <a:moveTo>
                    <a:pt x="35026" y="46702"/>
                  </a:moveTo>
                  <a:cubicBezTo>
                    <a:pt x="35026" y="40253"/>
                    <a:pt x="40253" y="35026"/>
                    <a:pt x="46702" y="35026"/>
                  </a:cubicBezTo>
                  <a:lnTo>
                    <a:pt x="70052" y="35026"/>
                  </a:lnTo>
                  <a:lnTo>
                    <a:pt x="70052" y="303560"/>
                  </a:lnTo>
                  <a:lnTo>
                    <a:pt x="46702" y="303560"/>
                  </a:lnTo>
                  <a:cubicBezTo>
                    <a:pt x="42763" y="303558"/>
                    <a:pt x="38840" y="304054"/>
                    <a:pt x="35026" y="305037"/>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grpSp>
      <p:pic>
        <p:nvPicPr>
          <p:cNvPr id="61" name="Graphic 60" descr="Compass" hidden="1">
            <a:extLst>
              <a:ext uri="{FF2B5EF4-FFF2-40B4-BE49-F238E27FC236}">
                <a16:creationId xmlns:a16="http://schemas.microsoft.com/office/drawing/2014/main" id="{B6CC8FF9-65AB-4ADA-AD69-E3C4B1D1D41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708781" y="2823651"/>
            <a:ext cx="556060" cy="556060"/>
          </a:xfrm>
          <a:prstGeom prst="rect">
            <a:avLst/>
          </a:prstGeom>
        </p:spPr>
      </p:pic>
      <p:grpSp>
        <p:nvGrpSpPr>
          <p:cNvPr id="62" name="GUIDANCE MODES" hidden="1">
            <a:extLst>
              <a:ext uri="{FF2B5EF4-FFF2-40B4-BE49-F238E27FC236}">
                <a16:creationId xmlns:a16="http://schemas.microsoft.com/office/drawing/2014/main" id="{D8089266-5FF0-42BE-996E-9CE3853DDA61}"/>
              </a:ext>
            </a:extLst>
          </p:cNvPr>
          <p:cNvGrpSpPr/>
          <p:nvPr/>
        </p:nvGrpSpPr>
        <p:grpSpPr>
          <a:xfrm>
            <a:off x="4622816" y="3513403"/>
            <a:ext cx="1743690" cy="882730"/>
            <a:chOff x="6888364" y="4846008"/>
            <a:chExt cx="1866953" cy="882730"/>
          </a:xfrm>
        </p:grpSpPr>
        <p:sp>
          <p:nvSpPr>
            <p:cNvPr id="63" name="TextBox 62">
              <a:extLst>
                <a:ext uri="{FF2B5EF4-FFF2-40B4-BE49-F238E27FC236}">
                  <a16:creationId xmlns:a16="http://schemas.microsoft.com/office/drawing/2014/main" id="{696D5298-39FD-43E2-BBEA-3C47CD5A48D4}"/>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GUIDANCE MODES</a:t>
              </a:r>
            </a:p>
          </p:txBody>
        </p:sp>
        <p:sp>
          <p:nvSpPr>
            <p:cNvPr id="64" name="TextBox 63">
              <a:extLst>
                <a:ext uri="{FF2B5EF4-FFF2-40B4-BE49-F238E27FC236}">
                  <a16:creationId xmlns:a16="http://schemas.microsoft.com/office/drawing/2014/main" id="{1D8E3588-8AEC-4177-BA0F-87AEED8A390E}"/>
                </a:ext>
              </a:extLst>
            </p:cNvPr>
            <p:cNvSpPr txBox="1"/>
            <p:nvPr/>
          </p:nvSpPr>
          <p:spPr>
            <a:xfrm>
              <a:off x="6888364" y="5082407"/>
              <a:ext cx="1866953"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Two levels of guidance will allow the trainees to learn, practice, achieve mastery, and be tested on their knowledge.</a:t>
              </a:r>
              <a:endParaRPr lang="en-US" sz="900">
                <a:solidFill>
                  <a:schemeClr val="tx1">
                    <a:lumMod val="65000"/>
                    <a:lumOff val="35000"/>
                  </a:schemeClr>
                </a:solidFill>
                <a:latin typeface="Roboto Thin" charset="0"/>
                <a:ea typeface="Roboto Thin" charset="0"/>
                <a:cs typeface="Roboto Thin" charset="0"/>
              </a:endParaRPr>
            </a:p>
          </p:txBody>
        </p:sp>
      </p:grpSp>
      <p:pic>
        <p:nvPicPr>
          <p:cNvPr id="11" name="Picture 10" hidden="1">
            <a:extLst>
              <a:ext uri="{FF2B5EF4-FFF2-40B4-BE49-F238E27FC236}">
                <a16:creationId xmlns:a16="http://schemas.microsoft.com/office/drawing/2014/main" id="{4B2F99D0-FC43-441E-86A8-A3113236DF2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827942" y="6877500"/>
            <a:ext cx="326005" cy="496219"/>
          </a:xfrm>
          <a:prstGeom prst="rect">
            <a:avLst/>
          </a:prstGeom>
        </p:spPr>
      </p:pic>
      <p:grpSp>
        <p:nvGrpSpPr>
          <p:cNvPr id="3" name="HYDRAULIC CONTROLS" hidden="1">
            <a:extLst>
              <a:ext uri="{FF2B5EF4-FFF2-40B4-BE49-F238E27FC236}">
                <a16:creationId xmlns:a16="http://schemas.microsoft.com/office/drawing/2014/main" id="{15EA5775-466E-43AB-AB01-DC173BE01047}"/>
              </a:ext>
            </a:extLst>
          </p:cNvPr>
          <p:cNvGrpSpPr/>
          <p:nvPr/>
        </p:nvGrpSpPr>
        <p:grpSpPr>
          <a:xfrm>
            <a:off x="2573469" y="7374801"/>
            <a:ext cx="1790699" cy="1033562"/>
            <a:chOff x="2573469" y="7374801"/>
            <a:chExt cx="1790699" cy="1033562"/>
          </a:xfrm>
        </p:grpSpPr>
        <p:sp>
          <p:nvSpPr>
            <p:cNvPr id="48" name="TextBox 47">
              <a:extLst>
                <a:ext uri="{FF2B5EF4-FFF2-40B4-BE49-F238E27FC236}">
                  <a16:creationId xmlns:a16="http://schemas.microsoft.com/office/drawing/2014/main" id="{BBD541F5-7FE0-4F56-ACA1-FE779E94CC6E}"/>
                </a:ext>
              </a:extLst>
            </p:cNvPr>
            <p:cNvSpPr txBox="1"/>
            <p:nvPr/>
          </p:nvSpPr>
          <p:spPr>
            <a:xfrm>
              <a:off x="2573469" y="7374801"/>
              <a:ext cx="1790699"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HYDRAULIC CONTROLS</a:t>
              </a:r>
            </a:p>
          </p:txBody>
        </p:sp>
        <p:sp>
          <p:nvSpPr>
            <p:cNvPr id="49" name="TextBox 48">
              <a:extLst>
                <a:ext uri="{FF2B5EF4-FFF2-40B4-BE49-F238E27FC236}">
                  <a16:creationId xmlns:a16="http://schemas.microsoft.com/office/drawing/2014/main" id="{A5855B4C-7CB0-4786-8234-D63C5234C754}"/>
                </a:ext>
              </a:extLst>
            </p:cNvPr>
            <p:cNvSpPr txBox="1"/>
            <p:nvPr/>
          </p:nvSpPr>
          <p:spPr>
            <a:xfrm>
              <a:off x="2573469" y="7762032"/>
              <a:ext cx="1706726"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The simulator can accommodate the way hydraulic controls “feel” different from the electronic remote controller.</a:t>
              </a:r>
              <a:endParaRPr lang="en-US" sz="900">
                <a:solidFill>
                  <a:schemeClr val="tx1">
                    <a:lumMod val="65000"/>
                    <a:lumOff val="35000"/>
                  </a:schemeClr>
                </a:solidFill>
                <a:latin typeface="Roboto Thin" charset="0"/>
                <a:ea typeface="Roboto Thin" charset="0"/>
                <a:cs typeface="Roboto Thin" charset="0"/>
              </a:endParaRPr>
            </a:p>
          </p:txBody>
        </p:sp>
      </p:grpSp>
      <p:sp>
        <p:nvSpPr>
          <p:cNvPr id="75" name="Features">
            <a:extLst>
              <a:ext uri="{FF2B5EF4-FFF2-40B4-BE49-F238E27FC236}">
                <a16:creationId xmlns:a16="http://schemas.microsoft.com/office/drawing/2014/main" id="{99B99653-FE6D-4D91-8938-A3B2599684BB}"/>
              </a:ext>
            </a:extLst>
          </p:cNvPr>
          <p:cNvSpPr txBox="1"/>
          <p:nvPr/>
        </p:nvSpPr>
        <p:spPr>
          <a:xfrm>
            <a:off x="381000" y="1525369"/>
            <a:ext cx="3235569" cy="646331"/>
          </a:xfrm>
          <a:prstGeom prst="rect">
            <a:avLst/>
          </a:prstGeom>
          <a:noFill/>
        </p:spPr>
        <p:txBody>
          <a:bodyPr wrap="square" rtlCol="0">
            <a:spAutoFit/>
          </a:bodyPr>
          <a:lstStyle/>
          <a:p>
            <a:r>
              <a:rPr lang="en-US"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FEATURES</a:t>
            </a:r>
            <a:endParaRPr lang="id-ID"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66" name="Simulator">
            <a:extLst>
              <a:ext uri="{FF2B5EF4-FFF2-40B4-BE49-F238E27FC236}">
                <a16:creationId xmlns:a16="http://schemas.microsoft.com/office/drawing/2014/main" id="{8CF6C044-5688-4638-AEFE-F9AA2324AC07}"/>
              </a:ext>
            </a:extLst>
          </p:cNvPr>
          <p:cNvSpPr txBox="1"/>
          <p:nvPr/>
        </p:nvSpPr>
        <p:spPr>
          <a:xfrm>
            <a:off x="380999" y="1068795"/>
            <a:ext cx="3126575"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FUTURE</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87" name="Intro text">
            <a:extLst>
              <a:ext uri="{FF2B5EF4-FFF2-40B4-BE49-F238E27FC236}">
                <a16:creationId xmlns:a16="http://schemas.microsoft.com/office/drawing/2014/main" id="{474AD8F0-E23D-4504-8AA2-0D62497AE2CD}"/>
              </a:ext>
            </a:extLst>
          </p:cNvPr>
          <p:cNvSpPr/>
          <p:nvPr/>
        </p:nvSpPr>
        <p:spPr>
          <a:xfrm>
            <a:off x="432391" y="2257656"/>
            <a:ext cx="5998488" cy="963982"/>
          </a:xfrm>
          <a:prstGeom prst="rect">
            <a:avLst/>
          </a:prstGeom>
        </p:spPr>
        <p:txBody>
          <a:bodyPr wrap="square">
            <a:spAutoFit/>
          </a:bodyPr>
          <a:lstStyle/>
          <a:p>
            <a:pPr>
              <a:lnSpc>
                <a:spcPct val="120000"/>
              </a:lnSpc>
            </a:pPr>
            <a:r>
              <a:rPr lang="en-US" sz="1200">
                <a:solidFill>
                  <a:schemeClr val="tx1">
                    <a:lumMod val="85000"/>
                    <a:lumOff val="15000"/>
                  </a:schemeClr>
                </a:solidFill>
                <a:latin typeface="Calibri Light" panose="020F0302020204030204" pitchFamily="34" charset="0"/>
                <a:cs typeface="Calibri Light" panose="020F0302020204030204" pitchFamily="34" charset="0"/>
              </a:rPr>
              <a:t>While not mentioned specifically in our initial conversations, there are many other features which are often requested by our clients during future phases of development. ForgeFX will capture and catalog all feature requests and provide quotes for development of those features for future consideration and phases of development. The features include the following items:</a:t>
            </a:r>
            <a:endParaRPr lang="id-ID" sz="1200">
              <a:solidFill>
                <a:schemeClr val="tx1">
                  <a:lumMod val="85000"/>
                  <a:lumOff val="15000"/>
                </a:schemeClr>
              </a:solidFill>
              <a:latin typeface="Calibri Light" panose="020F0302020204030204" pitchFamily="34" charset="0"/>
              <a:cs typeface="Calibri Light" panose="020F0302020204030204" pitchFamily="34" charset="0"/>
            </a:endParaRPr>
          </a:p>
        </p:txBody>
      </p:sp>
      <p:pic>
        <p:nvPicPr>
          <p:cNvPr id="93" name="Graphic 92" descr="Upward trend">
            <a:extLst>
              <a:ext uri="{FF2B5EF4-FFF2-40B4-BE49-F238E27FC236}">
                <a16:creationId xmlns:a16="http://schemas.microsoft.com/office/drawing/2014/main" id="{FE2B218E-FD04-4724-B9BA-D92AAA59EED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692988" y="3989785"/>
            <a:ext cx="582211" cy="582211"/>
          </a:xfrm>
          <a:prstGeom prst="rect">
            <a:avLst/>
          </a:prstGeom>
        </p:spPr>
      </p:pic>
      <p:grpSp>
        <p:nvGrpSpPr>
          <p:cNvPr id="94" name="PERFORMANCE">
            <a:extLst>
              <a:ext uri="{FF2B5EF4-FFF2-40B4-BE49-F238E27FC236}">
                <a16:creationId xmlns:a16="http://schemas.microsoft.com/office/drawing/2014/main" id="{179F140A-AF2C-4241-B8FC-8651CA3531FA}"/>
              </a:ext>
            </a:extLst>
          </p:cNvPr>
          <p:cNvGrpSpPr/>
          <p:nvPr/>
        </p:nvGrpSpPr>
        <p:grpSpPr>
          <a:xfrm>
            <a:off x="2570224" y="4572216"/>
            <a:ext cx="1763300" cy="1064279"/>
            <a:chOff x="6888363" y="4846008"/>
            <a:chExt cx="1887949" cy="882730"/>
          </a:xfrm>
        </p:grpSpPr>
        <p:sp>
          <p:nvSpPr>
            <p:cNvPr id="95" name="TextBox 94">
              <a:extLst>
                <a:ext uri="{FF2B5EF4-FFF2-40B4-BE49-F238E27FC236}">
                  <a16:creationId xmlns:a16="http://schemas.microsoft.com/office/drawing/2014/main" id="{63A7AD6D-41FD-479D-B549-1DCF4ECAE66B}"/>
                </a:ext>
              </a:extLst>
            </p:cNvPr>
            <p:cNvSpPr txBox="1"/>
            <p:nvPr/>
          </p:nvSpPr>
          <p:spPr>
            <a:xfrm>
              <a:off x="6888364" y="4846008"/>
              <a:ext cx="1887948" cy="210602"/>
            </a:xfrm>
            <a:prstGeom prst="rect">
              <a:avLst/>
            </a:prstGeom>
            <a:noFill/>
          </p:spPr>
          <p:txBody>
            <a:bodyPr wrap="square" rtlCol="0">
              <a:spAutoFit/>
            </a:bodyPr>
            <a:lstStyle/>
            <a:p>
              <a:r>
                <a:rPr lang="en-US" sz="1050" spc="-40">
                  <a:solidFill>
                    <a:schemeClr val="tx1">
                      <a:lumMod val="95000"/>
                      <a:lumOff val="5000"/>
                    </a:schemeClr>
                  </a:solidFill>
                  <a:latin typeface="Lato Heavy" panose="020F0902020204030203" pitchFamily="34" charset="0"/>
                  <a:cs typeface="Lato Heavy" panose="020F0902020204030203" pitchFamily="34" charset="0"/>
                </a:rPr>
                <a:t>PERFORMANCE REPORT</a:t>
              </a:r>
            </a:p>
          </p:txBody>
        </p:sp>
        <p:sp>
          <p:nvSpPr>
            <p:cNvPr id="96" name="TextBox 95">
              <a:extLst>
                <a:ext uri="{FF2B5EF4-FFF2-40B4-BE49-F238E27FC236}">
                  <a16:creationId xmlns:a16="http://schemas.microsoft.com/office/drawing/2014/main" id="{55A56407-9A55-40A0-8B53-D69F84D42BF0}"/>
                </a:ext>
              </a:extLst>
            </p:cNvPr>
            <p:cNvSpPr txBox="1"/>
            <p:nvPr/>
          </p:nvSpPr>
          <p:spPr>
            <a:xfrm>
              <a:off x="6888363" y="5082407"/>
              <a:ext cx="182737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ea typeface="Roboto Thin" charset="0"/>
                  <a:cs typeface="Calibri Light"/>
                </a:rPr>
                <a:t>The trainees’ performance in each session will be tracked, and the results will be displayed in a performance report screen.</a:t>
              </a:r>
              <a:endParaRPr lang="en-US" sz="900">
                <a:solidFill>
                  <a:schemeClr val="tx1">
                    <a:lumMod val="65000"/>
                    <a:lumOff val="35000"/>
                  </a:schemeClr>
                </a:solidFill>
                <a:latin typeface="Roboto Thin" charset="0"/>
                <a:ea typeface="Roboto Thin" charset="0"/>
                <a:cs typeface="Roboto Thin" charset="0"/>
              </a:endParaRPr>
            </a:p>
          </p:txBody>
        </p:sp>
      </p:grpSp>
      <p:pic>
        <p:nvPicPr>
          <p:cNvPr id="101" name="Graphic 100" descr="Chat">
            <a:extLst>
              <a:ext uri="{FF2B5EF4-FFF2-40B4-BE49-F238E27FC236}">
                <a16:creationId xmlns:a16="http://schemas.microsoft.com/office/drawing/2014/main" id="{E7171D34-CDBF-4A99-9E9E-38CE3B897BF1}"/>
              </a:ext>
            </a:extLst>
          </p:cNvPr>
          <p:cNvPicPr>
            <a:picLocks noChangeAspect="1"/>
          </p:cNvPicPr>
          <p:nvPr/>
        </p:nvPicPr>
        <p:blipFill>
          <a:blip r:embed="rId15" cstate="email">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4705488" y="3953516"/>
            <a:ext cx="654749" cy="654749"/>
          </a:xfrm>
          <a:prstGeom prst="rect">
            <a:avLst/>
          </a:prstGeom>
        </p:spPr>
      </p:pic>
      <p:pic>
        <p:nvPicPr>
          <p:cNvPr id="102" name="Graphic 101" descr="Explosion">
            <a:extLst>
              <a:ext uri="{FF2B5EF4-FFF2-40B4-BE49-F238E27FC236}">
                <a16:creationId xmlns:a16="http://schemas.microsoft.com/office/drawing/2014/main" id="{C480E46F-322F-40A5-990C-780FBC5CF73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33532" y="6055174"/>
            <a:ext cx="539379" cy="539379"/>
          </a:xfrm>
          <a:prstGeom prst="rect">
            <a:avLst/>
          </a:prstGeom>
        </p:spPr>
      </p:pic>
      <p:grpSp>
        <p:nvGrpSpPr>
          <p:cNvPr id="103" name="FAIL STATES">
            <a:extLst>
              <a:ext uri="{FF2B5EF4-FFF2-40B4-BE49-F238E27FC236}">
                <a16:creationId xmlns:a16="http://schemas.microsoft.com/office/drawing/2014/main" id="{A1BFA881-E7AE-4238-B18B-6755F2DD4421}"/>
              </a:ext>
            </a:extLst>
          </p:cNvPr>
          <p:cNvGrpSpPr/>
          <p:nvPr/>
        </p:nvGrpSpPr>
        <p:grpSpPr>
          <a:xfrm>
            <a:off x="539225" y="6728662"/>
            <a:ext cx="1713330" cy="882730"/>
            <a:chOff x="6888364" y="4846008"/>
            <a:chExt cx="1834447" cy="882730"/>
          </a:xfrm>
        </p:grpSpPr>
        <p:sp>
          <p:nvSpPr>
            <p:cNvPr id="104" name="TextBox 103">
              <a:extLst>
                <a:ext uri="{FF2B5EF4-FFF2-40B4-BE49-F238E27FC236}">
                  <a16:creationId xmlns:a16="http://schemas.microsoft.com/office/drawing/2014/main" id="{57B27970-6078-4C03-B06D-E4B212FA0347}"/>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FAIL STATES</a:t>
              </a:r>
            </a:p>
          </p:txBody>
        </p:sp>
        <p:sp>
          <p:nvSpPr>
            <p:cNvPr id="105" name="TextBox 104">
              <a:extLst>
                <a:ext uri="{FF2B5EF4-FFF2-40B4-BE49-F238E27FC236}">
                  <a16:creationId xmlns:a16="http://schemas.microsoft.com/office/drawing/2014/main" id="{BE9C50B6-EBA3-4171-B72D-C148147F29F1}"/>
                </a:ext>
              </a:extLst>
            </p:cNvPr>
            <p:cNvSpPr txBox="1"/>
            <p:nvPr/>
          </p:nvSpPr>
          <p:spPr>
            <a:xfrm>
              <a:off x="6888364" y="5082407"/>
              <a:ext cx="183444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Allowing the trainees to make mistakes safely in a virtual space will help ensure that they avoid mistakes in the real world.</a:t>
              </a:r>
              <a:endParaRPr lang="en-US" sz="900">
                <a:solidFill>
                  <a:schemeClr val="tx1">
                    <a:lumMod val="65000"/>
                    <a:lumOff val="35000"/>
                  </a:schemeClr>
                </a:solidFill>
                <a:latin typeface="Roboto Thin" charset="0"/>
                <a:ea typeface="Roboto Thin" charset="0"/>
                <a:cs typeface="Roboto Thin" charset="0"/>
              </a:endParaRPr>
            </a:p>
          </p:txBody>
        </p:sp>
      </p:grpSp>
      <p:pic>
        <p:nvPicPr>
          <p:cNvPr id="106" name="Graphic 105" descr="User network">
            <a:extLst>
              <a:ext uri="{FF2B5EF4-FFF2-40B4-BE49-F238E27FC236}">
                <a16:creationId xmlns:a16="http://schemas.microsoft.com/office/drawing/2014/main" id="{DD2A7A71-0AD6-4FDB-A1F4-1CC307C1EE85}"/>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2655164" y="6046833"/>
            <a:ext cx="556060" cy="556060"/>
          </a:xfrm>
          <a:prstGeom prst="rect">
            <a:avLst/>
          </a:prstGeom>
        </p:spPr>
      </p:pic>
      <p:grpSp>
        <p:nvGrpSpPr>
          <p:cNvPr id="107" name="LMS">
            <a:extLst>
              <a:ext uri="{FF2B5EF4-FFF2-40B4-BE49-F238E27FC236}">
                <a16:creationId xmlns:a16="http://schemas.microsoft.com/office/drawing/2014/main" id="{095CFA23-461C-468E-ACD6-293AD03D65F1}"/>
              </a:ext>
            </a:extLst>
          </p:cNvPr>
          <p:cNvGrpSpPr/>
          <p:nvPr/>
        </p:nvGrpSpPr>
        <p:grpSpPr>
          <a:xfrm>
            <a:off x="2571667" y="6728662"/>
            <a:ext cx="1761857" cy="743120"/>
            <a:chOff x="6888365" y="4730385"/>
            <a:chExt cx="1886404" cy="743120"/>
          </a:xfrm>
        </p:grpSpPr>
        <p:sp>
          <p:nvSpPr>
            <p:cNvPr id="108" name="TextBox 107">
              <a:extLst>
                <a:ext uri="{FF2B5EF4-FFF2-40B4-BE49-F238E27FC236}">
                  <a16:creationId xmlns:a16="http://schemas.microsoft.com/office/drawing/2014/main" id="{A115EB4B-956D-423B-AFF6-B35EABEFA243}"/>
                </a:ext>
              </a:extLst>
            </p:cNvPr>
            <p:cNvSpPr txBox="1"/>
            <p:nvPr/>
          </p:nvSpPr>
          <p:spPr>
            <a:xfrm>
              <a:off x="6888365" y="4730385"/>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LMS INTEGRATION</a:t>
              </a:r>
            </a:p>
          </p:txBody>
        </p:sp>
        <p:sp>
          <p:nvSpPr>
            <p:cNvPr id="109" name="TextBox 108">
              <a:extLst>
                <a:ext uri="{FF2B5EF4-FFF2-40B4-BE49-F238E27FC236}">
                  <a16:creationId xmlns:a16="http://schemas.microsoft.com/office/drawing/2014/main" id="{2C879530-310D-4725-B8DF-862FA7D06A26}"/>
                </a:ext>
              </a:extLst>
            </p:cNvPr>
            <p:cNvSpPr txBox="1"/>
            <p:nvPr/>
          </p:nvSpPr>
          <p:spPr>
            <a:xfrm>
              <a:off x="6907816" y="4965674"/>
              <a:ext cx="1866953" cy="5078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The trainees’ scores can be integrated with existing Learning Management Software.</a:t>
              </a:r>
              <a:endParaRPr lang="en-US" sz="900">
                <a:solidFill>
                  <a:schemeClr val="tx1">
                    <a:lumMod val="65000"/>
                    <a:lumOff val="35000"/>
                  </a:schemeClr>
                </a:solidFill>
                <a:latin typeface="Roboto Thin" charset="0"/>
                <a:ea typeface="Roboto Thin" charset="0"/>
                <a:cs typeface="Roboto Thin" charset="0"/>
              </a:endParaRPr>
            </a:p>
          </p:txBody>
        </p:sp>
      </p:grpSp>
      <p:grpSp>
        <p:nvGrpSpPr>
          <p:cNvPr id="111" name="LMS">
            <a:extLst>
              <a:ext uri="{FF2B5EF4-FFF2-40B4-BE49-F238E27FC236}">
                <a16:creationId xmlns:a16="http://schemas.microsoft.com/office/drawing/2014/main" id="{028CE39B-3AEC-484A-A8A6-5B25761927DC}"/>
              </a:ext>
            </a:extLst>
          </p:cNvPr>
          <p:cNvGrpSpPr/>
          <p:nvPr/>
        </p:nvGrpSpPr>
        <p:grpSpPr>
          <a:xfrm>
            <a:off x="4599588" y="6728662"/>
            <a:ext cx="1761857" cy="881620"/>
            <a:chOff x="6888365" y="4730385"/>
            <a:chExt cx="1886404" cy="881620"/>
          </a:xfrm>
        </p:grpSpPr>
        <p:sp>
          <p:nvSpPr>
            <p:cNvPr id="112" name="TextBox 111">
              <a:extLst>
                <a:ext uri="{FF2B5EF4-FFF2-40B4-BE49-F238E27FC236}">
                  <a16:creationId xmlns:a16="http://schemas.microsoft.com/office/drawing/2014/main" id="{21382103-CEC6-485A-8774-8BCA97CB247C}"/>
                </a:ext>
              </a:extLst>
            </p:cNvPr>
            <p:cNvSpPr txBox="1"/>
            <p:nvPr/>
          </p:nvSpPr>
          <p:spPr>
            <a:xfrm>
              <a:off x="6888365" y="4730385"/>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MULTIPLE MACHINES</a:t>
              </a:r>
            </a:p>
          </p:txBody>
        </p:sp>
        <p:sp>
          <p:nvSpPr>
            <p:cNvPr id="113" name="TextBox 112">
              <a:extLst>
                <a:ext uri="{FF2B5EF4-FFF2-40B4-BE49-F238E27FC236}">
                  <a16:creationId xmlns:a16="http://schemas.microsoft.com/office/drawing/2014/main" id="{5743CDE8-D11C-473A-A0EC-11B313FFE867}"/>
                </a:ext>
              </a:extLst>
            </p:cNvPr>
            <p:cNvSpPr txBox="1"/>
            <p:nvPr/>
          </p:nvSpPr>
          <p:spPr>
            <a:xfrm>
              <a:off x="6907816" y="4965674"/>
              <a:ext cx="1866953"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Multi-user functionality also allows for multiple machines, which lets users practice cooperative situations.</a:t>
              </a:r>
              <a:endParaRPr lang="en-US" sz="900">
                <a:solidFill>
                  <a:schemeClr val="tx1">
                    <a:lumMod val="65000"/>
                    <a:lumOff val="35000"/>
                  </a:schemeClr>
                </a:solidFill>
                <a:latin typeface="Roboto Thin" charset="0"/>
                <a:ea typeface="Roboto Thin" charset="0"/>
                <a:cs typeface="Roboto Thin" charset="0"/>
              </a:endParaRPr>
            </a:p>
          </p:txBody>
        </p:sp>
      </p:grpSp>
      <p:pic>
        <p:nvPicPr>
          <p:cNvPr id="9" name="Graphic 8" descr="Bulldozer with solid fill">
            <a:extLst>
              <a:ext uri="{FF2B5EF4-FFF2-40B4-BE49-F238E27FC236}">
                <a16:creationId xmlns:a16="http://schemas.microsoft.com/office/drawing/2014/main" id="{BA257D6D-9F83-4151-8373-ADB6F923D826}"/>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4683935" y="6045414"/>
            <a:ext cx="695647" cy="695647"/>
          </a:xfrm>
          <a:prstGeom prst="rect">
            <a:avLst/>
          </a:prstGeom>
        </p:spPr>
      </p:pic>
      <p:pic>
        <p:nvPicPr>
          <p:cNvPr id="14" name="Graphic 13" descr="Excavator with solid fill">
            <a:extLst>
              <a:ext uri="{FF2B5EF4-FFF2-40B4-BE49-F238E27FC236}">
                <a16:creationId xmlns:a16="http://schemas.microsoft.com/office/drawing/2014/main" id="{B0EE96AD-7A5C-424C-B89F-70B26FC48124}"/>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5353033" y="5995948"/>
            <a:ext cx="642040" cy="642040"/>
          </a:xfrm>
          <a:prstGeom prst="rect">
            <a:avLst/>
          </a:prstGeom>
        </p:spPr>
      </p:pic>
      <p:grpSp>
        <p:nvGrpSpPr>
          <p:cNvPr id="76" name="TRAINING SCENARIOS">
            <a:extLst>
              <a:ext uri="{FF2B5EF4-FFF2-40B4-BE49-F238E27FC236}">
                <a16:creationId xmlns:a16="http://schemas.microsoft.com/office/drawing/2014/main" id="{4599818A-B95C-45B1-8950-8CBF78FCB296}"/>
              </a:ext>
            </a:extLst>
          </p:cNvPr>
          <p:cNvGrpSpPr/>
          <p:nvPr/>
        </p:nvGrpSpPr>
        <p:grpSpPr>
          <a:xfrm>
            <a:off x="535879" y="4563839"/>
            <a:ext cx="1790700" cy="913598"/>
            <a:chOff x="2594795" y="3513312"/>
            <a:chExt cx="1775683" cy="913598"/>
          </a:xfrm>
        </p:grpSpPr>
        <p:sp>
          <p:nvSpPr>
            <p:cNvPr id="77" name="TextBox 76">
              <a:extLst>
                <a:ext uri="{FF2B5EF4-FFF2-40B4-BE49-F238E27FC236}">
                  <a16:creationId xmlns:a16="http://schemas.microsoft.com/office/drawing/2014/main" id="{9E7A0EFA-3E9D-484E-B728-0F639925CCCF}"/>
                </a:ext>
              </a:extLst>
            </p:cNvPr>
            <p:cNvSpPr txBox="1"/>
            <p:nvPr/>
          </p:nvSpPr>
          <p:spPr>
            <a:xfrm>
              <a:off x="2594796" y="3513312"/>
              <a:ext cx="1775682"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TUTORIAL SCENARIOS</a:t>
              </a:r>
            </a:p>
          </p:txBody>
        </p:sp>
        <p:sp>
          <p:nvSpPr>
            <p:cNvPr id="79" name="TextBox 78">
              <a:extLst>
                <a:ext uri="{FF2B5EF4-FFF2-40B4-BE49-F238E27FC236}">
                  <a16:creationId xmlns:a16="http://schemas.microsoft.com/office/drawing/2014/main" id="{FF05C4B6-7BC1-4862-8C3E-E703CC9C7B4A}"/>
                </a:ext>
              </a:extLst>
            </p:cNvPr>
            <p:cNvSpPr txBox="1"/>
            <p:nvPr/>
          </p:nvSpPr>
          <p:spPr>
            <a:xfrm>
              <a:off x="2594795" y="3749802"/>
              <a:ext cx="1747592"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Scenarios put the user in realistic situations and guide them through the steps needed to complete a task.</a:t>
              </a:r>
              <a:endParaRPr lang="en-US" sz="950">
                <a:solidFill>
                  <a:schemeClr val="tx1">
                    <a:lumMod val="65000"/>
                    <a:lumOff val="35000"/>
                  </a:schemeClr>
                </a:solidFill>
                <a:latin typeface="Roboto Thin" charset="0"/>
                <a:ea typeface="Roboto Thin" charset="0"/>
                <a:cs typeface="Roboto Thin" charset="0"/>
              </a:endParaRPr>
            </a:p>
          </p:txBody>
        </p:sp>
      </p:grpSp>
      <p:pic>
        <p:nvPicPr>
          <p:cNvPr id="80" name="Graphic 79" descr="Steering Wheel with solid fill">
            <a:extLst>
              <a:ext uri="{FF2B5EF4-FFF2-40B4-BE49-F238E27FC236}">
                <a16:creationId xmlns:a16="http://schemas.microsoft.com/office/drawing/2014/main" id="{B33EF4B7-95EE-4360-9A02-F61226D1A857}"/>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82369" y="3881960"/>
            <a:ext cx="622581" cy="622581"/>
          </a:xfrm>
          <a:prstGeom prst="rect">
            <a:avLst/>
          </a:prstGeom>
        </p:spPr>
      </p:pic>
    </p:spTree>
    <p:extLst>
      <p:ext uri="{BB962C8B-B14F-4D97-AF65-F5344CB8AC3E}">
        <p14:creationId xmlns:p14="http://schemas.microsoft.com/office/powerpoint/2010/main" val="2073866875"/>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ALIGNMENT" hidden="1">
            <a:extLst>
              <a:ext uri="{FF2B5EF4-FFF2-40B4-BE49-F238E27FC236}">
                <a16:creationId xmlns:a16="http://schemas.microsoft.com/office/drawing/2014/main" id="{2155E614-2FEF-4625-8543-9D377762E5CB}"/>
              </a:ext>
            </a:extLst>
          </p:cNvPr>
          <p:cNvSpPr/>
          <p:nvPr/>
        </p:nvSpPr>
        <p:spPr>
          <a:xfrm>
            <a:off x="490691" y="609600"/>
            <a:ext cx="5876617" cy="7527851"/>
          </a:xfrm>
          <a:prstGeom prst="rect">
            <a:avLst/>
          </a:prstGeom>
          <a:solidFill>
            <a:srgbClr val="F6B104">
              <a:alpha val="2784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ALIGNMENT</a:t>
            </a:r>
          </a:p>
        </p:txBody>
      </p:sp>
      <p:grpSp>
        <p:nvGrpSpPr>
          <p:cNvPr id="15" name="Title Template" hidden="1">
            <a:extLst>
              <a:ext uri="{FF2B5EF4-FFF2-40B4-BE49-F238E27FC236}">
                <a16:creationId xmlns:a16="http://schemas.microsoft.com/office/drawing/2014/main" id="{EF461D31-F788-41DF-9CC0-89FC9E33ECE9}"/>
              </a:ext>
            </a:extLst>
          </p:cNvPr>
          <p:cNvGrpSpPr/>
          <p:nvPr/>
        </p:nvGrpSpPr>
        <p:grpSpPr>
          <a:xfrm>
            <a:off x="490691" y="1069026"/>
            <a:ext cx="5876617" cy="1102905"/>
            <a:chOff x="854734" y="1904468"/>
            <a:chExt cx="4391438" cy="1102905"/>
          </a:xfrm>
        </p:grpSpPr>
        <p:sp>
          <p:nvSpPr>
            <p:cNvPr id="16" name="TextBox 15">
              <a:extLst>
                <a:ext uri="{FF2B5EF4-FFF2-40B4-BE49-F238E27FC236}">
                  <a16:creationId xmlns:a16="http://schemas.microsoft.com/office/drawing/2014/main" id="{F60D4367-95A8-4434-91EC-6D5660468406}"/>
                </a:ext>
              </a:extLst>
            </p:cNvPr>
            <p:cNvSpPr txBox="1"/>
            <p:nvPr/>
          </p:nvSpPr>
          <p:spPr>
            <a:xfrm>
              <a:off x="854734" y="1904468"/>
              <a:ext cx="4391438"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DESKTOP </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sp>
          <p:nvSpPr>
            <p:cNvPr id="17" name="TextBox 16">
              <a:extLst>
                <a:ext uri="{FF2B5EF4-FFF2-40B4-BE49-F238E27FC236}">
                  <a16:creationId xmlns:a16="http://schemas.microsoft.com/office/drawing/2014/main" id="{FAB5810E-67E4-48CE-905C-8D15A86FFDD1}"/>
                </a:ext>
              </a:extLst>
            </p:cNvPr>
            <p:cNvSpPr txBox="1"/>
            <p:nvPr/>
          </p:nvSpPr>
          <p:spPr>
            <a:xfrm>
              <a:off x="854734" y="2361042"/>
              <a:ext cx="4391438" cy="646331"/>
            </a:xfrm>
            <a:prstGeom prst="rect">
              <a:avLst/>
            </a:prstGeom>
            <a:noFill/>
          </p:spPr>
          <p:txBody>
            <a:bodyPr wrap="square" rtlCol="0">
              <a:spAutoFit/>
            </a:bodyPr>
            <a:lstStyle/>
            <a:p>
              <a:r>
                <a:rPr lang="en-US"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COMPUTER</a:t>
              </a:r>
              <a:endParaRPr lang="id-ID"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grpSp>
      <p:sp>
        <p:nvSpPr>
          <p:cNvPr id="30" name="subtitle text" hidden="1">
            <a:extLst>
              <a:ext uri="{FF2B5EF4-FFF2-40B4-BE49-F238E27FC236}">
                <a16:creationId xmlns:a16="http://schemas.microsoft.com/office/drawing/2014/main" id="{C89F0F0D-FC97-4ABA-ACDA-CD1C4D556609}"/>
              </a:ext>
            </a:extLst>
          </p:cNvPr>
          <p:cNvSpPr/>
          <p:nvPr/>
        </p:nvSpPr>
        <p:spPr>
          <a:xfrm>
            <a:off x="370321" y="2171931"/>
            <a:ext cx="5972606" cy="390813"/>
          </a:xfrm>
          <a:prstGeom prst="rect">
            <a:avLst/>
          </a:prstGeom>
        </p:spPr>
        <p:txBody>
          <a:bodyPr wrap="square">
            <a:spAutoFit/>
          </a:bodyPr>
          <a:lstStyle/>
          <a:p>
            <a:pPr>
              <a:lnSpc>
                <a:spcPct val="120000"/>
              </a:lnSpc>
            </a:pPr>
            <a:r>
              <a:rPr lang="en-US">
                <a:solidFill>
                  <a:schemeClr val="tx1">
                    <a:lumMod val="50000"/>
                    <a:lumOff val="50000"/>
                  </a:schemeClr>
                </a:solidFill>
                <a:latin typeface="Lato" panose="020F0502020204030203" pitchFamily="34" charset="0"/>
                <a:cs typeface="Lato" panose="020F0502020204030203" pitchFamily="34" charset="0"/>
              </a:rPr>
              <a:t>System requirements</a:t>
            </a:r>
          </a:p>
        </p:txBody>
      </p:sp>
      <p:sp>
        <p:nvSpPr>
          <p:cNvPr id="29" name="Project Title Placeholder">
            <a:extLst>
              <a:ext uri="{FF2B5EF4-FFF2-40B4-BE49-F238E27FC236}">
                <a16:creationId xmlns:a16="http://schemas.microsoft.com/office/drawing/2014/main" id="{3855C1AA-E498-47AC-B04C-627B707F8001}"/>
              </a:ext>
            </a:extLst>
          </p:cNvPr>
          <p:cNvSpPr txBox="1"/>
          <p:nvPr/>
        </p:nvSpPr>
        <p:spPr>
          <a:xfrm>
            <a:off x="370319" y="532764"/>
            <a:ext cx="5513168" cy="253916"/>
          </a:xfrm>
          <a:prstGeom prst="rect">
            <a:avLst/>
          </a:prstGeom>
          <a:noFill/>
        </p:spPr>
        <p:txBody>
          <a:bodyPr wrap="square" rtlCol="0">
            <a:spAutoFit/>
          </a:bodyPr>
          <a:lstStyle/>
          <a:p>
            <a:r>
              <a:rPr lang="en-US" sz="1050" spc="300">
                <a:solidFill>
                  <a:schemeClr val="bg1">
                    <a:lumMod val="65000"/>
                  </a:schemeClr>
                </a:solidFill>
                <a:latin typeface="Lato" panose="020F0502020204030203" pitchFamily="34" charset="0"/>
                <a:cs typeface="Lato" panose="020F0502020204030203" pitchFamily="34" charset="0"/>
              </a:rPr>
              <a:t>JOHN DEERE 544L WHEEL LOADER SIMULATOR</a:t>
            </a:r>
            <a:endParaRPr lang="id-ID" sz="1050" spc="300">
              <a:solidFill>
                <a:schemeClr val="bg1">
                  <a:lumMod val="65000"/>
                </a:schemeClr>
              </a:solidFill>
              <a:latin typeface="Lato" panose="020F0502020204030203" pitchFamily="34" charset="0"/>
              <a:cs typeface="Lato" panose="020F0502020204030203" pitchFamily="34" charset="0"/>
            </a:endParaRPr>
          </a:p>
        </p:txBody>
      </p:sp>
      <p:sp>
        <p:nvSpPr>
          <p:cNvPr id="91" name="box 9">
            <a:extLst>
              <a:ext uri="{FF2B5EF4-FFF2-40B4-BE49-F238E27FC236}">
                <a16:creationId xmlns:a16="http://schemas.microsoft.com/office/drawing/2014/main" id="{CFEDA3B0-CEE7-42EE-8167-A88A3EC86B65}"/>
              </a:ext>
            </a:extLst>
          </p:cNvPr>
          <p:cNvSpPr/>
          <p:nvPr/>
        </p:nvSpPr>
        <p:spPr>
          <a:xfrm>
            <a:off x="4562706"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2" name="box 8">
            <a:extLst>
              <a:ext uri="{FF2B5EF4-FFF2-40B4-BE49-F238E27FC236}">
                <a16:creationId xmlns:a16="http://schemas.microsoft.com/office/drawing/2014/main" id="{98AC5D66-43BB-40FF-912C-9CABE2E295AF}"/>
              </a:ext>
            </a:extLst>
          </p:cNvPr>
          <p:cNvSpPr/>
          <p:nvPr/>
        </p:nvSpPr>
        <p:spPr>
          <a:xfrm>
            <a:off x="2528539"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3" name="box 7">
            <a:extLst>
              <a:ext uri="{FF2B5EF4-FFF2-40B4-BE49-F238E27FC236}">
                <a16:creationId xmlns:a16="http://schemas.microsoft.com/office/drawing/2014/main" id="{3EF5BEF3-0E16-4583-9EFE-68144E16DB5C}"/>
              </a:ext>
            </a:extLst>
          </p:cNvPr>
          <p:cNvSpPr/>
          <p:nvPr/>
        </p:nvSpPr>
        <p:spPr>
          <a:xfrm>
            <a:off x="496539" y="5845711"/>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1" name="box 6">
            <a:extLst>
              <a:ext uri="{FF2B5EF4-FFF2-40B4-BE49-F238E27FC236}">
                <a16:creationId xmlns:a16="http://schemas.microsoft.com/office/drawing/2014/main" id="{7D78B01B-DACC-44F9-80B9-09AC06A34926}"/>
              </a:ext>
            </a:extLst>
          </p:cNvPr>
          <p:cNvSpPr/>
          <p:nvPr/>
        </p:nvSpPr>
        <p:spPr>
          <a:xfrm>
            <a:off x="4562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box 5">
            <a:extLst>
              <a:ext uri="{FF2B5EF4-FFF2-40B4-BE49-F238E27FC236}">
                <a16:creationId xmlns:a16="http://schemas.microsoft.com/office/drawing/2014/main" id="{824F2CEC-6671-47A5-9E90-AED1E18000BC}"/>
              </a:ext>
            </a:extLst>
          </p:cNvPr>
          <p:cNvSpPr/>
          <p:nvPr/>
        </p:nvSpPr>
        <p:spPr>
          <a:xfrm>
            <a:off x="2530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box 4">
            <a:extLst>
              <a:ext uri="{FF2B5EF4-FFF2-40B4-BE49-F238E27FC236}">
                <a16:creationId xmlns:a16="http://schemas.microsoft.com/office/drawing/2014/main" id="{4F3EC097-4F2D-4ACD-AE09-F61560DEBE19}"/>
              </a:ext>
            </a:extLst>
          </p:cNvPr>
          <p:cNvSpPr/>
          <p:nvPr/>
        </p:nvSpPr>
        <p:spPr>
          <a:xfrm>
            <a:off x="498706" y="3845796"/>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0" name="box 3" hidden="1">
            <a:extLst>
              <a:ext uri="{FF2B5EF4-FFF2-40B4-BE49-F238E27FC236}">
                <a16:creationId xmlns:a16="http://schemas.microsoft.com/office/drawing/2014/main" id="{63ECAE08-7300-42A7-B111-519E9653F4EE}"/>
              </a:ext>
            </a:extLst>
          </p:cNvPr>
          <p:cNvSpPr/>
          <p:nvPr/>
        </p:nvSpPr>
        <p:spPr>
          <a:xfrm>
            <a:off x="4562706"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5" name="box 2" hidden="1">
            <a:extLst>
              <a:ext uri="{FF2B5EF4-FFF2-40B4-BE49-F238E27FC236}">
                <a16:creationId xmlns:a16="http://schemas.microsoft.com/office/drawing/2014/main" id="{E64C01E9-DA17-442B-8EDA-3C4262CCE610}"/>
              </a:ext>
            </a:extLst>
          </p:cNvPr>
          <p:cNvSpPr/>
          <p:nvPr/>
        </p:nvSpPr>
        <p:spPr>
          <a:xfrm>
            <a:off x="2530707"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0" name="box 1" hidden="1">
            <a:extLst>
              <a:ext uri="{FF2B5EF4-FFF2-40B4-BE49-F238E27FC236}">
                <a16:creationId xmlns:a16="http://schemas.microsoft.com/office/drawing/2014/main" id="{81BB2F89-C8FB-4D35-9F69-BACF9531D90A}"/>
              </a:ext>
            </a:extLst>
          </p:cNvPr>
          <p:cNvSpPr/>
          <p:nvPr/>
        </p:nvSpPr>
        <p:spPr>
          <a:xfrm>
            <a:off x="498706" y="2331839"/>
            <a:ext cx="1790700" cy="1790700"/>
          </a:xfrm>
          <a:prstGeom prst="rect">
            <a:avLst/>
          </a:prstGeom>
          <a:noFill/>
          <a:ln w="190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2" name="Graphic 11" descr="Game controller with solid fill" hidden="1">
            <a:extLst>
              <a:ext uri="{FF2B5EF4-FFF2-40B4-BE49-F238E27FC236}">
                <a16:creationId xmlns:a16="http://schemas.microsoft.com/office/drawing/2014/main" id="{9ECCEB60-83D3-4DFA-A14D-74233E24A19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675986" y="6427316"/>
            <a:ext cx="652729" cy="652729"/>
          </a:xfrm>
          <a:prstGeom prst="rect">
            <a:avLst/>
          </a:prstGeom>
        </p:spPr>
      </p:pic>
      <p:grpSp>
        <p:nvGrpSpPr>
          <p:cNvPr id="88" name="GAME ENGINE" hidden="1">
            <a:extLst>
              <a:ext uri="{FF2B5EF4-FFF2-40B4-BE49-F238E27FC236}">
                <a16:creationId xmlns:a16="http://schemas.microsoft.com/office/drawing/2014/main" id="{0384C429-79F5-49E6-9BDC-8FBE67588BEF}"/>
              </a:ext>
            </a:extLst>
          </p:cNvPr>
          <p:cNvGrpSpPr/>
          <p:nvPr/>
        </p:nvGrpSpPr>
        <p:grpSpPr>
          <a:xfrm>
            <a:off x="4605909" y="7111610"/>
            <a:ext cx="1743073" cy="913507"/>
            <a:chOff x="6888363" y="4846008"/>
            <a:chExt cx="1866293" cy="913507"/>
          </a:xfrm>
        </p:grpSpPr>
        <p:sp>
          <p:nvSpPr>
            <p:cNvPr id="89" name="TextBox 88">
              <a:extLst>
                <a:ext uri="{FF2B5EF4-FFF2-40B4-BE49-F238E27FC236}">
                  <a16:creationId xmlns:a16="http://schemas.microsoft.com/office/drawing/2014/main" id="{05B04084-6771-4016-9E24-726A5F41DE0C}"/>
                </a:ext>
              </a:extLst>
            </p:cNvPr>
            <p:cNvSpPr txBox="1"/>
            <p:nvPr/>
          </p:nvSpPr>
          <p:spPr>
            <a:xfrm>
              <a:off x="6888365" y="4846008"/>
              <a:ext cx="1780415"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GAME ENGINE TECH</a:t>
              </a:r>
            </a:p>
          </p:txBody>
        </p:sp>
        <p:sp>
          <p:nvSpPr>
            <p:cNvPr id="90" name="TextBox 89">
              <a:extLst>
                <a:ext uri="{FF2B5EF4-FFF2-40B4-BE49-F238E27FC236}">
                  <a16:creationId xmlns:a16="http://schemas.microsoft.com/office/drawing/2014/main" id="{B36D0957-8CAB-4D2D-ADF2-4F6DCD7344EE}"/>
                </a:ext>
              </a:extLst>
            </p:cNvPr>
            <p:cNvSpPr txBox="1"/>
            <p:nvPr/>
          </p:nvSpPr>
          <p:spPr>
            <a:xfrm>
              <a:off x="6888363" y="5082407"/>
              <a:ext cx="1866293"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Production of the simulator using off-the-shelf applications ensures stability and low-overhead development time.</a:t>
              </a:r>
              <a:endParaRPr lang="en-US" sz="950">
                <a:solidFill>
                  <a:schemeClr val="tx1">
                    <a:lumMod val="65000"/>
                    <a:lumOff val="35000"/>
                  </a:schemeClr>
                </a:solidFill>
                <a:latin typeface="Roboto Thin" charset="0"/>
                <a:ea typeface="Roboto Thin" charset="0"/>
                <a:cs typeface="Roboto Thin" charset="0"/>
              </a:endParaRPr>
            </a:p>
          </p:txBody>
        </p:sp>
      </p:grpSp>
      <p:grpSp>
        <p:nvGrpSpPr>
          <p:cNvPr id="67" name="QUEST 2">
            <a:extLst>
              <a:ext uri="{FF2B5EF4-FFF2-40B4-BE49-F238E27FC236}">
                <a16:creationId xmlns:a16="http://schemas.microsoft.com/office/drawing/2014/main" id="{D8A7D076-C93E-4493-B040-FAE266D32BF1}"/>
              </a:ext>
            </a:extLst>
          </p:cNvPr>
          <p:cNvGrpSpPr/>
          <p:nvPr/>
        </p:nvGrpSpPr>
        <p:grpSpPr>
          <a:xfrm>
            <a:off x="4601521" y="6561064"/>
            <a:ext cx="1790698" cy="1045267"/>
            <a:chOff x="6887920" y="4714248"/>
            <a:chExt cx="1917284" cy="1045267"/>
          </a:xfrm>
        </p:grpSpPr>
        <p:sp>
          <p:nvSpPr>
            <p:cNvPr id="76" name="TextBox 75">
              <a:extLst>
                <a:ext uri="{FF2B5EF4-FFF2-40B4-BE49-F238E27FC236}">
                  <a16:creationId xmlns:a16="http://schemas.microsoft.com/office/drawing/2014/main" id="{BF887B40-4E0D-40B0-95B3-D8C8426ECFF2}"/>
                </a:ext>
              </a:extLst>
            </p:cNvPr>
            <p:cNvSpPr txBox="1"/>
            <p:nvPr/>
          </p:nvSpPr>
          <p:spPr>
            <a:xfrm>
              <a:off x="6887920" y="4714248"/>
              <a:ext cx="1917284" cy="430887"/>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OCULUS QUEST 2 BENEFITS</a:t>
              </a:r>
            </a:p>
          </p:txBody>
        </p:sp>
        <p:sp>
          <p:nvSpPr>
            <p:cNvPr id="77" name="TextBox 76">
              <a:extLst>
                <a:ext uri="{FF2B5EF4-FFF2-40B4-BE49-F238E27FC236}">
                  <a16:creationId xmlns:a16="http://schemas.microsoft.com/office/drawing/2014/main" id="{0D805F66-B60F-4E09-95FC-07D9CB3C7EC5}"/>
                </a:ext>
              </a:extLst>
            </p:cNvPr>
            <p:cNvSpPr txBox="1"/>
            <p:nvPr/>
          </p:nvSpPr>
          <p:spPr>
            <a:xfrm>
              <a:off x="6888364" y="5082407"/>
              <a:ext cx="1870583"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This device delivers an immersive experience with a unique combination of power, portability, and economy.</a:t>
              </a:r>
              <a:endParaRPr lang="en-US" sz="950">
                <a:solidFill>
                  <a:schemeClr val="tx1">
                    <a:lumMod val="65000"/>
                    <a:lumOff val="35000"/>
                  </a:schemeClr>
                </a:solidFill>
                <a:latin typeface="Roboto Thin" charset="0"/>
                <a:ea typeface="Roboto Thin" charset="0"/>
                <a:cs typeface="Roboto Thin" charset="0"/>
              </a:endParaRPr>
            </a:p>
          </p:txBody>
        </p:sp>
      </p:grpSp>
      <p:pic>
        <p:nvPicPr>
          <p:cNvPr id="86" name="Graphic 85" descr="Tools" hidden="1">
            <a:extLst>
              <a:ext uri="{FF2B5EF4-FFF2-40B4-BE49-F238E27FC236}">
                <a16:creationId xmlns:a16="http://schemas.microsoft.com/office/drawing/2014/main" id="{46344D1D-1B95-4A23-9B1E-A7BEE62635D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1863" y="4498063"/>
            <a:ext cx="542574" cy="542574"/>
          </a:xfrm>
          <a:prstGeom prst="rect">
            <a:avLst/>
          </a:prstGeom>
        </p:spPr>
      </p:pic>
      <p:pic>
        <p:nvPicPr>
          <p:cNvPr id="19" name="Graphic 18" descr="Double Tap Gesture with solid fill">
            <a:extLst>
              <a:ext uri="{FF2B5EF4-FFF2-40B4-BE49-F238E27FC236}">
                <a16:creationId xmlns:a16="http://schemas.microsoft.com/office/drawing/2014/main" id="{1B51FDD8-84B4-45A8-ABF3-C932DDE41F2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57386" y="3985249"/>
            <a:ext cx="605464" cy="605464"/>
          </a:xfrm>
          <a:prstGeom prst="rect">
            <a:avLst/>
          </a:prstGeom>
        </p:spPr>
      </p:pic>
      <p:grpSp>
        <p:nvGrpSpPr>
          <p:cNvPr id="78" name="TOOL INTERACTION">
            <a:extLst>
              <a:ext uri="{FF2B5EF4-FFF2-40B4-BE49-F238E27FC236}">
                <a16:creationId xmlns:a16="http://schemas.microsoft.com/office/drawing/2014/main" id="{368034BC-6FB3-45B4-8A4C-07E2237EA2E4}"/>
              </a:ext>
            </a:extLst>
          </p:cNvPr>
          <p:cNvGrpSpPr/>
          <p:nvPr/>
        </p:nvGrpSpPr>
        <p:grpSpPr>
          <a:xfrm>
            <a:off x="4601521" y="4655608"/>
            <a:ext cx="1807448" cy="913507"/>
            <a:chOff x="6888364" y="4846008"/>
            <a:chExt cx="1917285" cy="913507"/>
          </a:xfrm>
        </p:grpSpPr>
        <p:sp>
          <p:nvSpPr>
            <p:cNvPr id="84" name="TextBox 83">
              <a:extLst>
                <a:ext uri="{FF2B5EF4-FFF2-40B4-BE49-F238E27FC236}">
                  <a16:creationId xmlns:a16="http://schemas.microsoft.com/office/drawing/2014/main" id="{512DB43E-120A-4736-A5CE-3F6DACD5CC9C}"/>
                </a:ext>
              </a:extLst>
            </p:cNvPr>
            <p:cNvSpPr txBox="1"/>
            <p:nvPr/>
          </p:nvSpPr>
          <p:spPr>
            <a:xfrm>
              <a:off x="6888365" y="4846008"/>
              <a:ext cx="1917284"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TOOL INTERACTION</a:t>
              </a:r>
            </a:p>
          </p:txBody>
        </p:sp>
        <p:sp>
          <p:nvSpPr>
            <p:cNvPr id="85" name="TextBox 84">
              <a:extLst>
                <a:ext uri="{FF2B5EF4-FFF2-40B4-BE49-F238E27FC236}">
                  <a16:creationId xmlns:a16="http://schemas.microsoft.com/office/drawing/2014/main" id="{AFA8FE7F-4758-4940-9811-C2924B2179FA}"/>
                </a:ext>
              </a:extLst>
            </p:cNvPr>
            <p:cNvSpPr txBox="1"/>
            <p:nvPr/>
          </p:nvSpPr>
          <p:spPr>
            <a:xfrm>
              <a:off x="6888364" y="5082407"/>
              <a:ext cx="1871131"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A high degree of realistic interaction with true to life equipment and tools enhances muscle memory.</a:t>
              </a:r>
              <a:endParaRPr lang="en-US" sz="950">
                <a:solidFill>
                  <a:schemeClr val="tx1">
                    <a:lumMod val="65000"/>
                    <a:lumOff val="35000"/>
                  </a:schemeClr>
                </a:solidFill>
                <a:latin typeface="Roboto Thin" charset="0"/>
                <a:ea typeface="Roboto Thin" charset="0"/>
                <a:cs typeface="Roboto Thin" charset="0"/>
              </a:endParaRPr>
            </a:p>
          </p:txBody>
        </p:sp>
      </p:grpSp>
      <p:pic>
        <p:nvPicPr>
          <p:cNvPr id="42" name="Graphic 41" descr="Explosion" hidden="1">
            <a:extLst>
              <a:ext uri="{FF2B5EF4-FFF2-40B4-BE49-F238E27FC236}">
                <a16:creationId xmlns:a16="http://schemas.microsoft.com/office/drawing/2014/main" id="{ABB85BAC-24EE-436B-B44F-E288FBF03F8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693974" y="4530060"/>
            <a:ext cx="539379" cy="539379"/>
          </a:xfrm>
          <a:prstGeom prst="rect">
            <a:avLst/>
          </a:prstGeom>
        </p:spPr>
      </p:pic>
      <p:grpSp>
        <p:nvGrpSpPr>
          <p:cNvPr id="43" name="FAIL STATES" hidden="1">
            <a:extLst>
              <a:ext uri="{FF2B5EF4-FFF2-40B4-BE49-F238E27FC236}">
                <a16:creationId xmlns:a16="http://schemas.microsoft.com/office/drawing/2014/main" id="{56432862-357F-47FD-80A5-1EFCA7C4E053}"/>
              </a:ext>
            </a:extLst>
          </p:cNvPr>
          <p:cNvGrpSpPr/>
          <p:nvPr/>
        </p:nvGrpSpPr>
        <p:grpSpPr>
          <a:xfrm>
            <a:off x="4599667" y="5199043"/>
            <a:ext cx="1713330" cy="882730"/>
            <a:chOff x="6888364" y="4846008"/>
            <a:chExt cx="1834447" cy="882730"/>
          </a:xfrm>
        </p:grpSpPr>
        <p:sp>
          <p:nvSpPr>
            <p:cNvPr id="44" name="TextBox 43">
              <a:extLst>
                <a:ext uri="{FF2B5EF4-FFF2-40B4-BE49-F238E27FC236}">
                  <a16:creationId xmlns:a16="http://schemas.microsoft.com/office/drawing/2014/main" id="{A3ECF6F1-BA02-43AF-818F-6CEF42E8C200}"/>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FAIL STATES</a:t>
              </a:r>
            </a:p>
          </p:txBody>
        </p:sp>
        <p:sp>
          <p:nvSpPr>
            <p:cNvPr id="45" name="TextBox 44">
              <a:extLst>
                <a:ext uri="{FF2B5EF4-FFF2-40B4-BE49-F238E27FC236}">
                  <a16:creationId xmlns:a16="http://schemas.microsoft.com/office/drawing/2014/main" id="{CBA10DFE-E34C-452C-94EA-DB85E7EAD4AF}"/>
                </a:ext>
              </a:extLst>
            </p:cNvPr>
            <p:cNvSpPr txBox="1"/>
            <p:nvPr/>
          </p:nvSpPr>
          <p:spPr>
            <a:xfrm>
              <a:off x="6888364" y="5082407"/>
              <a:ext cx="1834447"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Allowing the trainees to make mistakes safely in a virtual space will help ensure that they avoid mistakes in the real world.</a:t>
              </a:r>
              <a:endParaRPr lang="en-US" sz="900">
                <a:solidFill>
                  <a:schemeClr val="tx1">
                    <a:lumMod val="65000"/>
                    <a:lumOff val="35000"/>
                  </a:schemeClr>
                </a:solidFill>
                <a:latin typeface="Roboto Thin" charset="0"/>
                <a:ea typeface="Roboto Thin" charset="0"/>
                <a:cs typeface="Roboto Thin" charset="0"/>
              </a:endParaRPr>
            </a:p>
          </p:txBody>
        </p:sp>
      </p:grpSp>
      <p:pic>
        <p:nvPicPr>
          <p:cNvPr id="37" name="Graphic 36" descr="Right pointing backhand index" hidden="1">
            <a:extLst>
              <a:ext uri="{FF2B5EF4-FFF2-40B4-BE49-F238E27FC236}">
                <a16:creationId xmlns:a16="http://schemas.microsoft.com/office/drawing/2014/main" id="{26A699DA-6288-4BA4-ACA1-850437DC872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rot="16200000">
            <a:off x="2695485" y="4506745"/>
            <a:ext cx="525210" cy="525210"/>
          </a:xfrm>
          <a:prstGeom prst="rect">
            <a:avLst/>
          </a:prstGeom>
        </p:spPr>
      </p:pic>
      <p:grpSp>
        <p:nvGrpSpPr>
          <p:cNvPr id="34" name="Group 33">
            <a:extLst>
              <a:ext uri="{FF2B5EF4-FFF2-40B4-BE49-F238E27FC236}">
                <a16:creationId xmlns:a16="http://schemas.microsoft.com/office/drawing/2014/main" id="{BBF85827-0FE0-4437-A954-426C69A2CD86}"/>
              </a:ext>
            </a:extLst>
          </p:cNvPr>
          <p:cNvGrpSpPr/>
          <p:nvPr/>
        </p:nvGrpSpPr>
        <p:grpSpPr>
          <a:xfrm>
            <a:off x="620718" y="6047536"/>
            <a:ext cx="491079" cy="455810"/>
            <a:chOff x="4019958" y="1550975"/>
            <a:chExt cx="691046" cy="641416"/>
          </a:xfrm>
          <a:solidFill>
            <a:srgbClr val="595959"/>
          </a:solidFill>
        </p:grpSpPr>
        <p:grpSp>
          <p:nvGrpSpPr>
            <p:cNvPr id="24" name="Graphic 22" descr="Toggle outline">
              <a:extLst>
                <a:ext uri="{FF2B5EF4-FFF2-40B4-BE49-F238E27FC236}">
                  <a16:creationId xmlns:a16="http://schemas.microsoft.com/office/drawing/2014/main" id="{CA39977F-EEB4-4B46-8086-85FD6922AB5E}"/>
                </a:ext>
              </a:extLst>
            </p:cNvPr>
            <p:cNvGrpSpPr/>
            <p:nvPr/>
          </p:nvGrpSpPr>
          <p:grpSpPr>
            <a:xfrm>
              <a:off x="4019958" y="1906641"/>
              <a:ext cx="685800" cy="285750"/>
              <a:chOff x="3871187" y="4603816"/>
              <a:chExt cx="685800" cy="285750"/>
            </a:xfrm>
            <a:grpFill/>
          </p:grpSpPr>
          <p:sp>
            <p:nvSpPr>
              <p:cNvPr id="27" name="Freeform: Shape 26">
                <a:extLst>
                  <a:ext uri="{FF2B5EF4-FFF2-40B4-BE49-F238E27FC236}">
                    <a16:creationId xmlns:a16="http://schemas.microsoft.com/office/drawing/2014/main" id="{B3D5561E-A0D1-4D78-9DD6-E3BCEB85136F}"/>
                  </a:ext>
                </a:extLst>
              </p:cNvPr>
              <p:cNvSpPr/>
              <p:nvPr/>
            </p:nvSpPr>
            <p:spPr>
              <a:xfrm>
                <a:off x="3871187" y="4603816"/>
                <a:ext cx="685800" cy="285750"/>
              </a:xfrm>
              <a:custGeom>
                <a:avLst/>
                <a:gdLst>
                  <a:gd name="connsiteX0" fmla="*/ 142875 w 685800"/>
                  <a:gd name="connsiteY0" fmla="*/ 285750 h 285750"/>
                  <a:gd name="connsiteX1" fmla="*/ 542925 w 685800"/>
                  <a:gd name="connsiteY1" fmla="*/ 285750 h 285750"/>
                  <a:gd name="connsiteX2" fmla="*/ 685800 w 685800"/>
                  <a:gd name="connsiteY2" fmla="*/ 142875 h 285750"/>
                  <a:gd name="connsiteX3" fmla="*/ 542925 w 685800"/>
                  <a:gd name="connsiteY3" fmla="*/ 0 h 285750"/>
                  <a:gd name="connsiteX4" fmla="*/ 142875 w 685800"/>
                  <a:gd name="connsiteY4" fmla="*/ 0 h 285750"/>
                  <a:gd name="connsiteX5" fmla="*/ 0 w 685800"/>
                  <a:gd name="connsiteY5" fmla="*/ 142875 h 285750"/>
                  <a:gd name="connsiteX6" fmla="*/ 142875 w 685800"/>
                  <a:gd name="connsiteY6" fmla="*/ 285750 h 285750"/>
                  <a:gd name="connsiteX7" fmla="*/ 142875 w 685800"/>
                  <a:gd name="connsiteY7" fmla="*/ 19050 h 285750"/>
                  <a:gd name="connsiteX8" fmla="*/ 542925 w 685800"/>
                  <a:gd name="connsiteY8" fmla="*/ 19050 h 285750"/>
                  <a:gd name="connsiteX9" fmla="*/ 666750 w 685800"/>
                  <a:gd name="connsiteY9" fmla="*/ 142875 h 285750"/>
                  <a:gd name="connsiteX10" fmla="*/ 542925 w 685800"/>
                  <a:gd name="connsiteY10" fmla="*/ 266700 h 285750"/>
                  <a:gd name="connsiteX11" fmla="*/ 142875 w 685800"/>
                  <a:gd name="connsiteY11" fmla="*/ 266700 h 285750"/>
                  <a:gd name="connsiteX12" fmla="*/ 19050 w 685800"/>
                  <a:gd name="connsiteY12" fmla="*/ 142875 h 285750"/>
                  <a:gd name="connsiteX13" fmla="*/ 142875 w 685800"/>
                  <a:gd name="connsiteY13" fmla="*/ 1905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285750">
                    <a:moveTo>
                      <a:pt x="142875" y="285750"/>
                    </a:moveTo>
                    <a:lnTo>
                      <a:pt x="542925" y="285750"/>
                    </a:lnTo>
                    <a:cubicBezTo>
                      <a:pt x="621833" y="285750"/>
                      <a:pt x="685800" y="221783"/>
                      <a:pt x="685800" y="142875"/>
                    </a:cubicBezTo>
                    <a:cubicBezTo>
                      <a:pt x="685800" y="63967"/>
                      <a:pt x="621833" y="0"/>
                      <a:pt x="542925" y="0"/>
                    </a:cubicBezTo>
                    <a:lnTo>
                      <a:pt x="142875" y="0"/>
                    </a:lnTo>
                    <a:cubicBezTo>
                      <a:pt x="63967" y="0"/>
                      <a:pt x="0" y="63967"/>
                      <a:pt x="0" y="142875"/>
                    </a:cubicBezTo>
                    <a:cubicBezTo>
                      <a:pt x="0" y="221783"/>
                      <a:pt x="63967" y="285750"/>
                      <a:pt x="142875" y="285750"/>
                    </a:cubicBezTo>
                    <a:close/>
                    <a:moveTo>
                      <a:pt x="142875" y="19050"/>
                    </a:moveTo>
                    <a:lnTo>
                      <a:pt x="542925" y="19050"/>
                    </a:lnTo>
                    <a:cubicBezTo>
                      <a:pt x="611312" y="19050"/>
                      <a:pt x="666750" y="74488"/>
                      <a:pt x="666750" y="142875"/>
                    </a:cubicBezTo>
                    <a:cubicBezTo>
                      <a:pt x="666750" y="211262"/>
                      <a:pt x="611312" y="266700"/>
                      <a:pt x="542925" y="266700"/>
                    </a:cubicBezTo>
                    <a:lnTo>
                      <a:pt x="142875" y="266700"/>
                    </a:lnTo>
                    <a:cubicBezTo>
                      <a:pt x="74488" y="266700"/>
                      <a:pt x="19050" y="211262"/>
                      <a:pt x="19050" y="142875"/>
                    </a:cubicBezTo>
                    <a:cubicBezTo>
                      <a:pt x="19050" y="74488"/>
                      <a:pt x="74488" y="19050"/>
                      <a:pt x="142875" y="19050"/>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EFCEB0E-D810-4FA1-BF59-B1CBFA820151}"/>
                  </a:ext>
                </a:extLst>
              </p:cNvPr>
              <p:cNvSpPr/>
              <p:nvPr/>
            </p:nvSpPr>
            <p:spPr>
              <a:xfrm>
                <a:off x="3928337" y="4660966"/>
                <a:ext cx="171450" cy="171450"/>
              </a:xfrm>
              <a:custGeom>
                <a:avLst/>
                <a:gdLst>
                  <a:gd name="connsiteX0" fmla="*/ 85725 w 171450"/>
                  <a:gd name="connsiteY0" fmla="*/ 171450 h 171450"/>
                  <a:gd name="connsiteX1" fmla="*/ 171450 w 171450"/>
                  <a:gd name="connsiteY1" fmla="*/ 85725 h 171450"/>
                  <a:gd name="connsiteX2" fmla="*/ 85725 w 171450"/>
                  <a:gd name="connsiteY2" fmla="*/ 0 h 171450"/>
                  <a:gd name="connsiteX3" fmla="*/ 0 w 171450"/>
                  <a:gd name="connsiteY3" fmla="*/ 85725 h 171450"/>
                  <a:gd name="connsiteX4" fmla="*/ 85725 w 171450"/>
                  <a:gd name="connsiteY4" fmla="*/ 171450 h 171450"/>
                  <a:gd name="connsiteX5" fmla="*/ 85725 w 171450"/>
                  <a:gd name="connsiteY5" fmla="*/ 19050 h 171450"/>
                  <a:gd name="connsiteX6" fmla="*/ 152400 w 171450"/>
                  <a:gd name="connsiteY6" fmla="*/ 85725 h 171450"/>
                  <a:gd name="connsiteX7" fmla="*/ 85725 w 171450"/>
                  <a:gd name="connsiteY7" fmla="*/ 152400 h 171450"/>
                  <a:gd name="connsiteX8" fmla="*/ 19050 w 171450"/>
                  <a:gd name="connsiteY8" fmla="*/ 85725 h 171450"/>
                  <a:gd name="connsiteX9" fmla="*/ 85725 w 171450"/>
                  <a:gd name="connsiteY9" fmla="*/ 1905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450" h="171450">
                    <a:moveTo>
                      <a:pt x="85725" y="171450"/>
                    </a:moveTo>
                    <a:cubicBezTo>
                      <a:pt x="133070" y="171450"/>
                      <a:pt x="171450" y="133070"/>
                      <a:pt x="171450" y="85725"/>
                    </a:cubicBezTo>
                    <a:cubicBezTo>
                      <a:pt x="171450" y="38380"/>
                      <a:pt x="133070" y="0"/>
                      <a:pt x="85725" y="0"/>
                    </a:cubicBezTo>
                    <a:cubicBezTo>
                      <a:pt x="38380" y="0"/>
                      <a:pt x="0" y="38380"/>
                      <a:pt x="0" y="85725"/>
                    </a:cubicBezTo>
                    <a:cubicBezTo>
                      <a:pt x="0" y="133070"/>
                      <a:pt x="38380" y="171450"/>
                      <a:pt x="85725" y="171450"/>
                    </a:cubicBezTo>
                    <a:close/>
                    <a:moveTo>
                      <a:pt x="85725" y="19050"/>
                    </a:moveTo>
                    <a:cubicBezTo>
                      <a:pt x="122549" y="19050"/>
                      <a:pt x="152400" y="48901"/>
                      <a:pt x="152400" y="85725"/>
                    </a:cubicBezTo>
                    <a:cubicBezTo>
                      <a:pt x="152400" y="122549"/>
                      <a:pt x="122549" y="152400"/>
                      <a:pt x="85725" y="152400"/>
                    </a:cubicBezTo>
                    <a:cubicBezTo>
                      <a:pt x="48901" y="152400"/>
                      <a:pt x="19050" y="122549"/>
                      <a:pt x="19050" y="85725"/>
                    </a:cubicBezTo>
                    <a:cubicBezTo>
                      <a:pt x="19092" y="48918"/>
                      <a:pt x="48918" y="19092"/>
                      <a:pt x="85725" y="19050"/>
                    </a:cubicBezTo>
                    <a:close/>
                  </a:path>
                </a:pathLst>
              </a:custGeom>
              <a:grpFill/>
              <a:ln w="9525" cap="flat">
                <a:noFill/>
                <a:prstDash val="solid"/>
                <a:miter/>
              </a:ln>
            </p:spPr>
            <p:txBody>
              <a:bodyPr rtlCol="0" anchor="ctr"/>
              <a:lstStyle/>
              <a:p>
                <a:endParaRPr lang="en-US"/>
              </a:p>
            </p:txBody>
          </p:sp>
        </p:grpSp>
        <p:sp>
          <p:nvSpPr>
            <p:cNvPr id="32" name="Freeform: Shape 31">
              <a:extLst>
                <a:ext uri="{FF2B5EF4-FFF2-40B4-BE49-F238E27FC236}">
                  <a16:creationId xmlns:a16="http://schemas.microsoft.com/office/drawing/2014/main" id="{302684AD-615E-4C79-8FA4-945A48351AF2}"/>
                </a:ext>
              </a:extLst>
            </p:cNvPr>
            <p:cNvSpPr/>
            <p:nvPr/>
          </p:nvSpPr>
          <p:spPr>
            <a:xfrm>
              <a:off x="4025204" y="1550975"/>
              <a:ext cx="685800" cy="285750"/>
            </a:xfrm>
            <a:custGeom>
              <a:avLst/>
              <a:gdLst>
                <a:gd name="connsiteX0" fmla="*/ 542925 w 685800"/>
                <a:gd name="connsiteY0" fmla="*/ 0 h 285750"/>
                <a:gd name="connsiteX1" fmla="*/ 142875 w 685800"/>
                <a:gd name="connsiteY1" fmla="*/ 0 h 285750"/>
                <a:gd name="connsiteX2" fmla="*/ 0 w 685800"/>
                <a:gd name="connsiteY2" fmla="*/ 142875 h 285750"/>
                <a:gd name="connsiteX3" fmla="*/ 142875 w 685800"/>
                <a:gd name="connsiteY3" fmla="*/ 285750 h 285750"/>
                <a:gd name="connsiteX4" fmla="*/ 542925 w 685800"/>
                <a:gd name="connsiteY4" fmla="*/ 285750 h 285750"/>
                <a:gd name="connsiteX5" fmla="*/ 685800 w 685800"/>
                <a:gd name="connsiteY5" fmla="*/ 142875 h 285750"/>
                <a:gd name="connsiteX6" fmla="*/ 542925 w 685800"/>
                <a:gd name="connsiteY6" fmla="*/ 0 h 285750"/>
                <a:gd name="connsiteX7" fmla="*/ 542925 w 685800"/>
                <a:gd name="connsiteY7" fmla="*/ 228600 h 285750"/>
                <a:gd name="connsiteX8" fmla="*/ 457200 w 685800"/>
                <a:gd name="connsiteY8" fmla="*/ 142875 h 285750"/>
                <a:gd name="connsiteX9" fmla="*/ 542925 w 685800"/>
                <a:gd name="connsiteY9" fmla="*/ 57150 h 285750"/>
                <a:gd name="connsiteX10" fmla="*/ 628650 w 685800"/>
                <a:gd name="connsiteY10" fmla="*/ 142875 h 285750"/>
                <a:gd name="connsiteX11" fmla="*/ 542925 w 685800"/>
                <a:gd name="connsiteY11" fmla="*/ 228600 h 285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5800" h="285750">
                  <a:moveTo>
                    <a:pt x="542925" y="0"/>
                  </a:moveTo>
                  <a:lnTo>
                    <a:pt x="142875" y="0"/>
                  </a:lnTo>
                  <a:cubicBezTo>
                    <a:pt x="63967" y="0"/>
                    <a:pt x="0" y="63967"/>
                    <a:pt x="0" y="142875"/>
                  </a:cubicBezTo>
                  <a:cubicBezTo>
                    <a:pt x="0" y="221783"/>
                    <a:pt x="63967" y="285750"/>
                    <a:pt x="142875" y="285750"/>
                  </a:cubicBezTo>
                  <a:lnTo>
                    <a:pt x="542925" y="285750"/>
                  </a:lnTo>
                  <a:cubicBezTo>
                    <a:pt x="621833" y="285750"/>
                    <a:pt x="685800" y="221783"/>
                    <a:pt x="685800" y="142875"/>
                  </a:cubicBezTo>
                  <a:cubicBezTo>
                    <a:pt x="685800" y="63967"/>
                    <a:pt x="621833" y="0"/>
                    <a:pt x="542925" y="0"/>
                  </a:cubicBezTo>
                  <a:close/>
                  <a:moveTo>
                    <a:pt x="542925" y="228600"/>
                  </a:moveTo>
                  <a:cubicBezTo>
                    <a:pt x="495580" y="228600"/>
                    <a:pt x="457200" y="190220"/>
                    <a:pt x="457200" y="142875"/>
                  </a:cubicBezTo>
                  <a:cubicBezTo>
                    <a:pt x="457200" y="95530"/>
                    <a:pt x="495580" y="57150"/>
                    <a:pt x="542925" y="57150"/>
                  </a:cubicBezTo>
                  <a:cubicBezTo>
                    <a:pt x="590270" y="57150"/>
                    <a:pt x="628650" y="95530"/>
                    <a:pt x="628650" y="142875"/>
                  </a:cubicBezTo>
                  <a:cubicBezTo>
                    <a:pt x="628598" y="190198"/>
                    <a:pt x="590248" y="228548"/>
                    <a:pt x="542925" y="228600"/>
                  </a:cubicBezTo>
                  <a:close/>
                </a:path>
              </a:pathLst>
            </a:custGeom>
            <a:grpFill/>
            <a:ln w="9525" cap="flat">
              <a:noFill/>
              <a:prstDash val="solid"/>
              <a:miter/>
            </a:ln>
          </p:spPr>
          <p:txBody>
            <a:bodyPr rtlCol="0" anchor="ctr"/>
            <a:lstStyle/>
            <a:p>
              <a:endParaRPr lang="en-US"/>
            </a:p>
          </p:txBody>
        </p:sp>
      </p:grpSp>
      <p:grpSp>
        <p:nvGrpSpPr>
          <p:cNvPr id="38" name="USER EXP">
            <a:extLst>
              <a:ext uri="{FF2B5EF4-FFF2-40B4-BE49-F238E27FC236}">
                <a16:creationId xmlns:a16="http://schemas.microsoft.com/office/drawing/2014/main" id="{3B860584-0F70-49B2-B1BF-A4B46783C41D}"/>
              </a:ext>
            </a:extLst>
          </p:cNvPr>
          <p:cNvGrpSpPr/>
          <p:nvPr/>
        </p:nvGrpSpPr>
        <p:grpSpPr>
          <a:xfrm>
            <a:off x="543630" y="6692824"/>
            <a:ext cx="1758789" cy="913507"/>
            <a:chOff x="6888363" y="4846008"/>
            <a:chExt cx="1879940" cy="913507"/>
          </a:xfrm>
        </p:grpSpPr>
        <p:sp>
          <p:nvSpPr>
            <p:cNvPr id="39" name="TextBox 38">
              <a:extLst>
                <a:ext uri="{FF2B5EF4-FFF2-40B4-BE49-F238E27FC236}">
                  <a16:creationId xmlns:a16="http://schemas.microsoft.com/office/drawing/2014/main" id="{131FC9DC-977B-45F1-BF1C-50EB515498D2}"/>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USER EXPERIENCE</a:t>
              </a:r>
            </a:p>
          </p:txBody>
        </p:sp>
        <p:sp>
          <p:nvSpPr>
            <p:cNvPr id="40" name="TextBox 39">
              <a:extLst>
                <a:ext uri="{FF2B5EF4-FFF2-40B4-BE49-F238E27FC236}">
                  <a16:creationId xmlns:a16="http://schemas.microsoft.com/office/drawing/2014/main" id="{D7E2C785-3B49-46AF-8A14-E330EC3D29DC}"/>
                </a:ext>
              </a:extLst>
            </p:cNvPr>
            <p:cNvSpPr txBox="1"/>
            <p:nvPr/>
          </p:nvSpPr>
          <p:spPr>
            <a:xfrm>
              <a:off x="6888363" y="5082407"/>
              <a:ext cx="1879940"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Following modern best practices in user interaction design will ensure an easy and intuitive application for trainees.</a:t>
              </a:r>
              <a:endParaRPr lang="en-US" sz="950">
                <a:solidFill>
                  <a:schemeClr val="tx1">
                    <a:lumMod val="65000"/>
                    <a:lumOff val="35000"/>
                  </a:schemeClr>
                </a:solidFill>
                <a:latin typeface="Roboto Thin" charset="0"/>
                <a:ea typeface="Roboto Thin" charset="0"/>
                <a:cs typeface="Roboto Thin" charset="0"/>
              </a:endParaRPr>
            </a:p>
          </p:txBody>
        </p:sp>
      </p:grpSp>
      <p:grpSp>
        <p:nvGrpSpPr>
          <p:cNvPr id="50" name="Graphic 16" descr="Architecture" hidden="1">
            <a:extLst>
              <a:ext uri="{FF2B5EF4-FFF2-40B4-BE49-F238E27FC236}">
                <a16:creationId xmlns:a16="http://schemas.microsoft.com/office/drawing/2014/main" id="{00171DFE-8C70-4FC9-BA51-2BC104EEB675}"/>
              </a:ext>
            </a:extLst>
          </p:cNvPr>
          <p:cNvGrpSpPr/>
          <p:nvPr/>
        </p:nvGrpSpPr>
        <p:grpSpPr>
          <a:xfrm>
            <a:off x="2725957" y="2528013"/>
            <a:ext cx="525361" cy="402800"/>
            <a:chOff x="2798244" y="4131872"/>
            <a:chExt cx="525361" cy="402800"/>
          </a:xfrm>
        </p:grpSpPr>
        <p:sp>
          <p:nvSpPr>
            <p:cNvPr id="51" name="Freeform: Shape 50">
              <a:extLst>
                <a:ext uri="{FF2B5EF4-FFF2-40B4-BE49-F238E27FC236}">
                  <a16:creationId xmlns:a16="http://schemas.microsoft.com/office/drawing/2014/main" id="{319C44BB-EBAB-42A2-8764-BB468D898114}"/>
                </a:ext>
              </a:extLst>
            </p:cNvPr>
            <p:cNvSpPr/>
            <p:nvPr/>
          </p:nvSpPr>
          <p:spPr>
            <a:xfrm>
              <a:off x="2961927" y="4302975"/>
              <a:ext cx="160536" cy="155807"/>
            </a:xfrm>
            <a:custGeom>
              <a:avLst/>
              <a:gdLst>
                <a:gd name="connsiteX0" fmla="*/ 160536 w 160536"/>
                <a:gd name="connsiteY0" fmla="*/ 155808 h 155807"/>
                <a:gd name="connsiteX1" fmla="*/ 160536 w 160536"/>
                <a:gd name="connsiteY1" fmla="*/ 76246 h 155807"/>
                <a:gd name="connsiteX2" fmla="*/ 80268 w 160536"/>
                <a:gd name="connsiteY2" fmla="*/ 0 h 155807"/>
                <a:gd name="connsiteX3" fmla="*/ 0 w 160536"/>
                <a:gd name="connsiteY3" fmla="*/ 76252 h 155807"/>
                <a:gd name="connsiteX4" fmla="*/ 0 w 160536"/>
                <a:gd name="connsiteY4" fmla="*/ 155808 h 155807"/>
                <a:gd name="connsiteX5" fmla="*/ 64215 w 160536"/>
                <a:gd name="connsiteY5" fmla="*/ 155808 h 155807"/>
                <a:gd name="connsiteX6" fmla="*/ 64215 w 160536"/>
                <a:gd name="connsiteY6" fmla="*/ 88920 h 155807"/>
                <a:gd name="connsiteX7" fmla="*/ 96322 w 160536"/>
                <a:gd name="connsiteY7" fmla="*/ 88920 h 155807"/>
                <a:gd name="connsiteX8" fmla="*/ 96322 w 160536"/>
                <a:gd name="connsiteY8" fmla="*/ 155808 h 155807"/>
                <a:gd name="connsiteX9" fmla="*/ 160536 w 160536"/>
                <a:gd name="connsiteY9" fmla="*/ 155808 h 1558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0536" h="155807">
                  <a:moveTo>
                    <a:pt x="160536" y="155808"/>
                  </a:moveTo>
                  <a:lnTo>
                    <a:pt x="160536" y="76246"/>
                  </a:lnTo>
                  <a:lnTo>
                    <a:pt x="80268" y="0"/>
                  </a:lnTo>
                  <a:lnTo>
                    <a:pt x="0" y="76252"/>
                  </a:lnTo>
                  <a:lnTo>
                    <a:pt x="0" y="155808"/>
                  </a:lnTo>
                  <a:lnTo>
                    <a:pt x="64215" y="155808"/>
                  </a:lnTo>
                  <a:lnTo>
                    <a:pt x="64215" y="88920"/>
                  </a:lnTo>
                  <a:lnTo>
                    <a:pt x="96322" y="88920"/>
                  </a:lnTo>
                  <a:lnTo>
                    <a:pt x="96322" y="155808"/>
                  </a:lnTo>
                  <a:lnTo>
                    <a:pt x="160536" y="155808"/>
                  </a:ln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9B4AE1E-AF13-4C2E-A050-591CF63E6C83}"/>
                </a:ext>
              </a:extLst>
            </p:cNvPr>
            <p:cNvSpPr/>
            <p:nvPr/>
          </p:nvSpPr>
          <p:spPr>
            <a:xfrm>
              <a:off x="3266725" y="4131872"/>
              <a:ext cx="56880" cy="56626"/>
            </a:xfrm>
            <a:custGeom>
              <a:avLst/>
              <a:gdLst>
                <a:gd name="connsiteX0" fmla="*/ 53678 w 56880"/>
                <a:gd name="connsiteY0" fmla="*/ 22382 h 56626"/>
                <a:gd name="connsiteX1" fmla="*/ 34530 w 56880"/>
                <a:gd name="connsiteY1" fmla="*/ 3235 h 56626"/>
                <a:gd name="connsiteX2" fmla="*/ 19332 w 56880"/>
                <a:gd name="connsiteY2" fmla="*/ 3062 h 56626"/>
                <a:gd name="connsiteX3" fmla="*/ 19159 w 56880"/>
                <a:gd name="connsiteY3" fmla="*/ 3235 h 56626"/>
                <a:gd name="connsiteX4" fmla="*/ 0 w 56880"/>
                <a:gd name="connsiteY4" fmla="*/ 22400 h 56626"/>
                <a:gd name="connsiteX5" fmla="*/ 34244 w 56880"/>
                <a:gd name="connsiteY5" fmla="*/ 56626 h 56626"/>
                <a:gd name="connsiteX6" fmla="*/ 53409 w 56880"/>
                <a:gd name="connsiteY6" fmla="*/ 37484 h 56626"/>
                <a:gd name="connsiteX7" fmla="*/ 54338 w 56880"/>
                <a:gd name="connsiteY7" fmla="*/ 23066 h 56626"/>
                <a:gd name="connsiteX8" fmla="*/ 53678 w 56880"/>
                <a:gd name="connsiteY8" fmla="*/ 22382 h 5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6880" h="56626">
                  <a:moveTo>
                    <a:pt x="53678" y="22382"/>
                  </a:moveTo>
                  <a:lnTo>
                    <a:pt x="34530" y="3235"/>
                  </a:lnTo>
                  <a:cubicBezTo>
                    <a:pt x="30381" y="-1010"/>
                    <a:pt x="23577" y="-1087"/>
                    <a:pt x="19332" y="3062"/>
                  </a:cubicBezTo>
                  <a:cubicBezTo>
                    <a:pt x="19274" y="3119"/>
                    <a:pt x="19217" y="3176"/>
                    <a:pt x="19159" y="3235"/>
                  </a:cubicBezTo>
                  <a:lnTo>
                    <a:pt x="0" y="22400"/>
                  </a:lnTo>
                  <a:lnTo>
                    <a:pt x="34244" y="56626"/>
                  </a:lnTo>
                  <a:lnTo>
                    <a:pt x="53409" y="37484"/>
                  </a:lnTo>
                  <a:cubicBezTo>
                    <a:pt x="57647" y="33759"/>
                    <a:pt x="58063" y="27305"/>
                    <a:pt x="54338" y="23066"/>
                  </a:cubicBezTo>
                  <a:cubicBezTo>
                    <a:pt x="54129" y="22828"/>
                    <a:pt x="53908" y="22600"/>
                    <a:pt x="53678" y="22382"/>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A2653B16-DC59-4AF4-9FA2-9F0FEEAD02AF}"/>
                </a:ext>
              </a:extLst>
            </p:cNvPr>
            <p:cNvSpPr/>
            <p:nvPr/>
          </p:nvSpPr>
          <p:spPr>
            <a:xfrm>
              <a:off x="2932756" y="4162526"/>
              <a:ext cx="360226" cy="216735"/>
            </a:xfrm>
            <a:custGeom>
              <a:avLst/>
              <a:gdLst>
                <a:gd name="connsiteX0" fmla="*/ 360226 w 360226"/>
                <a:gd name="connsiteY0" fmla="*/ 34512 h 216735"/>
                <a:gd name="connsiteX1" fmla="*/ 325714 w 360226"/>
                <a:gd name="connsiteY1" fmla="*/ 0 h 216735"/>
                <a:gd name="connsiteX2" fmla="*/ 191873 w 360226"/>
                <a:gd name="connsiteY2" fmla="*/ 134103 h 216735"/>
                <a:gd name="connsiteX3" fmla="*/ 180198 w 360226"/>
                <a:gd name="connsiteY3" fmla="*/ 169328 h 216735"/>
                <a:gd name="connsiteX4" fmla="*/ 109690 w 360226"/>
                <a:gd name="connsiteY4" fmla="*/ 102019 h 216735"/>
                <a:gd name="connsiteX5" fmla="*/ 109690 w 360226"/>
                <a:gd name="connsiteY5" fmla="*/ 102019 h 216735"/>
                <a:gd name="connsiteX6" fmla="*/ 0 w 360226"/>
                <a:gd name="connsiteY6" fmla="*/ 206356 h 216735"/>
                <a:gd name="connsiteX7" fmla="*/ 12148 w 360226"/>
                <a:gd name="connsiteY7" fmla="*/ 216736 h 216735"/>
                <a:gd name="connsiteX8" fmla="*/ 109684 w 360226"/>
                <a:gd name="connsiteY8" fmla="*/ 124098 h 216735"/>
                <a:gd name="connsiteX9" fmla="*/ 109684 w 360226"/>
                <a:gd name="connsiteY9" fmla="*/ 124098 h 216735"/>
                <a:gd name="connsiteX10" fmla="*/ 174623 w 360226"/>
                <a:gd name="connsiteY10" fmla="*/ 185603 h 216735"/>
                <a:gd name="connsiteX11" fmla="*/ 179118 w 360226"/>
                <a:gd name="connsiteY11" fmla="*/ 183946 h 216735"/>
                <a:gd name="connsiteX12" fmla="*/ 226403 w 360226"/>
                <a:gd name="connsiteY12" fmla="*/ 168353 h 216735"/>
                <a:gd name="connsiteX13" fmla="*/ 220705 w 360226"/>
                <a:gd name="connsiteY13" fmla="*/ 158914 h 216735"/>
                <a:gd name="connsiteX14" fmla="*/ 197787 w 360226"/>
                <a:gd name="connsiteY14" fmla="*/ 166462 h 216735"/>
                <a:gd name="connsiteX15" fmla="*/ 193741 w 360226"/>
                <a:gd name="connsiteY15" fmla="*/ 162422 h 216735"/>
                <a:gd name="connsiteX16" fmla="*/ 201289 w 360226"/>
                <a:gd name="connsiteY16" fmla="*/ 139497 h 216735"/>
                <a:gd name="connsiteX17" fmla="*/ 220705 w 360226"/>
                <a:gd name="connsiteY17" fmla="*/ 139766 h 216735"/>
                <a:gd name="connsiteX18" fmla="*/ 220997 w 360226"/>
                <a:gd name="connsiteY18" fmla="*/ 158644 h 216735"/>
                <a:gd name="connsiteX19" fmla="*/ 220729 w 360226"/>
                <a:gd name="connsiteY19" fmla="*/ 158914 h 216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60226" h="216735">
                  <a:moveTo>
                    <a:pt x="360226" y="34512"/>
                  </a:moveTo>
                  <a:lnTo>
                    <a:pt x="325714" y="0"/>
                  </a:lnTo>
                  <a:lnTo>
                    <a:pt x="191873" y="134103"/>
                  </a:lnTo>
                  <a:lnTo>
                    <a:pt x="180198" y="169328"/>
                  </a:lnTo>
                  <a:lnTo>
                    <a:pt x="109690" y="102019"/>
                  </a:lnTo>
                  <a:lnTo>
                    <a:pt x="109690" y="102019"/>
                  </a:lnTo>
                  <a:lnTo>
                    <a:pt x="0" y="206356"/>
                  </a:lnTo>
                  <a:lnTo>
                    <a:pt x="12148" y="216736"/>
                  </a:lnTo>
                  <a:lnTo>
                    <a:pt x="109684" y="124098"/>
                  </a:lnTo>
                  <a:lnTo>
                    <a:pt x="109684" y="124098"/>
                  </a:lnTo>
                  <a:lnTo>
                    <a:pt x="174623" y="185603"/>
                  </a:lnTo>
                  <a:lnTo>
                    <a:pt x="179118" y="183946"/>
                  </a:lnTo>
                  <a:lnTo>
                    <a:pt x="226403" y="168353"/>
                  </a:lnTo>
                  <a:close/>
                  <a:moveTo>
                    <a:pt x="220705" y="158914"/>
                  </a:moveTo>
                  <a:lnTo>
                    <a:pt x="197787" y="166462"/>
                  </a:lnTo>
                  <a:lnTo>
                    <a:pt x="193741" y="162422"/>
                  </a:lnTo>
                  <a:lnTo>
                    <a:pt x="201289" y="139497"/>
                  </a:lnTo>
                  <a:cubicBezTo>
                    <a:pt x="206767" y="134317"/>
                    <a:pt x="215373" y="134436"/>
                    <a:pt x="220705" y="139766"/>
                  </a:cubicBezTo>
                  <a:cubicBezTo>
                    <a:pt x="225999" y="144898"/>
                    <a:pt x="226130" y="153351"/>
                    <a:pt x="220997" y="158644"/>
                  </a:cubicBezTo>
                  <a:cubicBezTo>
                    <a:pt x="220909" y="158735"/>
                    <a:pt x="220819" y="158825"/>
                    <a:pt x="220729" y="158914"/>
                  </a:cubicBezTo>
                  <a:close/>
                </a:path>
              </a:pathLst>
            </a:custGeom>
            <a:solidFill>
              <a:schemeClr val="tx1">
                <a:lumMod val="65000"/>
                <a:lumOff val="35000"/>
              </a:schemeClr>
            </a:solidFill>
            <a:ln w="12700"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96AB322D-D727-4D3F-AE6F-C6010C436ED8}"/>
                </a:ext>
              </a:extLst>
            </p:cNvPr>
            <p:cNvSpPr/>
            <p:nvPr/>
          </p:nvSpPr>
          <p:spPr>
            <a:xfrm>
              <a:off x="2798244" y="4137710"/>
              <a:ext cx="414475" cy="396962"/>
            </a:xfrm>
            <a:custGeom>
              <a:avLst/>
              <a:gdLst>
                <a:gd name="connsiteX0" fmla="*/ 379450 w 414475"/>
                <a:gd name="connsiteY0" fmla="*/ 361937 h 396962"/>
                <a:gd name="connsiteX1" fmla="*/ 46702 w 414475"/>
                <a:gd name="connsiteY1" fmla="*/ 361937 h 396962"/>
                <a:gd name="connsiteX2" fmla="*/ 35026 w 414475"/>
                <a:gd name="connsiteY2" fmla="*/ 350261 h 396962"/>
                <a:gd name="connsiteX3" fmla="*/ 46702 w 414475"/>
                <a:gd name="connsiteY3" fmla="*/ 338586 h 396962"/>
                <a:gd name="connsiteX4" fmla="*/ 105078 w 414475"/>
                <a:gd name="connsiteY4" fmla="*/ 338586 h 396962"/>
                <a:gd name="connsiteX5" fmla="*/ 105078 w 414475"/>
                <a:gd name="connsiteY5" fmla="*/ 93403 h 396962"/>
                <a:gd name="connsiteX6" fmla="*/ 367039 w 414475"/>
                <a:gd name="connsiteY6" fmla="*/ 93403 h 396962"/>
                <a:gd name="connsiteX7" fmla="*/ 401995 w 414475"/>
                <a:gd name="connsiteY7" fmla="*/ 58377 h 396962"/>
                <a:gd name="connsiteX8" fmla="*/ 105078 w 414475"/>
                <a:gd name="connsiteY8" fmla="*/ 58377 h 396962"/>
                <a:gd name="connsiteX9" fmla="*/ 105078 w 414475"/>
                <a:gd name="connsiteY9" fmla="*/ 0 h 396962"/>
                <a:gd name="connsiteX10" fmla="*/ 46702 w 414475"/>
                <a:gd name="connsiteY10" fmla="*/ 0 h 396962"/>
                <a:gd name="connsiteX11" fmla="*/ 0 w 414475"/>
                <a:gd name="connsiteY11" fmla="*/ 46702 h 396962"/>
                <a:gd name="connsiteX12" fmla="*/ 0 w 414475"/>
                <a:gd name="connsiteY12" fmla="*/ 350261 h 396962"/>
                <a:gd name="connsiteX13" fmla="*/ 46702 w 414475"/>
                <a:gd name="connsiteY13" fmla="*/ 396963 h 396962"/>
                <a:gd name="connsiteX14" fmla="*/ 414476 w 414475"/>
                <a:gd name="connsiteY14" fmla="*/ 396963 h 396962"/>
                <a:gd name="connsiteX15" fmla="*/ 414476 w 414475"/>
                <a:gd name="connsiteY15" fmla="*/ 164360 h 396962"/>
                <a:gd name="connsiteX16" fmla="*/ 379450 w 414475"/>
                <a:gd name="connsiteY16" fmla="*/ 199386 h 396962"/>
                <a:gd name="connsiteX17" fmla="*/ 35026 w 414475"/>
                <a:gd name="connsiteY17" fmla="*/ 46702 h 396962"/>
                <a:gd name="connsiteX18" fmla="*/ 46702 w 414475"/>
                <a:gd name="connsiteY18" fmla="*/ 35026 h 396962"/>
                <a:gd name="connsiteX19" fmla="*/ 70052 w 414475"/>
                <a:gd name="connsiteY19" fmla="*/ 35026 h 396962"/>
                <a:gd name="connsiteX20" fmla="*/ 70052 w 414475"/>
                <a:gd name="connsiteY20" fmla="*/ 303560 h 396962"/>
                <a:gd name="connsiteX21" fmla="*/ 46702 w 414475"/>
                <a:gd name="connsiteY21" fmla="*/ 303560 h 396962"/>
                <a:gd name="connsiteX22" fmla="*/ 35026 w 414475"/>
                <a:gd name="connsiteY22" fmla="*/ 305037 h 39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4475" h="396962">
                  <a:moveTo>
                    <a:pt x="379450" y="361937"/>
                  </a:moveTo>
                  <a:lnTo>
                    <a:pt x="46702" y="361937"/>
                  </a:lnTo>
                  <a:cubicBezTo>
                    <a:pt x="40253" y="361937"/>
                    <a:pt x="35026" y="356710"/>
                    <a:pt x="35026" y="350261"/>
                  </a:cubicBezTo>
                  <a:cubicBezTo>
                    <a:pt x="35026" y="343813"/>
                    <a:pt x="40253" y="338586"/>
                    <a:pt x="46702" y="338586"/>
                  </a:cubicBezTo>
                  <a:lnTo>
                    <a:pt x="105078" y="338586"/>
                  </a:lnTo>
                  <a:lnTo>
                    <a:pt x="105078" y="93403"/>
                  </a:lnTo>
                  <a:lnTo>
                    <a:pt x="367039" y="93403"/>
                  </a:lnTo>
                  <a:lnTo>
                    <a:pt x="401995" y="58377"/>
                  </a:lnTo>
                  <a:lnTo>
                    <a:pt x="105078" y="58377"/>
                  </a:lnTo>
                  <a:lnTo>
                    <a:pt x="105078" y="0"/>
                  </a:lnTo>
                  <a:lnTo>
                    <a:pt x="46702" y="0"/>
                  </a:lnTo>
                  <a:cubicBezTo>
                    <a:pt x="20921" y="29"/>
                    <a:pt x="29" y="20921"/>
                    <a:pt x="0" y="46702"/>
                  </a:cubicBezTo>
                  <a:lnTo>
                    <a:pt x="0" y="350261"/>
                  </a:lnTo>
                  <a:cubicBezTo>
                    <a:pt x="29" y="376042"/>
                    <a:pt x="20921" y="396934"/>
                    <a:pt x="46702" y="396963"/>
                  </a:cubicBezTo>
                  <a:lnTo>
                    <a:pt x="414476" y="396963"/>
                  </a:lnTo>
                  <a:lnTo>
                    <a:pt x="414476" y="164360"/>
                  </a:lnTo>
                  <a:lnTo>
                    <a:pt x="379450" y="199386"/>
                  </a:lnTo>
                  <a:close/>
                  <a:moveTo>
                    <a:pt x="35026" y="46702"/>
                  </a:moveTo>
                  <a:cubicBezTo>
                    <a:pt x="35026" y="40253"/>
                    <a:pt x="40253" y="35026"/>
                    <a:pt x="46702" y="35026"/>
                  </a:cubicBezTo>
                  <a:lnTo>
                    <a:pt x="70052" y="35026"/>
                  </a:lnTo>
                  <a:lnTo>
                    <a:pt x="70052" y="303560"/>
                  </a:lnTo>
                  <a:lnTo>
                    <a:pt x="46702" y="303560"/>
                  </a:lnTo>
                  <a:cubicBezTo>
                    <a:pt x="42763" y="303558"/>
                    <a:pt x="38840" y="304054"/>
                    <a:pt x="35026" y="305037"/>
                  </a:cubicBezTo>
                  <a:close/>
                </a:path>
              </a:pathLst>
            </a:custGeom>
            <a:solidFill>
              <a:schemeClr val="tx1">
                <a:lumMod val="65000"/>
                <a:lumOff val="35000"/>
              </a:schemeClr>
            </a:solidFill>
            <a:ln w="12700" cap="flat">
              <a:solidFill>
                <a:schemeClr val="bg1"/>
              </a:solidFill>
              <a:prstDash val="solid"/>
              <a:miter/>
            </a:ln>
          </p:spPr>
          <p:txBody>
            <a:bodyPr rtlCol="0" anchor="ctr"/>
            <a:lstStyle/>
            <a:p>
              <a:endParaRPr lang="en-US"/>
            </a:p>
          </p:txBody>
        </p:sp>
      </p:grpSp>
      <p:grpSp>
        <p:nvGrpSpPr>
          <p:cNvPr id="55" name="REALITY EMULATION">
            <a:extLst>
              <a:ext uri="{FF2B5EF4-FFF2-40B4-BE49-F238E27FC236}">
                <a16:creationId xmlns:a16="http://schemas.microsoft.com/office/drawing/2014/main" id="{444E4823-033F-45A8-A461-2A742070529D}"/>
              </a:ext>
            </a:extLst>
          </p:cNvPr>
          <p:cNvGrpSpPr/>
          <p:nvPr/>
        </p:nvGrpSpPr>
        <p:grpSpPr>
          <a:xfrm>
            <a:off x="539450" y="4695037"/>
            <a:ext cx="1793910" cy="913507"/>
            <a:chOff x="6838796" y="4846008"/>
            <a:chExt cx="1927334" cy="913507"/>
          </a:xfrm>
        </p:grpSpPr>
        <p:sp>
          <p:nvSpPr>
            <p:cNvPr id="56" name="TextBox 55">
              <a:extLst>
                <a:ext uri="{FF2B5EF4-FFF2-40B4-BE49-F238E27FC236}">
                  <a16:creationId xmlns:a16="http://schemas.microsoft.com/office/drawing/2014/main" id="{AC4CE0D6-F855-4C7E-90F5-0C893A7DD8B1}"/>
                </a:ext>
              </a:extLst>
            </p:cNvPr>
            <p:cNvSpPr txBox="1"/>
            <p:nvPr/>
          </p:nvSpPr>
          <p:spPr>
            <a:xfrm>
              <a:off x="6841119" y="4846008"/>
              <a:ext cx="1917287"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REALITY EMULATION</a:t>
              </a:r>
            </a:p>
          </p:txBody>
        </p:sp>
        <p:sp>
          <p:nvSpPr>
            <p:cNvPr id="57" name="TextBox 56">
              <a:extLst>
                <a:ext uri="{FF2B5EF4-FFF2-40B4-BE49-F238E27FC236}">
                  <a16:creationId xmlns:a16="http://schemas.microsoft.com/office/drawing/2014/main" id="{AF881AC7-DCCD-4162-88EF-528854316D35}"/>
                </a:ext>
              </a:extLst>
            </p:cNvPr>
            <p:cNvSpPr txBox="1"/>
            <p:nvPr/>
          </p:nvSpPr>
          <p:spPr>
            <a:xfrm>
              <a:off x="6838796" y="5082407"/>
              <a:ext cx="1927334"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Includes 3D rendered environment and equipment needed, as well as audio effects and dynamic physical effects.</a:t>
              </a:r>
              <a:endParaRPr lang="en-US" sz="950">
                <a:solidFill>
                  <a:schemeClr val="tx1">
                    <a:lumMod val="65000"/>
                    <a:lumOff val="35000"/>
                  </a:schemeClr>
                </a:solidFill>
                <a:latin typeface="Roboto Thin" charset="0"/>
                <a:ea typeface="Roboto Thin" charset="0"/>
                <a:cs typeface="Roboto Thin" charset="0"/>
              </a:endParaRPr>
            </a:p>
          </p:txBody>
        </p:sp>
      </p:grpSp>
      <p:pic>
        <p:nvPicPr>
          <p:cNvPr id="61" name="Graphic 60" descr="Compass" hidden="1">
            <a:extLst>
              <a:ext uri="{FF2B5EF4-FFF2-40B4-BE49-F238E27FC236}">
                <a16:creationId xmlns:a16="http://schemas.microsoft.com/office/drawing/2014/main" id="{B6CC8FF9-65AB-4ADA-AD69-E3C4B1D1D418}"/>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708781" y="2823651"/>
            <a:ext cx="556060" cy="556060"/>
          </a:xfrm>
          <a:prstGeom prst="rect">
            <a:avLst/>
          </a:prstGeom>
        </p:spPr>
      </p:pic>
      <p:grpSp>
        <p:nvGrpSpPr>
          <p:cNvPr id="62" name="GUIDANCE MODES" hidden="1">
            <a:extLst>
              <a:ext uri="{FF2B5EF4-FFF2-40B4-BE49-F238E27FC236}">
                <a16:creationId xmlns:a16="http://schemas.microsoft.com/office/drawing/2014/main" id="{D8089266-5FF0-42BE-996E-9CE3853DDA61}"/>
              </a:ext>
            </a:extLst>
          </p:cNvPr>
          <p:cNvGrpSpPr/>
          <p:nvPr/>
        </p:nvGrpSpPr>
        <p:grpSpPr>
          <a:xfrm>
            <a:off x="4622816" y="3513403"/>
            <a:ext cx="1743690" cy="882730"/>
            <a:chOff x="6888364" y="4846008"/>
            <a:chExt cx="1866953" cy="882730"/>
          </a:xfrm>
        </p:grpSpPr>
        <p:sp>
          <p:nvSpPr>
            <p:cNvPr id="63" name="TextBox 62">
              <a:extLst>
                <a:ext uri="{FF2B5EF4-FFF2-40B4-BE49-F238E27FC236}">
                  <a16:creationId xmlns:a16="http://schemas.microsoft.com/office/drawing/2014/main" id="{696D5298-39FD-43E2-BBEA-3C47CD5A48D4}"/>
                </a:ext>
              </a:extLst>
            </p:cNvPr>
            <p:cNvSpPr txBox="1"/>
            <p:nvPr/>
          </p:nvSpPr>
          <p:spPr>
            <a:xfrm>
              <a:off x="6888365" y="4846008"/>
              <a:ext cx="1827376"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GUIDANCE MODES</a:t>
              </a:r>
            </a:p>
          </p:txBody>
        </p:sp>
        <p:sp>
          <p:nvSpPr>
            <p:cNvPr id="64" name="TextBox 63">
              <a:extLst>
                <a:ext uri="{FF2B5EF4-FFF2-40B4-BE49-F238E27FC236}">
                  <a16:creationId xmlns:a16="http://schemas.microsoft.com/office/drawing/2014/main" id="{1D8E3588-8AEC-4177-BA0F-87AEED8A390E}"/>
                </a:ext>
              </a:extLst>
            </p:cNvPr>
            <p:cNvSpPr txBox="1"/>
            <p:nvPr/>
          </p:nvSpPr>
          <p:spPr>
            <a:xfrm>
              <a:off x="6888364" y="5082407"/>
              <a:ext cx="1866953"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Two levels of guidance will allow the trainees to learn, practice, achieve mastery, and be tested on their knowledge.</a:t>
              </a:r>
              <a:endParaRPr lang="en-US" sz="900">
                <a:solidFill>
                  <a:schemeClr val="tx1">
                    <a:lumMod val="65000"/>
                    <a:lumOff val="35000"/>
                  </a:schemeClr>
                </a:solidFill>
                <a:latin typeface="Roboto Thin" charset="0"/>
                <a:ea typeface="Roboto Thin" charset="0"/>
                <a:cs typeface="Roboto Thin" charset="0"/>
              </a:endParaRPr>
            </a:p>
          </p:txBody>
        </p:sp>
      </p:grpSp>
      <p:pic>
        <p:nvPicPr>
          <p:cNvPr id="4" name="Graphic 3" descr="Virtual Reality headset with solid fill">
            <a:extLst>
              <a:ext uri="{FF2B5EF4-FFF2-40B4-BE49-F238E27FC236}">
                <a16:creationId xmlns:a16="http://schemas.microsoft.com/office/drawing/2014/main" id="{4474F718-01D4-4AFA-8D3B-B7CB5C494F4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4680112" y="5969404"/>
            <a:ext cx="612074" cy="612074"/>
          </a:xfrm>
          <a:prstGeom prst="rect">
            <a:avLst/>
          </a:prstGeom>
        </p:spPr>
      </p:pic>
      <p:grpSp>
        <p:nvGrpSpPr>
          <p:cNvPr id="2" name="TRAINING SCENARIOS">
            <a:extLst>
              <a:ext uri="{FF2B5EF4-FFF2-40B4-BE49-F238E27FC236}">
                <a16:creationId xmlns:a16="http://schemas.microsoft.com/office/drawing/2014/main" id="{D59167AD-0AA7-41D0-8196-43CB3D5239BB}"/>
              </a:ext>
            </a:extLst>
          </p:cNvPr>
          <p:cNvGrpSpPr/>
          <p:nvPr/>
        </p:nvGrpSpPr>
        <p:grpSpPr>
          <a:xfrm>
            <a:off x="2568948" y="4679824"/>
            <a:ext cx="1790700" cy="913598"/>
            <a:chOff x="2594795" y="3513312"/>
            <a:chExt cx="1775683" cy="913598"/>
          </a:xfrm>
        </p:grpSpPr>
        <p:sp>
          <p:nvSpPr>
            <p:cNvPr id="68" name="TextBox 67">
              <a:extLst>
                <a:ext uri="{FF2B5EF4-FFF2-40B4-BE49-F238E27FC236}">
                  <a16:creationId xmlns:a16="http://schemas.microsoft.com/office/drawing/2014/main" id="{2BA9B6DD-895D-4B18-933C-B6505536E0C0}"/>
                </a:ext>
              </a:extLst>
            </p:cNvPr>
            <p:cNvSpPr txBox="1"/>
            <p:nvPr/>
          </p:nvSpPr>
          <p:spPr>
            <a:xfrm>
              <a:off x="2594796" y="3513312"/>
              <a:ext cx="1775682"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TUTORIAL SCENARIOS</a:t>
              </a:r>
            </a:p>
          </p:txBody>
        </p:sp>
        <p:sp>
          <p:nvSpPr>
            <p:cNvPr id="69" name="TextBox 68">
              <a:extLst>
                <a:ext uri="{FF2B5EF4-FFF2-40B4-BE49-F238E27FC236}">
                  <a16:creationId xmlns:a16="http://schemas.microsoft.com/office/drawing/2014/main" id="{77E23C46-5E51-4DD2-A510-7EFD4A10AAB4}"/>
                </a:ext>
              </a:extLst>
            </p:cNvPr>
            <p:cNvSpPr txBox="1"/>
            <p:nvPr/>
          </p:nvSpPr>
          <p:spPr>
            <a:xfrm>
              <a:off x="2594795" y="3749802"/>
              <a:ext cx="1747592"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Scenarios put the user in realistic situations and guide them through the steps needed to complete a task.</a:t>
              </a:r>
              <a:endParaRPr lang="en-US" sz="950">
                <a:solidFill>
                  <a:schemeClr val="tx1">
                    <a:lumMod val="65000"/>
                    <a:lumOff val="35000"/>
                  </a:schemeClr>
                </a:solidFill>
                <a:latin typeface="Roboto Thin" charset="0"/>
                <a:ea typeface="Roboto Thin" charset="0"/>
                <a:cs typeface="Roboto Thin" charset="0"/>
              </a:endParaRPr>
            </a:p>
          </p:txBody>
        </p:sp>
      </p:grpSp>
      <p:pic>
        <p:nvPicPr>
          <p:cNvPr id="71" name="Graphic 70" descr="Network diagram" hidden="1">
            <a:extLst>
              <a:ext uri="{FF2B5EF4-FFF2-40B4-BE49-F238E27FC236}">
                <a16:creationId xmlns:a16="http://schemas.microsoft.com/office/drawing/2014/main" id="{55403E58-EC7F-49F8-A87C-EAA2C275D1F2}"/>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flipH="1">
            <a:off x="581646" y="6482415"/>
            <a:ext cx="542529" cy="542529"/>
          </a:xfrm>
          <a:prstGeom prst="rect">
            <a:avLst/>
          </a:prstGeom>
        </p:spPr>
      </p:pic>
      <p:pic>
        <p:nvPicPr>
          <p:cNvPr id="11" name="Picture 10" hidden="1">
            <a:extLst>
              <a:ext uri="{FF2B5EF4-FFF2-40B4-BE49-F238E27FC236}">
                <a16:creationId xmlns:a16="http://schemas.microsoft.com/office/drawing/2014/main" id="{4B2F99D0-FC43-441E-86A8-A3113236DF2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827942" y="6877500"/>
            <a:ext cx="326005" cy="496219"/>
          </a:xfrm>
          <a:prstGeom prst="rect">
            <a:avLst/>
          </a:prstGeom>
        </p:spPr>
      </p:pic>
      <p:grpSp>
        <p:nvGrpSpPr>
          <p:cNvPr id="3" name="HYDRAULIC CONTROLS" hidden="1">
            <a:extLst>
              <a:ext uri="{FF2B5EF4-FFF2-40B4-BE49-F238E27FC236}">
                <a16:creationId xmlns:a16="http://schemas.microsoft.com/office/drawing/2014/main" id="{15EA5775-466E-43AB-AB01-DC173BE01047}"/>
              </a:ext>
            </a:extLst>
          </p:cNvPr>
          <p:cNvGrpSpPr/>
          <p:nvPr/>
        </p:nvGrpSpPr>
        <p:grpSpPr>
          <a:xfrm>
            <a:off x="2573469" y="7374801"/>
            <a:ext cx="1790699" cy="1033562"/>
            <a:chOff x="2573469" y="7374801"/>
            <a:chExt cx="1790699" cy="1033562"/>
          </a:xfrm>
        </p:grpSpPr>
        <p:sp>
          <p:nvSpPr>
            <p:cNvPr id="48" name="TextBox 47">
              <a:extLst>
                <a:ext uri="{FF2B5EF4-FFF2-40B4-BE49-F238E27FC236}">
                  <a16:creationId xmlns:a16="http://schemas.microsoft.com/office/drawing/2014/main" id="{BBD541F5-7FE0-4F56-ACA1-FE779E94CC6E}"/>
                </a:ext>
              </a:extLst>
            </p:cNvPr>
            <p:cNvSpPr txBox="1"/>
            <p:nvPr/>
          </p:nvSpPr>
          <p:spPr>
            <a:xfrm>
              <a:off x="2573469" y="7374801"/>
              <a:ext cx="1790699"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HYDRAULIC CONTROLS</a:t>
              </a:r>
            </a:p>
          </p:txBody>
        </p:sp>
        <p:sp>
          <p:nvSpPr>
            <p:cNvPr id="49" name="TextBox 48">
              <a:extLst>
                <a:ext uri="{FF2B5EF4-FFF2-40B4-BE49-F238E27FC236}">
                  <a16:creationId xmlns:a16="http://schemas.microsoft.com/office/drawing/2014/main" id="{A5855B4C-7CB0-4786-8234-D63C5234C754}"/>
                </a:ext>
              </a:extLst>
            </p:cNvPr>
            <p:cNvSpPr txBox="1"/>
            <p:nvPr/>
          </p:nvSpPr>
          <p:spPr>
            <a:xfrm>
              <a:off x="2573469" y="7762032"/>
              <a:ext cx="1706726" cy="646331"/>
            </a:xfrm>
            <a:prstGeom prst="rect">
              <a:avLst/>
            </a:prstGeom>
            <a:noFill/>
          </p:spPr>
          <p:txBody>
            <a:bodyPr wrap="square" lIns="91440" tIns="45720" rIns="91440" bIns="45720" rtlCol="0">
              <a:spAutoFit/>
            </a:bodyPr>
            <a:lstStyle/>
            <a:p>
              <a:r>
                <a:rPr lang="en-US" sz="900">
                  <a:solidFill>
                    <a:schemeClr val="tx1">
                      <a:lumMod val="65000"/>
                      <a:lumOff val="35000"/>
                    </a:schemeClr>
                  </a:solidFill>
                  <a:latin typeface="Calibri Light"/>
                  <a:cs typeface="Calibri Light"/>
                </a:rPr>
                <a:t>The simulator can accommodate the way hydraulic controls “feel” different from the electronic remote controller.</a:t>
              </a:r>
              <a:endParaRPr lang="en-US" sz="900">
                <a:solidFill>
                  <a:schemeClr val="tx1">
                    <a:lumMod val="65000"/>
                    <a:lumOff val="35000"/>
                  </a:schemeClr>
                </a:solidFill>
                <a:latin typeface="Roboto Thin" charset="0"/>
                <a:ea typeface="Roboto Thin" charset="0"/>
                <a:cs typeface="Roboto Thin" charset="0"/>
              </a:endParaRPr>
            </a:p>
          </p:txBody>
        </p:sp>
      </p:grpSp>
      <p:pic>
        <p:nvPicPr>
          <p:cNvPr id="5" name="Graphic 4" descr="Group of men with solid fill">
            <a:extLst>
              <a:ext uri="{FF2B5EF4-FFF2-40B4-BE49-F238E27FC236}">
                <a16:creationId xmlns:a16="http://schemas.microsoft.com/office/drawing/2014/main" id="{78F5FEEB-F0D3-4EC7-99A5-9E2B1AFF7401}"/>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2608790" y="5993755"/>
            <a:ext cx="563372" cy="563372"/>
          </a:xfrm>
          <a:prstGeom prst="rect">
            <a:avLst/>
          </a:prstGeom>
        </p:spPr>
      </p:pic>
      <p:grpSp>
        <p:nvGrpSpPr>
          <p:cNvPr id="79" name="MULTI-USER">
            <a:extLst>
              <a:ext uri="{FF2B5EF4-FFF2-40B4-BE49-F238E27FC236}">
                <a16:creationId xmlns:a16="http://schemas.microsoft.com/office/drawing/2014/main" id="{C9B1E591-7394-46F8-973A-D606C7C2303E}"/>
              </a:ext>
            </a:extLst>
          </p:cNvPr>
          <p:cNvGrpSpPr/>
          <p:nvPr/>
        </p:nvGrpSpPr>
        <p:grpSpPr>
          <a:xfrm>
            <a:off x="2563934" y="6692824"/>
            <a:ext cx="1803433" cy="913507"/>
            <a:chOff x="6838796" y="4846008"/>
            <a:chExt cx="1919610" cy="913507"/>
          </a:xfrm>
        </p:grpSpPr>
        <p:sp>
          <p:nvSpPr>
            <p:cNvPr id="80" name="TextBox 79">
              <a:extLst>
                <a:ext uri="{FF2B5EF4-FFF2-40B4-BE49-F238E27FC236}">
                  <a16:creationId xmlns:a16="http://schemas.microsoft.com/office/drawing/2014/main" id="{75924E10-B3F8-43EB-9ED6-4D64B123FFD9}"/>
                </a:ext>
              </a:extLst>
            </p:cNvPr>
            <p:cNvSpPr txBox="1"/>
            <p:nvPr/>
          </p:nvSpPr>
          <p:spPr>
            <a:xfrm>
              <a:off x="6841119" y="4846008"/>
              <a:ext cx="1917287" cy="261610"/>
            </a:xfrm>
            <a:prstGeom prst="rect">
              <a:avLst/>
            </a:prstGeom>
            <a:noFill/>
          </p:spPr>
          <p:txBody>
            <a:bodyPr wrap="square" rtlCol="0">
              <a:spAutoFit/>
            </a:bodyPr>
            <a:lstStyle/>
            <a:p>
              <a:r>
                <a:rPr lang="en-US" sz="1100">
                  <a:solidFill>
                    <a:schemeClr val="tx1">
                      <a:lumMod val="95000"/>
                      <a:lumOff val="5000"/>
                    </a:schemeClr>
                  </a:solidFill>
                  <a:latin typeface="Lato Heavy" panose="020F0902020204030203" pitchFamily="34" charset="0"/>
                  <a:cs typeface="Lato Heavy" panose="020F0902020204030203" pitchFamily="34" charset="0"/>
                </a:rPr>
                <a:t>MULTIPLE USERS</a:t>
              </a:r>
            </a:p>
          </p:txBody>
        </p:sp>
        <p:sp>
          <p:nvSpPr>
            <p:cNvPr id="81" name="TextBox 80">
              <a:extLst>
                <a:ext uri="{FF2B5EF4-FFF2-40B4-BE49-F238E27FC236}">
                  <a16:creationId xmlns:a16="http://schemas.microsoft.com/office/drawing/2014/main" id="{C80DFF93-25E6-4BDC-AFAB-28B3911F745E}"/>
                </a:ext>
              </a:extLst>
            </p:cNvPr>
            <p:cNvSpPr txBox="1"/>
            <p:nvPr/>
          </p:nvSpPr>
          <p:spPr>
            <a:xfrm>
              <a:off x="6838796" y="5082407"/>
              <a:ext cx="1879721" cy="677108"/>
            </a:xfrm>
            <a:prstGeom prst="rect">
              <a:avLst/>
            </a:prstGeom>
            <a:noFill/>
          </p:spPr>
          <p:txBody>
            <a:bodyPr wrap="square" lIns="91440" tIns="45720" rIns="91440" bIns="45720" rtlCol="0">
              <a:spAutoFit/>
            </a:bodyPr>
            <a:lstStyle/>
            <a:p>
              <a:r>
                <a:rPr lang="en-US" sz="950">
                  <a:solidFill>
                    <a:schemeClr val="tx1">
                      <a:lumMod val="65000"/>
                      <a:lumOff val="35000"/>
                    </a:schemeClr>
                  </a:solidFill>
                  <a:latin typeface="Calibri Light"/>
                  <a:cs typeface="Calibri Light"/>
                </a:rPr>
                <a:t>Multi-user functionality allows an instructor or guide to interact directly with a trainee or customer inside the simulator.</a:t>
              </a:r>
              <a:endParaRPr lang="en-US" sz="950">
                <a:solidFill>
                  <a:schemeClr val="tx1">
                    <a:lumMod val="65000"/>
                    <a:lumOff val="35000"/>
                  </a:schemeClr>
                </a:solidFill>
                <a:latin typeface="Roboto Thin" charset="0"/>
                <a:ea typeface="Roboto Thin" charset="0"/>
                <a:cs typeface="Roboto Thin" charset="0"/>
              </a:endParaRPr>
            </a:p>
          </p:txBody>
        </p:sp>
      </p:grpSp>
      <p:sp>
        <p:nvSpPr>
          <p:cNvPr id="75" name="Features">
            <a:extLst>
              <a:ext uri="{FF2B5EF4-FFF2-40B4-BE49-F238E27FC236}">
                <a16:creationId xmlns:a16="http://schemas.microsoft.com/office/drawing/2014/main" id="{99B99653-FE6D-4D91-8938-A3B2599684BB}"/>
              </a:ext>
            </a:extLst>
          </p:cNvPr>
          <p:cNvSpPr txBox="1"/>
          <p:nvPr/>
        </p:nvSpPr>
        <p:spPr>
          <a:xfrm>
            <a:off x="381000" y="1525369"/>
            <a:ext cx="3235569" cy="646331"/>
          </a:xfrm>
          <a:prstGeom prst="rect">
            <a:avLst/>
          </a:prstGeom>
          <a:noFill/>
        </p:spPr>
        <p:txBody>
          <a:bodyPr wrap="square" rtlCol="0">
            <a:spAutoFit/>
          </a:bodyPr>
          <a:lstStyle/>
          <a:p>
            <a:r>
              <a:rPr lang="en-US"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FEATURES</a:t>
            </a:r>
            <a:endParaRPr lang="id-ID" sz="3600" b="1" spc="-50">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66" name="Simulator">
            <a:extLst>
              <a:ext uri="{FF2B5EF4-FFF2-40B4-BE49-F238E27FC236}">
                <a16:creationId xmlns:a16="http://schemas.microsoft.com/office/drawing/2014/main" id="{8CF6C044-5688-4638-AEFE-F9AA2324AC07}"/>
              </a:ext>
            </a:extLst>
          </p:cNvPr>
          <p:cNvSpPr txBox="1"/>
          <p:nvPr/>
        </p:nvSpPr>
        <p:spPr>
          <a:xfrm>
            <a:off x="380999" y="1068795"/>
            <a:ext cx="3126575" cy="646331"/>
          </a:xfrm>
          <a:prstGeom prst="rect">
            <a:avLst/>
          </a:prstGeom>
          <a:noFill/>
        </p:spPr>
        <p:txBody>
          <a:bodyPr wrap="square" rtlCol="0">
            <a:spAutoFit/>
          </a:bodyPr>
          <a:lstStyle/>
          <a:p>
            <a:r>
              <a:rPr lang="en-US" sz="3600" b="1">
                <a:solidFill>
                  <a:schemeClr val="tx1">
                    <a:lumMod val="75000"/>
                    <a:lumOff val="25000"/>
                  </a:schemeClr>
                </a:solidFill>
                <a:latin typeface="Lato Black" panose="020F0A02020204030203" pitchFamily="34" charset="0"/>
                <a:cs typeface="Lato Black" panose="020F0A02020204030203" pitchFamily="34" charset="0"/>
              </a:rPr>
              <a:t>SIMULATOR</a:t>
            </a:r>
            <a:endParaRPr lang="id-ID" sz="3600" b="1">
              <a:solidFill>
                <a:schemeClr val="tx1">
                  <a:lumMod val="75000"/>
                  <a:lumOff val="25000"/>
                </a:schemeClr>
              </a:solidFill>
              <a:latin typeface="Lato Black" panose="020F0A02020204030203" pitchFamily="34" charset="0"/>
              <a:cs typeface="Lato Black" panose="020F0A02020204030203" pitchFamily="34" charset="0"/>
            </a:endParaRPr>
          </a:p>
        </p:txBody>
      </p:sp>
      <p:pic>
        <p:nvPicPr>
          <p:cNvPr id="7" name="Graphic 6" descr="Steering Wheel with solid fill">
            <a:extLst>
              <a:ext uri="{FF2B5EF4-FFF2-40B4-BE49-F238E27FC236}">
                <a16:creationId xmlns:a16="http://schemas.microsoft.com/office/drawing/2014/main" id="{CAC880BF-F9AB-4B40-84C7-43A96B88586B}"/>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2615438" y="3997945"/>
            <a:ext cx="622581" cy="622581"/>
          </a:xfrm>
          <a:prstGeom prst="rect">
            <a:avLst/>
          </a:prstGeom>
        </p:spPr>
      </p:pic>
      <p:sp>
        <p:nvSpPr>
          <p:cNvPr id="92" name="TextBox 91">
            <a:extLst>
              <a:ext uri="{FF2B5EF4-FFF2-40B4-BE49-F238E27FC236}">
                <a16:creationId xmlns:a16="http://schemas.microsoft.com/office/drawing/2014/main" id="{5EC01B01-706A-46B7-B0E0-6D14A9B660E9}"/>
              </a:ext>
            </a:extLst>
          </p:cNvPr>
          <p:cNvSpPr txBox="1"/>
          <p:nvPr/>
        </p:nvSpPr>
        <p:spPr>
          <a:xfrm>
            <a:off x="399047" y="2283657"/>
            <a:ext cx="6079958" cy="1107996"/>
          </a:xfrm>
          <a:prstGeom prst="rect">
            <a:avLst/>
          </a:prstGeom>
          <a:noFill/>
        </p:spPr>
        <p:txBody>
          <a:bodyPr wrap="square">
            <a:spAutoFit/>
          </a:bodyPr>
          <a:lstStyle/>
          <a:p>
            <a:r>
              <a:rPr lang="en-US" sz="1100" spc="10">
                <a:solidFill>
                  <a:schemeClr val="tx1">
                    <a:lumMod val="75000"/>
                    <a:lumOff val="25000"/>
                  </a:schemeClr>
                </a:solidFill>
                <a:latin typeface="Calibri Light" panose="020F0302020204030204" pitchFamily="34" charset="0"/>
                <a:cs typeface="Calibri Light" panose="020F0302020204030204" pitchFamily="34" charset="0"/>
              </a:rPr>
              <a:t>These components are integral to a robust, compelling simulator. ForgeFX strives for the utmost degree of high-fidelity virtual reality, ease of use, and engaging interaction to represent our clients’ products. </a:t>
            </a:r>
          </a:p>
          <a:p>
            <a:endParaRPr lang="en-US" sz="1100" spc="10">
              <a:solidFill>
                <a:schemeClr val="tx1">
                  <a:lumMod val="75000"/>
                  <a:lumOff val="25000"/>
                </a:schemeClr>
              </a:solidFill>
              <a:latin typeface="Calibri Light" panose="020F0302020204030204" pitchFamily="34" charset="0"/>
              <a:cs typeface="Calibri Light" panose="020F0302020204030204" pitchFamily="34" charset="0"/>
            </a:endParaRPr>
          </a:p>
          <a:p>
            <a:r>
              <a:rPr lang="en-US" sz="1100" spc="10">
                <a:solidFill>
                  <a:schemeClr val="tx1">
                    <a:lumMod val="75000"/>
                    <a:lumOff val="25000"/>
                  </a:schemeClr>
                </a:solidFill>
                <a:latin typeface="Calibri Light" panose="020F0302020204030204" pitchFamily="34" charset="0"/>
                <a:cs typeface="Calibri Light" panose="020F0302020204030204" pitchFamily="34" charset="0"/>
              </a:rPr>
              <a:t>The following pages describe in more detail how these features work to achieve a rewarding educational experience. </a:t>
            </a:r>
            <a:endParaRPr lang="en-US" sz="1100" spc="10"/>
          </a:p>
        </p:txBody>
      </p:sp>
      <p:pic>
        <p:nvPicPr>
          <p:cNvPr id="8" name="Graphic 7" descr="Tractor with solid fill">
            <a:extLst>
              <a:ext uri="{FF2B5EF4-FFF2-40B4-BE49-F238E27FC236}">
                <a16:creationId xmlns:a16="http://schemas.microsoft.com/office/drawing/2014/main" id="{77BFE8AE-033D-4AD7-A7D2-FD3AEB4DF2AC}"/>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556875" y="3961217"/>
            <a:ext cx="735108" cy="735108"/>
          </a:xfrm>
          <a:prstGeom prst="rect">
            <a:avLst/>
          </a:prstGeom>
        </p:spPr>
      </p:pic>
    </p:spTree>
    <p:extLst>
      <p:ext uri="{BB962C8B-B14F-4D97-AF65-F5344CB8AC3E}">
        <p14:creationId xmlns:p14="http://schemas.microsoft.com/office/powerpoint/2010/main" val="1885836388"/>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rot="5400000">
            <a:off x="950479" y="-770370"/>
            <a:ext cx="4957042" cy="6857999"/>
          </a:xfrm>
          <a:prstGeom prst="rect">
            <a:avLst/>
          </a:prstGeom>
          <a:gradFill flip="none" rotWithShape="1">
            <a:gsLst>
              <a:gs pos="27000">
                <a:srgbClr val="FFFFFF">
                  <a:alpha val="48000"/>
                </a:srgbClr>
              </a:gs>
              <a:gs pos="0">
                <a:schemeClr val="bg1">
                  <a:alpha val="0"/>
                </a:schemeClr>
              </a:gs>
              <a:gs pos="93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4" name="Picture Placeholder 3">
            <a:extLst>
              <a:ext uri="{FF2B5EF4-FFF2-40B4-BE49-F238E27FC236}">
                <a16:creationId xmlns:a16="http://schemas.microsoft.com/office/drawing/2014/main" id="{7BE2458B-7F39-4E30-BE2D-B882B003B83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7" name="Rectangle 6"/>
          <p:cNvSpPr/>
          <p:nvPr/>
        </p:nvSpPr>
        <p:spPr>
          <a:xfrm>
            <a:off x="0" y="5498194"/>
            <a:ext cx="6858000" cy="535531"/>
          </a:xfrm>
          <a:prstGeom prst="rect">
            <a:avLst/>
          </a:prstGeom>
        </p:spPr>
        <p:txBody>
          <a:bodyPr wrap="square">
            <a:spAutoFit/>
          </a:bodyPr>
          <a:lstStyle/>
          <a:p>
            <a:pPr algn="ctr">
              <a:lnSpc>
                <a:spcPct val="120000"/>
              </a:lnSpc>
            </a:pPr>
            <a:r>
              <a:rPr lang="id-ID" sz="2400" b="1">
                <a:solidFill>
                  <a:schemeClr val="tx1">
                    <a:lumMod val="65000"/>
                    <a:lumOff val="35000"/>
                  </a:schemeClr>
                </a:solidFill>
                <a:latin typeface="Lato" panose="020F0502020204030203" pitchFamily="34" charset="0"/>
                <a:cs typeface="Lato" panose="020F0502020204030203" pitchFamily="34" charset="0"/>
              </a:rPr>
              <a:t>Insert Title Text in Here</a:t>
            </a:r>
            <a:endParaRPr lang="en-US" sz="2400" b="1">
              <a:solidFill>
                <a:schemeClr val="tx1">
                  <a:lumMod val="65000"/>
                  <a:lumOff val="35000"/>
                </a:schemeClr>
              </a:solidFill>
              <a:latin typeface="Lato" panose="020F0502020204030203" pitchFamily="34" charset="0"/>
              <a:cs typeface="Lato" panose="020F0502020204030203" pitchFamily="34" charset="0"/>
            </a:endParaRPr>
          </a:p>
        </p:txBody>
      </p:sp>
      <p:grpSp>
        <p:nvGrpSpPr>
          <p:cNvPr id="14" name="Group 13"/>
          <p:cNvGrpSpPr/>
          <p:nvPr/>
        </p:nvGrpSpPr>
        <p:grpSpPr>
          <a:xfrm>
            <a:off x="1126930" y="7281949"/>
            <a:ext cx="4604140" cy="687432"/>
            <a:chOff x="4042745" y="6226036"/>
            <a:chExt cx="4604140" cy="687432"/>
          </a:xfrm>
        </p:grpSpPr>
        <p:sp>
          <p:nvSpPr>
            <p:cNvPr id="8" name="TextBox 7"/>
            <p:cNvSpPr txBox="1"/>
            <p:nvPr/>
          </p:nvSpPr>
          <p:spPr>
            <a:xfrm>
              <a:off x="4702988" y="6226036"/>
              <a:ext cx="3943897" cy="687432"/>
            </a:xfrm>
            <a:prstGeom prst="rect">
              <a:avLst/>
            </a:prstGeom>
            <a:noFill/>
          </p:spPr>
          <p:txBody>
            <a:bodyPr wrap="square" lIns="91440" tIns="45720" rIns="91440" bIns="45720" rtlCol="0">
              <a:spAutoFit/>
            </a:bodyPr>
            <a:lstStyle/>
            <a:p>
              <a:r>
                <a:rPr lang="id-ID" sz="1467" b="1">
                  <a:solidFill>
                    <a:schemeClr val="tx1">
                      <a:lumMod val="85000"/>
                      <a:lumOff val="15000"/>
                    </a:schemeClr>
                  </a:solidFill>
                  <a:cs typeface="Calibri"/>
                </a:rPr>
                <a:t>Lorem ipsum </a:t>
              </a:r>
              <a:r>
                <a:rPr lang="id-ID" sz="1200">
                  <a:solidFill>
                    <a:schemeClr val="bg1">
                      <a:lumMod val="65000"/>
                    </a:schemeClr>
                  </a:solidFill>
                  <a:latin typeface="Calibri Light"/>
                  <a:cs typeface="Calibri Light"/>
                </a:rPr>
                <a:t>dolor sit amet consectetuer adipiscing elit, sed diam nonummy nibh euismod tincidunt ut laoreet dolore magna aliquam erat volutpat. </a:t>
              </a:r>
              <a:endParaRPr lang="en-US" sz="1200">
                <a:solidFill>
                  <a:schemeClr val="bg1">
                    <a:lumMod val="65000"/>
                  </a:schemeClr>
                </a:solidFill>
                <a:latin typeface="Roboto Thin" charset="0"/>
                <a:ea typeface="Roboto Thin" charset="0"/>
                <a:cs typeface="Roboto Thin" charset="0"/>
              </a:endParaRPr>
            </a:p>
          </p:txBody>
        </p:sp>
        <p:sp>
          <p:nvSpPr>
            <p:cNvPr id="12" name="AutoShape 4"/>
            <p:cNvSpPr>
              <a:spLocks/>
            </p:cNvSpPr>
            <p:nvPr/>
          </p:nvSpPr>
          <p:spPr bwMode="auto">
            <a:xfrm>
              <a:off x="4042745" y="6307246"/>
              <a:ext cx="523164" cy="5250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gradFill flip="none" rotWithShape="1">
              <a:gsLst>
                <a:gs pos="0">
                  <a:schemeClr val="accent1">
                    <a:lumMod val="60000"/>
                    <a:lumOff val="40000"/>
                  </a:schemeClr>
                </a:gs>
                <a:gs pos="100000">
                  <a:schemeClr val="accent1"/>
                </a:gs>
              </a:gsLst>
              <a:lin ang="5400000" scaled="1"/>
              <a:tileRect/>
            </a:gra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grpSp>
      <p:grpSp>
        <p:nvGrpSpPr>
          <p:cNvPr id="15" name="Group 14"/>
          <p:cNvGrpSpPr/>
          <p:nvPr/>
        </p:nvGrpSpPr>
        <p:grpSpPr>
          <a:xfrm>
            <a:off x="1117847" y="6324823"/>
            <a:ext cx="4622306" cy="687432"/>
            <a:chOff x="-1311536" y="6226036"/>
            <a:chExt cx="4622306" cy="687432"/>
          </a:xfrm>
        </p:grpSpPr>
        <p:grpSp>
          <p:nvGrpSpPr>
            <p:cNvPr id="9" name="Group 8"/>
            <p:cNvGrpSpPr/>
            <p:nvPr/>
          </p:nvGrpSpPr>
          <p:grpSpPr>
            <a:xfrm>
              <a:off x="-1311536" y="6226036"/>
              <a:ext cx="541330" cy="541330"/>
              <a:chOff x="8204317" y="2115665"/>
              <a:chExt cx="464344" cy="464344"/>
            </a:xfrm>
            <a:gradFill flip="none" rotWithShape="1">
              <a:gsLst>
                <a:gs pos="0">
                  <a:schemeClr val="accent1">
                    <a:lumMod val="60000"/>
                    <a:lumOff val="40000"/>
                  </a:schemeClr>
                </a:gs>
                <a:gs pos="100000">
                  <a:schemeClr val="accent1"/>
                </a:gs>
              </a:gsLst>
              <a:lin ang="5400000" scaled="1"/>
              <a:tileRect/>
            </a:gradFill>
          </p:grpSpPr>
          <p:sp>
            <p:nvSpPr>
              <p:cNvPr id="10" name="AutoShape 81"/>
              <p:cNvSpPr>
                <a:spLocks/>
              </p:cNvSpPr>
              <p:nvPr/>
            </p:nvSpPr>
            <p:spPr bwMode="auto">
              <a:xfrm>
                <a:off x="8204317" y="211566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11" name="AutoShape 82"/>
              <p:cNvSpPr>
                <a:spLocks/>
              </p:cNvSpPr>
              <p:nvPr/>
            </p:nvSpPr>
            <p:spPr bwMode="auto">
              <a:xfrm>
                <a:off x="8247973" y="249269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1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grpSp>
        <p:sp>
          <p:nvSpPr>
            <p:cNvPr id="13" name="TextBox 12"/>
            <p:cNvSpPr txBox="1"/>
            <p:nvPr/>
          </p:nvSpPr>
          <p:spPr>
            <a:xfrm>
              <a:off x="-633127" y="6226036"/>
              <a:ext cx="3943897" cy="687432"/>
            </a:xfrm>
            <a:prstGeom prst="rect">
              <a:avLst/>
            </a:prstGeom>
            <a:noFill/>
          </p:spPr>
          <p:txBody>
            <a:bodyPr wrap="square" lIns="91440" tIns="45720" rIns="91440" bIns="45720" rtlCol="0">
              <a:spAutoFit/>
            </a:bodyPr>
            <a:lstStyle/>
            <a:p>
              <a:r>
                <a:rPr lang="id-ID" sz="1467" b="1">
                  <a:solidFill>
                    <a:schemeClr val="tx1">
                      <a:lumMod val="85000"/>
                      <a:lumOff val="15000"/>
                    </a:schemeClr>
                  </a:solidFill>
                  <a:cs typeface="Calibri"/>
                </a:rPr>
                <a:t>Lorem ipsum </a:t>
              </a:r>
              <a:r>
                <a:rPr lang="id-ID" sz="1200">
                  <a:solidFill>
                    <a:schemeClr val="bg1">
                      <a:lumMod val="65000"/>
                    </a:schemeClr>
                  </a:solidFill>
                  <a:latin typeface="Calibri Light"/>
                  <a:cs typeface="Calibri Light"/>
                </a:rPr>
                <a:t>dolor sit amet consectetuer adipiscing elit, sed diam nonummy nibh euismod tincidunt ut laoreet dolore magna aliquam erat volutpat. </a:t>
              </a:r>
              <a:endParaRPr lang="en-US" sz="1200">
                <a:solidFill>
                  <a:schemeClr val="bg1">
                    <a:lumMod val="65000"/>
                  </a:schemeClr>
                </a:solidFill>
                <a:latin typeface="Roboto Thin" charset="0"/>
                <a:ea typeface="Roboto Thin" charset="0"/>
                <a:cs typeface="Roboto Thin" charset="0"/>
              </a:endParaRPr>
            </a:p>
          </p:txBody>
        </p:sp>
      </p:grpSp>
    </p:spTree>
    <p:extLst>
      <p:ext uri="{BB962C8B-B14F-4D97-AF65-F5344CB8AC3E}">
        <p14:creationId xmlns:p14="http://schemas.microsoft.com/office/powerpoint/2010/main" val="144842881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023D5DEB-9221-47B3-94CD-02515D863000}"/>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Rectangle 8"/>
          <p:cNvSpPr/>
          <p:nvPr/>
        </p:nvSpPr>
        <p:spPr>
          <a:xfrm>
            <a:off x="3569272" y="0"/>
            <a:ext cx="3288728" cy="4541196"/>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0" y="-2"/>
            <a:ext cx="3569272" cy="9144002"/>
          </a:xfrm>
          <a:prstGeom prst="rect">
            <a:avLst/>
          </a:prstGeom>
          <a:gradFill>
            <a:gsLst>
              <a:gs pos="0">
                <a:schemeClr val="accent1">
                  <a:lumMod val="60000"/>
                  <a:lumOff val="40000"/>
                  <a:alpha val="78000"/>
                </a:schemeClr>
              </a:gs>
              <a:gs pos="100000">
                <a:schemeClr val="accent1">
                  <a:alpha val="9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Rectangle 9"/>
          <p:cNvSpPr/>
          <p:nvPr/>
        </p:nvSpPr>
        <p:spPr>
          <a:xfrm>
            <a:off x="3569272" y="4541196"/>
            <a:ext cx="3288728" cy="4602804"/>
          </a:xfrm>
          <a:prstGeom prst="rect">
            <a:avLst/>
          </a:prstGeom>
          <a:solidFill>
            <a:schemeClr val="tx1">
              <a:lumMod val="85000"/>
              <a:lumOff val="1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Rectangle 11"/>
          <p:cNvSpPr/>
          <p:nvPr/>
        </p:nvSpPr>
        <p:spPr>
          <a:xfrm>
            <a:off x="-206753" y="1188178"/>
            <a:ext cx="3584724" cy="1077218"/>
          </a:xfrm>
          <a:prstGeom prst="rect">
            <a:avLst/>
          </a:prstGeom>
        </p:spPr>
        <p:txBody>
          <a:bodyPr wrap="square">
            <a:spAutoFit/>
          </a:bodyPr>
          <a:lstStyle/>
          <a:p>
            <a:pPr algn="ctr"/>
            <a:r>
              <a:rPr lang="id-ID" sz="3200" b="1" spc="300">
                <a:solidFill>
                  <a:schemeClr val="bg1"/>
                </a:solidFill>
                <a:latin typeface="Montserrat" panose="00000500000000000000" pitchFamily="50" charset="0"/>
                <a:cs typeface="Lato" panose="020F0502020204030203" pitchFamily="34" charset="0"/>
              </a:rPr>
              <a:t>BUSINESS OFFER</a:t>
            </a:r>
          </a:p>
        </p:txBody>
      </p:sp>
      <p:sp>
        <p:nvSpPr>
          <p:cNvPr id="13" name="Rectangle 12"/>
          <p:cNvSpPr/>
          <p:nvPr/>
        </p:nvSpPr>
        <p:spPr>
          <a:xfrm>
            <a:off x="850697" y="911180"/>
            <a:ext cx="1469825" cy="276999"/>
          </a:xfrm>
          <a:prstGeom prst="rect">
            <a:avLst/>
          </a:prstGeom>
        </p:spPr>
        <p:txBody>
          <a:bodyPr wrap="square">
            <a:spAutoFit/>
          </a:bodyPr>
          <a:lstStyle/>
          <a:p>
            <a:pPr algn="ctr"/>
            <a:r>
              <a:rPr lang="id-ID" sz="1200">
                <a:solidFill>
                  <a:schemeClr val="bg1"/>
                </a:solidFill>
                <a:latin typeface="Lato Light" panose="020F0402020204030203" pitchFamily="34" charset="0"/>
                <a:cs typeface="Lato Light" panose="020F0402020204030203" pitchFamily="34" charset="0"/>
              </a:rPr>
              <a:t>Insert Text Here</a:t>
            </a:r>
          </a:p>
        </p:txBody>
      </p:sp>
      <p:cxnSp>
        <p:nvCxnSpPr>
          <p:cNvPr id="14" name="Straight Connector 13"/>
          <p:cNvCxnSpPr/>
          <p:nvPr/>
        </p:nvCxnSpPr>
        <p:spPr>
          <a:xfrm>
            <a:off x="1369120" y="2428330"/>
            <a:ext cx="43297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1" name="Group 20"/>
          <p:cNvGrpSpPr/>
          <p:nvPr/>
        </p:nvGrpSpPr>
        <p:grpSpPr>
          <a:xfrm>
            <a:off x="398056" y="2697990"/>
            <a:ext cx="2375107" cy="935448"/>
            <a:chOff x="-7480836" y="4391781"/>
            <a:chExt cx="2375107" cy="935448"/>
          </a:xfrm>
        </p:grpSpPr>
        <p:sp>
          <p:nvSpPr>
            <p:cNvPr id="11" name="Rectangle 10"/>
            <p:cNvSpPr/>
            <p:nvPr/>
          </p:nvSpPr>
          <p:spPr>
            <a:xfrm>
              <a:off x="-7443437" y="4391781"/>
              <a:ext cx="2337708" cy="769441"/>
            </a:xfrm>
            <a:prstGeom prst="rect">
              <a:avLst/>
            </a:prstGeom>
          </p:spPr>
          <p:txBody>
            <a:bodyPr wrap="square">
              <a:spAutoFit/>
            </a:bodyPr>
            <a:lstStyle/>
            <a:p>
              <a:pPr algn="ctr"/>
              <a:r>
                <a:rPr lang="id-ID" sz="4400">
                  <a:solidFill>
                    <a:schemeClr val="bg1"/>
                  </a:solidFill>
                  <a:latin typeface="Montserrat" panose="00000500000000000000" pitchFamily="50" charset="0"/>
                  <a:cs typeface="Lato" panose="020F0502020204030203" pitchFamily="34" charset="0"/>
                </a:rPr>
                <a:t>6234</a:t>
              </a:r>
            </a:p>
          </p:txBody>
        </p:sp>
        <p:sp>
          <p:nvSpPr>
            <p:cNvPr id="15" name="TextBox 14"/>
            <p:cNvSpPr txBox="1"/>
            <p:nvPr/>
          </p:nvSpPr>
          <p:spPr>
            <a:xfrm>
              <a:off x="-7480836" y="5050230"/>
              <a:ext cx="2375107" cy="276999"/>
            </a:xfrm>
            <a:prstGeom prst="rect">
              <a:avLst/>
            </a:prstGeom>
            <a:noFill/>
          </p:spPr>
          <p:txBody>
            <a:bodyPr wrap="square" rtlCol="0">
              <a:spAutoFit/>
            </a:bodyPr>
            <a:lstStyle/>
            <a:p>
              <a:pPr algn="ctr"/>
              <a:r>
                <a:rPr lang="id-ID" sz="1200">
                  <a:solidFill>
                    <a:schemeClr val="bg1"/>
                  </a:solidFill>
                  <a:latin typeface="Lato Heavy" panose="020F0902020204030203" pitchFamily="34" charset="0"/>
                  <a:cs typeface="Lato Heavy" panose="020F0902020204030203" pitchFamily="34" charset="0"/>
                </a:rPr>
                <a:t>PROJECT DONE</a:t>
              </a:r>
              <a:endParaRPr lang="en-US" sz="1200">
                <a:solidFill>
                  <a:schemeClr val="bg1"/>
                </a:solidFill>
                <a:latin typeface="Lato Heavy" panose="020F0902020204030203" pitchFamily="34" charset="0"/>
                <a:cs typeface="Lato Heavy" panose="020F0902020204030203" pitchFamily="34" charset="0"/>
              </a:endParaRPr>
            </a:p>
          </p:txBody>
        </p:sp>
      </p:grpSp>
      <p:grpSp>
        <p:nvGrpSpPr>
          <p:cNvPr id="22" name="Group 21"/>
          <p:cNvGrpSpPr/>
          <p:nvPr/>
        </p:nvGrpSpPr>
        <p:grpSpPr>
          <a:xfrm>
            <a:off x="398056" y="4005592"/>
            <a:ext cx="2375107" cy="935448"/>
            <a:chOff x="-5435081" y="4391781"/>
            <a:chExt cx="2375107" cy="935448"/>
          </a:xfrm>
        </p:grpSpPr>
        <p:sp>
          <p:nvSpPr>
            <p:cNvPr id="16" name="Rectangle 15"/>
            <p:cNvSpPr/>
            <p:nvPr/>
          </p:nvSpPr>
          <p:spPr>
            <a:xfrm>
              <a:off x="-5397682" y="4391781"/>
              <a:ext cx="2337708" cy="769441"/>
            </a:xfrm>
            <a:prstGeom prst="rect">
              <a:avLst/>
            </a:prstGeom>
          </p:spPr>
          <p:txBody>
            <a:bodyPr wrap="square">
              <a:spAutoFit/>
            </a:bodyPr>
            <a:lstStyle/>
            <a:p>
              <a:pPr algn="ctr"/>
              <a:r>
                <a:rPr lang="id-ID" sz="4400">
                  <a:solidFill>
                    <a:schemeClr val="bg1"/>
                  </a:solidFill>
                  <a:latin typeface="Montserrat" panose="00000500000000000000" pitchFamily="50" charset="0"/>
                  <a:cs typeface="Lato" panose="020F0502020204030203" pitchFamily="34" charset="0"/>
                </a:rPr>
                <a:t>2342</a:t>
              </a:r>
            </a:p>
          </p:txBody>
        </p:sp>
        <p:sp>
          <p:nvSpPr>
            <p:cNvPr id="17" name="TextBox 16"/>
            <p:cNvSpPr txBox="1"/>
            <p:nvPr/>
          </p:nvSpPr>
          <p:spPr>
            <a:xfrm>
              <a:off x="-5435081" y="5050230"/>
              <a:ext cx="2375107" cy="276999"/>
            </a:xfrm>
            <a:prstGeom prst="rect">
              <a:avLst/>
            </a:prstGeom>
            <a:noFill/>
          </p:spPr>
          <p:txBody>
            <a:bodyPr wrap="square" rtlCol="0">
              <a:spAutoFit/>
            </a:bodyPr>
            <a:lstStyle/>
            <a:p>
              <a:pPr algn="ctr"/>
              <a:r>
                <a:rPr lang="id-ID" sz="1200">
                  <a:solidFill>
                    <a:schemeClr val="bg1"/>
                  </a:solidFill>
                  <a:latin typeface="Lato Heavy" panose="020F0902020204030203" pitchFamily="34" charset="0"/>
                  <a:cs typeface="Lato Heavy" panose="020F0902020204030203" pitchFamily="34" charset="0"/>
                </a:rPr>
                <a:t>PRODUCT SALES</a:t>
              </a:r>
              <a:endParaRPr lang="en-US" sz="1200">
                <a:solidFill>
                  <a:schemeClr val="bg1"/>
                </a:solidFill>
                <a:latin typeface="Lato Heavy" panose="020F0902020204030203" pitchFamily="34" charset="0"/>
                <a:cs typeface="Lato Heavy" panose="020F0902020204030203" pitchFamily="34" charset="0"/>
              </a:endParaRPr>
            </a:p>
          </p:txBody>
        </p:sp>
      </p:grpSp>
      <p:grpSp>
        <p:nvGrpSpPr>
          <p:cNvPr id="23" name="Group 22"/>
          <p:cNvGrpSpPr/>
          <p:nvPr/>
        </p:nvGrpSpPr>
        <p:grpSpPr>
          <a:xfrm>
            <a:off x="398056" y="5313193"/>
            <a:ext cx="2375107" cy="935448"/>
            <a:chOff x="-3334012" y="4391781"/>
            <a:chExt cx="2375107" cy="935448"/>
          </a:xfrm>
        </p:grpSpPr>
        <p:sp>
          <p:nvSpPr>
            <p:cNvPr id="18" name="Rectangle 17"/>
            <p:cNvSpPr/>
            <p:nvPr/>
          </p:nvSpPr>
          <p:spPr>
            <a:xfrm>
              <a:off x="-3296613" y="4391781"/>
              <a:ext cx="2337708" cy="769441"/>
            </a:xfrm>
            <a:prstGeom prst="rect">
              <a:avLst/>
            </a:prstGeom>
          </p:spPr>
          <p:txBody>
            <a:bodyPr wrap="square">
              <a:spAutoFit/>
            </a:bodyPr>
            <a:lstStyle/>
            <a:p>
              <a:pPr algn="ctr"/>
              <a:r>
                <a:rPr lang="id-ID" sz="4400">
                  <a:solidFill>
                    <a:schemeClr val="bg1"/>
                  </a:solidFill>
                  <a:latin typeface="Montserrat" panose="00000500000000000000" pitchFamily="50" charset="0"/>
                  <a:cs typeface="Lato" panose="020F0502020204030203" pitchFamily="34" charset="0"/>
                </a:rPr>
                <a:t>698</a:t>
              </a:r>
            </a:p>
          </p:txBody>
        </p:sp>
        <p:sp>
          <p:nvSpPr>
            <p:cNvPr id="19" name="TextBox 18"/>
            <p:cNvSpPr txBox="1"/>
            <p:nvPr/>
          </p:nvSpPr>
          <p:spPr>
            <a:xfrm>
              <a:off x="-3334012" y="5050230"/>
              <a:ext cx="2375107" cy="276999"/>
            </a:xfrm>
            <a:prstGeom prst="rect">
              <a:avLst/>
            </a:prstGeom>
            <a:noFill/>
          </p:spPr>
          <p:txBody>
            <a:bodyPr wrap="square" rtlCol="0">
              <a:spAutoFit/>
            </a:bodyPr>
            <a:lstStyle/>
            <a:p>
              <a:pPr algn="ctr"/>
              <a:r>
                <a:rPr lang="id-ID" sz="1200">
                  <a:solidFill>
                    <a:schemeClr val="bg1"/>
                  </a:solidFill>
                  <a:latin typeface="Lato Heavy" panose="020F0902020204030203" pitchFamily="34" charset="0"/>
                  <a:cs typeface="Lato Heavy" panose="020F0902020204030203" pitchFamily="34" charset="0"/>
                </a:rPr>
                <a:t>CLIENTS</a:t>
              </a:r>
              <a:endParaRPr lang="en-US" sz="1200">
                <a:solidFill>
                  <a:schemeClr val="bg1"/>
                </a:solidFill>
                <a:latin typeface="Lato Heavy" panose="020F0902020204030203" pitchFamily="34" charset="0"/>
                <a:cs typeface="Lato Heavy" panose="020F0902020204030203" pitchFamily="34" charset="0"/>
              </a:endParaRPr>
            </a:p>
          </p:txBody>
        </p:sp>
      </p:grpSp>
      <p:sp>
        <p:nvSpPr>
          <p:cNvPr id="20" name="TextBox 19"/>
          <p:cNvSpPr txBox="1"/>
          <p:nvPr/>
        </p:nvSpPr>
        <p:spPr>
          <a:xfrm>
            <a:off x="334667" y="6614990"/>
            <a:ext cx="2501882" cy="1426096"/>
          </a:xfrm>
          <a:prstGeom prst="rect">
            <a:avLst/>
          </a:prstGeom>
          <a:noFill/>
        </p:spPr>
        <p:txBody>
          <a:bodyPr wrap="square" lIns="91440" tIns="45720" rIns="91440" bIns="45720" rtlCol="0">
            <a:spAutoFit/>
          </a:bodyPr>
          <a:lstStyle/>
          <a:p>
            <a:pPr algn="ctr"/>
            <a:r>
              <a:rPr lang="id-ID" sz="1467" b="1">
                <a:solidFill>
                  <a:schemeClr val="bg1"/>
                </a:solidFill>
                <a:cs typeface="Calibri"/>
              </a:rPr>
              <a:t>Lorem ipsum </a:t>
            </a:r>
            <a:r>
              <a:rPr lang="id-ID" sz="1200">
                <a:solidFill>
                  <a:schemeClr val="bg1"/>
                </a:solidFill>
                <a:latin typeface="Calibri Light"/>
                <a:cs typeface="Calibri Light"/>
              </a:rPr>
              <a:t>dolor sit amet consectetuer adipiscing elit, sed diam nonummy nibh euismod tincidunt ut laoreet dolore magna aliquam erat volutpat. Ut wisi enim ad minim veniam, ut laoreet dolore magna aliquam erat</a:t>
            </a:r>
            <a:endParaRPr lang="en-US" sz="1200">
              <a:solidFill>
                <a:schemeClr val="bg1"/>
              </a:solidFill>
              <a:latin typeface="Roboto Thin" charset="0"/>
              <a:ea typeface="Roboto Thin" charset="0"/>
              <a:cs typeface="Roboto Thin" charset="0"/>
            </a:endParaRPr>
          </a:p>
        </p:txBody>
      </p:sp>
      <p:sp>
        <p:nvSpPr>
          <p:cNvPr id="24" name="TextBox 23"/>
          <p:cNvSpPr txBox="1"/>
          <p:nvPr/>
        </p:nvSpPr>
        <p:spPr>
          <a:xfrm>
            <a:off x="3845359" y="6586013"/>
            <a:ext cx="2375107" cy="1384995"/>
          </a:xfrm>
          <a:prstGeom prst="rect">
            <a:avLst/>
          </a:prstGeom>
          <a:noFill/>
        </p:spPr>
        <p:txBody>
          <a:bodyPr wrap="square" lIns="91440" tIns="45720" rIns="91440" bIns="45720" rtlCol="0">
            <a:spAutoFit/>
          </a:bodyPr>
          <a:lstStyle/>
          <a:p>
            <a:r>
              <a:rPr lang="id-ID" sz="1400" b="1">
                <a:solidFill>
                  <a:schemeClr val="bg1"/>
                </a:solidFill>
                <a:cs typeface="Calibri"/>
              </a:rPr>
              <a:t>Lorem ipsum </a:t>
            </a:r>
            <a:r>
              <a:rPr lang="id-ID" sz="1400">
                <a:solidFill>
                  <a:schemeClr val="bg1"/>
                </a:solidFill>
                <a:latin typeface="Calibri Light"/>
                <a:cs typeface="Calibri Light"/>
              </a:rPr>
              <a:t>dolor sit amet consectetuer adipiscing elit, sed diam nonummy nibh euismod tincidunt ut laoreet dolore magna aliquam erat volutpat. Ut wisi enim ad </a:t>
            </a:r>
            <a:endParaRPr lang="en-US" sz="1400">
              <a:solidFill>
                <a:schemeClr val="bg1"/>
              </a:solidFill>
              <a:latin typeface="Roboto Thin" charset="0"/>
              <a:ea typeface="Roboto Thin" charset="0"/>
              <a:cs typeface="Roboto Thin" charset="0"/>
            </a:endParaRPr>
          </a:p>
        </p:txBody>
      </p:sp>
      <p:sp>
        <p:nvSpPr>
          <p:cNvPr id="25" name="TextBox 24"/>
          <p:cNvSpPr txBox="1"/>
          <p:nvPr/>
        </p:nvSpPr>
        <p:spPr>
          <a:xfrm>
            <a:off x="3845359" y="5971642"/>
            <a:ext cx="2375107" cy="338554"/>
          </a:xfrm>
          <a:prstGeom prst="rect">
            <a:avLst/>
          </a:prstGeom>
          <a:noFill/>
        </p:spPr>
        <p:txBody>
          <a:bodyPr wrap="square" rtlCol="0">
            <a:spAutoFit/>
          </a:bodyPr>
          <a:lstStyle/>
          <a:p>
            <a:r>
              <a:rPr lang="id-ID" sz="1600">
                <a:solidFill>
                  <a:schemeClr val="bg1"/>
                </a:solidFill>
                <a:latin typeface="Lato Black" panose="020F0A02020204030203" pitchFamily="34" charset="0"/>
                <a:cs typeface="Lato Black" panose="020F0A02020204030203" pitchFamily="34" charset="0"/>
              </a:rPr>
              <a:t>E-COMMERCE</a:t>
            </a:r>
            <a:endParaRPr lang="en-US" sz="1600">
              <a:solidFill>
                <a:schemeClr val="bg1"/>
              </a:solidFill>
              <a:latin typeface="Lato Black" panose="020F0A02020204030203" pitchFamily="34" charset="0"/>
              <a:cs typeface="Lato Black" panose="020F0A02020204030203" pitchFamily="34" charset="0"/>
            </a:endParaRPr>
          </a:p>
        </p:txBody>
      </p:sp>
      <p:cxnSp>
        <p:nvCxnSpPr>
          <p:cNvPr id="26" name="Straight Connector 25"/>
          <p:cNvCxnSpPr/>
          <p:nvPr/>
        </p:nvCxnSpPr>
        <p:spPr>
          <a:xfrm>
            <a:off x="3940609" y="6443137"/>
            <a:ext cx="521853"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3845359" y="1541530"/>
            <a:ext cx="2375107" cy="1384995"/>
          </a:xfrm>
          <a:prstGeom prst="rect">
            <a:avLst/>
          </a:prstGeom>
          <a:noFill/>
        </p:spPr>
        <p:txBody>
          <a:bodyPr wrap="square" lIns="91440" tIns="45720" rIns="91440" bIns="45720" rtlCol="0">
            <a:spAutoFit/>
          </a:bodyPr>
          <a:lstStyle/>
          <a:p>
            <a:r>
              <a:rPr lang="id-ID" sz="1400" b="1">
                <a:solidFill>
                  <a:schemeClr val="tx1">
                    <a:lumMod val="95000"/>
                    <a:lumOff val="5000"/>
                  </a:schemeClr>
                </a:solidFill>
                <a:cs typeface="Calibri"/>
              </a:rPr>
              <a:t>Lorem ipsum </a:t>
            </a:r>
            <a:r>
              <a:rPr lang="id-ID" sz="1400">
                <a:solidFill>
                  <a:schemeClr val="tx1">
                    <a:lumMod val="95000"/>
                    <a:lumOff val="5000"/>
                  </a:schemeClr>
                </a:solidFill>
                <a:latin typeface="Calibri Light"/>
                <a:cs typeface="Calibri Light"/>
              </a:rPr>
              <a:t>dolor sit amet consectetuer adipiscing elit, sed diam nonummy nibh euismod tincidunt ut laoreet dolore magna aliquam erat volutpat. Ut wisi enim ad </a:t>
            </a:r>
            <a:endParaRPr lang="en-US" sz="1400">
              <a:solidFill>
                <a:schemeClr val="tx1">
                  <a:lumMod val="95000"/>
                  <a:lumOff val="5000"/>
                </a:schemeClr>
              </a:solidFill>
              <a:latin typeface="Roboto Thin" charset="0"/>
              <a:ea typeface="Roboto Thin" charset="0"/>
              <a:cs typeface="Roboto Thin" charset="0"/>
            </a:endParaRPr>
          </a:p>
        </p:txBody>
      </p:sp>
      <p:sp>
        <p:nvSpPr>
          <p:cNvPr id="28" name="TextBox 27"/>
          <p:cNvSpPr txBox="1"/>
          <p:nvPr/>
        </p:nvSpPr>
        <p:spPr>
          <a:xfrm>
            <a:off x="3845359" y="927159"/>
            <a:ext cx="2375107" cy="338554"/>
          </a:xfrm>
          <a:prstGeom prst="rect">
            <a:avLst/>
          </a:prstGeom>
          <a:noFill/>
        </p:spPr>
        <p:txBody>
          <a:bodyPr wrap="square" rtlCol="0">
            <a:spAutoFit/>
          </a:bodyPr>
          <a:lstStyle/>
          <a:p>
            <a:r>
              <a:rPr lang="id-ID" sz="1600">
                <a:solidFill>
                  <a:schemeClr val="tx1">
                    <a:lumMod val="95000"/>
                    <a:lumOff val="5000"/>
                  </a:schemeClr>
                </a:solidFill>
                <a:latin typeface="Lato Black" panose="020F0A02020204030203" pitchFamily="34" charset="0"/>
                <a:cs typeface="Lato Black" panose="020F0A02020204030203" pitchFamily="34" charset="0"/>
              </a:rPr>
              <a:t>SEO</a:t>
            </a:r>
            <a:endParaRPr lang="en-US" sz="1600">
              <a:solidFill>
                <a:schemeClr val="tx1">
                  <a:lumMod val="95000"/>
                  <a:lumOff val="5000"/>
                </a:schemeClr>
              </a:solidFill>
              <a:latin typeface="Lato Black" panose="020F0A02020204030203" pitchFamily="34" charset="0"/>
              <a:cs typeface="Lato Black" panose="020F0A02020204030203" pitchFamily="34" charset="0"/>
            </a:endParaRPr>
          </a:p>
        </p:txBody>
      </p:sp>
      <p:cxnSp>
        <p:nvCxnSpPr>
          <p:cNvPr id="29" name="Straight Connector 28"/>
          <p:cNvCxnSpPr/>
          <p:nvPr/>
        </p:nvCxnSpPr>
        <p:spPr>
          <a:xfrm>
            <a:off x="3940609" y="1398654"/>
            <a:ext cx="521853" cy="0"/>
          </a:xfrm>
          <a:prstGeom prst="line">
            <a:avLst/>
          </a:prstGeom>
          <a:ln w="222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1"/>
          </p:nvPr>
        </p:nvSpPr>
        <p:spPr/>
        <p:txBody>
          <a:bodyPr/>
          <a:lstStyle/>
          <a:p>
            <a:endParaRPr lang="en-US"/>
          </a:p>
        </p:txBody>
      </p:sp>
    </p:spTree>
    <p:extLst>
      <p:ext uri="{BB962C8B-B14F-4D97-AF65-F5344CB8AC3E}">
        <p14:creationId xmlns:p14="http://schemas.microsoft.com/office/powerpoint/2010/main" val="3721850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4870852" y="6952596"/>
            <a:ext cx="477844" cy="477844"/>
            <a:chOff x="7275629" y="3045147"/>
            <a:chExt cx="464344" cy="464344"/>
          </a:xfrm>
          <a:solidFill>
            <a:schemeClr val="tx2"/>
          </a:solidFill>
        </p:grpSpPr>
        <p:sp>
          <p:nvSpPr>
            <p:cNvPr id="51" name="AutoShape 56"/>
            <p:cNvSpPr>
              <a:spLocks/>
            </p:cNvSpPr>
            <p:nvPr/>
          </p:nvSpPr>
          <p:spPr bwMode="auto">
            <a:xfrm>
              <a:off x="7275629"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2" name="AutoShape 57"/>
            <p:cNvSpPr>
              <a:spLocks/>
            </p:cNvSpPr>
            <p:nvPr/>
          </p:nvSpPr>
          <p:spPr bwMode="auto">
            <a:xfrm>
              <a:off x="7594717" y="304514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3" name="AutoShape 58"/>
            <p:cNvSpPr>
              <a:spLocks/>
            </p:cNvSpPr>
            <p:nvPr/>
          </p:nvSpPr>
          <p:spPr bwMode="auto">
            <a:xfrm>
              <a:off x="7435173" y="304514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grpSp>
      <p:sp>
        <p:nvSpPr>
          <p:cNvPr id="8" name="Rectangle 7"/>
          <p:cNvSpPr/>
          <p:nvPr/>
        </p:nvSpPr>
        <p:spPr>
          <a:xfrm>
            <a:off x="0" y="0"/>
            <a:ext cx="3429000" cy="4426974"/>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Rectangle 10"/>
          <p:cNvSpPr/>
          <p:nvPr/>
        </p:nvSpPr>
        <p:spPr>
          <a:xfrm>
            <a:off x="3429000" y="4426975"/>
            <a:ext cx="3429000" cy="22641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TextBox 12"/>
          <p:cNvSpPr txBox="1"/>
          <p:nvPr/>
        </p:nvSpPr>
        <p:spPr>
          <a:xfrm>
            <a:off x="481022" y="2490749"/>
            <a:ext cx="2466957" cy="1323439"/>
          </a:xfrm>
          <a:prstGeom prst="rect">
            <a:avLst/>
          </a:prstGeom>
          <a:noFill/>
        </p:spPr>
        <p:txBody>
          <a:bodyPr wrap="none" rtlCol="0">
            <a:spAutoFit/>
          </a:bodyPr>
          <a:lstStyle/>
          <a:p>
            <a:r>
              <a:rPr lang="en-US" sz="4000">
                <a:solidFill>
                  <a:schemeClr val="bg1"/>
                </a:solidFill>
                <a:latin typeface="Montserrat" panose="00000500000000000000" pitchFamily="50" charset="0"/>
              </a:rPr>
              <a:t>OUR</a:t>
            </a:r>
          </a:p>
          <a:p>
            <a:r>
              <a:rPr lang="en-US" sz="4000" b="1">
                <a:gradFill flip="none" rotWithShape="1">
                  <a:gsLst>
                    <a:gs pos="0">
                      <a:schemeClr val="bg1"/>
                    </a:gs>
                    <a:gs pos="34000">
                      <a:schemeClr val="accent2"/>
                    </a:gs>
                    <a:gs pos="100000">
                      <a:schemeClr val="accent1"/>
                    </a:gs>
                  </a:gsLst>
                  <a:lin ang="2700000" scaled="1"/>
                  <a:tileRect/>
                </a:gradFill>
                <a:latin typeface="Montserrat" panose="00000500000000000000" pitchFamily="50" charset="0"/>
              </a:rPr>
              <a:t>SERVICE</a:t>
            </a:r>
            <a:endParaRPr lang="id-ID" sz="4000" b="1">
              <a:gradFill flip="none" rotWithShape="1">
                <a:gsLst>
                  <a:gs pos="0">
                    <a:schemeClr val="bg1"/>
                  </a:gs>
                  <a:gs pos="34000">
                    <a:schemeClr val="accent2"/>
                  </a:gs>
                  <a:gs pos="100000">
                    <a:schemeClr val="accent1"/>
                  </a:gs>
                </a:gsLst>
                <a:lin ang="2700000" scaled="1"/>
                <a:tileRect/>
              </a:gradFill>
              <a:latin typeface="Montserrat" panose="00000500000000000000" pitchFamily="50" charset="0"/>
            </a:endParaRPr>
          </a:p>
        </p:txBody>
      </p:sp>
      <p:grpSp>
        <p:nvGrpSpPr>
          <p:cNvPr id="22" name="Group 21"/>
          <p:cNvGrpSpPr/>
          <p:nvPr/>
        </p:nvGrpSpPr>
        <p:grpSpPr>
          <a:xfrm>
            <a:off x="381879" y="4812865"/>
            <a:ext cx="2665245" cy="1581521"/>
            <a:chOff x="381878" y="5266434"/>
            <a:chExt cx="2665245" cy="1581521"/>
          </a:xfrm>
        </p:grpSpPr>
        <p:grpSp>
          <p:nvGrpSpPr>
            <p:cNvPr id="21" name="Group 20"/>
            <p:cNvGrpSpPr/>
            <p:nvPr/>
          </p:nvGrpSpPr>
          <p:grpSpPr>
            <a:xfrm>
              <a:off x="1441036" y="5266434"/>
              <a:ext cx="478660" cy="448436"/>
              <a:chOff x="1441036" y="5075934"/>
              <a:chExt cx="478660" cy="448436"/>
            </a:xfrm>
          </p:grpSpPr>
          <p:sp>
            <p:nvSpPr>
              <p:cNvPr id="15" name="AutoShape 110"/>
              <p:cNvSpPr>
                <a:spLocks/>
              </p:cNvSpPr>
              <p:nvPr/>
            </p:nvSpPr>
            <p:spPr bwMode="auto">
              <a:xfrm>
                <a:off x="1501481" y="5135562"/>
                <a:ext cx="357770" cy="2393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tx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16" name="AutoShape 111"/>
              <p:cNvSpPr>
                <a:spLocks/>
              </p:cNvSpPr>
              <p:nvPr/>
            </p:nvSpPr>
            <p:spPr bwMode="auto">
              <a:xfrm>
                <a:off x="1441036" y="5075934"/>
                <a:ext cx="478660" cy="4484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tx2"/>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grpSp>
        <p:sp>
          <p:nvSpPr>
            <p:cNvPr id="18" name="Rectangle 17"/>
            <p:cNvSpPr/>
            <p:nvPr/>
          </p:nvSpPr>
          <p:spPr>
            <a:xfrm>
              <a:off x="381878" y="6201624"/>
              <a:ext cx="2665245" cy="646331"/>
            </a:xfrm>
            <a:prstGeom prst="rect">
              <a:avLst/>
            </a:prstGeom>
          </p:spPr>
          <p:txBody>
            <a:bodyPr wrap="square">
              <a:spAutoFit/>
            </a:bodyPr>
            <a:lstStyle/>
            <a:p>
              <a:pPr algn="ctr"/>
              <a:r>
                <a:rPr lang="en-US" sz="1200">
                  <a:solidFill>
                    <a:schemeClr val="tx1">
                      <a:lumMod val="50000"/>
                      <a:lumOff val="50000"/>
                    </a:schemeClr>
                  </a:solidFill>
                  <a:cs typeface="Calibri"/>
                </a:rPr>
                <a:t>This is a placeholder text. This text can be replaced with your own text. The text demonstrates how.</a:t>
              </a:r>
              <a:endParaRPr lang="id-ID" sz="1200"/>
            </a:p>
          </p:txBody>
        </p:sp>
        <p:sp>
          <p:nvSpPr>
            <p:cNvPr id="19" name="TextBox 18"/>
            <p:cNvSpPr txBox="1"/>
            <p:nvPr/>
          </p:nvSpPr>
          <p:spPr>
            <a:xfrm>
              <a:off x="885042" y="5853291"/>
              <a:ext cx="1658917" cy="338554"/>
            </a:xfrm>
            <a:prstGeom prst="rect">
              <a:avLst/>
            </a:prstGeom>
            <a:noFill/>
          </p:spPr>
          <p:txBody>
            <a:bodyPr wrap="none" rtlCol="0">
              <a:spAutoFit/>
            </a:bodyPr>
            <a:lstStyle/>
            <a:p>
              <a:pPr algn="ctr"/>
              <a:r>
                <a:rPr lang="en-US" sz="1600" b="1">
                  <a:solidFill>
                    <a:schemeClr val="tx1">
                      <a:lumMod val="85000"/>
                      <a:lumOff val="15000"/>
                    </a:schemeClr>
                  </a:solidFill>
                  <a:latin typeface="Montserrat" panose="00000500000000000000" pitchFamily="50" charset="0"/>
                </a:rPr>
                <a:t>Your text here</a:t>
              </a:r>
              <a:endParaRPr lang="id-ID" sz="1600" b="1">
                <a:solidFill>
                  <a:schemeClr val="tx1">
                    <a:lumMod val="85000"/>
                    <a:lumOff val="15000"/>
                  </a:schemeClr>
                </a:solidFill>
                <a:latin typeface="Montserrat" panose="00000500000000000000" pitchFamily="50" charset="0"/>
              </a:endParaRPr>
            </a:p>
          </p:txBody>
        </p:sp>
      </p:grpSp>
      <p:sp>
        <p:nvSpPr>
          <p:cNvPr id="25" name="Rectangle 24"/>
          <p:cNvSpPr/>
          <p:nvPr/>
        </p:nvSpPr>
        <p:spPr>
          <a:xfrm>
            <a:off x="3810879" y="5748055"/>
            <a:ext cx="2665245" cy="646331"/>
          </a:xfrm>
          <a:prstGeom prst="rect">
            <a:avLst/>
          </a:prstGeom>
        </p:spPr>
        <p:txBody>
          <a:bodyPr wrap="square">
            <a:spAutoFit/>
          </a:bodyPr>
          <a:lstStyle/>
          <a:p>
            <a:pPr algn="ctr"/>
            <a:r>
              <a:rPr lang="en-US" sz="1200">
                <a:solidFill>
                  <a:schemeClr val="bg1"/>
                </a:solidFill>
                <a:cs typeface="Calibri"/>
              </a:rPr>
              <a:t>This is a placeholder text. This text can be replaced with your own text. The text demonstrates how.</a:t>
            </a:r>
            <a:endParaRPr lang="id-ID" sz="1200">
              <a:solidFill>
                <a:schemeClr val="bg1"/>
              </a:solidFill>
            </a:endParaRPr>
          </a:p>
        </p:txBody>
      </p:sp>
      <p:sp>
        <p:nvSpPr>
          <p:cNvPr id="26" name="TextBox 25"/>
          <p:cNvSpPr txBox="1"/>
          <p:nvPr/>
        </p:nvSpPr>
        <p:spPr>
          <a:xfrm>
            <a:off x="4314043" y="5399721"/>
            <a:ext cx="1658917" cy="338554"/>
          </a:xfrm>
          <a:prstGeom prst="rect">
            <a:avLst/>
          </a:prstGeom>
          <a:noFill/>
        </p:spPr>
        <p:txBody>
          <a:bodyPr wrap="none" rtlCol="0">
            <a:spAutoFit/>
          </a:bodyPr>
          <a:lstStyle/>
          <a:p>
            <a:pPr algn="ctr"/>
            <a:r>
              <a:rPr lang="en-US" sz="1600" b="1">
                <a:solidFill>
                  <a:schemeClr val="bg1"/>
                </a:solidFill>
                <a:latin typeface="Montserrat" panose="00000500000000000000" pitchFamily="50" charset="0"/>
              </a:rPr>
              <a:t>Your text here</a:t>
            </a:r>
            <a:endParaRPr lang="id-ID" sz="1600" b="1">
              <a:solidFill>
                <a:schemeClr val="bg1"/>
              </a:solidFill>
              <a:latin typeface="Montserrat" panose="00000500000000000000" pitchFamily="50" charset="0"/>
            </a:endParaRPr>
          </a:p>
        </p:txBody>
      </p:sp>
      <p:sp>
        <p:nvSpPr>
          <p:cNvPr id="30" name="AutoShape 59"/>
          <p:cNvSpPr>
            <a:spLocks/>
          </p:cNvSpPr>
          <p:nvPr/>
        </p:nvSpPr>
        <p:spPr bwMode="auto">
          <a:xfrm>
            <a:off x="4821435" y="4798160"/>
            <a:ext cx="478660" cy="4778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33" name="Rectangle 32"/>
          <p:cNvSpPr/>
          <p:nvPr/>
        </p:nvSpPr>
        <p:spPr>
          <a:xfrm>
            <a:off x="381879" y="7909823"/>
            <a:ext cx="2665245" cy="646331"/>
          </a:xfrm>
          <a:prstGeom prst="rect">
            <a:avLst/>
          </a:prstGeom>
        </p:spPr>
        <p:txBody>
          <a:bodyPr wrap="square">
            <a:spAutoFit/>
          </a:bodyPr>
          <a:lstStyle/>
          <a:p>
            <a:pPr algn="ctr"/>
            <a:r>
              <a:rPr lang="en-US" sz="1200">
                <a:solidFill>
                  <a:schemeClr val="tx1">
                    <a:lumMod val="50000"/>
                    <a:lumOff val="50000"/>
                  </a:schemeClr>
                </a:solidFill>
                <a:cs typeface="Calibri"/>
              </a:rPr>
              <a:t>This is a placeholder text. This text can be replaced with your own text. The text demonstrates how.</a:t>
            </a:r>
            <a:endParaRPr lang="id-ID" sz="1200"/>
          </a:p>
        </p:txBody>
      </p:sp>
      <p:sp>
        <p:nvSpPr>
          <p:cNvPr id="34" name="TextBox 33"/>
          <p:cNvSpPr txBox="1"/>
          <p:nvPr/>
        </p:nvSpPr>
        <p:spPr>
          <a:xfrm>
            <a:off x="885043" y="7561489"/>
            <a:ext cx="1658917" cy="338554"/>
          </a:xfrm>
          <a:prstGeom prst="rect">
            <a:avLst/>
          </a:prstGeom>
          <a:noFill/>
        </p:spPr>
        <p:txBody>
          <a:bodyPr wrap="none" rtlCol="0">
            <a:spAutoFit/>
          </a:bodyPr>
          <a:lstStyle/>
          <a:p>
            <a:pPr algn="ctr"/>
            <a:r>
              <a:rPr lang="en-US" sz="1600" b="1">
                <a:solidFill>
                  <a:schemeClr val="tx1">
                    <a:lumMod val="85000"/>
                    <a:lumOff val="15000"/>
                  </a:schemeClr>
                </a:solidFill>
                <a:latin typeface="Montserrat" panose="00000500000000000000" pitchFamily="50" charset="0"/>
              </a:rPr>
              <a:t>Your text here</a:t>
            </a:r>
            <a:endParaRPr lang="id-ID" sz="1600" b="1">
              <a:solidFill>
                <a:schemeClr val="tx1">
                  <a:lumMod val="85000"/>
                  <a:lumOff val="15000"/>
                </a:schemeClr>
              </a:solidFill>
              <a:latin typeface="Montserrat" panose="00000500000000000000" pitchFamily="50" charset="0"/>
            </a:endParaRPr>
          </a:p>
        </p:txBody>
      </p:sp>
      <p:sp>
        <p:nvSpPr>
          <p:cNvPr id="39" name="Rectangle 38"/>
          <p:cNvSpPr/>
          <p:nvPr/>
        </p:nvSpPr>
        <p:spPr>
          <a:xfrm>
            <a:off x="3810879" y="7909823"/>
            <a:ext cx="2665245" cy="646331"/>
          </a:xfrm>
          <a:prstGeom prst="rect">
            <a:avLst/>
          </a:prstGeom>
        </p:spPr>
        <p:txBody>
          <a:bodyPr wrap="square">
            <a:spAutoFit/>
          </a:bodyPr>
          <a:lstStyle/>
          <a:p>
            <a:pPr algn="ctr"/>
            <a:r>
              <a:rPr lang="en-US" sz="1200">
                <a:solidFill>
                  <a:schemeClr val="tx1">
                    <a:lumMod val="50000"/>
                    <a:lumOff val="50000"/>
                  </a:schemeClr>
                </a:solidFill>
                <a:cs typeface="Calibri"/>
              </a:rPr>
              <a:t>This is a placeholder text. This text can be replaced with your own text. The text demonstrates how.</a:t>
            </a:r>
            <a:endParaRPr lang="id-ID" sz="1200"/>
          </a:p>
        </p:txBody>
      </p:sp>
      <p:sp>
        <p:nvSpPr>
          <p:cNvPr id="40" name="TextBox 39"/>
          <p:cNvSpPr txBox="1"/>
          <p:nvPr/>
        </p:nvSpPr>
        <p:spPr>
          <a:xfrm>
            <a:off x="4314043" y="7561489"/>
            <a:ext cx="1658917" cy="338554"/>
          </a:xfrm>
          <a:prstGeom prst="rect">
            <a:avLst/>
          </a:prstGeom>
          <a:noFill/>
        </p:spPr>
        <p:txBody>
          <a:bodyPr wrap="none" rtlCol="0">
            <a:spAutoFit/>
          </a:bodyPr>
          <a:lstStyle/>
          <a:p>
            <a:pPr algn="ctr"/>
            <a:r>
              <a:rPr lang="en-US" sz="1600" b="1">
                <a:solidFill>
                  <a:schemeClr val="tx1">
                    <a:lumMod val="85000"/>
                    <a:lumOff val="15000"/>
                  </a:schemeClr>
                </a:solidFill>
                <a:latin typeface="Montserrat" panose="00000500000000000000" pitchFamily="50" charset="0"/>
              </a:rPr>
              <a:t>Your text here</a:t>
            </a:r>
            <a:endParaRPr lang="id-ID" sz="1600" b="1">
              <a:solidFill>
                <a:schemeClr val="tx1">
                  <a:lumMod val="85000"/>
                  <a:lumOff val="15000"/>
                </a:schemeClr>
              </a:solidFill>
              <a:latin typeface="Montserrat" panose="00000500000000000000" pitchFamily="50" charset="0"/>
            </a:endParaRPr>
          </a:p>
        </p:txBody>
      </p:sp>
      <p:grpSp>
        <p:nvGrpSpPr>
          <p:cNvPr id="54" name="Group 53"/>
          <p:cNvGrpSpPr/>
          <p:nvPr/>
        </p:nvGrpSpPr>
        <p:grpSpPr>
          <a:xfrm>
            <a:off x="1443812" y="6944408"/>
            <a:ext cx="477844" cy="478660"/>
            <a:chOff x="7275629" y="3973834"/>
            <a:chExt cx="464344" cy="465138"/>
          </a:xfrm>
          <a:solidFill>
            <a:schemeClr val="tx2"/>
          </a:solidFill>
        </p:grpSpPr>
        <p:sp>
          <p:nvSpPr>
            <p:cNvPr id="55"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6"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7"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8"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59"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sp>
          <p:nvSpPr>
            <p:cNvPr id="60"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latin typeface="Calibri" panose="020F0502020204030204" pitchFamily="34" charset="0"/>
                <a:sym typeface="Gill Sans" charset="0"/>
              </a:endParaRPr>
            </a:p>
          </p:txBody>
        </p:sp>
      </p:grpSp>
      <p:pic>
        <p:nvPicPr>
          <p:cNvPr id="6" name="Picture Placeholder 5">
            <a:extLst>
              <a:ext uri="{FF2B5EF4-FFF2-40B4-BE49-F238E27FC236}">
                <a16:creationId xmlns:a16="http://schemas.microsoft.com/office/drawing/2014/main" id="{7A2CDC60-DEAF-4975-A7CD-A4FFE97E5E34}"/>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84811464"/>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b2f2babebaee9fbc3bc5c48f73496bc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cfce3718089e2fb26ce17d2f0d094733"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Control xmlns="http://schemas.microsoft.com/VisualStudio/2011/storyboarding/control">
  <Id Name="System.Storyboarding.Common.ProgressBar" Revision="1" Stencil="System.Storyboarding.Common" StencilVersion="0.1"/>
</Control>
</file>

<file path=customXml/item3.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4.xml><?xml version="1.0" encoding="utf-8"?>
<Control xmlns="http://schemas.microsoft.com/VisualStudio/2011/storyboarding/control">
  <Id Name="System.Storyboarding.Common.MousePointer" Revision="1" Stencil="System.Storyboarding.Common" StencilVersion="0.1"/>
</Control>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4C13D2-2452-405B-AD7A-9606BC37C41D}">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039C1B4-2D02-4D0D-A767-DF34E225191E}">
  <ds:schemaRefs>
    <ds:schemaRef ds:uri="http://schemas.microsoft.com/VisualStudio/2011/storyboarding/control"/>
  </ds:schemaRefs>
</ds:datastoreItem>
</file>

<file path=customXml/itemProps3.xml><?xml version="1.0" encoding="utf-8"?>
<ds:datastoreItem xmlns:ds="http://schemas.openxmlformats.org/officeDocument/2006/customXml" ds:itemID="{63B027B0-A198-4A93-ACB4-9D9F566A1973}">
  <ds:schemaRefs>
    <ds:schemaRef ds:uri="ba64f991-e6fd-4bbc-ac0b-145dce244843"/>
    <ds:schemaRef ds:uri="e6f95391-37ae-4813-9d31-943f64a4fe2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XML/1998/namespace"/>
  </ds:schemaRefs>
</ds:datastoreItem>
</file>

<file path=customXml/itemProps4.xml><?xml version="1.0" encoding="utf-8"?>
<ds:datastoreItem xmlns:ds="http://schemas.openxmlformats.org/officeDocument/2006/customXml" ds:itemID="{02A87BCD-3231-411F-81E5-46801845510D}">
  <ds:schemaRefs>
    <ds:schemaRef ds:uri="http://schemas.microsoft.com/VisualStudio/2011/storyboarding/control"/>
  </ds:schemaRefs>
</ds:datastoreItem>
</file>

<file path=customXml/itemProps5.xml><?xml version="1.0" encoding="utf-8"?>
<ds:datastoreItem xmlns:ds="http://schemas.openxmlformats.org/officeDocument/2006/customXml" ds:itemID="{140606C2-CD56-45A9-BD1C-012AD05854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Letter Paper (8.5x11 in)</PresentationFormat>
  <Slides>127</Slides>
  <Notes>29</Notes>
  <HiddenSlides>0</HiddenSlides>
  <ScaleCrop>false</ScaleCrop>
  <HeadingPairs>
    <vt:vector size="4" baseType="variant">
      <vt:variant>
        <vt:lpstr>Theme</vt:lpstr>
      </vt:variant>
      <vt:variant>
        <vt:i4>1</vt:i4>
      </vt:variant>
      <vt:variant>
        <vt:lpstr>Slide Titles</vt:lpstr>
      </vt:variant>
      <vt:variant>
        <vt:i4>127</vt:i4>
      </vt:variant>
    </vt:vector>
  </HeadingPairs>
  <TitlesOfParts>
    <vt:vector size="128" baseType="lpstr">
      <vt:lpstr>1_Office Theme</vt:lpstr>
      <vt:lpstr>Astec Training  SIMULATOR pilot A Custom VR Training Simulator for Trunnion Adjustment</vt:lpstr>
      <vt:lpstr>Contents</vt:lpstr>
      <vt:lpstr>PROJECT OVERVIEW</vt:lpstr>
      <vt:lpstr>Project Overview</vt:lpstr>
      <vt:lpstr>Why ForgeFX</vt:lpstr>
      <vt:lpstr>Why ForgeFX</vt:lpstr>
      <vt:lpstr>Project Features</vt:lpstr>
      <vt:lpstr>FORGESIM™ FRAMEWORK</vt:lpstr>
      <vt:lpstr>ForgeSIM™ Framework</vt:lpstr>
      <vt:lpstr>Virtual  Equipment and environment </vt:lpstr>
      <vt:lpstr>Virtual Equipment and Environment</vt:lpstr>
      <vt:lpstr>Hand Tracking</vt:lpstr>
      <vt:lpstr>Hand Tracking</vt:lpstr>
      <vt:lpstr>User Interface</vt:lpstr>
      <vt:lpstr>User Interface</vt:lpstr>
      <vt:lpstr>Audio Narration</vt:lpstr>
      <vt:lpstr>Audio Narration</vt:lpstr>
      <vt:lpstr>Instruction Modes</vt:lpstr>
      <vt:lpstr>Instruction Modes</vt:lpstr>
      <vt:lpstr>Performance Tracking</vt:lpstr>
      <vt:lpstr>Performance Tracking</vt:lpstr>
      <vt:lpstr>Augmented Reality Training</vt:lpstr>
      <vt:lpstr>AUGMENTED REALITY training Lesson</vt:lpstr>
      <vt:lpstr>LESSON CONTENT</vt:lpstr>
      <vt:lpstr>Lesson Example</vt:lpstr>
      <vt:lpstr>PRICE OPTIONS</vt:lpstr>
      <vt:lpstr>Product Ownership</vt:lpstr>
      <vt:lpstr>Simulator ROI</vt:lpstr>
      <vt:lpstr>PowerPoint Presentation</vt:lpstr>
      <vt:lpstr>On Target? Select your Target.  We’ll Deliver Results.</vt:lpstr>
      <vt:lpstr>Development Process</vt:lpstr>
      <vt:lpstr>Development Milestones</vt:lpstr>
      <vt:lpstr>Production Schedule</vt:lpstr>
      <vt:lpstr>PowerPoint Presentation</vt:lpstr>
      <vt:lpstr>PowerPoint Presentation</vt:lpstr>
      <vt:lpstr>Agile Methodology</vt:lpstr>
      <vt:lpstr>Game Engine Technology</vt:lpstr>
      <vt:lpstr>Quality Assurance Testing</vt:lpstr>
      <vt:lpstr>IN CONCLUSION</vt:lpstr>
      <vt:lpstr>Looking Forward</vt:lpstr>
      <vt:lpstr>Let’s Get Started!</vt:lpstr>
      <vt:lpstr>Appendix A: About ForgeFX</vt:lpstr>
      <vt:lpstr>Company Structure</vt:lpstr>
      <vt:lpstr>Company Leadership</vt:lpstr>
      <vt:lpstr>Project Team Leads</vt:lpstr>
      <vt:lpstr>Project Team Leads</vt:lpstr>
      <vt:lpstr>Project Specialists</vt:lpstr>
      <vt:lpstr>Appendix B: Recent Projects</vt:lpstr>
      <vt:lpstr>Selected Clients</vt:lpstr>
      <vt:lpstr>StrataTech Education Group</vt:lpstr>
      <vt:lpstr>StrataTech Education Group</vt:lpstr>
      <vt:lpstr>Mixed Reality Trainer</vt:lpstr>
      <vt:lpstr>StrataTech Education Group</vt:lpstr>
      <vt:lpstr>JPEO-CBRND: HoloTrainer</vt:lpstr>
      <vt:lpstr>Vermeer Corporation</vt:lpstr>
      <vt:lpstr>PowerPoint Presentation</vt:lpstr>
      <vt:lpstr>ForgeFX Showcase</vt:lpstr>
      <vt:lpstr>Pierce Manufacturing</vt:lpstr>
      <vt:lpstr>FedEx</vt:lpstr>
      <vt:lpstr>Caterpillar</vt:lpstr>
      <vt:lpstr>JPEO-CBRND: RENDR Tele-Op</vt:lpstr>
      <vt:lpstr>GE Healthcare</vt:lpstr>
      <vt:lpstr>Global Ground Support</vt:lpstr>
      <vt:lpstr>Komatsu</vt:lpstr>
      <vt:lpstr>JLG Industries</vt:lpstr>
      <vt:lpstr>ForgeFX Showcase</vt:lpstr>
      <vt:lpstr>PowerPoint Presentation</vt:lpstr>
      <vt:lpstr>JPEO-CBRND: HoloTrainer</vt:lpstr>
      <vt:lpstr>END</vt:lpstr>
      <vt:lpstr>END</vt:lpstr>
      <vt:lpstr>EXTRAS</vt:lpstr>
      <vt:lpstr>Virtual Equipment</vt:lpstr>
      <vt:lpstr>Virtual Equipment</vt:lpstr>
      <vt:lpstr>Virtual Environment</vt:lpstr>
      <vt:lpstr>LESSON LIST</vt:lpstr>
      <vt:lpstr>Lesson Example (continued)</vt:lpstr>
      <vt:lpstr>Lesson Example</vt:lpstr>
      <vt:lpstr>Lesson Example (continued)</vt:lpstr>
      <vt:lpstr>Fig. 1: Lesson Mockup</vt:lpstr>
      <vt:lpstr>PowerPoint Presentation</vt:lpstr>
      <vt:lpstr>Appendix A: 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Development Agreement</vt:lpstr>
      <vt:lpstr>Proof-of-Concept Development Agreement</vt:lpstr>
      <vt:lpstr>Development Agreement</vt:lpstr>
      <vt:lpstr>PowerPoint Presentation</vt:lpstr>
      <vt:lpstr>Rapid Engagement Incentive</vt:lpstr>
      <vt:lpstr>PowerPoint Presentation</vt:lpstr>
      <vt:lpstr>Economies of Scale</vt:lpstr>
      <vt:lpstr>PowerPoint Presentation</vt:lpstr>
      <vt:lpstr>PowerPoint Presentation</vt:lpstr>
      <vt:lpstr>PowerPoint Presentation</vt:lpstr>
      <vt:lpstr>TRUMPF Group</vt:lpstr>
      <vt:lpstr>Meta Partnership</vt:lpstr>
      <vt:lpstr>PowerPoint Presentation</vt:lpstr>
      <vt:lpstr>PowerPoint Presentation</vt:lpstr>
      <vt:lpstr>Website Price Sheet</vt:lpstr>
      <vt:lpstr>PowerPoint Presentation</vt:lpstr>
      <vt:lpstr>Meta Quest For Business</vt:lpstr>
      <vt:lpstr>Meta Quest for Business Options &amp; Pricing</vt:lpstr>
      <vt:lpstr>PowerPoint Presentation</vt:lpstr>
      <vt:lpstr>PowerPoint Presentation</vt:lpstr>
      <vt:lpstr>Non-Specific Info Page</vt:lpstr>
      <vt:lpstr>Custom Features</vt:lpstr>
      <vt:lpstr>Project Overview</vt:lpstr>
      <vt:lpstr>User Experience</vt:lpstr>
      <vt:lpstr>User Experience</vt:lpstr>
      <vt:lpstr>Custom Features</vt:lpstr>
      <vt:lpstr>Project overview</vt:lpstr>
      <vt:lpstr>PowerPoint Presentation</vt:lpstr>
      <vt:lpstr>Non-Specific Info Page</vt:lpstr>
      <vt:lpstr>BROWSER-BASED  WEBGL DEPLOYMENT</vt:lpstr>
      <vt:lpstr>PHYSICS-BASED  SIMULATION</vt:lpstr>
      <vt:lpstr> INSTRUCTION  MODES</vt:lpstr>
      <vt:lpstr>Simulator Features</vt:lpstr>
      <vt:lpstr>PowerPoint Presentation</vt:lpstr>
      <vt:lpstr>PowerPoint Presentation</vt:lpstr>
      <vt:lpstr>PowerPoint Presentation</vt:lpstr>
      <vt:lpstr>PowerPoint Presentation</vt:lpstr>
      <vt:lpstr>PowerPoint Presentation</vt:lpstr>
      <vt:lpstr>PowerPoint Presentation</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revision>1</cp:revision>
  <cp:lastPrinted>2025-09-08T15:12:00Z</cp:lastPrinted>
  <dcterms:created xsi:type="dcterms:W3CDTF">2020-09-04T00:25:32Z</dcterms:created>
  <dcterms:modified xsi:type="dcterms:W3CDTF">2025-09-08T15:19:02Z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