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91"/>
  </p:notesMasterIdLst>
  <p:handoutMasterIdLst>
    <p:handoutMasterId r:id="rId92"/>
  </p:handoutMasterIdLst>
  <p:sldIdLst>
    <p:sldId id="5141" r:id="rId5"/>
    <p:sldId id="5144" r:id="rId6"/>
    <p:sldId id="5177" r:id="rId7"/>
    <p:sldId id="5890" r:id="rId8"/>
    <p:sldId id="5058" r:id="rId9"/>
    <p:sldId id="5930" r:id="rId10"/>
    <p:sldId id="4956" r:id="rId11"/>
    <p:sldId id="5230" r:id="rId12"/>
    <p:sldId id="5180" r:id="rId13"/>
    <p:sldId id="5183" r:id="rId14"/>
    <p:sldId id="5252" r:id="rId15"/>
    <p:sldId id="5253" r:id="rId16"/>
    <p:sldId id="5068" r:id="rId17"/>
    <p:sldId id="5186" r:id="rId18"/>
    <p:sldId id="5059" r:id="rId19"/>
    <p:sldId id="5907" r:id="rId20"/>
    <p:sldId id="5069" r:id="rId21"/>
    <p:sldId id="5187" r:id="rId22"/>
    <p:sldId id="5060" r:id="rId23"/>
    <p:sldId id="5185" r:id="rId24"/>
    <p:sldId id="5150" r:id="rId25"/>
    <p:sldId id="5188" r:id="rId26"/>
    <p:sldId id="5122" r:id="rId27"/>
    <p:sldId id="5189" r:id="rId28"/>
    <p:sldId id="5120" r:id="rId29"/>
    <p:sldId id="5191" r:id="rId30"/>
    <p:sldId id="5151" r:id="rId31"/>
    <p:sldId id="5776" r:id="rId32"/>
    <p:sldId id="5318" r:id="rId33"/>
    <p:sldId id="5152" r:id="rId34"/>
    <p:sldId id="5197" r:id="rId35"/>
    <p:sldId id="5256" r:id="rId36"/>
    <p:sldId id="5076" r:id="rId37"/>
    <p:sldId id="5931" r:id="rId38"/>
    <p:sldId id="5175" r:id="rId39"/>
    <p:sldId id="5096" r:id="rId40"/>
    <p:sldId id="5097" r:id="rId41"/>
    <p:sldId id="5254" r:id="rId42"/>
    <p:sldId id="5255" r:id="rId43"/>
    <p:sldId id="5202" r:id="rId44"/>
    <p:sldId id="5201" r:id="rId45"/>
    <p:sldId id="5203" r:id="rId46"/>
    <p:sldId id="5320" r:id="rId47"/>
    <p:sldId id="5214" r:id="rId48"/>
    <p:sldId id="5174" r:id="rId49"/>
    <p:sldId id="5204" r:id="rId50"/>
    <p:sldId id="4836" r:id="rId51"/>
    <p:sldId id="5205" r:id="rId52"/>
    <p:sldId id="4845" r:id="rId53"/>
    <p:sldId id="5108" r:id="rId54"/>
    <p:sldId id="5109" r:id="rId55"/>
    <p:sldId id="4841" r:id="rId56"/>
    <p:sldId id="4842" r:id="rId57"/>
    <p:sldId id="4367" r:id="rId58"/>
    <p:sldId id="5161" r:id="rId59"/>
    <p:sldId id="5156" r:id="rId60"/>
    <p:sldId id="5157" r:id="rId61"/>
    <p:sldId id="5160" r:id="rId62"/>
    <p:sldId id="5111" r:id="rId63"/>
    <p:sldId id="5162" r:id="rId64"/>
    <p:sldId id="5225" r:id="rId65"/>
    <p:sldId id="5155" r:id="rId66"/>
    <p:sldId id="5164" r:id="rId67"/>
    <p:sldId id="5110" r:id="rId68"/>
    <p:sldId id="5165" r:id="rId69"/>
    <p:sldId id="5166" r:id="rId70"/>
    <p:sldId id="5227" r:id="rId71"/>
    <p:sldId id="5168" r:id="rId72"/>
    <p:sldId id="5169" r:id="rId73"/>
    <p:sldId id="5908" r:id="rId74"/>
    <p:sldId id="5909" r:id="rId75"/>
    <p:sldId id="4866" r:id="rId76"/>
    <p:sldId id="4848" r:id="rId77"/>
    <p:sldId id="1231" r:id="rId78"/>
    <p:sldId id="1232" r:id="rId79"/>
    <p:sldId id="1233" r:id="rId80"/>
    <p:sldId id="1234" r:id="rId81"/>
    <p:sldId id="1235" r:id="rId82"/>
    <p:sldId id="1237" r:id="rId83"/>
    <p:sldId id="1238" r:id="rId84"/>
    <p:sldId id="5216" r:id="rId85"/>
    <p:sldId id="5217" r:id="rId86"/>
    <p:sldId id="5215" r:id="rId87"/>
    <p:sldId id="5336" r:id="rId88"/>
    <p:sldId id="5154" r:id="rId89"/>
    <p:sldId id="5350" r:id="rId90"/>
  </p:sldIdLst>
  <p:sldSz cx="6858000" cy="9144000" type="letter"/>
  <p:notesSz cx="6858000" cy="9144000"/>
  <p:embeddedFontLst>
    <p:embeddedFont>
      <p:font typeface="Arial Narrow" panose="020B0606020202030204" pitchFamily="34" charset="0"/>
      <p:regular r:id="rId93"/>
      <p:bold r:id="rId94"/>
      <p:italic r:id="rId95"/>
      <p:boldItalic r:id="rId96"/>
    </p:embeddedFont>
    <p:embeddedFont>
      <p:font typeface="Impact" panose="020B0806030902050204" pitchFamily="34" charset="0"/>
      <p:regular r:id="rId97"/>
    </p:embeddedFont>
    <p:embeddedFont>
      <p:font typeface="Lato" panose="020F0502020204030203" pitchFamily="34" charset="0"/>
      <p:regular r:id="rId98"/>
      <p:bold r:id="rId99"/>
      <p:italic r:id="rId100"/>
      <p:boldItalic r:id="rId101"/>
    </p:embeddedFont>
    <p:embeddedFont>
      <p:font typeface="Lato Black" panose="020F0502020204030203" pitchFamily="34" charset="0"/>
      <p:bold r:id="rId102"/>
      <p:boldItalic r:id="rId103"/>
    </p:embeddedFont>
    <p:embeddedFont>
      <p:font typeface="Lato Heavy" panose="020B0604020202020204" charset="0"/>
      <p:bold r:id="rId104"/>
      <p:italic r:id="rId105"/>
      <p:boldItalic r:id="rId106"/>
    </p:embeddedFont>
    <p:embeddedFont>
      <p:font typeface="Lato SemiBold" panose="020F0502020204030203" pitchFamily="34" charset="0"/>
      <p:bold r:id="rId107"/>
      <p:boldItalic r:id="rId108"/>
    </p:embeddedFont>
    <p:embeddedFont>
      <p:font typeface="Open Sans" panose="020B0606030504020204" pitchFamily="34" charset="0"/>
      <p:regular r:id="rId109"/>
      <p:bold r:id="rId110"/>
      <p:italic r:id="rId111"/>
      <p:boldItalic r:id="rId112"/>
    </p:embeddedFont>
    <p:embeddedFont>
      <p:font typeface="Roboto Black" panose="02000000000000000000" pitchFamily="2" charset="0"/>
      <p:bold r:id="rId113"/>
      <p:boldItalic r:id="rId114"/>
    </p:embeddedFont>
    <p:embeddedFont>
      <p:font typeface="Roboto Condensed" panose="02000000000000000000" pitchFamily="2" charset="0"/>
      <p:regular r:id="rId115"/>
      <p:bold r:id="rId116"/>
      <p:italic r:id="rId117"/>
      <p:boldItalic r:id="rId118"/>
    </p:embeddedFont>
    <p:embeddedFont>
      <p:font typeface="Top Secret" panose="020B0604020202020204" charset="0"/>
      <p:regular r:id="rId119"/>
      <p:bold r:id="rId120"/>
    </p:embeddedFont>
    <p:embeddedFont>
      <p:font typeface="Verdana Pro" panose="020B0604030504040204" pitchFamily="34" charset="0"/>
      <p:regular r:id="rId121"/>
      <p:bold r:id="rId122"/>
      <p:italic r:id="rId123"/>
      <p:boldItalic r:id="rId1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44"/>
            <p14:sldId id="5177"/>
            <p14:sldId id="5890"/>
            <p14:sldId id="5058"/>
            <p14:sldId id="5930"/>
          </p14:sldIdLst>
        </p14:section>
        <p14:section name="Features" id="{DE8E3186-B6F2-4D3E-93FE-D2AAD3427389}">
          <p14:sldIdLst>
            <p14:sldId id="4956"/>
            <p14:sldId id="5230"/>
            <p14:sldId id="5180"/>
            <p14:sldId id="5183"/>
            <p14:sldId id="5252"/>
            <p14:sldId id="5253"/>
            <p14:sldId id="5068"/>
            <p14:sldId id="5186"/>
            <p14:sldId id="5059"/>
            <p14:sldId id="5907"/>
            <p14:sldId id="5069"/>
            <p14:sldId id="5187"/>
            <p14:sldId id="5060"/>
            <p14:sldId id="5185"/>
            <p14:sldId id="5150"/>
            <p14:sldId id="5188"/>
            <p14:sldId id="5122"/>
            <p14:sldId id="5189"/>
            <p14:sldId id="5120"/>
            <p14:sldId id="5191"/>
          </p14:sldIdLst>
        </p14:section>
        <p14:section name="Lessons" id="{448BC550-A27F-49A5-8540-E66AE38AB696}">
          <p14:sldIdLst>
            <p14:sldId id="5151"/>
            <p14:sldId id="5776"/>
            <p14:sldId id="5318"/>
            <p14:sldId id="5152"/>
            <p14:sldId id="5197"/>
            <p14:sldId id="5256"/>
            <p14:sldId id="5076"/>
            <p14:sldId id="5931"/>
          </p14:sldIdLst>
        </p14:section>
        <p14:section name="Development Process" id="{0C4C0CD0-7397-43B9-B293-EDC4A64058E0}">
          <p14:sldIdLst>
            <p14:sldId id="5175"/>
            <p14:sldId id="5096"/>
            <p14:sldId id="5097"/>
            <p14:sldId id="5254"/>
            <p14:sldId id="5255"/>
            <p14:sldId id="5202"/>
            <p14:sldId id="5201"/>
            <p14:sldId id="5203"/>
          </p14:sldIdLst>
        </p14:section>
        <p14:section name="Price Options" id="{BDDF0F04-6197-43DB-BE59-E59AAEA6B030}">
          <p14:sldIdLst>
            <p14:sldId id="5320"/>
            <p14:sldId id="5214"/>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61"/>
            <p14:sldId id="5156"/>
            <p14:sldId id="5157"/>
            <p14:sldId id="5160"/>
            <p14:sldId id="5111"/>
            <p14:sldId id="5162"/>
            <p14:sldId id="5225"/>
            <p14:sldId id="5155"/>
            <p14:sldId id="5164"/>
            <p14:sldId id="5110"/>
            <p14:sldId id="5165"/>
            <p14:sldId id="5166"/>
            <p14:sldId id="5227"/>
            <p14:sldId id="5168"/>
            <p14:sldId id="5169"/>
          </p14:sldIdLst>
        </p14:section>
        <p14:section name="END" id="{724A1F61-DFFF-45AB-BE0B-19C01010B241}">
          <p14:sldIdLst>
            <p14:sldId id="5908"/>
            <p14:sldId id="5909"/>
          </p14:sldIdLst>
        </p14:section>
        <p14:section name="Custom features" id="{95AE546F-1687-4F0D-A360-59CD43D8BF43}">
          <p14:sldIdLst/>
        </p14:section>
        <p14:section name="Scope and Cost Details" id="{155A7BA8-454B-4294-B020-52CDCEDFEAD1}">
          <p14:sldIdLst/>
        </p14:section>
        <p14:section name="Alternates" id="{269A4494-25D1-4A4B-ABA8-61CE04D0FF85}">
          <p14:sldIdLst/>
        </p14:section>
        <p14:section name="alternates" id="{FFFB52B2-A41C-430A-910D-6B0308A0CD8D}">
          <p14:sldIdLst/>
        </p14:section>
        <p14:section name="Extras" id="{514B049A-7207-41D1-9DB1-6FCB360B4038}">
          <p14:sldIdLst>
            <p14:sldId id="4866"/>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 id="5350"/>
          </p14:sldIdLst>
        </p14:section>
        <p14:section name="Untitled Section" id="{3087BE3F-1622-407A-AAD8-245DB4AE4C03}">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63E"/>
    <a:srgbClr val="F6B104"/>
    <a:srgbClr val="D1A401"/>
    <a:srgbClr val="AD7C03"/>
    <a:srgbClr val="E4B101"/>
    <a:srgbClr val="684F00"/>
    <a:srgbClr val="0070C0"/>
    <a:srgbClr val="0D0D0D"/>
    <a:srgbClr val="FBFBFB"/>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9A5ECE-AE32-41D9-8782-8339CFE81C11}" v="7" dt="2026-03-17T13:54:43.5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2538" y="-1116"/>
      </p:cViewPr>
      <p:guideLst>
        <p:guide pos="288"/>
        <p:guide pos="3336"/>
        <p:guide pos="1440"/>
        <p:guide orient="horz" pos="4800"/>
        <p:guide orient="horz" pos="22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25.fntdata"/><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font" Target="fonts/font20.fntdata"/><Relationship Id="rId16" Type="http://schemas.openxmlformats.org/officeDocument/2006/relationships/slide" Target="slides/slide12.xml"/><Relationship Id="rId107" Type="http://schemas.openxmlformats.org/officeDocument/2006/relationships/font" Target="fonts/font15.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10.fntdata"/><Relationship Id="rId123" Type="http://schemas.openxmlformats.org/officeDocument/2006/relationships/font" Target="fonts/font31.fntdata"/><Relationship Id="rId128" Type="http://schemas.openxmlformats.org/officeDocument/2006/relationships/theme" Target="theme/theme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font" Target="fonts/font3.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font" Target="fonts/font21.fntdata"/><Relationship Id="rId118" Type="http://schemas.openxmlformats.org/officeDocument/2006/relationships/font" Target="fonts/font26.fntdata"/><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11.fntdata"/><Relationship Id="rId108" Type="http://schemas.openxmlformats.org/officeDocument/2006/relationships/font" Target="fonts/font16.fntdata"/><Relationship Id="rId124" Type="http://schemas.openxmlformats.org/officeDocument/2006/relationships/font" Target="fonts/font32.fntdata"/><Relationship Id="rId129" Type="http://schemas.openxmlformats.org/officeDocument/2006/relationships/tableStyles" Target="tableStyle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notesMaster" Target="notesMasters/notesMaster1.xml"/><Relationship Id="rId96"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font" Target="fonts/font22.fntdata"/><Relationship Id="rId119" Type="http://schemas.openxmlformats.org/officeDocument/2006/relationships/font" Target="fonts/font27.fntdata"/><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microsoft.com/office/2016/11/relationships/changesInfo" Target="changesInfos/changesInfo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17.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5.fntdata"/><Relationship Id="rId104" Type="http://schemas.openxmlformats.org/officeDocument/2006/relationships/font" Target="fonts/font12.fntdata"/><Relationship Id="rId120" Type="http://schemas.openxmlformats.org/officeDocument/2006/relationships/font" Target="fonts/font28.fntdata"/><Relationship Id="rId125"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font" Target="fonts/font18.fntdata"/><Relationship Id="rId115" Type="http://schemas.openxmlformats.org/officeDocument/2006/relationships/font" Target="fonts/font23.fntdata"/><Relationship Id="rId131"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8.fntdata"/><Relationship Id="rId105" Type="http://schemas.openxmlformats.org/officeDocument/2006/relationships/font" Target="fonts/font13.fntdata"/><Relationship Id="rId12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1.fntdata"/><Relationship Id="rId98" Type="http://schemas.openxmlformats.org/officeDocument/2006/relationships/font" Target="fonts/font6.fntdata"/><Relationship Id="rId121" Type="http://schemas.openxmlformats.org/officeDocument/2006/relationships/font" Target="fonts/font29.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font" Target="fonts/font24.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font" Target="fonts/font19.fntdata"/><Relationship Id="rId132" Type="http://schemas.microsoft.com/office/2018/10/relationships/authors" Target="author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font" Target="fonts/font14.fntdata"/><Relationship Id="rId12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122" Type="http://schemas.openxmlformats.org/officeDocument/2006/relationships/font" Target="fonts/font30.fntdata"/><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modSld">
      <pc:chgData name="Gen Moore" userId="7344d1be-7da3-4dca-94bf-ce3e70949899" providerId="ADAL" clId="{65E8449C-59C8-45AA-816F-220F4629EEF2}" dt="2026-03-12T19:59:16.643" v="108" actId="20577"/>
      <pc:docMkLst>
        <pc:docMk/>
      </pc:docMkLst>
      <pc:sldChg chg="modSp mod">
        <pc:chgData name="Gen Moore" userId="7344d1be-7da3-4dca-94bf-ce3e70949899" providerId="ADAL" clId="{65E8449C-59C8-45AA-816F-220F4629EEF2}" dt="2026-03-12T19:28:09.636" v="58" actId="18131"/>
        <pc:sldMkLst>
          <pc:docMk/>
          <pc:sldMk cId="2191203005" sldId="5141"/>
        </pc:sldMkLst>
        <pc:spChg chg="mod modVis">
          <ac:chgData name="Gen Moore" userId="7344d1be-7da3-4dca-94bf-ce3e70949899" providerId="ADAL" clId="{65E8449C-59C8-45AA-816F-220F4629EEF2}" dt="2026-03-12T19:14:49.759" v="55" actId="207"/>
          <ac:spMkLst>
            <pc:docMk/>
            <pc:sldMk cId="2191203005" sldId="5141"/>
            <ac:spMk id="10" creationId="{49BDE37D-A321-901B-3F2D-52866F979642}"/>
          </ac:spMkLst>
        </pc:spChg>
        <pc:picChg chg="mod modCrop">
          <ac:chgData name="Gen Moore" userId="7344d1be-7da3-4dca-94bf-ce3e70949899" providerId="ADAL" clId="{65E8449C-59C8-45AA-816F-220F4629EEF2}" dt="2026-03-12T19:28:09.636" v="58" actId="18131"/>
          <ac:picMkLst>
            <pc:docMk/>
            <pc:sldMk cId="2191203005" sldId="5141"/>
            <ac:picMk id="3" creationId="{AF5765CA-828F-EE7F-0DB0-F20DF5C01B69}"/>
          </ac:picMkLst>
        </pc:picChg>
      </pc:sldChg>
      <pc:sldChg chg="modSp mod">
        <pc:chgData name="Gen Moore" userId="7344d1be-7da3-4dca-94bf-ce3e70949899" providerId="ADAL" clId="{65E8449C-59C8-45AA-816F-220F4629EEF2}" dt="2026-03-12T19:51:41.881" v="93" actId="14100"/>
        <pc:sldMkLst>
          <pc:docMk/>
          <pc:sldMk cId="3543230415" sldId="5186"/>
        </pc:sldMkLst>
        <pc:spChg chg="mod">
          <ac:chgData name="Gen Moore" userId="7344d1be-7da3-4dca-94bf-ce3e70949899" providerId="ADAL" clId="{65E8449C-59C8-45AA-816F-220F4629EEF2}" dt="2026-03-12T19:51:41.881" v="93" actId="14100"/>
          <ac:spMkLst>
            <pc:docMk/>
            <pc:sldMk cId="3543230415" sldId="5186"/>
            <ac:spMk id="13" creationId="{3D226F42-96F8-E519-65BE-ADB29B60D3C9}"/>
          </ac:spMkLst>
        </pc:spChg>
        <pc:picChg chg="mod modCrop">
          <ac:chgData name="Gen Moore" userId="7344d1be-7da3-4dca-94bf-ce3e70949899" providerId="ADAL" clId="{65E8449C-59C8-45AA-816F-220F4629EEF2}" dt="2026-03-12T19:51:20.640" v="92" actId="18131"/>
          <ac:picMkLst>
            <pc:docMk/>
            <pc:sldMk cId="3543230415" sldId="5186"/>
            <ac:picMk id="18" creationId="{D0B379BC-325F-801D-5325-F73697A351C1}"/>
          </ac:picMkLst>
        </pc:picChg>
      </pc:sldChg>
      <pc:sldChg chg="modSp mod">
        <pc:chgData name="Gen Moore" userId="7344d1be-7da3-4dca-94bf-ce3e70949899" providerId="ADAL" clId="{65E8449C-59C8-45AA-816F-220F4629EEF2}" dt="2026-03-12T19:59:16.643" v="108" actId="20577"/>
        <pc:sldMkLst>
          <pc:docMk/>
          <pc:sldMk cId="1141636903" sldId="5191"/>
        </pc:sldMkLst>
        <pc:spChg chg="mod">
          <ac:chgData name="Gen Moore" userId="7344d1be-7da3-4dca-94bf-ce3e70949899" providerId="ADAL" clId="{65E8449C-59C8-45AA-816F-220F4629EEF2}" dt="2026-03-12T19:58:42.472" v="105" actId="20577"/>
          <ac:spMkLst>
            <pc:docMk/>
            <pc:sldMk cId="1141636903" sldId="5191"/>
            <ac:spMk id="12" creationId="{2D27BE0F-41B0-AB55-9A52-22C6D174DC9F}"/>
          </ac:spMkLst>
        </pc:spChg>
        <pc:spChg chg="mod">
          <ac:chgData name="Gen Moore" userId="7344d1be-7da3-4dca-94bf-ce3e70949899" providerId="ADAL" clId="{65E8449C-59C8-45AA-816F-220F4629EEF2}" dt="2026-03-12T19:59:16.643" v="108" actId="20577"/>
          <ac:spMkLst>
            <pc:docMk/>
            <pc:sldMk cId="1141636903" sldId="5191"/>
            <ac:spMk id="13" creationId="{2F21F906-6486-4B40-3253-2F8404D066A2}"/>
          </ac:spMkLst>
        </pc:spChg>
        <pc:picChg chg="mod modCrop">
          <ac:chgData name="Gen Moore" userId="7344d1be-7da3-4dca-94bf-ce3e70949899" providerId="ADAL" clId="{65E8449C-59C8-45AA-816F-220F4629EEF2}" dt="2026-03-12T19:58:21.262" v="98" actId="18131"/>
          <ac:picMkLst>
            <pc:docMk/>
            <pc:sldMk cId="1141636903" sldId="5191"/>
            <ac:picMk id="18" creationId="{C21288D1-A713-F23D-4DDE-B44481F5461A}"/>
          </ac:picMkLst>
        </pc:picChg>
      </pc:sldChg>
      <pc:sldChg chg="modSp mod">
        <pc:chgData name="Gen Moore" userId="7344d1be-7da3-4dca-94bf-ce3e70949899" providerId="ADAL" clId="{65E8449C-59C8-45AA-816F-220F4629EEF2}" dt="2026-03-12T19:49:37.213" v="90" actId="1076"/>
        <pc:sldMkLst>
          <pc:docMk/>
          <pc:sldMk cId="1235038550" sldId="5230"/>
        </pc:sldMkLst>
        <pc:grpChg chg="mod">
          <ac:chgData name="Gen Moore" userId="7344d1be-7da3-4dca-94bf-ce3e70949899" providerId="ADAL" clId="{65E8449C-59C8-45AA-816F-220F4629EEF2}" dt="2026-03-12T19:49:37.213" v="90" actId="1076"/>
          <ac:grpSpMkLst>
            <pc:docMk/>
            <pc:sldMk cId="1235038550" sldId="5230"/>
            <ac:grpSpMk id="3" creationId="{71B2F5EC-E888-671D-CA62-2F0C4BC25931}"/>
          </ac:grpSpMkLst>
        </pc:grpChg>
        <pc:grpChg chg="mod">
          <ac:chgData name="Gen Moore" userId="7344d1be-7da3-4dca-94bf-ce3e70949899" providerId="ADAL" clId="{65E8449C-59C8-45AA-816F-220F4629EEF2}" dt="2026-03-12T19:48:53.780" v="86" actId="1037"/>
          <ac:grpSpMkLst>
            <pc:docMk/>
            <pc:sldMk cId="1235038550" sldId="5230"/>
            <ac:grpSpMk id="8" creationId="{046B0FB3-0D03-9512-3546-9CE2912B97FF}"/>
          </ac:grpSpMkLst>
        </pc:grpChg>
        <pc:grpChg chg="mod">
          <ac:chgData name="Gen Moore" userId="7344d1be-7da3-4dca-94bf-ce3e70949899" providerId="ADAL" clId="{65E8449C-59C8-45AA-816F-220F4629EEF2}" dt="2026-03-12T19:49:37.213" v="90" actId="1076"/>
          <ac:grpSpMkLst>
            <pc:docMk/>
            <pc:sldMk cId="1235038550" sldId="5230"/>
            <ac:grpSpMk id="29" creationId="{42DCA0A8-38ED-C456-22C4-FA76AEBB346C}"/>
          </ac:grpSpMkLst>
        </pc:grpChg>
        <pc:grpChg chg="mod">
          <ac:chgData name="Gen Moore" userId="7344d1be-7da3-4dca-94bf-ce3e70949899" providerId="ADAL" clId="{65E8449C-59C8-45AA-816F-220F4629EEF2}" dt="2026-03-12T19:49:37.213" v="90" actId="1076"/>
          <ac:grpSpMkLst>
            <pc:docMk/>
            <pc:sldMk cId="1235038550" sldId="5230"/>
            <ac:grpSpMk id="30" creationId="{D86BA60A-18FF-2ED2-C88A-DBE4D84523F3}"/>
          </ac:grpSpMkLst>
        </pc:grpChg>
        <pc:grpChg chg="mod">
          <ac:chgData name="Gen Moore" userId="7344d1be-7da3-4dca-94bf-ce3e70949899" providerId="ADAL" clId="{65E8449C-59C8-45AA-816F-220F4629EEF2}" dt="2026-03-12T19:48:43.057" v="74" actId="1038"/>
          <ac:grpSpMkLst>
            <pc:docMk/>
            <pc:sldMk cId="1235038550" sldId="5230"/>
            <ac:grpSpMk id="31" creationId="{9B07583C-F16E-92F5-5F2A-E1B48AE5DBE9}"/>
          </ac:grpSpMkLst>
        </pc:grpChg>
        <pc:grpChg chg="mod">
          <ac:chgData name="Gen Moore" userId="7344d1be-7da3-4dca-94bf-ce3e70949899" providerId="ADAL" clId="{65E8449C-59C8-45AA-816F-220F4629EEF2}" dt="2026-03-12T19:48:53.780" v="86" actId="1037"/>
          <ac:grpSpMkLst>
            <pc:docMk/>
            <pc:sldMk cId="1235038550" sldId="5230"/>
            <ac:grpSpMk id="44" creationId="{329E78F7-7AD1-50C8-69FB-5C0AA6DEE193}"/>
          </ac:grpSpMkLst>
        </pc:grpChg>
        <pc:grpChg chg="mod">
          <ac:chgData name="Gen Moore" userId="7344d1be-7da3-4dca-94bf-ce3e70949899" providerId="ADAL" clId="{65E8449C-59C8-45AA-816F-220F4629EEF2}" dt="2026-03-12T19:48:43.057" v="74" actId="1038"/>
          <ac:grpSpMkLst>
            <pc:docMk/>
            <pc:sldMk cId="1235038550" sldId="5230"/>
            <ac:grpSpMk id="51" creationId="{B050CF7C-DD63-C505-4074-8882BC874F81}"/>
          </ac:grpSpMkLst>
        </pc:grpChg>
        <pc:grpChg chg="mod">
          <ac:chgData name="Gen Moore" userId="7344d1be-7da3-4dca-94bf-ce3e70949899" providerId="ADAL" clId="{65E8449C-59C8-45AA-816F-220F4629EEF2}" dt="2026-03-12T19:49:23.022" v="89" actId="408"/>
          <ac:grpSpMkLst>
            <pc:docMk/>
            <pc:sldMk cId="1235038550" sldId="5230"/>
            <ac:grpSpMk id="56" creationId="{02C9CDE7-2FBC-7299-7253-3F6B3ECD1FB3}"/>
          </ac:grpSpMkLst>
        </pc:grpChg>
        <pc:grpChg chg="mod">
          <ac:chgData name="Gen Moore" userId="7344d1be-7da3-4dca-94bf-ce3e70949899" providerId="ADAL" clId="{65E8449C-59C8-45AA-816F-220F4629EEF2}" dt="2026-03-12T19:49:13.811" v="87" actId="408"/>
          <ac:grpSpMkLst>
            <pc:docMk/>
            <pc:sldMk cId="1235038550" sldId="5230"/>
            <ac:grpSpMk id="59" creationId="{20D9D2AA-7A11-2AE9-FD6C-877FA9DD4474}"/>
          </ac:grpSpMkLst>
        </pc:grpChg>
      </pc:sldChg>
    </pc:docChg>
  </pc:docChgLst>
  <pc:docChgLst>
    <pc:chgData name="Mary Pierce" userId="b5ea70a5-0033-44de-b2aa-771bba254844" providerId="ADAL" clId="{E3C54D84-2AB7-4E15-8FE1-5BDA988396A4}"/>
    <pc:docChg chg="undo custSel addSld delSld modSld sldOrd modSection">
      <pc:chgData name="Mary Pierce" userId="b5ea70a5-0033-44de-b2aa-771bba254844" providerId="ADAL" clId="{E3C54D84-2AB7-4E15-8FE1-5BDA988396A4}" dt="2026-03-17T13:58:36.959" v="699" actId="20577"/>
      <pc:docMkLst>
        <pc:docMk/>
      </pc:docMkLst>
      <pc:sldChg chg="delSp mod">
        <pc:chgData name="Mary Pierce" userId="b5ea70a5-0033-44de-b2aa-771bba254844" providerId="ADAL" clId="{E3C54D84-2AB7-4E15-8FE1-5BDA988396A4}" dt="2026-03-13T18:19:42.596" v="637" actId="478"/>
        <pc:sldMkLst>
          <pc:docMk/>
          <pc:sldMk cId="1247481145" sldId="5068"/>
        </pc:sldMkLst>
      </pc:sldChg>
      <pc:sldChg chg="modSp add mod">
        <pc:chgData name="Mary Pierce" userId="b5ea70a5-0033-44de-b2aa-771bba254844" providerId="ADAL" clId="{E3C54D84-2AB7-4E15-8FE1-5BDA988396A4}" dt="2026-03-17T13:54:57.185" v="674" actId="108"/>
        <pc:sldMkLst>
          <pc:docMk/>
          <pc:sldMk cId="3651359022" sldId="5076"/>
        </pc:sldMkLst>
        <pc:spChg chg="mod">
          <ac:chgData name="Mary Pierce" userId="b5ea70a5-0033-44de-b2aa-771bba254844" providerId="ADAL" clId="{E3C54D84-2AB7-4E15-8FE1-5BDA988396A4}" dt="2026-03-17T13:54:57.185" v="674" actId="108"/>
          <ac:spMkLst>
            <pc:docMk/>
            <pc:sldMk cId="3651359022" sldId="5076"/>
            <ac:spMk id="15" creationId="{304F812C-E6D8-BF55-D01D-B879C5DED0DE}"/>
          </ac:spMkLst>
        </pc:spChg>
        <pc:spChg chg="mod">
          <ac:chgData name="Mary Pierce" userId="b5ea70a5-0033-44de-b2aa-771bba254844" providerId="ADAL" clId="{E3C54D84-2AB7-4E15-8FE1-5BDA988396A4}" dt="2026-03-12T23:09:09.106" v="310" actId="14100"/>
          <ac:spMkLst>
            <pc:docMk/>
            <pc:sldMk cId="3651359022" sldId="5076"/>
            <ac:spMk id="27" creationId="{6D7B113D-38FE-BBD9-69B8-56F22D15BBF6}"/>
          </ac:spMkLst>
        </pc:spChg>
        <pc:graphicFrameChg chg="mod modGraphic">
          <ac:chgData name="Mary Pierce" userId="b5ea70a5-0033-44de-b2aa-771bba254844" providerId="ADAL" clId="{E3C54D84-2AB7-4E15-8FE1-5BDA988396A4}" dt="2026-03-17T13:53:18.908" v="659"/>
          <ac:graphicFrameMkLst>
            <pc:docMk/>
            <pc:sldMk cId="3651359022" sldId="5076"/>
            <ac:graphicFrameMk id="3" creationId="{C4E16BF7-9287-D598-EB31-4CAB8385CCE9}"/>
          </ac:graphicFrameMkLst>
        </pc:graphicFrameChg>
      </pc:sldChg>
      <pc:sldChg chg="modSp mod">
        <pc:chgData name="Mary Pierce" userId="b5ea70a5-0033-44de-b2aa-771bba254844" providerId="ADAL" clId="{E3C54D84-2AB7-4E15-8FE1-5BDA988396A4}" dt="2026-03-12T19:51:18.549" v="90" actId="14100"/>
        <pc:sldMkLst>
          <pc:docMk/>
          <pc:sldMk cId="2093219737" sldId="5097"/>
        </pc:sldMkLst>
        <pc:spChg chg="mod">
          <ac:chgData name="Mary Pierce" userId="b5ea70a5-0033-44de-b2aa-771bba254844" providerId="ADAL" clId="{E3C54D84-2AB7-4E15-8FE1-5BDA988396A4}" dt="2026-03-12T19:51:18.549" v="90" actId="14100"/>
          <ac:spMkLst>
            <pc:docMk/>
            <pc:sldMk cId="2093219737" sldId="5097"/>
            <ac:spMk id="15" creationId="{304F812C-E6D8-BF55-D01D-B879C5DED0DE}"/>
          </ac:spMkLst>
        </pc:spChg>
      </pc:sldChg>
      <pc:sldChg chg="modSp mod">
        <pc:chgData name="Mary Pierce" userId="b5ea70a5-0033-44de-b2aa-771bba254844" providerId="ADAL" clId="{E3C54D84-2AB7-4E15-8FE1-5BDA988396A4}" dt="2026-03-12T19:52:25.747" v="127" actId="6549"/>
        <pc:sldMkLst>
          <pc:docMk/>
          <pc:sldMk cId="2191203005" sldId="5141"/>
        </pc:sldMkLst>
        <pc:spChg chg="mod">
          <ac:chgData name="Mary Pierce" userId="b5ea70a5-0033-44de-b2aa-771bba254844" providerId="ADAL" clId="{E3C54D84-2AB7-4E15-8FE1-5BDA988396A4}" dt="2026-03-12T19:52:25.747" v="127" actId="6549"/>
          <ac:spMkLst>
            <pc:docMk/>
            <pc:sldMk cId="2191203005" sldId="5141"/>
            <ac:spMk id="6" creationId="{6AB5968D-3DF3-7756-BE8B-2ECE9F940DED}"/>
          </ac:spMkLst>
        </pc:spChg>
      </pc:sldChg>
      <pc:sldChg chg="delSp mod">
        <pc:chgData name="Mary Pierce" userId="b5ea70a5-0033-44de-b2aa-771bba254844" providerId="ADAL" clId="{E3C54D84-2AB7-4E15-8FE1-5BDA988396A4}" dt="2026-03-13T17:40:35.817" v="624" actId="478"/>
        <pc:sldMkLst>
          <pc:docMk/>
          <pc:sldMk cId="1230131286" sldId="5144"/>
        </pc:sldMkLst>
      </pc:sldChg>
      <pc:sldChg chg="modSp add mod">
        <pc:chgData name="Mary Pierce" userId="b5ea70a5-0033-44de-b2aa-771bba254844" providerId="ADAL" clId="{E3C54D84-2AB7-4E15-8FE1-5BDA988396A4}" dt="2026-03-12T23:09:26.607" v="312" actId="207"/>
        <pc:sldMkLst>
          <pc:docMk/>
          <pc:sldMk cId="2970844462" sldId="5152"/>
        </pc:sldMkLst>
        <pc:spChg chg="mod">
          <ac:chgData name="Mary Pierce" userId="b5ea70a5-0033-44de-b2aa-771bba254844" providerId="ADAL" clId="{E3C54D84-2AB7-4E15-8FE1-5BDA988396A4}" dt="2026-03-12T23:09:26.607" v="312" actId="207"/>
          <ac:spMkLst>
            <pc:docMk/>
            <pc:sldMk cId="2970844462" sldId="5152"/>
            <ac:spMk id="7" creationId="{4B546A32-7D36-ACEC-7018-F43B71A1168B}"/>
          </ac:spMkLst>
        </pc:spChg>
        <pc:spChg chg="mod">
          <ac:chgData name="Mary Pierce" userId="b5ea70a5-0033-44de-b2aa-771bba254844" providerId="ADAL" clId="{E3C54D84-2AB7-4E15-8FE1-5BDA988396A4}" dt="2026-03-12T23:08:43.785" v="280" actId="313"/>
          <ac:spMkLst>
            <pc:docMk/>
            <pc:sldMk cId="2970844462" sldId="5152"/>
            <ac:spMk id="9" creationId="{EDD97D1E-D36B-759D-80C8-8CD0F3A93E9E}"/>
          </ac:spMkLst>
        </pc:spChg>
      </pc:sldChg>
      <pc:sldChg chg="ord">
        <pc:chgData name="Mary Pierce" userId="b5ea70a5-0033-44de-b2aa-771bba254844" providerId="ADAL" clId="{E3C54D84-2AB7-4E15-8FE1-5BDA988396A4}" dt="2026-03-13T19:40:23.173" v="647"/>
        <pc:sldMkLst>
          <pc:docMk/>
          <pc:sldMk cId="2146335293" sldId="5161"/>
        </pc:sldMkLst>
      </pc:sldChg>
      <pc:sldChg chg="delSp modSp mod">
        <pc:chgData name="Mary Pierce" userId="b5ea70a5-0033-44de-b2aa-771bba254844" providerId="ADAL" clId="{E3C54D84-2AB7-4E15-8FE1-5BDA988396A4}" dt="2026-03-12T23:12:38.067" v="357" actId="478"/>
        <pc:sldMkLst>
          <pc:docMk/>
          <pc:sldMk cId="222665793" sldId="5177"/>
        </pc:sldMkLst>
        <pc:spChg chg="mod">
          <ac:chgData name="Mary Pierce" userId="b5ea70a5-0033-44de-b2aa-771bba254844" providerId="ADAL" clId="{E3C54D84-2AB7-4E15-8FE1-5BDA988396A4}" dt="2026-03-12T23:12:36.294" v="356" actId="20577"/>
          <ac:spMkLst>
            <pc:docMk/>
            <pc:sldMk cId="222665793" sldId="5177"/>
            <ac:spMk id="4" creationId="{8F4ACCE6-16ED-A6E8-3B80-FF338FCD3807}"/>
          </ac:spMkLst>
        </pc:spChg>
        <pc:spChg chg="mod">
          <ac:chgData name="Mary Pierce" userId="b5ea70a5-0033-44de-b2aa-771bba254844" providerId="ADAL" clId="{E3C54D84-2AB7-4E15-8FE1-5BDA988396A4}" dt="2026-03-12T23:11:42.688" v="354" actId="20577"/>
          <ac:spMkLst>
            <pc:docMk/>
            <pc:sldMk cId="222665793" sldId="5177"/>
            <ac:spMk id="6" creationId="{C2580BB5-70AB-13BF-D57E-95B1FBE7DAF0}"/>
          </ac:spMkLst>
        </pc:spChg>
      </pc:sldChg>
      <pc:sldChg chg="delSp modSp mod">
        <pc:chgData name="Mary Pierce" userId="b5ea70a5-0033-44de-b2aa-771bba254844" providerId="ADAL" clId="{E3C54D84-2AB7-4E15-8FE1-5BDA988396A4}" dt="2026-03-12T23:20:52.302" v="383" actId="1076"/>
        <pc:sldMkLst>
          <pc:docMk/>
          <pc:sldMk cId="3543230415" sldId="5186"/>
        </pc:sldMkLst>
        <pc:spChg chg="mod">
          <ac:chgData name="Mary Pierce" userId="b5ea70a5-0033-44de-b2aa-771bba254844" providerId="ADAL" clId="{E3C54D84-2AB7-4E15-8FE1-5BDA988396A4}" dt="2026-03-12T23:20:37.679" v="379" actId="1076"/>
          <ac:spMkLst>
            <pc:docMk/>
            <pc:sldMk cId="3543230415" sldId="5186"/>
            <ac:spMk id="12" creationId="{80D434FE-0FB2-0333-226B-E0BB1C91B95F}"/>
          </ac:spMkLst>
        </pc:spChg>
        <pc:spChg chg="mod">
          <ac:chgData name="Mary Pierce" userId="b5ea70a5-0033-44de-b2aa-771bba254844" providerId="ADAL" clId="{E3C54D84-2AB7-4E15-8FE1-5BDA988396A4}" dt="2026-03-12T23:20:52.302" v="383" actId="1076"/>
          <ac:spMkLst>
            <pc:docMk/>
            <pc:sldMk cId="3543230415" sldId="5186"/>
            <ac:spMk id="13" creationId="{3D226F42-96F8-E519-65BE-ADB29B60D3C9}"/>
          </ac:spMkLst>
        </pc:spChg>
      </pc:sldChg>
      <pc:sldChg chg="add">
        <pc:chgData name="Mary Pierce" userId="b5ea70a5-0033-44de-b2aa-771bba254844" providerId="ADAL" clId="{E3C54D84-2AB7-4E15-8FE1-5BDA988396A4}" dt="2026-03-12T17:18:29.768" v="61"/>
        <pc:sldMkLst>
          <pc:docMk/>
          <pc:sldMk cId="895671653" sldId="5197"/>
        </pc:sldMkLst>
      </pc:sldChg>
      <pc:sldChg chg="addSp delSp modSp mod">
        <pc:chgData name="Mary Pierce" userId="b5ea70a5-0033-44de-b2aa-771bba254844" providerId="ADAL" clId="{E3C54D84-2AB7-4E15-8FE1-5BDA988396A4}" dt="2026-03-12T19:43:58.255" v="86" actId="1076"/>
        <pc:sldMkLst>
          <pc:docMk/>
          <pc:sldMk cId="1235038550" sldId="5230"/>
        </pc:sldMkLst>
        <pc:spChg chg="mod">
          <ac:chgData name="Mary Pierce" userId="b5ea70a5-0033-44de-b2aa-771bba254844" providerId="ADAL" clId="{E3C54D84-2AB7-4E15-8FE1-5BDA988396A4}" dt="2026-03-12T19:33:50.896" v="71"/>
          <ac:spMkLst>
            <pc:docMk/>
            <pc:sldMk cId="1235038550" sldId="5230"/>
            <ac:spMk id="5" creationId="{400E1026-6340-31F6-07D6-1571C1DD98E4}"/>
          </ac:spMkLst>
        </pc:spChg>
        <pc:spChg chg="mod">
          <ac:chgData name="Mary Pierce" userId="b5ea70a5-0033-44de-b2aa-771bba254844" providerId="ADAL" clId="{E3C54D84-2AB7-4E15-8FE1-5BDA988396A4}" dt="2026-03-12T19:33:50.896" v="71"/>
          <ac:spMkLst>
            <pc:docMk/>
            <pc:sldMk cId="1235038550" sldId="5230"/>
            <ac:spMk id="11" creationId="{E71B77FD-2C35-1D83-9621-39867C7AC094}"/>
          </ac:spMkLst>
        </pc:spChg>
        <pc:grpChg chg="add mod">
          <ac:chgData name="Mary Pierce" userId="b5ea70a5-0033-44de-b2aa-771bba254844" providerId="ADAL" clId="{E3C54D84-2AB7-4E15-8FE1-5BDA988396A4}" dt="2026-03-12T19:34:29.977" v="82" actId="1076"/>
          <ac:grpSpMkLst>
            <pc:docMk/>
            <pc:sldMk cId="1235038550" sldId="5230"/>
            <ac:grpSpMk id="3" creationId="{71B2F5EC-E888-671D-CA62-2F0C4BC25931}"/>
          </ac:grpSpMkLst>
        </pc:grpChg>
        <pc:grpChg chg="add mod">
          <ac:chgData name="Mary Pierce" userId="b5ea70a5-0033-44de-b2aa-771bba254844" providerId="ADAL" clId="{E3C54D84-2AB7-4E15-8FE1-5BDA988396A4}" dt="2026-03-12T19:34:25.439" v="79" actId="1076"/>
          <ac:grpSpMkLst>
            <pc:docMk/>
            <pc:sldMk cId="1235038550" sldId="5230"/>
            <ac:grpSpMk id="8" creationId="{046B0FB3-0D03-9512-3546-9CE2912B97FF}"/>
          </ac:grpSpMkLst>
        </pc:grpChg>
        <pc:grpChg chg="mod">
          <ac:chgData name="Mary Pierce" userId="b5ea70a5-0033-44de-b2aa-771bba254844" providerId="ADAL" clId="{E3C54D84-2AB7-4E15-8FE1-5BDA988396A4}" dt="2026-03-12T19:34:27.954" v="81" actId="1076"/>
          <ac:grpSpMkLst>
            <pc:docMk/>
            <pc:sldMk cId="1235038550" sldId="5230"/>
            <ac:grpSpMk id="29" creationId="{42DCA0A8-38ED-C456-22C4-FA76AEBB346C}"/>
          </ac:grpSpMkLst>
        </pc:grpChg>
        <pc:grpChg chg="mod">
          <ac:chgData name="Mary Pierce" userId="b5ea70a5-0033-44de-b2aa-771bba254844" providerId="ADAL" clId="{E3C54D84-2AB7-4E15-8FE1-5BDA988396A4}" dt="2026-03-12T19:34:26.799" v="80" actId="1076"/>
          <ac:grpSpMkLst>
            <pc:docMk/>
            <pc:sldMk cId="1235038550" sldId="5230"/>
            <ac:grpSpMk id="30" creationId="{D86BA60A-18FF-2ED2-C88A-DBE4D84523F3}"/>
          </ac:grpSpMkLst>
        </pc:grpChg>
        <pc:grpChg chg="mod">
          <ac:chgData name="Mary Pierce" userId="b5ea70a5-0033-44de-b2aa-771bba254844" providerId="ADAL" clId="{E3C54D84-2AB7-4E15-8FE1-5BDA988396A4}" dt="2026-03-12T19:34:10.751" v="74" actId="1076"/>
          <ac:grpSpMkLst>
            <pc:docMk/>
            <pc:sldMk cId="1235038550" sldId="5230"/>
            <ac:grpSpMk id="31" creationId="{9B07583C-F16E-92F5-5F2A-E1B48AE5DBE9}"/>
          </ac:grpSpMkLst>
        </pc:grpChg>
        <pc:grpChg chg="mod">
          <ac:chgData name="Mary Pierce" userId="b5ea70a5-0033-44de-b2aa-771bba254844" providerId="ADAL" clId="{E3C54D84-2AB7-4E15-8FE1-5BDA988396A4}" dt="2026-03-12T19:34:03.819" v="73" actId="1076"/>
          <ac:grpSpMkLst>
            <pc:docMk/>
            <pc:sldMk cId="1235038550" sldId="5230"/>
            <ac:grpSpMk id="44" creationId="{329E78F7-7AD1-50C8-69FB-5C0AA6DEE193}"/>
          </ac:grpSpMkLst>
        </pc:grpChg>
        <pc:grpChg chg="mod">
          <ac:chgData name="Mary Pierce" userId="b5ea70a5-0033-44de-b2aa-771bba254844" providerId="ADAL" clId="{E3C54D84-2AB7-4E15-8FE1-5BDA988396A4}" dt="2026-03-12T19:43:58.255" v="86" actId="1076"/>
          <ac:grpSpMkLst>
            <pc:docMk/>
            <pc:sldMk cId="1235038550" sldId="5230"/>
            <ac:grpSpMk id="51" creationId="{B050CF7C-DD63-C505-4074-8882BC874F81}"/>
          </ac:grpSpMkLst>
        </pc:grpChg>
        <pc:grpChg chg="mod">
          <ac:chgData name="Mary Pierce" userId="b5ea70a5-0033-44de-b2aa-771bba254844" providerId="ADAL" clId="{E3C54D84-2AB7-4E15-8FE1-5BDA988396A4}" dt="2026-03-12T19:34:19.696" v="77" actId="1076"/>
          <ac:grpSpMkLst>
            <pc:docMk/>
            <pc:sldMk cId="1235038550" sldId="5230"/>
            <ac:grpSpMk id="56" creationId="{02C9CDE7-2FBC-7299-7253-3F6B3ECD1FB3}"/>
          </ac:grpSpMkLst>
        </pc:grpChg>
        <pc:grpChg chg="mod">
          <ac:chgData name="Mary Pierce" userId="b5ea70a5-0033-44de-b2aa-771bba254844" providerId="ADAL" clId="{E3C54D84-2AB7-4E15-8FE1-5BDA988396A4}" dt="2026-03-12T19:34:33.803" v="84" actId="1076"/>
          <ac:grpSpMkLst>
            <pc:docMk/>
            <pc:sldMk cId="1235038550" sldId="5230"/>
            <ac:grpSpMk id="59" creationId="{20D9D2AA-7A11-2AE9-FD6C-877FA9DD4474}"/>
          </ac:grpSpMkLst>
        </pc:grpChg>
        <pc:picChg chg="mod">
          <ac:chgData name="Mary Pierce" userId="b5ea70a5-0033-44de-b2aa-771bba254844" providerId="ADAL" clId="{E3C54D84-2AB7-4E15-8FE1-5BDA988396A4}" dt="2026-03-12T19:33:50.896" v="71"/>
          <ac:picMkLst>
            <pc:docMk/>
            <pc:sldMk cId="1235038550" sldId="5230"/>
            <ac:picMk id="6" creationId="{7CA23377-E021-CAB5-568D-6911B84EF4C0}"/>
          </ac:picMkLst>
        </pc:picChg>
        <pc:picChg chg="mod">
          <ac:chgData name="Mary Pierce" userId="b5ea70a5-0033-44de-b2aa-771bba254844" providerId="ADAL" clId="{E3C54D84-2AB7-4E15-8FE1-5BDA988396A4}" dt="2026-03-12T19:33:50.896" v="71"/>
          <ac:picMkLst>
            <pc:docMk/>
            <pc:sldMk cId="1235038550" sldId="5230"/>
            <ac:picMk id="14" creationId="{FA6E5B5F-9BB4-1E34-DE36-7AD06C78B6FE}"/>
          </ac:picMkLst>
        </pc:picChg>
      </pc:sldChg>
      <pc:sldChg chg="add">
        <pc:chgData name="Mary Pierce" userId="b5ea70a5-0033-44de-b2aa-771bba254844" providerId="ADAL" clId="{E3C54D84-2AB7-4E15-8FE1-5BDA988396A4}" dt="2026-03-12T17:18:29.768" v="61"/>
        <pc:sldMkLst>
          <pc:docMk/>
          <pc:sldMk cId="1113036" sldId="5256"/>
        </pc:sldMkLst>
      </pc:sldChg>
      <pc:sldChg chg="addSp modSp mod">
        <pc:chgData name="Mary Pierce" userId="b5ea70a5-0033-44de-b2aa-771bba254844" providerId="ADAL" clId="{E3C54D84-2AB7-4E15-8FE1-5BDA988396A4}" dt="2026-03-12T23:07:42.014" v="257"/>
        <pc:sldMkLst>
          <pc:docMk/>
          <pc:sldMk cId="3775499439" sldId="5318"/>
        </pc:sldMkLst>
        <pc:spChg chg="add mod">
          <ac:chgData name="Mary Pierce" userId="b5ea70a5-0033-44de-b2aa-771bba254844" providerId="ADAL" clId="{E3C54D84-2AB7-4E15-8FE1-5BDA988396A4}" dt="2026-03-12T23:07:42.014" v="257"/>
          <ac:spMkLst>
            <pc:docMk/>
            <pc:sldMk cId="3775499439" sldId="5318"/>
            <ac:spMk id="2" creationId="{3EA44DC5-5E70-2284-7272-655E37C62FFD}"/>
          </ac:spMkLst>
        </pc:spChg>
        <pc:spChg chg="mod">
          <ac:chgData name="Mary Pierce" userId="b5ea70a5-0033-44de-b2aa-771bba254844" providerId="ADAL" clId="{E3C54D84-2AB7-4E15-8FE1-5BDA988396A4}" dt="2026-03-12T23:04:34.296" v="204" actId="255"/>
          <ac:spMkLst>
            <pc:docMk/>
            <pc:sldMk cId="3775499439" sldId="5318"/>
            <ac:spMk id="12" creationId="{33056777-1226-63BA-11B3-1FB7FC9354F6}"/>
          </ac:spMkLst>
        </pc:spChg>
      </pc:sldChg>
      <pc:sldChg chg="modSp mod">
        <pc:chgData name="Mary Pierce" userId="b5ea70a5-0033-44de-b2aa-771bba254844" providerId="ADAL" clId="{E3C54D84-2AB7-4E15-8FE1-5BDA988396A4}" dt="2026-03-13T19:35:44.248" v="640"/>
        <pc:sldMkLst>
          <pc:docMk/>
          <pc:sldMk cId="1919770545" sldId="5776"/>
        </pc:sldMkLst>
        <pc:spChg chg="mod">
          <ac:chgData name="Mary Pierce" userId="b5ea70a5-0033-44de-b2aa-771bba254844" providerId="ADAL" clId="{E3C54D84-2AB7-4E15-8FE1-5BDA988396A4}" dt="2026-03-13T19:35:44.248" v="640"/>
          <ac:spMkLst>
            <pc:docMk/>
            <pc:sldMk cId="1919770545" sldId="5776"/>
            <ac:spMk id="4" creationId="{2C2EA96C-6586-8174-C7D6-01A86350B5D8}"/>
          </ac:spMkLst>
        </pc:spChg>
      </pc:sldChg>
      <pc:sldChg chg="delSp modSp mod">
        <pc:chgData name="Mary Pierce" userId="b5ea70a5-0033-44de-b2aa-771bba254844" providerId="ADAL" clId="{E3C54D84-2AB7-4E15-8FE1-5BDA988396A4}" dt="2026-03-13T00:26:10.581" v="567" actId="27107"/>
        <pc:sldMkLst>
          <pc:docMk/>
          <pc:sldMk cId="4196631838" sldId="5890"/>
        </pc:sldMkLst>
        <pc:spChg chg="mod">
          <ac:chgData name="Mary Pierce" userId="b5ea70a5-0033-44de-b2aa-771bba254844" providerId="ADAL" clId="{E3C54D84-2AB7-4E15-8FE1-5BDA988396A4}" dt="2026-03-13T00:26:10.581" v="567" actId="27107"/>
          <ac:spMkLst>
            <pc:docMk/>
            <pc:sldMk cId="4196631838" sldId="5890"/>
            <ac:spMk id="12" creationId="{888479F8-4C3C-8582-F82C-2DFF9DF691B2}"/>
          </ac:spMkLst>
        </pc:spChg>
      </pc:sldChg>
      <pc:sldChg chg="delSp modSp mod">
        <pc:chgData name="Mary Pierce" userId="b5ea70a5-0033-44de-b2aa-771bba254844" providerId="ADAL" clId="{E3C54D84-2AB7-4E15-8FE1-5BDA988396A4}" dt="2026-03-12T23:21:27.326" v="387" actId="108"/>
        <pc:sldMkLst>
          <pc:docMk/>
          <pc:sldMk cId="1354364267" sldId="5907"/>
        </pc:sldMkLst>
        <pc:spChg chg="mod">
          <ac:chgData name="Mary Pierce" userId="b5ea70a5-0033-44de-b2aa-771bba254844" providerId="ADAL" clId="{E3C54D84-2AB7-4E15-8FE1-5BDA988396A4}" dt="2026-03-12T23:21:27.326" v="387" actId="108"/>
          <ac:spMkLst>
            <pc:docMk/>
            <pc:sldMk cId="1354364267" sldId="5907"/>
            <ac:spMk id="6" creationId="{93D21805-661A-AF55-510B-8A8E6FC0C2AF}"/>
          </ac:spMkLst>
        </pc:spChg>
      </pc:sldChg>
      <pc:sldChg chg="modSp add mod">
        <pc:chgData name="Mary Pierce" userId="b5ea70a5-0033-44de-b2aa-771bba254844" providerId="ADAL" clId="{E3C54D84-2AB7-4E15-8FE1-5BDA988396A4}" dt="2026-03-17T13:58:36.959" v="699" actId="20577"/>
        <pc:sldMkLst>
          <pc:docMk/>
          <pc:sldMk cId="107425119" sldId="5931"/>
        </pc:sldMkLst>
        <pc:spChg chg="mod">
          <ac:chgData name="Mary Pierce" userId="b5ea70a5-0033-44de-b2aa-771bba254844" providerId="ADAL" clId="{E3C54D84-2AB7-4E15-8FE1-5BDA988396A4}" dt="2026-03-17T13:58:36.959" v="699" actId="20577"/>
          <ac:spMkLst>
            <pc:docMk/>
            <pc:sldMk cId="107425119" sldId="5931"/>
            <ac:spMk id="15" creationId="{55FE2331-47BB-29AA-2F5D-E791D3D9FCD5}"/>
          </ac:spMkLst>
        </pc:spChg>
        <pc:graphicFrameChg chg="mod modGraphic">
          <ac:chgData name="Mary Pierce" userId="b5ea70a5-0033-44de-b2aa-771bba254844" providerId="ADAL" clId="{E3C54D84-2AB7-4E15-8FE1-5BDA988396A4}" dt="2026-03-17T13:58:24.057" v="693" actId="20577"/>
          <ac:graphicFrameMkLst>
            <pc:docMk/>
            <pc:sldMk cId="107425119" sldId="5931"/>
            <ac:graphicFrameMk id="3" creationId="{CBAEF4CF-53CE-DC24-077D-AC9B650F88CA}"/>
          </ac:graphicFrameMkLst>
        </pc:graphicFrameChg>
      </pc:sldChg>
    </pc:docChg>
  </pc:docChgLst>
  <pc:docChgLst>
    <pc:chgData name="Mary Pierce" userId="S::mary.pierce@forgefx.com::b5ea70a5-0033-44de-b2aa-771bba254844" providerId="AD" clId="Web-{90E21200-468F-497E-2B7C-3E5F2F2A197D}"/>
    <pc:docChg chg="modSld">
      <pc:chgData name="Mary Pierce" userId="S::mary.pierce@forgefx.com::b5ea70a5-0033-44de-b2aa-771bba254844" providerId="AD" clId="Web-{90E21200-468F-497E-2B7C-3E5F2F2A197D}" dt="2026-03-13T15:56:24.869" v="0" actId="14100"/>
      <pc:docMkLst>
        <pc:docMk/>
      </pc:docMkLst>
      <pc:sldChg chg="modSp">
        <pc:chgData name="Mary Pierce" userId="S::mary.pierce@forgefx.com::b5ea70a5-0033-44de-b2aa-771bba254844" providerId="AD" clId="Web-{90E21200-468F-497E-2B7C-3E5F2F2A197D}" dt="2026-03-13T15:56:24.869" v="0" actId="14100"/>
        <pc:sldMkLst>
          <pc:docMk/>
          <pc:sldMk cId="3775499439" sldId="5318"/>
        </pc:sldMkLst>
        <pc:spChg chg="mod">
          <ac:chgData name="Mary Pierce" userId="S::mary.pierce@forgefx.com::b5ea70a5-0033-44de-b2aa-771bba254844" providerId="AD" clId="Web-{90E21200-468F-497E-2B7C-3E5F2F2A197D}" dt="2026-03-13T15:56:24.869" v="0" actId="14100"/>
          <ac:spMkLst>
            <pc:docMk/>
            <pc:sldMk cId="3775499439" sldId="5318"/>
            <ac:spMk id="2" creationId="{3EA44DC5-5E70-2284-7272-655E37C62FFD}"/>
          </ac:spMkLst>
        </pc:spChg>
      </pc:sldChg>
    </pc:docChg>
  </pc:docChgLst>
  <pc:docChgLst>
    <pc:chgData name="Sara Golling" userId="5c194b56-a3ad-4ed5-aea4-b535be0c4b07" providerId="ADAL" clId="{6E042076-6565-42FA-B260-34940750F498}"/>
    <pc:docChg chg="undo custSel addSld delSld modSld sldOrd addSection delSection modSection">
      <pc:chgData name="Sara Golling" userId="5c194b56-a3ad-4ed5-aea4-b535be0c4b07" providerId="ADAL" clId="{6E042076-6565-42FA-B260-34940750F498}" dt="2026-03-13T03:11:06.115" v="2553" actId="20577"/>
      <pc:docMkLst>
        <pc:docMk/>
      </pc:docMkLst>
      <pc:sldChg chg="ord">
        <pc:chgData name="Sara Golling" userId="5c194b56-a3ad-4ed5-aea4-b535be0c4b07" providerId="ADAL" clId="{6E042076-6565-42FA-B260-34940750F498}" dt="2026-03-11T03:57:15.532" v="1104"/>
        <pc:sldMkLst>
          <pc:docMk/>
          <pc:sldMk cId="149108637" sldId="4367"/>
        </pc:sldMkLst>
      </pc:sldChg>
      <pc:sldChg chg="ord">
        <pc:chgData name="Sara Golling" userId="5c194b56-a3ad-4ed5-aea4-b535be0c4b07" providerId="ADAL" clId="{6E042076-6565-42FA-B260-34940750F498}" dt="2026-03-11T03:56:59.740" v="1102"/>
        <pc:sldMkLst>
          <pc:docMk/>
          <pc:sldMk cId="112925114" sldId="4836"/>
        </pc:sldMkLst>
      </pc:sldChg>
      <pc:sldChg chg="ord">
        <pc:chgData name="Sara Golling" userId="5c194b56-a3ad-4ed5-aea4-b535be0c4b07" providerId="ADAL" clId="{6E042076-6565-42FA-B260-34940750F498}" dt="2026-03-11T03:56:59.740" v="1102"/>
        <pc:sldMkLst>
          <pc:docMk/>
          <pc:sldMk cId="1289268487" sldId="4841"/>
        </pc:sldMkLst>
      </pc:sldChg>
      <pc:sldChg chg="ord">
        <pc:chgData name="Sara Golling" userId="5c194b56-a3ad-4ed5-aea4-b535be0c4b07" providerId="ADAL" clId="{6E042076-6565-42FA-B260-34940750F498}" dt="2026-03-11T03:57:15.532" v="1104"/>
        <pc:sldMkLst>
          <pc:docMk/>
          <pc:sldMk cId="4071068278" sldId="4842"/>
        </pc:sldMkLst>
      </pc:sldChg>
      <pc:sldChg chg="ord">
        <pc:chgData name="Sara Golling" userId="5c194b56-a3ad-4ed5-aea4-b535be0c4b07" providerId="ADAL" clId="{6E042076-6565-42FA-B260-34940750F498}" dt="2026-03-11T03:56:59.740" v="1102"/>
        <pc:sldMkLst>
          <pc:docMk/>
          <pc:sldMk cId="1781282794" sldId="4845"/>
        </pc:sldMkLst>
      </pc:sldChg>
      <pc:sldChg chg="addSp delSp modSp mod">
        <pc:chgData name="Sara Golling" userId="5c194b56-a3ad-4ed5-aea4-b535be0c4b07" providerId="ADAL" clId="{6E042076-6565-42FA-B260-34940750F498}" dt="2026-03-12T00:25:50.680" v="1995" actId="14429"/>
        <pc:sldMkLst>
          <pc:docMk/>
          <pc:sldMk cId="1102340898" sldId="5059"/>
        </pc:sldMkLst>
        <pc:spChg chg="mod">
          <ac:chgData name="Sara Golling" userId="5c194b56-a3ad-4ed5-aea4-b535be0c4b07" providerId="ADAL" clId="{6E042076-6565-42FA-B260-34940750F498}" dt="2026-03-12T00:24:51.399" v="1989" actId="1076"/>
          <ac:spMkLst>
            <pc:docMk/>
            <pc:sldMk cId="1102340898" sldId="5059"/>
            <ac:spMk id="3" creationId="{47880E04-D66B-8E18-92E5-77200E125CD5}"/>
          </ac:spMkLst>
        </pc:spChg>
        <pc:spChg chg="add mod ord modVis">
          <ac:chgData name="Sara Golling" userId="5c194b56-a3ad-4ed5-aea4-b535be0c4b07" providerId="ADAL" clId="{6E042076-6565-42FA-B260-34940750F498}" dt="2026-03-12T00:25:50.680" v="1995" actId="14429"/>
          <ac:spMkLst>
            <pc:docMk/>
            <pc:sldMk cId="1102340898" sldId="5059"/>
            <ac:spMk id="4" creationId="{F10A6D6E-9000-BF40-5760-3E9F1DD4C517}"/>
          </ac:spMkLst>
        </pc:spChg>
        <pc:picChg chg="mod">
          <ac:chgData name="Sara Golling" userId="5c194b56-a3ad-4ed5-aea4-b535be0c4b07" providerId="ADAL" clId="{6E042076-6565-42FA-B260-34940750F498}" dt="2026-03-12T00:24:28.721" v="1986" actId="14826"/>
          <ac:picMkLst>
            <pc:docMk/>
            <pc:sldMk cId="1102340898" sldId="5059"/>
            <ac:picMk id="8" creationId="{55530064-B4A0-9DC7-B5A6-2E46AEDFB2A3}"/>
          </ac:picMkLst>
        </pc:picChg>
      </pc:sldChg>
      <pc:sldChg chg="modSp mod">
        <pc:chgData name="Sara Golling" userId="5c194b56-a3ad-4ed5-aea4-b535be0c4b07" providerId="ADAL" clId="{6E042076-6565-42FA-B260-34940750F498}" dt="2026-03-12T00:10:04.122" v="1913" actId="18131"/>
        <pc:sldMkLst>
          <pc:docMk/>
          <pc:sldMk cId="1247481145" sldId="5068"/>
        </pc:sldMkLst>
        <pc:picChg chg="mod modCrop">
          <ac:chgData name="Sara Golling" userId="5c194b56-a3ad-4ed5-aea4-b535be0c4b07" providerId="ADAL" clId="{6E042076-6565-42FA-B260-34940750F498}" dt="2026-03-12T00:10:04.122" v="1913" actId="18131"/>
          <ac:picMkLst>
            <pc:docMk/>
            <pc:sldMk cId="1247481145" sldId="5068"/>
            <ac:picMk id="8" creationId="{55530064-B4A0-9DC7-B5A6-2E46AEDFB2A3}"/>
          </ac:picMkLst>
        </pc:picChg>
      </pc:sldChg>
      <pc:sldChg chg="modSp mod">
        <pc:chgData name="Sara Golling" userId="5c194b56-a3ad-4ed5-aea4-b535be0c4b07" providerId="ADAL" clId="{6E042076-6565-42FA-B260-34940750F498}" dt="2026-03-13T02:53:15.625" v="2518" actId="20577"/>
        <pc:sldMkLst>
          <pc:docMk/>
          <pc:sldMk cId="3651359022" sldId="5076"/>
        </pc:sldMkLst>
        <pc:graphicFrameChg chg="modGraphic">
          <ac:chgData name="Sara Golling" userId="5c194b56-a3ad-4ed5-aea4-b535be0c4b07" providerId="ADAL" clId="{6E042076-6565-42FA-B260-34940750F498}" dt="2026-03-13T02:53:15.625" v="2518" actId="20577"/>
          <ac:graphicFrameMkLst>
            <pc:docMk/>
            <pc:sldMk cId="3651359022" sldId="5076"/>
            <ac:graphicFrameMk id="3" creationId="{C4E16BF7-9287-D598-EB31-4CAB8385CCE9}"/>
          </ac:graphicFrameMkLst>
        </pc:graphicFrameChg>
      </pc:sldChg>
      <pc:sldChg chg="modSp ord">
        <pc:chgData name="Sara Golling" userId="5c194b56-a3ad-4ed5-aea4-b535be0c4b07" providerId="ADAL" clId="{6E042076-6565-42FA-B260-34940750F498}" dt="2026-03-11T04:08:02.534" v="1171"/>
        <pc:sldMkLst>
          <pc:docMk/>
          <pc:sldMk cId="2415123086" sldId="5096"/>
        </pc:sldMkLst>
        <pc:spChg chg="mod">
          <ac:chgData name="Sara Golling" userId="5c194b56-a3ad-4ed5-aea4-b535be0c4b07" providerId="ADAL" clId="{6E042076-6565-42FA-B260-34940750F498}" dt="2026-03-11T04:08:02.534" v="1171"/>
          <ac:spMkLst>
            <pc:docMk/>
            <pc:sldMk cId="2415123086" sldId="5096"/>
            <ac:spMk id="2" creationId="{C6E8412D-1CFC-8134-E2EE-6A44805CC242}"/>
          </ac:spMkLst>
        </pc:spChg>
      </pc:sldChg>
      <pc:sldChg chg="modSp ord">
        <pc:chgData name="Sara Golling" userId="5c194b56-a3ad-4ed5-aea4-b535be0c4b07" providerId="ADAL" clId="{6E042076-6565-42FA-B260-34940750F498}" dt="2026-03-11T04:08:15.364" v="1172"/>
        <pc:sldMkLst>
          <pc:docMk/>
          <pc:sldMk cId="2093219737" sldId="5097"/>
        </pc:sldMkLst>
        <pc:spChg chg="mod">
          <ac:chgData name="Sara Golling" userId="5c194b56-a3ad-4ed5-aea4-b535be0c4b07" providerId="ADAL" clId="{6E042076-6565-42FA-B260-34940750F498}" dt="2026-03-11T04:08:15.364" v="1172"/>
          <ac:spMkLst>
            <pc:docMk/>
            <pc:sldMk cId="2093219737" sldId="5097"/>
            <ac:spMk id="2" creationId="{C6E8412D-1CFC-8134-E2EE-6A44805CC242}"/>
          </ac:spMkLst>
        </pc:spChg>
      </pc:sldChg>
      <pc:sldChg chg="ord">
        <pc:chgData name="Sara Golling" userId="5c194b56-a3ad-4ed5-aea4-b535be0c4b07" providerId="ADAL" clId="{6E042076-6565-42FA-B260-34940750F498}" dt="2026-03-11T03:56:59.740" v="1102"/>
        <pc:sldMkLst>
          <pc:docMk/>
          <pc:sldMk cId="1320731078" sldId="5108"/>
        </pc:sldMkLst>
      </pc:sldChg>
      <pc:sldChg chg="ord">
        <pc:chgData name="Sara Golling" userId="5c194b56-a3ad-4ed5-aea4-b535be0c4b07" providerId="ADAL" clId="{6E042076-6565-42FA-B260-34940750F498}" dt="2026-03-11T03:56:59.740" v="1102"/>
        <pc:sldMkLst>
          <pc:docMk/>
          <pc:sldMk cId="3438290859" sldId="5109"/>
        </pc:sldMkLst>
      </pc:sldChg>
      <pc:sldChg chg="ord">
        <pc:chgData name="Sara Golling" userId="5c194b56-a3ad-4ed5-aea4-b535be0c4b07" providerId="ADAL" clId="{6E042076-6565-42FA-B260-34940750F498}" dt="2026-03-11T03:57:15.532" v="1104"/>
        <pc:sldMkLst>
          <pc:docMk/>
          <pc:sldMk cId="3188147404" sldId="5110"/>
        </pc:sldMkLst>
      </pc:sldChg>
      <pc:sldChg chg="ord">
        <pc:chgData name="Sara Golling" userId="5c194b56-a3ad-4ed5-aea4-b535be0c4b07" providerId="ADAL" clId="{6E042076-6565-42FA-B260-34940750F498}" dt="2026-03-11T03:57:15.532" v="1104"/>
        <pc:sldMkLst>
          <pc:docMk/>
          <pc:sldMk cId="277665273" sldId="5111"/>
        </pc:sldMkLst>
      </pc:sldChg>
      <pc:sldChg chg="modSp mod">
        <pc:chgData name="Sara Golling" userId="5c194b56-a3ad-4ed5-aea4-b535be0c4b07" providerId="ADAL" clId="{6E042076-6565-42FA-B260-34940750F498}" dt="2026-03-11T23:25:40.842" v="1861" actId="14826"/>
        <pc:sldMkLst>
          <pc:docMk/>
          <pc:sldMk cId="2191203005" sldId="5141"/>
        </pc:sldMkLst>
        <pc:spChg chg="mod">
          <ac:chgData name="Sara Golling" userId="5c194b56-a3ad-4ed5-aea4-b535be0c4b07" providerId="ADAL" clId="{6E042076-6565-42FA-B260-34940750F498}" dt="2026-03-11T03:54:52.487" v="1090" actId="20577"/>
          <ac:spMkLst>
            <pc:docMk/>
            <pc:sldMk cId="2191203005" sldId="5141"/>
            <ac:spMk id="6" creationId="{6AB5968D-3DF3-7756-BE8B-2ECE9F940DED}"/>
          </ac:spMkLst>
        </pc:spChg>
        <pc:picChg chg="mod">
          <ac:chgData name="Sara Golling" userId="5c194b56-a3ad-4ed5-aea4-b535be0c4b07" providerId="ADAL" clId="{6E042076-6565-42FA-B260-34940750F498}" dt="2026-03-11T23:25:40.842" v="1861" actId="14826"/>
          <ac:picMkLst>
            <pc:docMk/>
            <pc:sldMk cId="2191203005" sldId="5141"/>
            <ac:picMk id="3" creationId="{AF5765CA-828F-EE7F-0DB0-F20DF5C01B69}"/>
          </ac:picMkLst>
        </pc:picChg>
        <pc:picChg chg="mod">
          <ac:chgData name="Sara Golling" userId="5c194b56-a3ad-4ed5-aea4-b535be0c4b07" providerId="ADAL" clId="{6E042076-6565-42FA-B260-34940750F498}" dt="2026-03-10T03:24:31.897" v="420" actId="1076"/>
          <ac:picMkLst>
            <pc:docMk/>
            <pc:sldMk cId="2191203005" sldId="5141"/>
            <ac:picMk id="9" creationId="{D3770293-6B04-4605-DF04-B34609CB28F3}"/>
          </ac:picMkLst>
        </pc:picChg>
      </pc:sldChg>
      <pc:sldChg chg="delSp modSp mod">
        <pc:chgData name="Sara Golling" userId="5c194b56-a3ad-4ed5-aea4-b535be0c4b07" providerId="ADAL" clId="{6E042076-6565-42FA-B260-34940750F498}" dt="2026-03-13T02:48:08.757" v="2503" actId="6549"/>
        <pc:sldMkLst>
          <pc:docMk/>
          <pc:sldMk cId="1230131286" sldId="5144"/>
        </pc:sldMkLst>
        <pc:spChg chg="mod">
          <ac:chgData name="Sara Golling" userId="5c194b56-a3ad-4ed5-aea4-b535be0c4b07" providerId="ADAL" clId="{6E042076-6565-42FA-B260-34940750F498}" dt="2026-03-13T02:48:08.757" v="2503" actId="6549"/>
          <ac:spMkLst>
            <pc:docMk/>
            <pc:sldMk cId="1230131286" sldId="5144"/>
            <ac:spMk id="2" creationId="{4FCA4B10-E265-4FBE-90AB-553326181F86}"/>
          </ac:spMkLst>
        </pc:spChg>
      </pc:sldChg>
      <pc:sldChg chg="ord">
        <pc:chgData name="Sara Golling" userId="5c194b56-a3ad-4ed5-aea4-b535be0c4b07" providerId="ADAL" clId="{6E042076-6565-42FA-B260-34940750F498}" dt="2026-03-12T00:01:30.860" v="1908"/>
        <pc:sldMkLst>
          <pc:docMk/>
          <pc:sldMk cId="3721393919" sldId="5151"/>
        </pc:sldMkLst>
      </pc:sldChg>
      <pc:sldChg chg="ord">
        <pc:chgData name="Sara Golling" userId="5c194b56-a3ad-4ed5-aea4-b535be0c4b07" providerId="ADAL" clId="{6E042076-6565-42FA-B260-34940750F498}" dt="2026-03-11T03:57:15.532" v="1104"/>
        <pc:sldMkLst>
          <pc:docMk/>
          <pc:sldMk cId="1523179679" sldId="5155"/>
        </pc:sldMkLst>
      </pc:sldChg>
      <pc:sldChg chg="ord">
        <pc:chgData name="Sara Golling" userId="5c194b56-a3ad-4ed5-aea4-b535be0c4b07" providerId="ADAL" clId="{6E042076-6565-42FA-B260-34940750F498}" dt="2026-03-11T03:57:15.532" v="1104"/>
        <pc:sldMkLst>
          <pc:docMk/>
          <pc:sldMk cId="1015586715" sldId="5156"/>
        </pc:sldMkLst>
      </pc:sldChg>
      <pc:sldChg chg="ord">
        <pc:chgData name="Sara Golling" userId="5c194b56-a3ad-4ed5-aea4-b535be0c4b07" providerId="ADAL" clId="{6E042076-6565-42FA-B260-34940750F498}" dt="2026-03-11T03:57:15.532" v="1104"/>
        <pc:sldMkLst>
          <pc:docMk/>
          <pc:sldMk cId="600157580" sldId="5157"/>
        </pc:sldMkLst>
      </pc:sldChg>
      <pc:sldChg chg="ord">
        <pc:chgData name="Sara Golling" userId="5c194b56-a3ad-4ed5-aea4-b535be0c4b07" providerId="ADAL" clId="{6E042076-6565-42FA-B260-34940750F498}" dt="2026-03-11T03:57:15.532" v="1104"/>
        <pc:sldMkLst>
          <pc:docMk/>
          <pc:sldMk cId="2472978121" sldId="5160"/>
        </pc:sldMkLst>
      </pc:sldChg>
      <pc:sldChg chg="ord">
        <pc:chgData name="Sara Golling" userId="5c194b56-a3ad-4ed5-aea4-b535be0c4b07" providerId="ADAL" clId="{6E042076-6565-42FA-B260-34940750F498}" dt="2026-03-11T03:57:15.532" v="1104"/>
        <pc:sldMkLst>
          <pc:docMk/>
          <pc:sldMk cId="2146335293" sldId="5161"/>
        </pc:sldMkLst>
      </pc:sldChg>
      <pc:sldChg chg="ord">
        <pc:chgData name="Sara Golling" userId="5c194b56-a3ad-4ed5-aea4-b535be0c4b07" providerId="ADAL" clId="{6E042076-6565-42FA-B260-34940750F498}" dt="2026-03-11T03:57:15.532" v="1104"/>
        <pc:sldMkLst>
          <pc:docMk/>
          <pc:sldMk cId="1484334150" sldId="5162"/>
        </pc:sldMkLst>
      </pc:sldChg>
      <pc:sldChg chg="ord">
        <pc:chgData name="Sara Golling" userId="5c194b56-a3ad-4ed5-aea4-b535be0c4b07" providerId="ADAL" clId="{6E042076-6565-42FA-B260-34940750F498}" dt="2026-03-11T03:57:15.532" v="1104"/>
        <pc:sldMkLst>
          <pc:docMk/>
          <pc:sldMk cId="1351458686" sldId="5164"/>
        </pc:sldMkLst>
      </pc:sldChg>
      <pc:sldChg chg="ord">
        <pc:chgData name="Sara Golling" userId="5c194b56-a3ad-4ed5-aea4-b535be0c4b07" providerId="ADAL" clId="{6E042076-6565-42FA-B260-34940750F498}" dt="2026-03-11T03:57:15.532" v="1104"/>
        <pc:sldMkLst>
          <pc:docMk/>
          <pc:sldMk cId="2964795013" sldId="5165"/>
        </pc:sldMkLst>
      </pc:sldChg>
      <pc:sldChg chg="ord">
        <pc:chgData name="Sara Golling" userId="5c194b56-a3ad-4ed5-aea4-b535be0c4b07" providerId="ADAL" clId="{6E042076-6565-42FA-B260-34940750F498}" dt="2026-03-11T03:57:15.532" v="1104"/>
        <pc:sldMkLst>
          <pc:docMk/>
          <pc:sldMk cId="1963363961" sldId="5166"/>
        </pc:sldMkLst>
      </pc:sldChg>
      <pc:sldChg chg="ord">
        <pc:chgData name="Sara Golling" userId="5c194b56-a3ad-4ed5-aea4-b535be0c4b07" providerId="ADAL" clId="{6E042076-6565-42FA-B260-34940750F498}" dt="2026-03-11T03:57:15.532" v="1104"/>
        <pc:sldMkLst>
          <pc:docMk/>
          <pc:sldMk cId="2552718051" sldId="5168"/>
        </pc:sldMkLst>
      </pc:sldChg>
      <pc:sldChg chg="ord">
        <pc:chgData name="Sara Golling" userId="5c194b56-a3ad-4ed5-aea4-b535be0c4b07" providerId="ADAL" clId="{6E042076-6565-42FA-B260-34940750F498}" dt="2026-03-11T03:57:15.532" v="1104"/>
        <pc:sldMkLst>
          <pc:docMk/>
          <pc:sldMk cId="2234129945" sldId="5169"/>
        </pc:sldMkLst>
      </pc:sldChg>
      <pc:sldChg chg="ord">
        <pc:chgData name="Sara Golling" userId="5c194b56-a3ad-4ed5-aea4-b535be0c4b07" providerId="ADAL" clId="{6E042076-6565-42FA-B260-34940750F498}" dt="2026-03-11T03:56:49.176" v="1100"/>
        <pc:sldMkLst>
          <pc:docMk/>
          <pc:sldMk cId="3984869201" sldId="5174"/>
        </pc:sldMkLst>
      </pc:sldChg>
      <pc:sldChg chg="ord">
        <pc:chgData name="Sara Golling" userId="5c194b56-a3ad-4ed5-aea4-b535be0c4b07" providerId="ADAL" clId="{6E042076-6565-42FA-B260-34940750F498}" dt="2026-03-11T03:56:31.209" v="1096"/>
        <pc:sldMkLst>
          <pc:docMk/>
          <pc:sldMk cId="2118636370" sldId="5175"/>
        </pc:sldMkLst>
      </pc:sldChg>
      <pc:sldChg chg="addSp delSp modSp mod">
        <pc:chgData name="Sara Golling" userId="5c194b56-a3ad-4ed5-aea4-b535be0c4b07" providerId="ADAL" clId="{6E042076-6565-42FA-B260-34940750F498}" dt="2026-03-12T01:25:36.734" v="2477" actId="21"/>
        <pc:sldMkLst>
          <pc:docMk/>
          <pc:sldMk cId="222665793" sldId="5177"/>
        </pc:sldMkLst>
        <pc:spChg chg="mod">
          <ac:chgData name="Sara Golling" userId="5c194b56-a3ad-4ed5-aea4-b535be0c4b07" providerId="ADAL" clId="{6E042076-6565-42FA-B260-34940750F498}" dt="2026-03-11T04:16:23.354" v="1204" actId="20577"/>
          <ac:spMkLst>
            <pc:docMk/>
            <pc:sldMk cId="222665793" sldId="5177"/>
            <ac:spMk id="4" creationId="{8F4ACCE6-16ED-A6E8-3B80-FF338FCD3807}"/>
          </ac:spMkLst>
        </pc:spChg>
        <pc:spChg chg="mod">
          <ac:chgData name="Sara Golling" userId="5c194b56-a3ad-4ed5-aea4-b535be0c4b07" providerId="ADAL" clId="{6E042076-6565-42FA-B260-34940750F498}" dt="2026-03-12T01:25:18.004" v="2474" actId="20577"/>
          <ac:spMkLst>
            <pc:docMk/>
            <pc:sldMk cId="222665793" sldId="5177"/>
            <ac:spMk id="6" creationId="{C2580BB5-70AB-13BF-D57E-95B1FBE7DAF0}"/>
          </ac:spMkLst>
        </pc:spChg>
        <pc:picChg chg="mod">
          <ac:chgData name="Sara Golling" userId="5c194b56-a3ad-4ed5-aea4-b535be0c4b07" providerId="ADAL" clId="{6E042076-6565-42FA-B260-34940750F498}" dt="2026-03-11T23:30:27.364" v="1866" actId="14826"/>
          <ac:picMkLst>
            <pc:docMk/>
            <pc:sldMk cId="222665793" sldId="5177"/>
            <ac:picMk id="8" creationId="{0CFA3894-24E9-8AC4-22A3-A0B245727D0C}"/>
          </ac:picMkLst>
        </pc:picChg>
      </pc:sldChg>
      <pc:sldChg chg="addSp delSp modSp mod">
        <pc:chgData name="Sara Golling" userId="5c194b56-a3ad-4ed5-aea4-b535be0c4b07" providerId="ADAL" clId="{6E042076-6565-42FA-B260-34940750F498}" dt="2026-03-12T00:41:58.792" v="2068" actId="21"/>
        <pc:sldMkLst>
          <pc:docMk/>
          <pc:sldMk cId="3543230415" sldId="5186"/>
        </pc:sldMkLst>
        <pc:spChg chg="mod modVis">
          <ac:chgData name="Sara Golling" userId="5c194b56-a3ad-4ed5-aea4-b535be0c4b07" providerId="ADAL" clId="{6E042076-6565-42FA-B260-34940750F498}" dt="2026-03-12T00:19:55.672" v="1948" actId="14429"/>
          <ac:spMkLst>
            <pc:docMk/>
            <pc:sldMk cId="3543230415" sldId="5186"/>
            <ac:spMk id="11" creationId="{08AD1598-CFFC-EE16-E230-6BE2DC306C62}"/>
          </ac:spMkLst>
        </pc:spChg>
        <pc:spChg chg="mod">
          <ac:chgData name="Sara Golling" userId="5c194b56-a3ad-4ed5-aea4-b535be0c4b07" providerId="ADAL" clId="{6E042076-6565-42FA-B260-34940750F498}" dt="2026-03-12T00:38:51.219" v="2058"/>
          <ac:spMkLst>
            <pc:docMk/>
            <pc:sldMk cId="3543230415" sldId="5186"/>
            <ac:spMk id="13" creationId="{3D226F42-96F8-E519-65BE-ADB29B60D3C9}"/>
          </ac:spMkLst>
        </pc:spChg>
        <pc:spChg chg="mod">
          <ac:chgData name="Sara Golling" userId="5c194b56-a3ad-4ed5-aea4-b535be0c4b07" providerId="ADAL" clId="{6E042076-6565-42FA-B260-34940750F498}" dt="2026-03-11T05:26:27.988" v="1856" actId="6549"/>
          <ac:spMkLst>
            <pc:docMk/>
            <pc:sldMk cId="3543230415" sldId="5186"/>
            <ac:spMk id="14" creationId="{67436A08-24CD-3AAE-F9CA-B969D3A6BA4C}"/>
          </ac:spMkLst>
        </pc:spChg>
        <pc:spChg chg="mod">
          <ac:chgData name="Sara Golling" userId="5c194b56-a3ad-4ed5-aea4-b535be0c4b07" providerId="ADAL" clId="{6E042076-6565-42FA-B260-34940750F498}" dt="2026-03-12T00:20:25.428" v="1981" actId="20577"/>
          <ac:spMkLst>
            <pc:docMk/>
            <pc:sldMk cId="3543230415" sldId="5186"/>
            <ac:spMk id="15" creationId="{FE0C6CC6-D9F8-E686-8793-522881B8F791}"/>
          </ac:spMkLst>
        </pc:spChg>
        <pc:picChg chg="mod modCrop">
          <ac:chgData name="Sara Golling" userId="5c194b56-a3ad-4ed5-aea4-b535be0c4b07" providerId="ADAL" clId="{6E042076-6565-42FA-B260-34940750F498}" dt="2026-03-12T00:19:50.904" v="1947" actId="18131"/>
          <ac:picMkLst>
            <pc:docMk/>
            <pc:sldMk cId="3543230415" sldId="5186"/>
            <ac:picMk id="10" creationId="{EED9E9B1-645C-05EF-BF03-D3467638D6EA}"/>
          </ac:picMkLst>
        </pc:picChg>
        <pc:picChg chg="mod modCrop">
          <ac:chgData name="Sara Golling" userId="5c194b56-a3ad-4ed5-aea4-b535be0c4b07" providerId="ADAL" clId="{6E042076-6565-42FA-B260-34940750F498}" dt="2026-03-12T00:41:51.997" v="2067" actId="732"/>
          <ac:picMkLst>
            <pc:docMk/>
            <pc:sldMk cId="3543230415" sldId="5186"/>
            <ac:picMk id="18" creationId="{D0B379BC-325F-801D-5325-F73697A351C1}"/>
          </ac:picMkLst>
        </pc:picChg>
      </pc:sldChg>
      <pc:sldChg chg="ord">
        <pc:chgData name="Sara Golling" userId="5c194b56-a3ad-4ed5-aea4-b535be0c4b07" providerId="ADAL" clId="{6E042076-6565-42FA-B260-34940750F498}" dt="2026-03-11T03:56:31.209" v="1096"/>
        <pc:sldMkLst>
          <pc:docMk/>
          <pc:sldMk cId="3642292822" sldId="5201"/>
        </pc:sldMkLst>
      </pc:sldChg>
      <pc:sldChg chg="ord">
        <pc:chgData name="Sara Golling" userId="5c194b56-a3ad-4ed5-aea4-b535be0c4b07" providerId="ADAL" clId="{6E042076-6565-42FA-B260-34940750F498}" dt="2026-03-11T03:56:31.209" v="1096"/>
        <pc:sldMkLst>
          <pc:docMk/>
          <pc:sldMk cId="2696964742" sldId="5202"/>
        </pc:sldMkLst>
      </pc:sldChg>
      <pc:sldChg chg="ord">
        <pc:chgData name="Sara Golling" userId="5c194b56-a3ad-4ed5-aea4-b535be0c4b07" providerId="ADAL" clId="{6E042076-6565-42FA-B260-34940750F498}" dt="2026-03-11T03:56:31.209" v="1096"/>
        <pc:sldMkLst>
          <pc:docMk/>
          <pc:sldMk cId="2081173725" sldId="5203"/>
        </pc:sldMkLst>
      </pc:sldChg>
      <pc:sldChg chg="ord">
        <pc:chgData name="Sara Golling" userId="5c194b56-a3ad-4ed5-aea4-b535be0c4b07" providerId="ADAL" clId="{6E042076-6565-42FA-B260-34940750F498}" dt="2026-03-11T03:56:49.176" v="1100"/>
        <pc:sldMkLst>
          <pc:docMk/>
          <pc:sldMk cId="946543609" sldId="5204"/>
        </pc:sldMkLst>
      </pc:sldChg>
      <pc:sldChg chg="ord">
        <pc:chgData name="Sara Golling" userId="5c194b56-a3ad-4ed5-aea4-b535be0c4b07" providerId="ADAL" clId="{6E042076-6565-42FA-B260-34940750F498}" dt="2026-03-11T03:56:59.740" v="1102"/>
        <pc:sldMkLst>
          <pc:docMk/>
          <pc:sldMk cId="2745438431" sldId="5205"/>
        </pc:sldMkLst>
      </pc:sldChg>
      <pc:sldChg chg="ord">
        <pc:chgData name="Sara Golling" userId="5c194b56-a3ad-4ed5-aea4-b535be0c4b07" providerId="ADAL" clId="{6E042076-6565-42FA-B260-34940750F498}" dt="2026-03-11T03:56:40.973" v="1098"/>
        <pc:sldMkLst>
          <pc:docMk/>
          <pc:sldMk cId="2547055739" sldId="5214"/>
        </pc:sldMkLst>
      </pc:sldChg>
      <pc:sldChg chg="ord">
        <pc:chgData name="Sara Golling" userId="5c194b56-a3ad-4ed5-aea4-b535be0c4b07" providerId="ADAL" clId="{6E042076-6565-42FA-B260-34940750F498}" dt="2026-03-11T03:57:15.532" v="1104"/>
        <pc:sldMkLst>
          <pc:docMk/>
          <pc:sldMk cId="3803426982" sldId="5225"/>
        </pc:sldMkLst>
      </pc:sldChg>
      <pc:sldChg chg="ord">
        <pc:chgData name="Sara Golling" userId="5c194b56-a3ad-4ed5-aea4-b535be0c4b07" providerId="ADAL" clId="{6E042076-6565-42FA-B260-34940750F498}" dt="2026-03-11T03:57:15.532" v="1104"/>
        <pc:sldMkLst>
          <pc:docMk/>
          <pc:sldMk cId="1392249462" sldId="5227"/>
        </pc:sldMkLst>
      </pc:sldChg>
      <pc:sldChg chg="delSp modSp mod">
        <pc:chgData name="Sara Golling" userId="5c194b56-a3ad-4ed5-aea4-b535be0c4b07" providerId="ADAL" clId="{6E042076-6565-42FA-B260-34940750F498}" dt="2026-03-13T02:45:38.720" v="2479" actId="21"/>
        <pc:sldMkLst>
          <pc:docMk/>
          <pc:sldMk cId="1235038550" sldId="5230"/>
        </pc:sldMkLst>
        <pc:spChg chg="mod">
          <ac:chgData name="Sara Golling" userId="5c194b56-a3ad-4ed5-aea4-b535be0c4b07" providerId="ADAL" clId="{6E042076-6565-42FA-B260-34940750F498}" dt="2026-03-11T23:56:18.678" v="1905" actId="20577"/>
          <ac:spMkLst>
            <pc:docMk/>
            <pc:sldMk cId="1235038550" sldId="5230"/>
            <ac:spMk id="2" creationId="{C6E8412D-1CFC-8134-E2EE-6A44805CC242}"/>
          </ac:spMkLst>
        </pc:spChg>
      </pc:sldChg>
      <pc:sldChg chg="modSp mod">
        <pc:chgData name="Sara Golling" userId="5c194b56-a3ad-4ed5-aea4-b535be0c4b07" providerId="ADAL" clId="{6E042076-6565-42FA-B260-34940750F498}" dt="2026-03-12T00:25:11.377" v="1991" actId="14429"/>
        <pc:sldMkLst>
          <pc:docMk/>
          <pc:sldMk cId="58365622" sldId="5252"/>
        </pc:sldMkLst>
        <pc:spChg chg="mod modVis">
          <ac:chgData name="Sara Golling" userId="5c194b56-a3ad-4ed5-aea4-b535be0c4b07" providerId="ADAL" clId="{6E042076-6565-42FA-B260-34940750F498}" dt="2026-03-12T00:25:11.377" v="1991" actId="14429"/>
          <ac:spMkLst>
            <pc:docMk/>
            <pc:sldMk cId="58365622" sldId="5252"/>
            <ac:spMk id="7" creationId="{F0A72048-6F0D-424C-FDDF-F2EC78104217}"/>
          </ac:spMkLst>
        </pc:spChg>
      </pc:sldChg>
      <pc:sldChg chg="modSp ord">
        <pc:chgData name="Sara Golling" userId="5c194b56-a3ad-4ed5-aea4-b535be0c4b07" providerId="ADAL" clId="{6E042076-6565-42FA-B260-34940750F498}" dt="2026-03-11T04:08:25.340" v="1173"/>
        <pc:sldMkLst>
          <pc:docMk/>
          <pc:sldMk cId="4225128080" sldId="5254"/>
        </pc:sldMkLst>
        <pc:spChg chg="mod">
          <ac:chgData name="Sara Golling" userId="5c194b56-a3ad-4ed5-aea4-b535be0c4b07" providerId="ADAL" clId="{6E042076-6565-42FA-B260-34940750F498}" dt="2026-03-11T04:08:25.340" v="1173"/>
          <ac:spMkLst>
            <pc:docMk/>
            <pc:sldMk cId="4225128080" sldId="5254"/>
            <ac:spMk id="2" creationId="{C6E8412D-1CFC-8134-E2EE-6A44805CC242}"/>
          </ac:spMkLst>
        </pc:spChg>
      </pc:sldChg>
      <pc:sldChg chg="modSp ord">
        <pc:chgData name="Sara Golling" userId="5c194b56-a3ad-4ed5-aea4-b535be0c4b07" providerId="ADAL" clId="{6E042076-6565-42FA-B260-34940750F498}" dt="2026-03-11T04:08:33.971" v="1174"/>
        <pc:sldMkLst>
          <pc:docMk/>
          <pc:sldMk cId="2847373066" sldId="5255"/>
        </pc:sldMkLst>
        <pc:spChg chg="mod">
          <ac:chgData name="Sara Golling" userId="5c194b56-a3ad-4ed5-aea4-b535be0c4b07" providerId="ADAL" clId="{6E042076-6565-42FA-B260-34940750F498}" dt="2026-03-11T04:08:33.971" v="1174"/>
          <ac:spMkLst>
            <pc:docMk/>
            <pc:sldMk cId="2847373066" sldId="5255"/>
            <ac:spMk id="2" creationId="{C6E8412D-1CFC-8134-E2EE-6A44805CC242}"/>
          </ac:spMkLst>
        </pc:spChg>
      </pc:sldChg>
      <pc:sldChg chg="delSp modSp mod ord">
        <pc:chgData name="Sara Golling" userId="5c194b56-a3ad-4ed5-aea4-b535be0c4b07" providerId="ADAL" clId="{6E042076-6565-42FA-B260-34940750F498}" dt="2026-03-12T00:42:37.477" v="2069" actId="21"/>
        <pc:sldMkLst>
          <pc:docMk/>
          <pc:sldMk cId="3775499439" sldId="5318"/>
        </pc:sldMkLst>
        <pc:spChg chg="mod modVis">
          <ac:chgData name="Sara Golling" userId="5c194b56-a3ad-4ed5-aea4-b535be0c4b07" providerId="ADAL" clId="{6E042076-6565-42FA-B260-34940750F498}" dt="2026-03-11T23:34:37.517" v="1891" actId="14429"/>
          <ac:spMkLst>
            <pc:docMk/>
            <pc:sldMk cId="3775499439" sldId="5318"/>
            <ac:spMk id="5" creationId="{F6167B75-6BBE-1B60-8268-93CA9A35A695}"/>
          </ac:spMkLst>
        </pc:spChg>
        <pc:spChg chg="mod">
          <ac:chgData name="Sara Golling" userId="5c194b56-a3ad-4ed5-aea4-b535be0c4b07" providerId="ADAL" clId="{6E042076-6565-42FA-B260-34940750F498}" dt="2026-03-11T23:55:50.749" v="1904"/>
          <ac:spMkLst>
            <pc:docMk/>
            <pc:sldMk cId="3775499439" sldId="5318"/>
            <ac:spMk id="12" creationId="{33056777-1226-63BA-11B3-1FB7FC9354F6}"/>
          </ac:spMkLst>
        </pc:spChg>
        <pc:picChg chg="mod">
          <ac:chgData name="Sara Golling" userId="5c194b56-a3ad-4ed5-aea4-b535be0c4b07" providerId="ADAL" clId="{6E042076-6565-42FA-B260-34940750F498}" dt="2026-03-11T23:34:35.806" v="1890" actId="14826"/>
          <ac:picMkLst>
            <pc:docMk/>
            <pc:sldMk cId="3775499439" sldId="5318"/>
            <ac:picMk id="14" creationId="{7F85389B-B886-AF2B-0A92-5FDB6E52E96B}"/>
          </ac:picMkLst>
        </pc:picChg>
      </pc:sldChg>
      <pc:sldChg chg="ord">
        <pc:chgData name="Sara Golling" userId="5c194b56-a3ad-4ed5-aea4-b535be0c4b07" providerId="ADAL" clId="{6E042076-6565-42FA-B260-34940750F498}" dt="2026-03-11T03:56:40.973" v="1098"/>
        <pc:sldMkLst>
          <pc:docMk/>
          <pc:sldMk cId="1304568858" sldId="5320"/>
        </pc:sldMkLst>
      </pc:sldChg>
      <pc:sldChg chg="modSp mod ord">
        <pc:chgData name="Sara Golling" userId="5c194b56-a3ad-4ed5-aea4-b535be0c4b07" providerId="ADAL" clId="{6E042076-6565-42FA-B260-34940750F498}" dt="2026-03-12T00:01:30.860" v="1908"/>
        <pc:sldMkLst>
          <pc:docMk/>
          <pc:sldMk cId="1919770545" sldId="5776"/>
        </pc:sldMkLst>
        <pc:spChg chg="mod modVis">
          <ac:chgData name="Sara Golling" userId="5c194b56-a3ad-4ed5-aea4-b535be0c4b07" providerId="ADAL" clId="{6E042076-6565-42FA-B260-34940750F498}" dt="2026-03-11T23:33:36.266" v="1881" actId="14429"/>
          <ac:spMkLst>
            <pc:docMk/>
            <pc:sldMk cId="1919770545" sldId="5776"/>
            <ac:spMk id="11" creationId="{504D28F3-1FF6-05AF-448A-BDA7A4EC6B99}"/>
          </ac:spMkLst>
        </pc:spChg>
        <pc:picChg chg="mod">
          <ac:chgData name="Sara Golling" userId="5c194b56-a3ad-4ed5-aea4-b535be0c4b07" providerId="ADAL" clId="{6E042076-6565-42FA-B260-34940750F498}" dt="2026-03-11T23:32:44.070" v="1878" actId="14826"/>
          <ac:picMkLst>
            <pc:docMk/>
            <pc:sldMk cId="1919770545" sldId="5776"/>
            <ac:picMk id="10" creationId="{886BAD09-7204-88EC-5052-174702F73463}"/>
          </ac:picMkLst>
        </pc:picChg>
      </pc:sldChg>
      <pc:sldChg chg="addSp delSp modSp add mod">
        <pc:chgData name="Sara Golling" userId="5c194b56-a3ad-4ed5-aea4-b535be0c4b07" providerId="ADAL" clId="{6E042076-6565-42FA-B260-34940750F498}" dt="2026-03-12T01:25:09.506" v="2464" actId="20577"/>
        <pc:sldMkLst>
          <pc:docMk/>
          <pc:sldMk cId="4196631838" sldId="5890"/>
        </pc:sldMkLst>
        <pc:spChg chg="mod">
          <ac:chgData name="Sara Golling" userId="5c194b56-a3ad-4ed5-aea4-b535be0c4b07" providerId="ADAL" clId="{6E042076-6565-42FA-B260-34940750F498}" dt="2026-03-12T01:25:09.506" v="2464" actId="20577"/>
          <ac:spMkLst>
            <pc:docMk/>
            <pc:sldMk cId="4196631838" sldId="5890"/>
            <ac:spMk id="12" creationId="{888479F8-4C3C-8582-F82C-2DFF9DF691B2}"/>
          </ac:spMkLst>
        </pc:spChg>
        <pc:spChg chg="mod modVis">
          <ac:chgData name="Sara Golling" userId="5c194b56-a3ad-4ed5-aea4-b535be0c4b07" providerId="ADAL" clId="{6E042076-6565-42FA-B260-34940750F498}" dt="2026-03-11T23:32:17.844" v="1876" actId="14429"/>
          <ac:spMkLst>
            <pc:docMk/>
            <pc:sldMk cId="4196631838" sldId="5890"/>
            <ac:spMk id="15" creationId="{6901323E-3A38-B990-E042-4B50C1FF6572}"/>
          </ac:spMkLst>
        </pc:spChg>
        <pc:picChg chg="mod">
          <ac:chgData name="Sara Golling" userId="5c194b56-a3ad-4ed5-aea4-b535be0c4b07" providerId="ADAL" clId="{6E042076-6565-42FA-B260-34940750F498}" dt="2026-03-11T23:32:07.072" v="1875" actId="14826"/>
          <ac:picMkLst>
            <pc:docMk/>
            <pc:sldMk cId="4196631838" sldId="5890"/>
            <ac:picMk id="14" creationId="{7391A234-0AE3-EB15-C8F6-5C1EA32A2BB2}"/>
          </ac:picMkLst>
        </pc:picChg>
      </pc:sldChg>
      <pc:sldChg chg="addSp delSp modSp add mod">
        <pc:chgData name="Sara Golling" userId="5c194b56-a3ad-4ed5-aea4-b535be0c4b07" providerId="ADAL" clId="{6E042076-6565-42FA-B260-34940750F498}" dt="2026-03-12T00:37:27.134" v="2057"/>
        <pc:sldMkLst>
          <pc:docMk/>
          <pc:sldMk cId="1354364267" sldId="5907"/>
        </pc:sldMkLst>
        <pc:spChg chg="mod modVis">
          <ac:chgData name="Sara Golling" userId="5c194b56-a3ad-4ed5-aea4-b535be0c4b07" providerId="ADAL" clId="{6E042076-6565-42FA-B260-34940750F498}" dt="2026-03-12T00:30:16.084" v="2014" actId="14430"/>
          <ac:spMkLst>
            <pc:docMk/>
            <pc:sldMk cId="1354364267" sldId="5907"/>
            <ac:spMk id="2" creationId="{7B93EC76-41E3-BE40-4072-C92429D0BC6D}"/>
          </ac:spMkLst>
        </pc:spChg>
        <pc:spChg chg="mod">
          <ac:chgData name="Sara Golling" userId="5c194b56-a3ad-4ed5-aea4-b535be0c4b07" providerId="ADAL" clId="{6E042076-6565-42FA-B260-34940750F498}" dt="2026-03-11T05:23:42.072" v="1797"/>
          <ac:spMkLst>
            <pc:docMk/>
            <pc:sldMk cId="1354364267" sldId="5907"/>
            <ac:spMk id="4" creationId="{81D46C85-92C6-B00B-F13C-229EA1853250}"/>
          </ac:spMkLst>
        </pc:spChg>
        <pc:spChg chg="mod">
          <ac:chgData name="Sara Golling" userId="5c194b56-a3ad-4ed5-aea4-b535be0c4b07" providerId="ADAL" clId="{6E042076-6565-42FA-B260-34940750F498}" dt="2026-03-12T00:37:27.134" v="2057"/>
          <ac:spMkLst>
            <pc:docMk/>
            <pc:sldMk cId="1354364267" sldId="5907"/>
            <ac:spMk id="6" creationId="{93D21805-661A-AF55-510B-8A8E6FC0C2AF}"/>
          </ac:spMkLst>
        </pc:spChg>
        <pc:spChg chg="mod">
          <ac:chgData name="Sara Golling" userId="5c194b56-a3ad-4ed5-aea4-b535be0c4b07" providerId="ADAL" clId="{6E042076-6565-42FA-B260-34940750F498}" dt="2026-03-11T05:23:21.451" v="1796" actId="20577"/>
          <ac:spMkLst>
            <pc:docMk/>
            <pc:sldMk cId="1354364267" sldId="5907"/>
            <ac:spMk id="12" creationId="{C414B6DF-62F1-B62C-A03D-3924715769C6}"/>
          </ac:spMkLst>
        </pc:spChg>
        <pc:spChg chg="add mod ord modVis">
          <ac:chgData name="Sara Golling" userId="5c194b56-a3ad-4ed5-aea4-b535be0c4b07" providerId="ADAL" clId="{6E042076-6565-42FA-B260-34940750F498}" dt="2026-03-12T00:30:18.947" v="2015" actId="13244"/>
          <ac:spMkLst>
            <pc:docMk/>
            <pc:sldMk cId="1354364267" sldId="5907"/>
            <ac:spMk id="13" creationId="{E6EC8187-B276-8ADE-FE4E-EEC23561FE58}"/>
          </ac:spMkLst>
        </pc:spChg>
        <pc:picChg chg="mod modCrop">
          <ac:chgData name="Sara Golling" userId="5c194b56-a3ad-4ed5-aea4-b535be0c4b07" providerId="ADAL" clId="{6E042076-6565-42FA-B260-34940750F498}" dt="2026-03-12T00:36:37.812" v="2051" actId="14826"/>
          <ac:picMkLst>
            <pc:docMk/>
            <pc:sldMk cId="1354364267" sldId="5907"/>
            <ac:picMk id="7" creationId="{000ADEF8-63F1-2E55-D044-4E4BFB3C3FAE}"/>
          </ac:picMkLst>
        </pc:picChg>
        <pc:picChg chg="mod">
          <ac:chgData name="Sara Golling" userId="5c194b56-a3ad-4ed5-aea4-b535be0c4b07" providerId="ADAL" clId="{6E042076-6565-42FA-B260-34940750F498}" dt="2026-03-12T00:29:04.585" v="2009" actId="207"/>
          <ac:picMkLst>
            <pc:docMk/>
            <pc:sldMk cId="1354364267" sldId="5907"/>
            <ac:picMk id="10" creationId="{A4A1A060-A0E0-724A-5EB0-44574B7D9EE2}"/>
          </ac:picMkLst>
        </pc:picChg>
      </pc:sldChg>
      <pc:sldChg chg="add ord">
        <pc:chgData name="Sara Golling" userId="5c194b56-a3ad-4ed5-aea4-b535be0c4b07" providerId="ADAL" clId="{6E042076-6565-42FA-B260-34940750F498}" dt="2026-03-12T01:22:17.759" v="2444"/>
        <pc:sldMkLst>
          <pc:docMk/>
          <pc:sldMk cId="1481513962" sldId="5908"/>
        </pc:sldMkLst>
      </pc:sldChg>
      <pc:sldChg chg="add">
        <pc:chgData name="Sara Golling" userId="5c194b56-a3ad-4ed5-aea4-b535be0c4b07" providerId="ADAL" clId="{6E042076-6565-42FA-B260-34940750F498}" dt="2026-03-12T01:22:20.436" v="2445" actId="2890"/>
        <pc:sldMkLst>
          <pc:docMk/>
          <pc:sldMk cId="66747552" sldId="5909"/>
        </pc:sldMkLst>
      </pc:sldChg>
      <pc:sldChg chg="modSp add mod">
        <pc:chgData name="Sara Golling" userId="5c194b56-a3ad-4ed5-aea4-b535be0c4b07" providerId="ADAL" clId="{6E042076-6565-42FA-B260-34940750F498}" dt="2026-03-13T03:11:06.115" v="2553" actId="20577"/>
        <pc:sldMkLst>
          <pc:docMk/>
          <pc:sldMk cId="937179388" sldId="5930"/>
        </pc:sldMkLst>
        <pc:spChg chg="mod">
          <ac:chgData name="Sara Golling" userId="5c194b56-a3ad-4ed5-aea4-b535be0c4b07" providerId="ADAL" clId="{6E042076-6565-42FA-B260-34940750F498}" dt="2026-03-13T03:11:06.115" v="2553" actId="20577"/>
          <ac:spMkLst>
            <pc:docMk/>
            <pc:sldMk cId="937179388" sldId="5930"/>
            <ac:spMk id="6" creationId="{BE860052-7C45-4788-67DB-64FDA575A75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3/17/2026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3/17/2026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31</a:t>
            </a:fld>
            <a:endParaRPr lang="en-US"/>
          </a:p>
        </p:txBody>
      </p:sp>
    </p:spTree>
    <p:extLst>
      <p:ext uri="{BB962C8B-B14F-4D97-AF65-F5344CB8AC3E}">
        <p14:creationId xmlns:p14="http://schemas.microsoft.com/office/powerpoint/2010/main" val="2118434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41</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60</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61</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65</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67</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3/17/2026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3/17/2026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3/17/2026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0"/>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4.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4.jpeg"/><Relationship Id="rId18" Type="http://schemas.openxmlformats.org/officeDocument/2006/relationships/slide" Target="slide35.xml"/><Relationship Id="rId3" Type="http://schemas.openxmlformats.org/officeDocument/2006/relationships/image" Target="../media/image14.jpeg"/><Relationship Id="rId21" Type="http://schemas.openxmlformats.org/officeDocument/2006/relationships/slide" Target="slide7.xml"/><Relationship Id="rId7" Type="http://schemas.openxmlformats.org/officeDocument/2006/relationships/image" Target="../media/image18.png"/><Relationship Id="rId12" Type="http://schemas.openxmlformats.org/officeDocument/2006/relationships/image" Target="../media/image23.jpeg"/><Relationship Id="rId17" Type="http://schemas.openxmlformats.org/officeDocument/2006/relationships/slide" Target="slide45.xml"/><Relationship Id="rId2" Type="http://schemas.openxmlformats.org/officeDocument/2006/relationships/notesSlide" Target="../notesSlides/notesSlide1.xml"/><Relationship Id="rId16" Type="http://schemas.openxmlformats.org/officeDocument/2006/relationships/slide" Target="slide47.xml"/><Relationship Id="rId20" Type="http://schemas.openxmlformats.org/officeDocument/2006/relationships/slide" Target="slide27.xml"/><Relationship Id="rId1" Type="http://schemas.openxmlformats.org/officeDocument/2006/relationships/slideLayout" Target="../slideLayouts/slideLayout55.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png"/><Relationship Id="rId15" Type="http://schemas.openxmlformats.org/officeDocument/2006/relationships/slide" Target="slide53.xml"/><Relationship Id="rId23" Type="http://schemas.openxmlformats.org/officeDocument/2006/relationships/slide" Target="slide3.xml"/><Relationship Id="rId10" Type="http://schemas.openxmlformats.org/officeDocument/2006/relationships/image" Target="../media/image21.jpeg"/><Relationship Id="rId19" Type="http://schemas.openxmlformats.org/officeDocument/2006/relationships/slide" Target="slide48.xml"/><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image" Target="../media/image25.jpeg"/><Relationship Id="rId22"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jpeg"/><Relationship Id="rId1" Type="http://schemas.openxmlformats.org/officeDocument/2006/relationships/slideLayout" Target="../slideLayouts/slideLayout1.xml"/><Relationship Id="rId5" Type="http://schemas.openxmlformats.org/officeDocument/2006/relationships/image" Target="../media/image31.svg"/><Relationship Id="rId4" Type="http://schemas.openxmlformats.org/officeDocument/2006/relationships/image" Target="../media/image30.sv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11.xml"/><Relationship Id="rId6" Type="http://schemas.openxmlformats.org/officeDocument/2006/relationships/image" Target="../media/image40.svg"/><Relationship Id="rId5" Type="http://schemas.openxmlformats.org/officeDocument/2006/relationships/image" Target="../media/image39.sv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43.svg"/></Relationships>
</file>

<file path=ppt/slides/_rels/slide9.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jpeg"/><Relationship Id="rId1" Type="http://schemas.openxmlformats.org/officeDocument/2006/relationships/slideLayout" Target="../slideLayouts/slideLayout1.xml"/><Relationship Id="rId5" Type="http://schemas.openxmlformats.org/officeDocument/2006/relationships/image" Target="../media/image48.sv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50.svg"/><Relationship Id="rId7" Type="http://schemas.openxmlformats.org/officeDocument/2006/relationships/image" Target="../media/image54.svg"/><Relationship Id="rId2" Type="http://schemas.openxmlformats.org/officeDocument/2006/relationships/image" Target="../media/image49.jpeg"/><Relationship Id="rId1" Type="http://schemas.openxmlformats.org/officeDocument/2006/relationships/slideLayout" Target="../slideLayouts/slideLayout5.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51.svg"/></Relationships>
</file>

<file path=ppt/slides/_rels/slide1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jpeg"/><Relationship Id="rId1" Type="http://schemas.openxmlformats.org/officeDocument/2006/relationships/slideLayout" Target="../slideLayouts/slideLayout1.xml"/><Relationship Id="rId5" Type="http://schemas.openxmlformats.org/officeDocument/2006/relationships/image" Target="../media/image58.svg"/><Relationship Id="rId4" Type="http://schemas.openxmlformats.org/officeDocument/2006/relationships/image" Target="../media/image57.svg"/></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1.xml"/><Relationship Id="rId5" Type="http://schemas.openxmlformats.org/officeDocument/2006/relationships/image" Target="../media/image64.svg"/><Relationship Id="rId4" Type="http://schemas.openxmlformats.org/officeDocument/2006/relationships/image" Target="../media/image63.svg"/></Relationships>
</file>

<file path=ppt/slides/_rels/slide1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svg"/><Relationship Id="rId4" Type="http://schemas.openxmlformats.org/officeDocument/2006/relationships/image" Target="../media/image69.svg"/></Relationships>
</file>

<file path=ppt/slides/_rels/slide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1.xml"/><Relationship Id="rId5" Type="http://schemas.openxmlformats.org/officeDocument/2006/relationships/image" Target="../media/image76.svg"/><Relationship Id="rId4" Type="http://schemas.openxmlformats.org/officeDocument/2006/relationships/image" Target="../media/image75.svg"/></Relationships>
</file>

<file path=ppt/slides/_rels/slide1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jpeg"/><Relationship Id="rId1" Type="http://schemas.openxmlformats.org/officeDocument/2006/relationships/slideLayout" Target="../slideLayouts/slideLayout1.xml"/><Relationship Id="rId4" Type="http://schemas.openxmlformats.org/officeDocument/2006/relationships/image" Target="../media/image81.svg"/></Relationships>
</file>

<file path=ppt/slides/_rels/slide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84.jpeg"/><Relationship Id="rId1" Type="http://schemas.openxmlformats.org/officeDocument/2006/relationships/slideLayout" Target="../slideLayouts/slideLayout1.xml"/><Relationship Id="rId5" Type="http://schemas.openxmlformats.org/officeDocument/2006/relationships/image" Target="../media/image87.svg"/><Relationship Id="rId4" Type="http://schemas.openxmlformats.org/officeDocument/2006/relationships/image" Target="../media/image86.svg"/></Relationships>
</file>

<file path=ppt/slides/_rels/slide2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jpeg"/><Relationship Id="rId1" Type="http://schemas.openxmlformats.org/officeDocument/2006/relationships/slideLayout" Target="../slideLayouts/slideLayout1.xml"/><Relationship Id="rId4" Type="http://schemas.openxmlformats.org/officeDocument/2006/relationships/image" Target="../media/image92.svg"/></Relationships>
</file>

<file path=ppt/slides/_rels/slide2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image" Target="../media/image94.jpeg"/><Relationship Id="rId1" Type="http://schemas.openxmlformats.org/officeDocument/2006/relationships/slideLayout" Target="../slideLayouts/slideLayout1.xml"/><Relationship Id="rId5" Type="http://schemas.openxmlformats.org/officeDocument/2006/relationships/image" Target="../media/image97.svg"/><Relationship Id="rId4" Type="http://schemas.openxmlformats.org/officeDocument/2006/relationships/image" Target="../media/image96.svg"/></Relationships>
</file>

<file path=ppt/slides/_rels/slide2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2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3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3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7.svg"/><Relationship Id="rId5" Type="http://schemas.openxmlformats.org/officeDocument/2006/relationships/image" Target="../media/image106.svg"/><Relationship Id="rId4" Type="http://schemas.openxmlformats.org/officeDocument/2006/relationships/image" Target="../media/image10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34.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109.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2.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42.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117.svg"/><Relationship Id="rId7" Type="http://schemas.openxmlformats.org/officeDocument/2006/relationships/image" Target="../media/image121.svg"/><Relationship Id="rId2" Type="http://schemas.openxmlformats.org/officeDocument/2006/relationships/image" Target="../media/image116.jpeg"/><Relationship Id="rId1" Type="http://schemas.openxmlformats.org/officeDocument/2006/relationships/slideLayout" Target="../slideLayouts/slideLayout1.xml"/><Relationship Id="rId6" Type="http://schemas.openxmlformats.org/officeDocument/2006/relationships/image" Target="../media/image120.svg"/><Relationship Id="rId5" Type="http://schemas.openxmlformats.org/officeDocument/2006/relationships/image" Target="../media/image119.svg"/><Relationship Id="rId4" Type="http://schemas.openxmlformats.org/officeDocument/2006/relationships/image" Target="../media/image118.svg"/></Relationships>
</file>

<file path=ppt/slides/_rels/slide44.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125.png"/><Relationship Id="rId4" Type="http://schemas.openxmlformats.org/officeDocument/2006/relationships/image" Target="../media/image124.png"/></Relationships>
</file>

<file path=ppt/slides/_rels/slide45.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3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16.xml"/><Relationship Id="rId4" Type="http://schemas.openxmlformats.org/officeDocument/2006/relationships/image" Target="../media/image133.jpeg"/></Relationships>
</file>

<file path=ppt/slides/_rels/slide5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16.xml"/><Relationship Id="rId4" Type="http://schemas.openxmlformats.org/officeDocument/2006/relationships/image" Target="../media/image136.jpeg"/></Relationships>
</file>

<file path=ppt/slides/_rels/slide51.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png"/><Relationship Id="rId1" Type="http://schemas.openxmlformats.org/officeDocument/2006/relationships/slideLayout" Target="../slideLayouts/slideLayout16.xml"/><Relationship Id="rId4" Type="http://schemas.openxmlformats.org/officeDocument/2006/relationships/image" Target="../media/image139.png"/></Relationships>
</file>

<file path=ppt/slides/_rels/slide52.xml.rels><?xml version="1.0" encoding="UTF-8" standalone="yes"?>
<Relationships xmlns="http://schemas.openxmlformats.org/package/2006/relationships"><Relationship Id="rId8" Type="http://schemas.openxmlformats.org/officeDocument/2006/relationships/image" Target="../media/image146.jpeg"/><Relationship Id="rId13" Type="http://schemas.openxmlformats.org/officeDocument/2006/relationships/image" Target="../media/image151.svg"/><Relationship Id="rId3" Type="http://schemas.openxmlformats.org/officeDocument/2006/relationships/image" Target="../media/image141.jpeg"/><Relationship Id="rId7" Type="http://schemas.openxmlformats.org/officeDocument/2006/relationships/image" Target="../media/image145.png"/><Relationship Id="rId12" Type="http://schemas.openxmlformats.org/officeDocument/2006/relationships/image" Target="../media/image150.svg"/><Relationship Id="rId2" Type="http://schemas.openxmlformats.org/officeDocument/2006/relationships/image" Target="../media/image140.jpeg"/><Relationship Id="rId1" Type="http://schemas.openxmlformats.org/officeDocument/2006/relationships/slideLayout" Target="../slideLayouts/slideLayout16.xml"/><Relationship Id="rId6" Type="http://schemas.openxmlformats.org/officeDocument/2006/relationships/image" Target="../media/image144.png"/><Relationship Id="rId11" Type="http://schemas.openxmlformats.org/officeDocument/2006/relationships/image" Target="../media/image149.svg"/><Relationship Id="rId5" Type="http://schemas.openxmlformats.org/officeDocument/2006/relationships/image" Target="../media/image143.jpeg"/><Relationship Id="rId10" Type="http://schemas.openxmlformats.org/officeDocument/2006/relationships/image" Target="../media/image148.svg"/><Relationship Id="rId4" Type="http://schemas.openxmlformats.org/officeDocument/2006/relationships/image" Target="../media/image142.svg"/><Relationship Id="rId9" Type="http://schemas.openxmlformats.org/officeDocument/2006/relationships/image" Target="../media/image147.png"/></Relationships>
</file>

<file path=ppt/slides/_rels/slide53.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34.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8" Type="http://schemas.openxmlformats.org/officeDocument/2006/relationships/image" Target="../media/image159.jpeg"/><Relationship Id="rId3" Type="http://schemas.openxmlformats.org/officeDocument/2006/relationships/image" Target="../media/image154.png"/><Relationship Id="rId7" Type="http://schemas.openxmlformats.org/officeDocument/2006/relationships/image" Target="../media/image158.png"/><Relationship Id="rId2" Type="http://schemas.openxmlformats.org/officeDocument/2006/relationships/image" Target="../media/image153.png"/><Relationship Id="rId1" Type="http://schemas.openxmlformats.org/officeDocument/2006/relationships/slideLayout" Target="../slideLayouts/slideLayout13.xml"/><Relationship Id="rId6" Type="http://schemas.openxmlformats.org/officeDocument/2006/relationships/image" Target="../media/image157.png"/><Relationship Id="rId5" Type="http://schemas.openxmlformats.org/officeDocument/2006/relationships/image" Target="../media/image156.png"/><Relationship Id="rId10" Type="http://schemas.openxmlformats.org/officeDocument/2006/relationships/image" Target="../media/image161.png"/><Relationship Id="rId4" Type="http://schemas.openxmlformats.org/officeDocument/2006/relationships/image" Target="../media/image155.png"/><Relationship Id="rId9" Type="http://schemas.openxmlformats.org/officeDocument/2006/relationships/image" Target="../media/image160.png"/></Relationships>
</file>

<file path=ppt/slides/_rels/slide55.xml.rels><?xml version="1.0" encoding="UTF-8" standalone="yes"?>
<Relationships xmlns="http://schemas.openxmlformats.org/package/2006/relationships"><Relationship Id="rId8" Type="http://schemas.openxmlformats.org/officeDocument/2006/relationships/image" Target="../media/image165.jpeg"/><Relationship Id="rId13" Type="http://schemas.openxmlformats.org/officeDocument/2006/relationships/image" Target="../media/image167.png"/><Relationship Id="rId3" Type="http://schemas.openxmlformats.org/officeDocument/2006/relationships/image" Target="../media/image162.png"/><Relationship Id="rId7" Type="http://schemas.openxmlformats.org/officeDocument/2006/relationships/image" Target="../media/image164.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63.jpeg"/><Relationship Id="rId11" Type="http://schemas.openxmlformats.org/officeDocument/2006/relationships/image" Target="../media/image159.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166.jpeg"/></Relationships>
</file>

<file path=ppt/slides/_rels/slide56.xml.rels><?xml version="1.0" encoding="UTF-8" standalone="yes"?>
<Relationships xmlns="http://schemas.openxmlformats.org/package/2006/relationships"><Relationship Id="rId8" Type="http://schemas.openxmlformats.org/officeDocument/2006/relationships/image" Target="../media/image170.jpeg"/><Relationship Id="rId3" Type="http://schemas.openxmlformats.org/officeDocument/2006/relationships/image" Target="../media/image162.png"/><Relationship Id="rId7" Type="http://schemas.openxmlformats.org/officeDocument/2006/relationships/image" Target="../media/image169.jpe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64.png"/><Relationship Id="rId11" Type="http://schemas.openxmlformats.org/officeDocument/2006/relationships/image" Target="../media/image167.png"/><Relationship Id="rId5" Type="http://schemas.openxmlformats.org/officeDocument/2006/relationships/image" Target="../media/image168.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171.jpeg"/></Relationships>
</file>

<file path=ppt/slides/_rels/slide57.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162.png"/><Relationship Id="rId7" Type="http://schemas.openxmlformats.org/officeDocument/2006/relationships/image" Target="../media/image174.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hyperlink" Target="https://www.trumpf.com/en_US/" TargetMode="External"/><Relationship Id="rId9" Type="http://schemas.openxmlformats.org/officeDocument/2006/relationships/image" Target="../media/image167.png"/></Relationships>
</file>

<file path=ppt/slides/_rels/slide58.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67.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176.jpeg"/></Relationships>
</file>

<file path=ppt/slides/_rels/slide59.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79.jpeg"/><Relationship Id="rId5" Type="http://schemas.openxmlformats.org/officeDocument/2006/relationships/image" Target="../media/image178.jpeg"/><Relationship Id="rId10" Type="http://schemas.openxmlformats.org/officeDocument/2006/relationships/image" Target="../media/image167.png"/><Relationship Id="rId4" Type="http://schemas.openxmlformats.org/officeDocument/2006/relationships/image" Target="../media/image177.jpeg"/><Relationship Id="rId9" Type="http://schemas.openxmlformats.org/officeDocument/2006/relationships/hyperlink" Target="https://forgefx.com/simulation-projects/augmented-reality-device-training-simulators/"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58.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82.png"/><Relationship Id="rId5" Type="http://schemas.openxmlformats.org/officeDocument/2006/relationships/image" Target="../media/image181.jpeg"/><Relationship Id="rId4" Type="http://schemas.openxmlformats.org/officeDocument/2006/relationships/image" Target="../media/image180.jpeg"/><Relationship Id="rId9" Type="http://schemas.openxmlformats.org/officeDocument/2006/relationships/image" Target="../media/image167.png"/></Relationships>
</file>

<file path=ppt/slides/_rels/slide61.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60.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185.jpeg"/><Relationship Id="rId11" Type="http://schemas.openxmlformats.org/officeDocument/2006/relationships/image" Target="../media/image187.jpeg"/><Relationship Id="rId5" Type="http://schemas.openxmlformats.org/officeDocument/2006/relationships/image" Target="../media/image184.jpeg"/><Relationship Id="rId10" Type="http://schemas.openxmlformats.org/officeDocument/2006/relationships/image" Target="../media/image186.svg"/><Relationship Id="rId4" Type="http://schemas.openxmlformats.org/officeDocument/2006/relationships/image" Target="../media/image183.jpeg"/><Relationship Id="rId9" Type="http://schemas.openxmlformats.org/officeDocument/2006/relationships/image" Target="../media/image167.png"/></Relationships>
</file>

<file path=ppt/slides/_rels/slide62.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88.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76.jpeg"/><Relationship Id="rId5" Type="http://schemas.openxmlformats.org/officeDocument/2006/relationships/image" Target="../media/image190.jpeg"/><Relationship Id="rId4" Type="http://schemas.openxmlformats.org/officeDocument/2006/relationships/image" Target="../media/image189.jpeg"/></Relationships>
</file>

<file path=ppt/slides/_rels/slide63.xml.rels><?xml version="1.0" encoding="UTF-8" standalone="yes"?>
<Relationships xmlns="http://schemas.openxmlformats.org/package/2006/relationships"><Relationship Id="rId8" Type="http://schemas.openxmlformats.org/officeDocument/2006/relationships/image" Target="../media/image194.jpeg"/><Relationship Id="rId3" Type="http://schemas.openxmlformats.org/officeDocument/2006/relationships/hyperlink" Target="http://www.piercemfg.com/" TargetMode="External"/><Relationship Id="rId7" Type="http://schemas.openxmlformats.org/officeDocument/2006/relationships/image" Target="../media/image193.jpeg"/><Relationship Id="rId12" Type="http://schemas.openxmlformats.org/officeDocument/2006/relationships/image" Target="../media/image167.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192.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191.jpeg"/><Relationship Id="rId10" Type="http://schemas.openxmlformats.org/officeDocument/2006/relationships/image" Target="../media/image195.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64.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hyperlink" Target="https://www.fedex.com/en-us/home.html" TargetMode="External"/><Relationship Id="rId7" Type="http://schemas.openxmlformats.org/officeDocument/2006/relationships/image" Target="../media/image199.jpe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198.jpeg"/><Relationship Id="rId5" Type="http://schemas.openxmlformats.org/officeDocument/2006/relationships/image" Target="../media/image197.jpeg"/><Relationship Id="rId4" Type="http://schemas.openxmlformats.org/officeDocument/2006/relationships/image" Target="../media/image196.jpeg"/></Relationships>
</file>

<file path=ppt/slides/_rels/slide65.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00.jpeg"/><Relationship Id="rId7" Type="http://schemas.openxmlformats.org/officeDocument/2006/relationships/image" Target="../media/image161.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02.jpeg"/><Relationship Id="rId4" Type="http://schemas.openxmlformats.org/officeDocument/2006/relationships/image" Target="../media/image201.jpeg"/><Relationship Id="rId9" Type="http://schemas.openxmlformats.org/officeDocument/2006/relationships/image" Target="../media/image167.png"/></Relationships>
</file>

<file path=ppt/slides/_rels/slide66.xml.rels><?xml version="1.0" encoding="UTF-8" standalone="yes"?>
<Relationships xmlns="http://schemas.openxmlformats.org/package/2006/relationships"><Relationship Id="rId8" Type="http://schemas.openxmlformats.org/officeDocument/2006/relationships/image" Target="../media/image206.jpeg"/><Relationship Id="rId3" Type="http://schemas.openxmlformats.org/officeDocument/2006/relationships/hyperlink" Target="https://www.mriglobal.org/" TargetMode="External"/><Relationship Id="rId7" Type="http://schemas.openxmlformats.org/officeDocument/2006/relationships/image" Target="../media/image205.jpe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04.jpeg"/><Relationship Id="rId11" Type="http://schemas.openxmlformats.org/officeDocument/2006/relationships/image" Target="../media/image167.png"/><Relationship Id="rId5" Type="http://schemas.openxmlformats.org/officeDocument/2006/relationships/image" Target="../media/image203.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156.png"/></Relationships>
</file>

<file path=ppt/slides/_rels/slide67.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hyperlink" Target="https://www.gehealthcare.com/" TargetMode="External"/><Relationship Id="rId7" Type="http://schemas.openxmlformats.org/officeDocument/2006/relationships/image" Target="../media/image210.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09.jpeg"/><Relationship Id="rId11" Type="http://schemas.openxmlformats.org/officeDocument/2006/relationships/image" Target="../media/image167.png"/><Relationship Id="rId5" Type="http://schemas.openxmlformats.org/officeDocument/2006/relationships/image" Target="../media/image208.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07.jpeg"/><Relationship Id="rId9" Type="http://schemas.openxmlformats.org/officeDocument/2006/relationships/image" Target="../media/image212.svg"/></Relationships>
</file>

<file path=ppt/slides/_rels/slide68.xml.rels><?xml version="1.0" encoding="UTF-8" standalone="yes"?>
<Relationships xmlns="http://schemas.openxmlformats.org/package/2006/relationships"><Relationship Id="rId8" Type="http://schemas.openxmlformats.org/officeDocument/2006/relationships/image" Target="../media/image217.jpeg"/><Relationship Id="rId3" Type="http://schemas.openxmlformats.org/officeDocument/2006/relationships/hyperlink" Target="https://globalgroundsupport.com/" TargetMode="External"/><Relationship Id="rId7" Type="http://schemas.openxmlformats.org/officeDocument/2006/relationships/image" Target="../media/image216.jpe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215.jpeg"/><Relationship Id="rId5" Type="http://schemas.openxmlformats.org/officeDocument/2006/relationships/image" Target="../media/image214.jpeg"/><Relationship Id="rId10" Type="http://schemas.openxmlformats.org/officeDocument/2006/relationships/image" Target="../media/image167.png"/><Relationship Id="rId4" Type="http://schemas.openxmlformats.org/officeDocument/2006/relationships/image" Target="../media/image213.jpeg"/><Relationship Id="rId9" Type="http://schemas.openxmlformats.org/officeDocument/2006/relationships/hyperlink" Target="https://forgefx.com/simulation-projects/aircraft-ground-support/deicing-training-simulator/"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153.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20.jpeg"/><Relationship Id="rId5" Type="http://schemas.openxmlformats.org/officeDocument/2006/relationships/image" Target="../media/image219.jpeg"/><Relationship Id="rId4" Type="http://schemas.openxmlformats.org/officeDocument/2006/relationships/image" Target="../media/image218.jpeg"/><Relationship Id="rId9" Type="http://schemas.openxmlformats.org/officeDocument/2006/relationships/image" Target="../media/image16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2.xml.rels><?xml version="1.0" encoding="UTF-8" standalone="yes"?>
<Relationships xmlns="http://schemas.openxmlformats.org/package/2006/relationships"><Relationship Id="rId2" Type="http://schemas.openxmlformats.org/officeDocument/2006/relationships/image" Target="../media/image221.svg"/><Relationship Id="rId1" Type="http://schemas.openxmlformats.org/officeDocument/2006/relationships/slideLayout" Target="../slideLayouts/slideLayout53.xml"/></Relationships>
</file>

<file path=ppt/slides/_rels/slide73.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image" Target="../media/image222.png"/><Relationship Id="rId1" Type="http://schemas.openxmlformats.org/officeDocument/2006/relationships/slideLayout" Target="../slideLayouts/slideLayout30.xml"/><Relationship Id="rId5" Type="http://schemas.openxmlformats.org/officeDocument/2006/relationships/image" Target="../media/image225.svg"/><Relationship Id="rId4" Type="http://schemas.openxmlformats.org/officeDocument/2006/relationships/image" Target="../media/image22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57.xml"/></Relationships>
</file>

<file path=ppt/slides/_rels/slide85.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57.xml"/></Relationships>
</file>

<file path=ppt/slides/_rels/slide86.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image" Target="../media/image228.png"/><Relationship Id="rId7" Type="http://schemas.openxmlformats.org/officeDocument/2006/relationships/image" Target="../media/image232.png"/><Relationship Id="rId2" Type="http://schemas.openxmlformats.org/officeDocument/2006/relationships/image" Target="../media/image227.png"/><Relationship Id="rId1" Type="http://schemas.openxmlformats.org/officeDocument/2006/relationships/slideLayout" Target="../slideLayouts/slideLayout11.xml"/><Relationship Id="rId6" Type="http://schemas.openxmlformats.org/officeDocument/2006/relationships/image" Target="../media/image231.png"/><Relationship Id="rId5" Type="http://schemas.openxmlformats.org/officeDocument/2006/relationships/image" Target="../media/image230.png"/><Relationship Id="rId10" Type="http://schemas.openxmlformats.org/officeDocument/2006/relationships/image" Target="../media/image235.png"/><Relationship Id="rId4" Type="http://schemas.openxmlformats.org/officeDocument/2006/relationships/image" Target="../media/image229.png"/><Relationship Id="rId9" Type="http://schemas.openxmlformats.org/officeDocument/2006/relationships/image" Target="../media/image2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6400798" cy="1448858"/>
          </a:xfrm>
        </p:spPr>
        <p:txBody>
          <a:bodyPr/>
          <a:lstStyle/>
          <a:p>
            <a:pPr>
              <a:lnSpc>
                <a:spcPts val="4000"/>
              </a:lnSpc>
            </a:pPr>
            <a:r>
              <a:rPr lang="en-US" sz="3600" b="0" cap="all">
                <a:solidFill>
                  <a:schemeClr val="tx1">
                    <a:lumMod val="75000"/>
                    <a:lumOff val="25000"/>
                  </a:schemeClr>
                </a:solidFill>
                <a:effectLst/>
              </a:rPr>
              <a:t>Welding Training</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Virtual Reality Proof-of-Concept MIG Torch Welding Training Simulator</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a:blip r:embed="rId3"/>
          <a:srcRect l="4245" t="7363" r="7895" b="3713"/>
          <a:stretch>
            <a:fillRect/>
          </a:stretch>
        </p:blipFill>
        <p:spPr>
          <a:xfrm flipH="1">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022035"/>
            <a:ext cx="6857999" cy="2700041"/>
          </a:xfrm>
          <a:prstGeom prst="rect">
            <a:avLst/>
          </a:prstGeom>
          <a:gradFill flip="none" rotWithShape="1">
            <a:gsLst>
              <a:gs pos="0">
                <a:schemeClr val="tx1">
                  <a:lumMod val="95000"/>
                  <a:lumOff val="5000"/>
                  <a:alpha val="84000"/>
                </a:schemeClr>
              </a:gs>
              <a:gs pos="44000">
                <a:schemeClr val="tx1">
                  <a:lumMod val="95000"/>
                  <a:lumOff val="5000"/>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457201" y="5716236"/>
            <a:ext cx="2392635" cy="724627"/>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27</a:t>
            </a:r>
          </a:p>
          <a:p>
            <a:pPr algn="r">
              <a:lnSpc>
                <a:spcPts val="2500"/>
              </a:lnSpc>
            </a:pPr>
            <a:r>
              <a:rPr lang="en-US" sz="1200" b="1">
                <a:ea typeface="Lato SemiBold" panose="020F0502020204030203" pitchFamily="34" charset="0"/>
                <a:cs typeface="Lato SemiBold" panose="020F0502020204030203" pitchFamily="34" charset="0"/>
              </a:rPr>
              <a:t>30</a:t>
            </a:r>
          </a:p>
          <a:p>
            <a:pPr algn="r">
              <a:lnSpc>
                <a:spcPts val="2500"/>
              </a:lnSpc>
            </a:pPr>
            <a:r>
              <a:rPr lang="en-US" sz="1200" b="1">
                <a:ea typeface="Lato SemiBold" panose="020F0502020204030203" pitchFamily="34" charset="0"/>
                <a:cs typeface="Lato SemiBold" panose="020F0502020204030203" pitchFamily="34" charset="0"/>
              </a:rPr>
              <a:t>34</a:t>
            </a:r>
          </a:p>
          <a:p>
            <a:pPr algn="r">
              <a:lnSpc>
                <a:spcPts val="2500"/>
              </a:lnSpc>
            </a:pPr>
            <a:r>
              <a:rPr lang="en-US" sz="1200" b="1">
                <a:ea typeface="Lato SemiBold" panose="020F0502020204030203" pitchFamily="34" charset="0"/>
                <a:cs typeface="Lato SemiBold" panose="020F0502020204030203" pitchFamily="34" charset="0"/>
              </a:rPr>
              <a:t>44</a:t>
            </a:r>
          </a:p>
          <a:p>
            <a:pPr algn="r">
              <a:lnSpc>
                <a:spcPts val="2500"/>
              </a:lnSpc>
            </a:pPr>
            <a:r>
              <a:rPr lang="en-US" sz="1200" b="1">
                <a:ea typeface="Lato SemiBold" panose="020F0502020204030203" pitchFamily="34" charset="0"/>
                <a:cs typeface="Lato SemiBold" panose="020F0502020204030203" pitchFamily="34" charset="0"/>
              </a:rPr>
              <a:t>46</a:t>
            </a:r>
          </a:p>
          <a:p>
            <a:pPr algn="r">
              <a:lnSpc>
                <a:spcPts val="2500"/>
              </a:lnSpc>
            </a:pPr>
            <a:r>
              <a:rPr lang="en-US" sz="1200" b="1">
                <a:ea typeface="Lato SemiBold" panose="020F0502020204030203" pitchFamily="34" charset="0"/>
                <a:cs typeface="Lato SemiBold" panose="020F0502020204030203" pitchFamily="34" charset="0"/>
              </a:rPr>
              <a:t>52</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1"/>
            <a:ext cx="5465359" cy="2762138"/>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301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3750" r="3750"/>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618648"/>
          </a:xfrm>
          <a:prstGeom prst="rect">
            <a:avLst/>
          </a:prstGeom>
        </p:spPr>
        <p:txBody>
          <a:bodyPr wrap="square" lIns="0" rIns="0" anchor="t">
            <a:spAutoFit/>
          </a:bodyPr>
          <a:lstStyle/>
          <a:p>
            <a:pPr lvl="0">
              <a:lnSpc>
                <a:spcPts val="1500"/>
              </a:lnSpc>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t>proposes the development of a Proof-of-Concept VR Welding Training Simulator designed to demonstrate the value of immersive learning by allowing learners to interact with MIG torch components, practice torch positioning, and observe how their technique influences weld outcomes within a safe virtual workspace</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618648"/>
          </a:xfrm>
          <a:prstGeom prst="rect">
            <a:avLst/>
          </a:prstGeom>
        </p:spPr>
        <p:txBody>
          <a:bodyPr wrap="square" lIns="0" rIns="0" anchor="t">
            <a:spAutoFit/>
          </a:bodyPr>
          <a:lstStyle/>
          <a:p>
            <a:pPr lvl="0">
              <a:lnSpc>
                <a:spcPts val="1500"/>
              </a:lnSpc>
              <a:defRPr/>
            </a:pPr>
            <a:r>
              <a:rPr lang="en-US" sz="1400"/>
              <a:t>Pearson </a:t>
            </a:r>
            <a:r>
              <a:rPr lang="en-US" sz="1050"/>
              <a:t>is exploring the development of a virtual reality proof-of-concept training experience designed to introduce foundational MIG welding concepts and techniques. The experience is intended to support training programs delivered by Pearson for UK military learners, helping build spatial understanding and confidence before entering a physical welding lab.</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kumimoji="0" lang="en-US" sz="120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54773-0B14-8A8A-36F9-1222848AA31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391A234-0AE3-EB15-C8F6-5C1EA32A2BB2}"/>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888479F8-4C3C-8582-F82C-2DFF9DF691B2}"/>
              </a:ext>
            </a:extLst>
          </p:cNvPr>
          <p:cNvSpPr>
            <a:spLocks noGrp="1"/>
          </p:cNvSpPr>
          <p:nvPr>
            <p:ph type="body" sz="quarter" idx="16"/>
          </p:nvPr>
        </p:nvSpPr>
        <p:spPr>
          <a:xfrm>
            <a:off x="2468880" y="2194560"/>
            <a:ext cx="3931920" cy="6549389"/>
          </a:xfrm>
          <a:solidFill>
            <a:schemeClr val="bg1"/>
          </a:solidFill>
        </p:spPr>
        <p:txBody>
          <a:bodyPr/>
          <a:lstStyle/>
          <a:p>
            <a:pPr>
              <a:lnSpc>
                <a:spcPct val="100000"/>
              </a:lnSpc>
              <a:spcBef>
                <a:spcPts val="400"/>
              </a:spcBef>
              <a:spcAft>
                <a:spcPts val="400"/>
              </a:spcAft>
            </a:pPr>
            <a:r>
              <a:rPr lang="en-US" sz="1050" dirty="0"/>
              <a:t>ForgeFX Simulations is excited to partner with Pearson to develop a custom Proof-of-Concept VR Welding Training Simulator designed to introduce foundational welding concepts through immersive, virtual, hands-on learning. This experience will demonstrate how interactive simulation can support welding education by allowing learners to explore welding equipment, practice technique fundamentals, and visually inspect and understand weld outcomes within a safe virtual environment</a:t>
            </a:r>
            <a:r>
              <a:rPr lang="en-US" sz="1050" spc="-10" dirty="0"/>
              <a:t>.</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1050"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sz="10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050" b="1" dirty="0"/>
              <a:t>Interactive Welding Equipment &amp; Virtual Training Environment</a:t>
            </a:r>
            <a:br>
              <a:rPr lang="en-US" sz="1050" dirty="0"/>
            </a:br>
            <a:r>
              <a:rPr lang="en-US" sz="1050" dirty="0"/>
              <a:t>Learners step into an immersive 3D welding workspace that recreates the look and feel of a real training station, providing spatial context and visual clarity around the tools and materials used in MIG welding. Within this environment, a detailed MIG torch and its key components are presented as interactive elements, allowing learners to explore the equipment and begin building familiarity with the tools they will encounter in the physical lab.</a:t>
            </a:r>
            <a:endParaRPr kumimoji="0" lang="en-US" sz="10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lvl="0" indent="-171450">
              <a:lnSpc>
                <a:spcPct val="100000"/>
              </a:lnSpc>
              <a:spcBef>
                <a:spcPts val="0"/>
              </a:spcBef>
              <a:spcAft>
                <a:spcPts val="400"/>
              </a:spcAft>
              <a:buClr>
                <a:srgbClr val="F6B104"/>
              </a:buClr>
              <a:buSzPct val="96000"/>
              <a:buFont typeface="Wingdings" panose="05000000000000000000" pitchFamily="2" charset="2"/>
              <a:buChar char="§"/>
              <a:defRPr/>
            </a:pPr>
            <a:r>
              <a:rPr lang="en-US" sz="1050" b="1" dirty="0"/>
              <a:t>Structured, Custom Lesson-Based Training Program</a:t>
            </a:r>
            <a:br>
              <a:rPr lang="en-US" sz="1050" dirty="0"/>
            </a:br>
            <a:r>
              <a:rPr lang="en-US" sz="1050" dirty="0"/>
              <a:t>Purpose-built simulation lessons guide learners through essential welding concepts, from identifying torch components and proper setup to practicing basic torch positioning and observing how technique influences weld outcomes. Guided instruction introduces each concept clearly, while practice mode allows learners to repeat activities and reinforce understanding.</a:t>
            </a:r>
            <a:endParaRPr kumimoji="0" lang="en-US" sz="10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050" b="1" dirty="0"/>
              <a:t>Clear Interaction Design for Simulation-Based Learning</a:t>
            </a:r>
            <a:br>
              <a:rPr lang="en-US" sz="1050" dirty="0"/>
            </a:br>
            <a:r>
              <a:rPr lang="en-US" sz="1050" dirty="0"/>
              <a:t>The simulator uses intuitive VR controls, clear visual prompts, and immediate feedback to keep learners focused on the task at hand. This streamlined interaction model allows the technology to stay out of the way while the learner concentrates on understanding welding concepts and observing how their actions influence the results.</a:t>
            </a:r>
            <a:endParaRPr kumimoji="0" lang="en-US" sz="10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sz="1050"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spcBef>
                <a:spcPts val="400"/>
              </a:spcBef>
              <a:spcAft>
                <a:spcPts val="400"/>
              </a:spcAft>
            </a:pPr>
            <a:r>
              <a:rPr lang="en-US" sz="1050" dirty="0"/>
              <a:t>ForgeFX will work closely with Pearson to ensure the simulator aligns with the intended instructional outcomes for this proof-of-concept initiative. Built on the proven ForgeSIM™ framework, the resulting experience will demonstrate how immersive VR can introduce welding concepts in a clear, engaging, and repeatable format, providing Pearson with a compelling foundation for evaluating simulation as a tool for technical training</a:t>
            </a:r>
            <a:r>
              <a:rPr lang="en-US" dirty="0"/>
              <a:t>.</a:t>
            </a:r>
          </a:p>
        </p:txBody>
      </p:sp>
      <p:sp>
        <p:nvSpPr>
          <p:cNvPr id="15" name="HeaderGradient">
            <a:extLst>
              <a:ext uri="{FF2B5EF4-FFF2-40B4-BE49-F238E27FC236}">
                <a16:creationId xmlns:a16="http://schemas.microsoft.com/office/drawing/2014/main" id="{6901323E-3A38-B990-E042-4B50C1FF6572}"/>
              </a:ext>
            </a:extLst>
          </p:cNvPr>
          <p:cNvSpPr/>
          <p:nvPr/>
        </p:nvSpPr>
        <p:spPr>
          <a:xfrm>
            <a:off x="0"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F16BE6C1-809E-5A5C-729C-4C236AC0FD75}"/>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E8F76398-DC25-F949-9D50-291D45F89A61}"/>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4196631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9657A-9058-16A3-FB86-87B2570E6F1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897D15D-834C-3972-5608-4D5A01160916}"/>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004DD130-D129-FF3F-1427-8BE2830A14F4}"/>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2E514E17-012E-1A2A-353F-1BC7BB221C03}"/>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Our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EE90E9C3-4B42-8ADE-D4A2-78CA82A1EB1A}"/>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66D0B4F3-32C5-5316-CCD6-7405F785172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630F0879-E95C-924D-5975-B43EDB0DE666}"/>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2B6A2726-F434-70F5-71D4-73213615E37F}"/>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BE860052-7C45-4788-67DB-64FDA575A754}"/>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None/>
              <a:defRPr/>
            </a:pPr>
            <a:r>
              <a:rPr lang="en-US" b="1" i="1">
                <a:latin typeface="Roboto Condensed" panose="02000000000000000000" pitchFamily="2" charset="0"/>
                <a:ea typeface="Roboto Condensed" panose="02000000000000000000" pitchFamily="2" charset="0"/>
              </a:rPr>
              <a:t>ForgeSIM™ Framework – Proven, Proprietary Technology</a:t>
            </a:r>
            <a:br>
              <a:rPr lang="en-US" sz="1400" b="1" i="1">
                <a:latin typeface="Roboto Condensed" panose="02000000000000000000" pitchFamily="2" charset="0"/>
                <a:ea typeface="Roboto Condensed" panose="02000000000000000000" pitchFamily="2" charset="0"/>
              </a:rPr>
            </a:br>
            <a:r>
              <a:rPr lang="en-US" sz="1100"/>
              <a:t>ForgeFX has developed a proprietary simulation framework, ForgeSIM™, over the past 20 years. Built atop the Unity game engine, this robust code library enables rapid development of high-quality, custom simulation applications that offer clients a lower-risk, cost-effective solution with shorter development timelines and greater technical stability.</a:t>
            </a:r>
          </a:p>
          <a:p>
            <a:pPr marL="0" lvl="1" indent="0">
              <a:lnSpc>
                <a:spcPct val="100000"/>
              </a:lnSpc>
              <a:spcBef>
                <a:spcPts val="0"/>
              </a:spcBef>
              <a:spcAft>
                <a:spcPts val="0"/>
              </a:spcAft>
              <a:buFont typeface="Wingdings" panose="05000000000000000000" pitchFamily="2" charset="2"/>
              <a:buNone/>
              <a:defRPr/>
            </a:pPr>
            <a:r>
              <a:rPr lang="en-US"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sz="1100"/>
              <a:t>ForgeFX’s development team brings deep technical expertise in Unity, the most widely adopted engine for immersive content development. Our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sz="1100"/>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None/>
              <a:defRPr/>
            </a:pPr>
            <a:r>
              <a:rPr lang="en-US" b="1" i="1">
                <a:latin typeface="Roboto Condensed" panose="02000000000000000000" pitchFamily="2" charset="0"/>
                <a:ea typeface="Roboto Condensed" panose="02000000000000000000" pitchFamily="2" charset="0"/>
              </a:rPr>
              <a:t>Trusted by Industry Leaders</a:t>
            </a:r>
            <a:br>
              <a:rPr lang="en-US" sz="1400" b="1" i="1">
                <a:latin typeface="Roboto Condensed" panose="02000000000000000000" pitchFamily="2" charset="0"/>
                <a:ea typeface="Roboto Condensed" panose="02000000000000000000" pitchFamily="2" charset="0"/>
              </a:rPr>
            </a:br>
            <a:r>
              <a:rPr lang="en-US" sz="1100"/>
              <a:t>ForgeFX has delivered successful training simulations for many Fortune 500 companies, including FedEx, Caterpillar, GE Healthcare, and the US Department of Defense, to address critical workforce challenges across logistics, heavy equipment, and medical industries. Our work is validated by repeat business, cross-industry referrals, and sustained client relationships, including the development of the advanced VR welding training platform, the </a:t>
            </a:r>
            <a:r>
              <a:rPr lang="en-US" sz="1100" err="1"/>
              <a:t>OcuWeld</a:t>
            </a:r>
            <a:r>
              <a:rPr lang="en-US" sz="1100"/>
              <a:t>™ simulator used by </a:t>
            </a:r>
            <a:r>
              <a:rPr lang="en-US" sz="1100" err="1"/>
              <a:t>StrataTech</a:t>
            </a:r>
            <a:r>
              <a:rPr lang="en-US" sz="1100"/>
              <a:t> Education Group’s Tulsa Welding School.</a:t>
            </a:r>
            <a:endParaRPr lang="en-US" sz="1100" spc="-20"/>
          </a:p>
          <a:p>
            <a:pPr marL="0" lvl="1" indent="0">
              <a:lnSpc>
                <a:spcPct val="100000"/>
              </a:lnSpc>
              <a:buNone/>
              <a:defRPr/>
            </a:pPr>
            <a:r>
              <a:rPr lang="en-US" b="1" i="1">
                <a:latin typeface="Roboto Condensed" panose="02000000000000000000" pitchFamily="2" charset="0"/>
                <a:ea typeface="Roboto Condensed" panose="02000000000000000000" pitchFamily="2" charset="0"/>
              </a:rPr>
              <a:t>Pioneers in Virtual Reality Training</a:t>
            </a:r>
            <a:br>
              <a:rPr lang="en-US" sz="1050" b="1" i="1">
                <a:latin typeface="Roboto Condensed" panose="02000000000000000000" pitchFamily="2" charset="0"/>
                <a:ea typeface="Roboto Condensed" panose="02000000000000000000" pitchFamily="2" charset="0"/>
              </a:rPr>
            </a:br>
            <a:r>
              <a:rPr lang="en-US" sz="1100"/>
              <a:t>With roots in traditional desktop-based simulation, ForgeFX was an early adopter of VR and has been delivering immersive training solutions since the inception of modern VR hardware. Our experience spans the full evolution of XR technologies, giving them unmatched insight into best practices for effective learning in virtual environments.</a:t>
            </a:r>
            <a:endParaRPr lang="en-US" sz="1100" spc="-20"/>
          </a:p>
        </p:txBody>
      </p:sp>
    </p:spTree>
    <p:extLst>
      <p:ext uri="{BB962C8B-B14F-4D97-AF65-F5344CB8AC3E}">
        <p14:creationId xmlns:p14="http://schemas.microsoft.com/office/powerpoint/2010/main" val="937179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POC MIG torch training simulator</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450003" y="2433781"/>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2"/>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65376" y="654983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07689" y="6549833"/>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003" y="6549833"/>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5376" y="4476874"/>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07689" y="4476874"/>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2507689" y="2433781"/>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8"/>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grpSp>
        <p:nvGrpSpPr>
          <p:cNvPr id="3" name="virtual environment">
            <a:extLst>
              <a:ext uri="{FF2B5EF4-FFF2-40B4-BE49-F238E27FC236}">
                <a16:creationId xmlns:a16="http://schemas.microsoft.com/office/drawing/2014/main" id="{71B2F5EC-E888-671D-CA62-2F0C4BC25931}"/>
              </a:ext>
            </a:extLst>
          </p:cNvPr>
          <p:cNvGrpSpPr/>
          <p:nvPr/>
        </p:nvGrpSpPr>
        <p:grpSpPr>
          <a:xfrm>
            <a:off x="450003" y="4476874"/>
            <a:ext cx="1828800" cy="1828800"/>
            <a:chOff x="457200" y="4500281"/>
            <a:chExt cx="1828800" cy="1828800"/>
          </a:xfrm>
        </p:grpSpPr>
        <p:sp>
          <p:nvSpPr>
            <p:cNvPr id="5" name="virtual environment text">
              <a:extLst>
                <a:ext uri="{FF2B5EF4-FFF2-40B4-BE49-F238E27FC236}">
                  <a16:creationId xmlns:a16="http://schemas.microsoft.com/office/drawing/2014/main" id="{400E1026-6340-31F6-07D6-1571C1DD98E4}"/>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virtual environment icon" descr="Forest scene outline">
              <a:extLst>
                <a:ext uri="{FF2B5EF4-FFF2-40B4-BE49-F238E27FC236}">
                  <a16:creationId xmlns:a16="http://schemas.microsoft.com/office/drawing/2014/main" id="{7CA23377-E021-CAB5-568D-6911B84EF4C0}"/>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62405" y="4575700"/>
              <a:ext cx="640080" cy="640080"/>
            </a:xfrm>
            <a:prstGeom prst="rect">
              <a:avLst/>
            </a:prstGeom>
          </p:spPr>
        </p:pic>
      </p:grpSp>
      <p:grpSp>
        <p:nvGrpSpPr>
          <p:cNvPr id="8" name="virtual equipment">
            <a:extLst>
              <a:ext uri="{FF2B5EF4-FFF2-40B4-BE49-F238E27FC236}">
                <a16:creationId xmlns:a16="http://schemas.microsoft.com/office/drawing/2014/main" id="{046B0FB3-0D03-9512-3546-9CE2912B97FF}"/>
              </a:ext>
            </a:extLst>
          </p:cNvPr>
          <p:cNvGrpSpPr/>
          <p:nvPr/>
        </p:nvGrpSpPr>
        <p:grpSpPr>
          <a:xfrm>
            <a:off x="4565376" y="2433781"/>
            <a:ext cx="1828800" cy="1828800"/>
            <a:chOff x="450182" y="2467252"/>
            <a:chExt cx="1828800" cy="1828800"/>
          </a:xfrm>
        </p:grpSpPr>
        <p:sp>
          <p:nvSpPr>
            <p:cNvPr id="11" name="virtual equipment text">
              <a:extLst>
                <a:ext uri="{FF2B5EF4-FFF2-40B4-BE49-F238E27FC236}">
                  <a16:creationId xmlns:a16="http://schemas.microsoft.com/office/drawing/2014/main" id="{E71B77FD-2C35-1D83-9621-39867C7AC094}"/>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14" name="virtual equipment icon" descr="Bulldozer outline">
              <a:extLst>
                <a:ext uri="{FF2B5EF4-FFF2-40B4-BE49-F238E27FC236}">
                  <a16:creationId xmlns:a16="http://schemas.microsoft.com/office/drawing/2014/main" id="{FA6E5B5F-9BB4-1E34-DE36-7AD06C78B6FE}"/>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24589" y="2533372"/>
              <a:ext cx="640080" cy="640080"/>
            </a:xfrm>
            <a:prstGeom prst="rect">
              <a:avLst/>
            </a:prstGeom>
          </p:spPr>
        </p:pic>
      </p:grpSp>
    </p:spTree>
    <p:extLst>
      <p:ext uri="{BB962C8B-B14F-4D97-AF65-F5344CB8AC3E}">
        <p14:creationId xmlns:p14="http://schemas.microsoft.com/office/powerpoint/2010/main" val="1235038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r="23783"/>
          <a:stretch>
            <a:fillRect/>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1247481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t="11150" b="66850"/>
          <a:stretch>
            <a:fill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222251" y="7104157"/>
            <a:ext cx="3111499" cy="1063436"/>
          </a:xfrm>
        </p:spPr>
        <p:txBody>
          <a:bodyPr/>
          <a:lstStyle/>
          <a:p>
            <a:r>
              <a:rPr lang="en-US" sz="1000"/>
              <a:t>ForgeFX developed the OcuWeld VR Welding Training Simulator for the StratTech, creating an immersive welding workshop that supports hands-on skill development. The simulator replicates the layout and spatial context of a real instructional welding lab, allowing learners to practice foundational welding procedures in a realistic training environment and prepare for physical workshop instruction.</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222251" y="6789420"/>
            <a:ext cx="2556455" cy="392446"/>
          </a:xfrm>
        </p:spPr>
        <p:txBody>
          <a:bodyPr/>
          <a:lstStyle/>
          <a:p>
            <a:r>
              <a:rPr lang="en-US"/>
              <a:t>Case Study: OcuWeld</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a:blip r:embed="rId3"/>
          <a:srcRect l="11932" t="14531" b="2599"/>
          <a:stretch>
            <a:fillRect/>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Welding Station</a:t>
            </a: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place learners inside a purpose-built VR welding training station modeled after the layout of a real instructional welding station. This immersive environment establishes the visual and spatial context for training, allowing students to clearly understand how welding tools, materials, and work surfaces are arranged during MIG welding practice</a:t>
            </a:r>
            <a:r>
              <a:rPr lang="en-US" sz="1200" spc="-10"/>
              <a:t>. </a:t>
            </a:r>
          </a:p>
          <a:p>
            <a:pPr lvl="1"/>
            <a:r>
              <a:rPr lang="en-US" b="1"/>
              <a:t>VR Welding Training Station</a:t>
            </a:r>
            <a:r>
              <a:rPr lang="en-US" sz="1200" b="1"/>
              <a:t>: </a:t>
            </a:r>
            <a:r>
              <a:rPr lang="en-US"/>
              <a:t>A digitally constructed welding station modeled after a typical instructional station, including the workbench, weld plates, and surrounding shop equipment students expect to see during MIG training</a:t>
            </a:r>
            <a:r>
              <a:rPr lang="en-US" sz="1200"/>
              <a:t>.</a:t>
            </a:r>
          </a:p>
          <a:p>
            <a:pPr lvl="1"/>
            <a:r>
              <a:rPr lang="en-US" b="1"/>
              <a:t>Focused Weld Work Area</a:t>
            </a:r>
            <a:r>
              <a:rPr lang="en-US" sz="1200" b="1"/>
              <a:t>:</a:t>
            </a:r>
            <a:r>
              <a:rPr lang="en-US" sz="1200"/>
              <a:t> </a:t>
            </a:r>
            <a:r>
              <a:rPr lang="en-US"/>
              <a:t>The simulator environment is designed to visually frame the weld plate and torch work area, allowing learners to clearly observe torch position, weld progression, and bead formation during exercises</a:t>
            </a:r>
            <a:r>
              <a:rPr lang="en-US" sz="1200"/>
              <a:t>.</a:t>
            </a:r>
          </a:p>
          <a:p>
            <a:pPr lvl="1"/>
            <a:r>
              <a:rPr lang="en-US" b="1"/>
              <a:t>Immersive First-Person Perspective</a:t>
            </a:r>
            <a:br>
              <a:rPr lang="en-US"/>
            </a:br>
            <a:r>
              <a:rPr lang="en-US"/>
              <a:t>Learners will stand inside the virtual welding station in natural first-person view, creating the spatial awareness of work distance, tool positioning, and plate orientation that is fundamental to welding instruction.</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3543230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21306" r="21306"/>
          <a:stretch/>
        </p:blipFill>
        <p:spPr>
          <a:xfrm>
            <a:off x="0" y="1"/>
            <a:ext cx="6858000" cy="6722076"/>
          </a:xfrm>
        </p:spPr>
      </p:pic>
      <p:sp>
        <p:nvSpPr>
          <p:cNvPr id="4" name="HeaderGradient">
            <a:extLst>
              <a:ext uri="{FF2B5EF4-FFF2-40B4-BE49-F238E27FC236}">
                <a16:creationId xmlns:a16="http://schemas.microsoft.com/office/drawing/2014/main" id="{F10A6D6E-9000-BF40-5760-3E9F1DD4C5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9744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t="100000" r="100000"/>
            </a:path>
            <a:tileRect l="-100000" b="-100000"/>
          </a:gradFill>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a:t>
            </a:r>
            <a:br>
              <a:rPr lang="en-US"/>
            </a:br>
            <a:r>
              <a:rPr lang="en-US"/>
              <a:t> MiG Torch</a:t>
            </a:r>
            <a:endParaRPr lang="en-US">
              <a:solidFill>
                <a:srgbClr val="FF0000"/>
              </a:solidFill>
            </a:endParaRP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r>
              <a:rPr lang="en-US"/>
              <a:t>The centerpiece of the proposed simulator will be a detailed virtual MIG welding torch developed to reflect the scale, structure, and visual character of the real equipment used in introductory welding instruction. Modeled as an interactive 3D training asset, this digital replica will establish a strong sense of realism while clearly presenting the major components and physical configuration of the tool.</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spcBef>
                <a:spcPts val="0"/>
              </a:spcBef>
              <a:buClr>
                <a:schemeClr val="accent1"/>
              </a:buClr>
              <a:buFont typeface="Wingdings" panose="05000000000000000000" pitchFamily="2" charset="2"/>
              <a:buChar char="§"/>
              <a:defRPr/>
            </a:pPr>
            <a:r>
              <a:rPr lang="en-US" b="1"/>
              <a:t>True-to-Form MIG Torch Model</a:t>
            </a:r>
            <a:br>
              <a:rPr lang="en-US"/>
            </a:br>
            <a:r>
              <a:rPr lang="en-US"/>
              <a:t>The virtual torch will accurately represent the overall form and component layout of a standard MIG welding gun, including the gun body, trigger, nozzle, contact tip, gas diffuser, and cable assembly.</a:t>
            </a:r>
          </a:p>
          <a:p>
            <a:pPr marL="171450" indent="-171450">
              <a:spcBef>
                <a:spcPts val="0"/>
              </a:spcBef>
              <a:buClr>
                <a:schemeClr val="accent1"/>
              </a:buClr>
              <a:buFont typeface="Wingdings" panose="05000000000000000000" pitchFamily="2" charset="2"/>
              <a:buChar char="§"/>
              <a:defRPr/>
            </a:pPr>
            <a:r>
              <a:rPr lang="en-US" b="1"/>
              <a:t>Detailed Visual Fidelity</a:t>
            </a:r>
            <a:br>
              <a:rPr lang="en-US"/>
            </a:br>
            <a:r>
              <a:rPr lang="en-US"/>
              <a:t>The equipment model will be developed with careful attention to proportion, surface detail, and material definition so the torch feels recognizable, believable, and appropriate for technical training in VR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b="1"/>
              <a:t>Interactive Component Representation</a:t>
            </a:r>
            <a:br>
              <a:rPr lang="en-US"/>
            </a:br>
            <a:r>
              <a:rPr lang="en-US"/>
              <a:t>Key torch elements will be configured as interactive 3D components, allowing the equipment to support inspection, assembly demonstration, and basic positioning within the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hidden="1">
            <a:extLst>
              <a:ext uri="{FF2B5EF4-FFF2-40B4-BE49-F238E27FC236}">
                <a16:creationId xmlns:a16="http://schemas.microsoft.com/office/drawing/2014/main" id="{7B93EC76-41E3-BE40-4072-C92429D0BC6D}"/>
              </a:ext>
            </a:extLst>
          </p:cNvPr>
          <p:cNvSpPr/>
          <p:nvPr/>
        </p:nvSpPr>
        <p:spPr>
          <a:xfrm>
            <a:off x="0" y="1216098"/>
            <a:ext cx="6857998" cy="795582"/>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HeaderGradient">
            <a:extLst>
              <a:ext uri="{FF2B5EF4-FFF2-40B4-BE49-F238E27FC236}">
                <a16:creationId xmlns:a16="http://schemas.microsoft.com/office/drawing/2014/main" id="{E6EC8187-B276-8ADE-FE4E-EEC23561FE58}"/>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0" y="7124699"/>
            <a:ext cx="4571998" cy="1423878"/>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cap="all"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OcuWeld</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gn="l"/>
            <a:r>
              <a:rPr lang="en-US" sz="10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Within the OcuWeld simulator, ForgeFX developed detailed interactive welding equipment to support technical training objectives. The virtual welding torch and surrounding tools are modeled as interactive 3D assets, enabling learners to examine components, understand equipment configuration, and practice positioning within the simulated workspace.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t="22" b="22"/>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524540" cy="1149350"/>
          </a:xfrm>
        </p:spPr>
        <p:txBody>
          <a:bodyPr/>
          <a:lstStyle/>
          <a:p>
            <a:r>
              <a:rPr lang="en-US" sz="1100"/>
              <a:t>ForgeFX displayed trainees’ performance data in a graphic, gamified style to increase readability and engagement.</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OCUWELD</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1636" t="18970" r="26413" b="21403"/>
          <a:stretch>
            <a:fillRect/>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dirty="0"/>
              <a:t>The simulator </a:t>
            </a:r>
            <a:r>
              <a:rPr lang="en-US" dirty="0">
                <a:solidFill>
                  <a:schemeClr val="tx1">
                    <a:lumMod val="65000"/>
                    <a:lumOff val="35000"/>
                  </a:schemeClr>
                </a:solidFill>
                <a:latin typeface="Calibri" panose="020F0502020204030204" pitchFamily="34" charset="0"/>
                <a:cs typeface="Calibri" panose="020F0502020204030204" pitchFamily="34" charset="0"/>
              </a:rPr>
              <a:t>training </a:t>
            </a:r>
            <a:r>
              <a:rPr lang="en-US" dirty="0"/>
              <a:t>lessons</a:t>
            </a:r>
            <a:r>
              <a:rPr lang="en-US" dirty="0">
                <a:solidFill>
                  <a:schemeClr val="tx1">
                    <a:lumMod val="65000"/>
                    <a:lumOff val="35000"/>
                  </a:schemeClr>
                </a:solidFill>
                <a:latin typeface="Calibri" panose="020F0502020204030204" pitchFamily="34" charset="0"/>
                <a:cs typeface="Calibri" panose="020F0502020204030204" pitchFamily="34" charset="0"/>
              </a:rPr>
              <a:t> </a:t>
            </a:r>
            <a:r>
              <a:rPr lang="en-US" dirty="0"/>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dirty="0">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dirty="0">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dirty="0"/>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dirty="0">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dirty="0">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dirty="0"/>
              <a:t> </a:t>
            </a:r>
            <a:r>
              <a:rPr lang="en-US" dirty="0"/>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dirty="0">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dirty="0"/>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dirty="0">
                <a:solidFill>
                  <a:schemeClr val="tx1">
                    <a:lumMod val="65000"/>
                    <a:lumOff val="35000"/>
                  </a:schemeClr>
                </a:solidFill>
                <a:latin typeface="Calibri" panose="020F0502020204030204" pitchFamily="34" charset="0"/>
                <a:cs typeface="Calibri" panose="020F0502020204030204" pitchFamily="34" charset="0"/>
              </a:rPr>
              <a:t> </a:t>
            </a:r>
          </a:p>
          <a:p>
            <a:pPr lvl="0">
              <a:spcAft>
                <a:spcPts val="0"/>
              </a:spcAft>
              <a:buClr>
                <a:schemeClr val="accent1"/>
              </a:buClr>
              <a:defRPr/>
            </a:pPr>
            <a:r>
              <a:rPr lang="en-US" dirty="0"/>
              <a:t>The proposed work represents a proof-of-concept prototype designed to demonstrate selected training concepts and interactions. The scope does not include the development of a complete enterprise training system, and elements of the experience may be simplified to support rapid evaluation and feedback.</a:t>
            </a:r>
            <a:endParaRPr lang="en-US" sz="1200" dirty="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1919770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80" y="2194561"/>
            <a:ext cx="3931920" cy="1247139"/>
          </a:xfrm>
        </p:spPr>
        <p:txBody>
          <a:bodyPr/>
          <a:lstStyle/>
          <a:p>
            <a:pPr>
              <a:spcBef>
                <a:spcPts val="0"/>
              </a:spcBef>
            </a:pPr>
            <a:r>
              <a:rPr lang="en-US" sz="1100"/>
              <a:t>The VR MIG welding training experience will be organized into a series of focused lessons designed to introduce welding equipment, foundational concepts, and essential techniques. Based on the objectives outlined by Pearson, the proposed Proof-of-Concept will include the following introductory lessons.</a:t>
            </a:r>
          </a:p>
          <a:p>
            <a:pPr>
              <a:buClr>
                <a:srgbClr val="F6B104"/>
              </a:buClr>
            </a:pPr>
            <a:endParaRPr lang="en-US" sz="1200"/>
          </a:p>
        </p:txBody>
      </p:sp>
      <p:sp>
        <p:nvSpPr>
          <p:cNvPr id="5" name="HeaderGradient">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2" name="Text Placeholder 11">
            <a:extLst>
              <a:ext uri="{FF2B5EF4-FFF2-40B4-BE49-F238E27FC236}">
                <a16:creationId xmlns:a16="http://schemas.microsoft.com/office/drawing/2014/main" id="{3EA44DC5-5E70-2284-7272-655E37C62FFD}"/>
              </a:ext>
            </a:extLst>
          </p:cNvPr>
          <p:cNvSpPr txBox="1">
            <a:spLocks/>
          </p:cNvSpPr>
          <p:nvPr/>
        </p:nvSpPr>
        <p:spPr>
          <a:xfrm>
            <a:off x="299719" y="3611881"/>
            <a:ext cx="6258560" cy="486119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indent="-228600">
              <a:buClr>
                <a:srgbClr val="F6B104"/>
              </a:buClr>
              <a:buFont typeface="+mj-lt"/>
              <a:buAutoNum type="arabicPeriod"/>
            </a:pPr>
            <a:r>
              <a:rPr lang="en-US" sz="1100" b="1"/>
              <a:t>Know Your Torch: </a:t>
            </a:r>
            <a:r>
              <a:rPr lang="en-US" sz="1100"/>
              <a:t>This lesson introduces the primary components of a MIG welding torch, allowing learners to identify and become familiar with the parts required for proper welding setup. Interactive 3D highlighting and confirmation interactions guide the learner through each component before advancing.</a:t>
            </a:r>
          </a:p>
          <a:p>
            <a:pPr marL="228600">
              <a:spcAft>
                <a:spcPts val="0"/>
              </a:spcAft>
            </a:pPr>
            <a:r>
              <a:rPr lang="en-US" sz="1100" b="1"/>
              <a:t>Learning Steps</a:t>
            </a:r>
            <a:endParaRPr lang="en-US" sz="1100"/>
          </a:p>
          <a:p>
            <a:pPr marL="400050" indent="-171450">
              <a:lnSpc>
                <a:spcPct val="100000"/>
              </a:lnSpc>
              <a:spcBef>
                <a:spcPts val="0"/>
              </a:spcBef>
              <a:spcAft>
                <a:spcPts val="0"/>
              </a:spcAft>
              <a:buClr>
                <a:srgbClr val="F6B104"/>
              </a:buClr>
              <a:buFont typeface="Arial" panose="020B0604020202020204" pitchFamily="34" charset="0"/>
              <a:buChar char="•"/>
            </a:pPr>
            <a:r>
              <a:rPr lang="en-US" sz="1100"/>
              <a:t>Identify the gun body and trigger.</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Identify the nozzle, contact tip, and gas diffuser.</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Identify the cable assembly, including power, gas, and wire feed.</a:t>
            </a:r>
          </a:p>
          <a:p>
            <a:pPr marL="228600">
              <a:lnSpc>
                <a:spcPct val="100000"/>
              </a:lnSpc>
              <a:spcBef>
                <a:spcPts val="0"/>
              </a:spcBef>
              <a:spcAft>
                <a:spcPts val="0"/>
              </a:spcAft>
              <a:buClr>
                <a:srgbClr val="F6B104"/>
              </a:buClr>
            </a:pPr>
            <a:endParaRPr lang="en-US" sz="1100"/>
          </a:p>
          <a:p>
            <a:pPr marL="228600" lvl="1" indent="-228600">
              <a:spcBef>
                <a:spcPts val="0"/>
              </a:spcBef>
              <a:buFont typeface="+mj-lt"/>
              <a:buAutoNum type="arabicPeriod" startAt="2"/>
            </a:pPr>
            <a:r>
              <a:rPr lang="en-US" sz="1100" b="1"/>
              <a:t>Prepare the Torch: </a:t>
            </a:r>
            <a:r>
              <a:rPr lang="en-US" sz="1100"/>
              <a:t>In this lesson, learners practice the correct setup of the MIG torch prior to welding. The experience reinforces how core components are assembled and positioned before beginning a weld. Guided interactions support the assembly process and reinforce the correct sequence of setup steps.</a:t>
            </a:r>
          </a:p>
          <a:p>
            <a:pPr marL="228600">
              <a:lnSpc>
                <a:spcPct val="100000"/>
              </a:lnSpc>
              <a:spcBef>
                <a:spcPts val="0"/>
              </a:spcBef>
              <a:spcAft>
                <a:spcPts val="0"/>
              </a:spcAft>
            </a:pPr>
            <a:r>
              <a:rPr lang="en-US" sz="1100" b="1"/>
              <a:t>Learning Steps</a:t>
            </a:r>
            <a:endParaRPr lang="en-US" sz="1100"/>
          </a:p>
          <a:p>
            <a:pPr marL="400050" indent="-171450">
              <a:lnSpc>
                <a:spcPct val="100000"/>
              </a:lnSpc>
              <a:spcBef>
                <a:spcPts val="0"/>
              </a:spcBef>
              <a:spcAft>
                <a:spcPts val="0"/>
              </a:spcAft>
              <a:buClr>
                <a:srgbClr val="F6B104"/>
              </a:buClr>
              <a:buFont typeface="Arial" panose="020B0604020202020204" pitchFamily="34" charset="0"/>
              <a:buChar char="•"/>
            </a:pPr>
            <a:r>
              <a:rPr lang="en-US" sz="1100"/>
              <a:t>Install the contact tip (</a:t>
            </a:r>
            <a:r>
              <a:rPr lang="en-US" sz="1100" err="1"/>
              <a:t>handtight</a:t>
            </a:r>
            <a:r>
              <a:rPr lang="en-US" sz="1100"/>
              <a:t>).</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Install the nozzle over the contact tip.</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Confirm the gas connection.</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Confirm the wire path through a simplified internal visualization.</a:t>
            </a:r>
            <a:endParaRPr lang="en-US" sz="1100" b="1"/>
          </a:p>
          <a:p>
            <a:pPr marL="228600" indent="-228600">
              <a:buClr>
                <a:srgbClr val="F6B104"/>
              </a:buClr>
              <a:buFont typeface="+mj-lt"/>
              <a:buAutoNum type="arabicPeriod" startAt="3"/>
            </a:pPr>
            <a:r>
              <a:rPr lang="en-US" sz="1100" b="1"/>
              <a:t>First Virtual Bead: </a:t>
            </a:r>
            <a:r>
              <a:rPr lang="en-US" sz="1100"/>
              <a:t>This lesson introduces basic torch positioning and movement concepts while allowing learners to observe how welding technique affects the formation of a weld bead. The system provides visual feedback highlighting bead width consistency, spatter presence, travel speed issues, and an overall bead quality rating of Good, Acceptable, or Poor.</a:t>
            </a:r>
          </a:p>
          <a:p>
            <a:pPr marL="228600">
              <a:lnSpc>
                <a:spcPct val="100000"/>
              </a:lnSpc>
              <a:spcBef>
                <a:spcPts val="0"/>
              </a:spcBef>
              <a:spcAft>
                <a:spcPts val="0"/>
              </a:spcAft>
              <a:buClr>
                <a:srgbClr val="F6B104"/>
              </a:buClr>
            </a:pPr>
            <a:r>
              <a:rPr lang="en-US" sz="1100" b="1"/>
              <a:t>Learning Steps</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Position the torch at the correct angle and standoff distance.</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Pull the trigger and maintain a weld bead for 3–5 seconds.</a:t>
            </a:r>
          </a:p>
          <a:p>
            <a:pPr marL="400050" indent="-171450">
              <a:lnSpc>
                <a:spcPct val="100000"/>
              </a:lnSpc>
              <a:spcBef>
                <a:spcPts val="0"/>
              </a:spcBef>
              <a:spcAft>
                <a:spcPts val="0"/>
              </a:spcAft>
              <a:buClr>
                <a:srgbClr val="F6B104"/>
              </a:buClr>
              <a:buFont typeface="Arial" panose="020B0604020202020204" pitchFamily="34" charset="0"/>
              <a:buChar char="•"/>
            </a:pPr>
            <a:r>
              <a:rPr lang="en-US" sz="1100"/>
              <a:t>Inspect the completed virtual bead.</a:t>
            </a:r>
          </a:p>
          <a:p>
            <a:pPr marL="400050" indent="-171450">
              <a:lnSpc>
                <a:spcPct val="100000"/>
              </a:lnSpc>
              <a:spcBef>
                <a:spcPts val="0"/>
              </a:spcBef>
              <a:spcAft>
                <a:spcPts val="0"/>
              </a:spcAft>
              <a:buClr>
                <a:srgbClr val="F6B104"/>
              </a:buClr>
              <a:buFont typeface="Arial" panose="020B0604020202020204" pitchFamily="34" charset="0"/>
              <a:buChar char="•"/>
            </a:pPr>
            <a:endParaRPr lang="en-US" sz="1100"/>
          </a:p>
          <a:p>
            <a:pPr marL="400050" indent="-171450">
              <a:lnSpc>
                <a:spcPct val="100000"/>
              </a:lnSpc>
              <a:spcBef>
                <a:spcPts val="0"/>
              </a:spcBef>
              <a:spcAft>
                <a:spcPts val="0"/>
              </a:spcAft>
              <a:buClr>
                <a:srgbClr val="F6B104"/>
              </a:buClr>
              <a:buFont typeface="Arial" panose="020B0604020202020204" pitchFamily="34" charset="0"/>
              <a:buChar char="•"/>
            </a:pPr>
            <a:endParaRPr lang="en-US" sz="1100"/>
          </a:p>
          <a:p>
            <a:pPr marL="0" lvl="1" indent="0">
              <a:spcBef>
                <a:spcPts val="0"/>
              </a:spcBef>
              <a:buFont typeface="Wingdings" panose="05000000000000000000" pitchFamily="2" charset="2"/>
              <a:buNone/>
            </a:pPr>
            <a:endParaRPr lang="en-US" sz="1100"/>
          </a:p>
          <a:p>
            <a:endParaRPr lang="en-US"/>
          </a:p>
        </p:txBody>
      </p:sp>
    </p:spTree>
    <p:extLst>
      <p:ext uri="{BB962C8B-B14F-4D97-AF65-F5344CB8AC3E}">
        <p14:creationId xmlns:p14="http://schemas.microsoft.com/office/powerpoint/2010/main" val="3775499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solidFill>
              </a:rPr>
              <a:t>Our proposal presents the defined project scope, pricing structure, and product ownership model, with a clear focus on delivering a compelling return on investment.</a:t>
            </a:r>
            <a:endParaRPr lang="en-US" sz="1200">
              <a:solidFill>
                <a:schemeClr val="bg1"/>
              </a:solidFill>
              <a:latin typeface="Calibri"/>
              <a:cs typeface="Calibri"/>
            </a:endParaRP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 &amp; </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Scope</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970844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8956716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POC MIG torch training simulator</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1113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404059"/>
            <a:ext cx="5934792" cy="645433"/>
          </a:xfrm>
          <a:prstGeom prst="rect">
            <a:avLst/>
          </a:prstGeom>
          <a:noFill/>
        </p:spPr>
        <p:txBody>
          <a:bodyPr wrap="square" lIns="0" tIns="0" rIns="0">
            <a:spAutoFit/>
          </a:bodyPr>
          <a:lstStyle/>
          <a:p>
            <a:pPr>
              <a:lnSpc>
                <a:spcPct val="110000"/>
              </a:lnSpc>
              <a:spcAft>
                <a:spcPts val="600"/>
              </a:spcAft>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closely match Pearson’s requirements, here is the scope and cost for the POC Virtual Reality Welding Simulator.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822950"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Proof of Concept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scope &amp;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Education Training Simulator</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4270223019"/>
              </p:ext>
            </p:extLst>
          </p:nvPr>
        </p:nvGraphicFramePr>
        <p:xfrm>
          <a:off x="542924" y="2135114"/>
          <a:ext cx="5934791" cy="3845968"/>
        </p:xfrm>
        <a:graphic>
          <a:graphicData uri="http://schemas.openxmlformats.org/drawingml/2006/table">
            <a:tbl>
              <a:tblPr firstRow="1" firstCol="1" bandRow="1">
                <a:tableStyleId>{5C22544A-7EE6-4342-B048-85BDC9FD1C3A}</a:tableStyleId>
              </a:tblPr>
              <a:tblGrid>
                <a:gridCol w="447676">
                  <a:extLst>
                    <a:ext uri="{9D8B030D-6E8A-4147-A177-3AD203B41FA5}">
                      <a16:colId xmlns:a16="http://schemas.microsoft.com/office/drawing/2014/main" val="3062857202"/>
                    </a:ext>
                  </a:extLst>
                </a:gridCol>
                <a:gridCol w="4311670">
                  <a:extLst>
                    <a:ext uri="{9D8B030D-6E8A-4147-A177-3AD203B41FA5}">
                      <a16:colId xmlns:a16="http://schemas.microsoft.com/office/drawing/2014/main" val="2441452081"/>
                    </a:ext>
                  </a:extLst>
                </a:gridCol>
                <a:gridCol w="1175445">
                  <a:extLst>
                    <a:ext uri="{9D8B030D-6E8A-4147-A177-3AD203B41FA5}">
                      <a16:colId xmlns:a16="http://schemas.microsoft.com/office/drawing/2014/main" val="632268245"/>
                    </a:ext>
                  </a:extLst>
                </a:gridCol>
              </a:tblGrid>
              <a:tr h="153716">
                <a:tc rowSpan="2">
                  <a:txBody>
                    <a:bodyPr/>
                    <a:lstStyle/>
                    <a:p>
                      <a:pPr algn="ctr"/>
                      <a:r>
                        <a:rPr lang="en-US" sz="1000"/>
                        <a:t>#</a:t>
                      </a:r>
                    </a:p>
                  </a:txBody>
                  <a:tcPr marL="0" marR="0" marT="27432" marB="27432" anchor="ctr">
                    <a:solidFill>
                      <a:srgbClr val="F6B104"/>
                    </a:solidFill>
                  </a:tcPr>
                </a:tc>
                <a:tc rowSpan="2">
                  <a:txBody>
                    <a:bodyPr/>
                    <a:lstStyle/>
                    <a:p>
                      <a:pPr algn="l"/>
                      <a:r>
                        <a:rPr lang="en-US" sz="1000"/>
                        <a:t>FEATURE</a:t>
                      </a:r>
                    </a:p>
                  </a:txBody>
                  <a:tcPr marT="27432" marB="27432" anchor="ctr">
                    <a:solidFill>
                      <a:srgbClr val="F6B104"/>
                    </a:solidFill>
                  </a:tcPr>
                </a:tc>
                <a:tc>
                  <a:txBody>
                    <a:bodyPr/>
                    <a:lstStyle/>
                    <a:p>
                      <a:pPr marL="0" algn="ctr" defTabSz="685800" rtl="0" eaLnBrk="1" latinLnBrk="0" hangingPunct="1"/>
                      <a:r>
                        <a:rPr lang="en-US" sz="900" b="1" kern="1200">
                          <a:solidFill>
                            <a:schemeClr val="lt1"/>
                          </a:solidFill>
                          <a:latin typeface="+mn-lt"/>
                          <a:ea typeface="+mn-ea"/>
                          <a:cs typeface="+mn-cs"/>
                        </a:rPr>
                        <a:t>OPTIONS</a:t>
                      </a:r>
                    </a:p>
                  </a:txBody>
                  <a:tcPr marT="27432" marB="27432" anchor="ctr"/>
                </a:tc>
                <a:extLst>
                  <a:ext uri="{0D108BD9-81ED-4DB2-BD59-A6C34878D82A}">
                    <a16:rowId xmlns:a16="http://schemas.microsoft.com/office/drawing/2014/main" val="3843892085"/>
                  </a:ext>
                </a:extLst>
              </a:tr>
              <a:tr h="153716">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9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extLst>
                  <a:ext uri="{0D108BD9-81ED-4DB2-BD59-A6C34878D82A}">
                    <a16:rowId xmlns:a16="http://schemas.microsoft.com/office/drawing/2014/main" val="1881516583"/>
                  </a:ext>
                </a:extLst>
              </a:tr>
              <a:tr h="96328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1" kern="1200" dirty="0">
                          <a:solidFill>
                            <a:schemeClr val="tx1">
                              <a:lumMod val="65000"/>
                              <a:lumOff val="35000"/>
                            </a:schemeClr>
                          </a:solidFill>
                          <a:latin typeface="+mn-lt"/>
                          <a:ea typeface="+mn-ea"/>
                          <a:cs typeface="+mn-cs"/>
                        </a:rPr>
                        <a:t>Simulation Framework</a:t>
                      </a:r>
                      <a:br>
                        <a:rPr lang="en-US" sz="1050" b="1" kern="1200" dirty="0">
                          <a:solidFill>
                            <a:srgbClr val="595959"/>
                          </a:solidFill>
                          <a:latin typeface="+mn-lt"/>
                          <a:ea typeface="+mn-ea"/>
                          <a:cs typeface="+mn-cs"/>
                        </a:rPr>
                      </a:br>
                      <a:r>
                        <a:rPr lang="en-US" sz="800" b="0" kern="1200" dirty="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kern="1200" dirty="0">
                          <a:solidFill>
                            <a:schemeClr val="bg1">
                              <a:lumMod val="50000"/>
                            </a:schemeClr>
                          </a:solidFill>
                          <a:latin typeface="+mn-lt"/>
                          <a:ea typeface="+mn-ea"/>
                          <a:cs typeface="+mn-cs"/>
                        </a:rPr>
                        <a:t>ForgeSIM™</a:t>
                      </a:r>
                      <a:r>
                        <a:rPr lang="en-US" sz="800" b="0" kern="1200" cap="small" baseline="30000" dirty="0">
                          <a:solidFill>
                            <a:schemeClr val="bg1">
                              <a:lumMod val="50000"/>
                            </a:schemeClr>
                          </a:solidFill>
                          <a:latin typeface="+mn-lt"/>
                          <a:ea typeface="+mn-ea"/>
                          <a:cs typeface="+mn-cs"/>
                        </a:rPr>
                        <a:t> </a:t>
                      </a:r>
                      <a:r>
                        <a:rPr lang="en-US" sz="800" b="0" i="0" u="none" strike="noStrike" kern="1200" dirty="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dirty="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dirty="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dirty="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dirty="0">
                          <a:solidFill>
                            <a:schemeClr val="bg1">
                              <a:lumMod val="50000"/>
                            </a:schemeClr>
                          </a:solidFill>
                        </a:rPr>
                        <a:t>Performance Tracking</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38941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Virtual Equipment</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MIG Torch, and related components.</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260775673"/>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kern="1200" dirty="0">
                          <a:solidFill>
                            <a:schemeClr val="tx1">
                              <a:lumMod val="65000"/>
                              <a:lumOff val="35000"/>
                            </a:schemeClr>
                          </a:solidFill>
                          <a:latin typeface="+mn-lt"/>
                          <a:ea typeface="+mn-ea"/>
                          <a:cs typeface="+mn-cs"/>
                        </a:rPr>
                        <a:t>Virtual Environment</a:t>
                      </a:r>
                      <a:br>
                        <a:rPr lang="en-US" sz="1000" b="1" kern="1200" dirty="0">
                          <a:solidFill>
                            <a:schemeClr val="tx1">
                              <a:lumMod val="65000"/>
                              <a:lumOff val="35000"/>
                            </a:schemeClr>
                          </a:solidFill>
                          <a:latin typeface="+mn-lt"/>
                          <a:ea typeface="+mn-ea"/>
                          <a:cs typeface="+mn-cs"/>
                        </a:rPr>
                      </a:br>
                      <a:r>
                        <a:rPr lang="en-US" sz="800" b="0" i="0" u="none" strike="noStrike" kern="1200" noProof="0" dirty="0">
                          <a:solidFill>
                            <a:srgbClr val="808080"/>
                          </a:solidFill>
                          <a:highlight>
                            <a:srgbClr val="FEF2DB"/>
                          </a:highlight>
                        </a:rPr>
                        <a:t>This is the custom virtual Welding station in which the user will train. This environment will be tailored to your specifications</a:t>
                      </a:r>
                      <a:r>
                        <a:rPr lang="en-US" sz="8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43846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dirty="0">
                          <a:solidFill>
                            <a:schemeClr val="tx1">
                              <a:lumMod val="65000"/>
                              <a:lumOff val="35000"/>
                            </a:schemeClr>
                          </a:solidFill>
                          <a:latin typeface="+mn-lt"/>
                          <a:ea typeface="+mn-ea"/>
                          <a:cs typeface="+mn-cs"/>
                        </a:rPr>
                        <a:t>Extended Reality (XR)</a:t>
                      </a:r>
                      <a:br>
                        <a:rPr lang="en-US" sz="1000" b="1" kern="1200" dirty="0">
                          <a:solidFill>
                            <a:srgbClr val="595959"/>
                          </a:solidFill>
                          <a:latin typeface="+mn-lt"/>
                          <a:ea typeface="+mn-ea"/>
                          <a:cs typeface="+mn-cs"/>
                        </a:rPr>
                      </a:br>
                      <a:r>
                        <a:rPr lang="en-US" sz="800" b="0" i="0" u="none" strike="noStrike" kern="1200" noProof="0" dirty="0">
                          <a:solidFill>
                            <a:srgbClr val="808080"/>
                          </a:solidFill>
                          <a:highlight>
                            <a:srgbClr val="FEF2DB"/>
                          </a:highlight>
                        </a:rPr>
                        <a:t>Includes support for the virtual equipment and environment to be interacted with in a </a:t>
                      </a:r>
                      <a:r>
                        <a:rPr lang="en-US" sz="800" b="0" i="0" u="none" strike="noStrike" kern="1200" noProof="0" dirty="0">
                          <a:solidFill>
                            <a:srgbClr val="808080"/>
                          </a:solidFill>
                        </a:rPr>
                        <a:t>Stereoscopic virtual reality </a:t>
                      </a:r>
                      <a:r>
                        <a:rPr lang="en-US" sz="800" b="0" i="0" u="none" strike="noStrike" kern="1200" noProof="0" dirty="0">
                          <a:solidFill>
                            <a:srgbClr val="808080"/>
                          </a:solidFill>
                          <a:highlight>
                            <a:srgbClr val="FEF2DB"/>
                          </a:highlight>
                        </a:rPr>
                        <a:t>3D experience for the Meta Quest.</a:t>
                      </a:r>
                      <a:endParaRPr lang="en-US" sz="800" b="0" kern="1200" dirty="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dirty="0">
                          <a:solidFill>
                            <a:schemeClr val="tx1">
                              <a:lumMod val="65000"/>
                              <a:lumOff val="35000"/>
                            </a:schemeClr>
                          </a:solidFill>
                          <a:latin typeface="+mn-lt"/>
                          <a:ea typeface="+mn-ea"/>
                          <a:cs typeface="+mn-cs"/>
                        </a:rPr>
                        <a:t>Instruction Modes: Guided </a:t>
                      </a:r>
                      <a:r>
                        <a:rPr lang="en-US" sz="800" b="0" i="0" u="none" strike="noStrike" kern="1200" noProof="0" dirty="0">
                          <a:solidFill>
                            <a:srgbClr val="808080"/>
                          </a:solidFill>
                          <a:highlight>
                            <a:srgbClr val="FEF2DB"/>
                          </a:highlight>
                        </a:rPr>
                        <a:t>Support for a structured step-by-step guided mode that allows users to advance through the training without assistance</a:t>
                      </a:r>
                      <a:r>
                        <a:rPr lang="en-US" sz="8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6</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dirty="0">
                          <a:solidFill>
                            <a:schemeClr val="tx1">
                              <a:lumMod val="65000"/>
                              <a:lumOff val="35000"/>
                            </a:schemeClr>
                          </a:solidFill>
                          <a:latin typeface="+mn-lt"/>
                          <a:ea typeface="+mn-ea"/>
                          <a:cs typeface="+mn-cs"/>
                        </a:rPr>
                        <a:t>Training Lessons</a:t>
                      </a:r>
                      <a:br>
                        <a:rPr lang="en-US" sz="1000" b="1" kern="1200" dirty="0">
                          <a:solidFill>
                            <a:srgbClr val="595959"/>
                          </a:solidFill>
                          <a:latin typeface="+mn-lt"/>
                          <a:ea typeface="+mn-ea"/>
                          <a:cs typeface="+mn-cs"/>
                        </a:rPr>
                      </a:br>
                      <a:r>
                        <a:rPr lang="en-US" sz="800" b="0" kern="1200" dirty="0">
                          <a:solidFill>
                            <a:schemeClr val="bg1">
                              <a:lumMod val="50000"/>
                            </a:schemeClr>
                          </a:solidFill>
                          <a:latin typeface="+mn-lt"/>
                          <a:ea typeface="+mn-ea"/>
                          <a:cs typeface="+mn-cs"/>
                        </a:rPr>
                        <a:t>Step-by-step interactive training MIG Welding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3</a:t>
                      </a:r>
                    </a:p>
                  </a:txBody>
                  <a:tcPr marT="27432" marB="27432" anchor="ctr">
                    <a:solidFill>
                      <a:srgbClr val="FEF2DB"/>
                    </a:solidFill>
                  </a:tcPr>
                </a:tc>
                <a:extLst>
                  <a:ext uri="{0D108BD9-81ED-4DB2-BD59-A6C34878D82A}">
                    <a16:rowId xmlns:a16="http://schemas.microsoft.com/office/drawing/2014/main" val="3433246546"/>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bg1"/>
                          </a:solidFill>
                          <a:latin typeface="+mn-lt"/>
                          <a:ea typeface="+mn-ea"/>
                          <a:cs typeface="+mn-cs"/>
                        </a:rPr>
                        <a:t>3</a:t>
                      </a:r>
                    </a:p>
                  </a:txBody>
                  <a:tcPr anchor="ctr">
                    <a:solidFill>
                      <a:schemeClr val="tx2">
                        <a:lumMod val="60000"/>
                        <a:lumOff val="40000"/>
                      </a:schemeClr>
                    </a:solidFill>
                  </a:tcPr>
                </a:tc>
                <a:extLst>
                  <a:ext uri="{0D108BD9-81ED-4DB2-BD59-A6C34878D82A}">
                    <a16:rowId xmlns:a16="http://schemas.microsoft.com/office/drawing/2014/main" val="1792591418"/>
                  </a:ext>
                </a:extLst>
              </a:tr>
              <a:tr h="170314">
                <a:tc gridSpan="2">
                  <a:txBody>
                    <a:bodyPr/>
                    <a:lstStyle/>
                    <a:p>
                      <a:pPr marL="0" algn="r" defTabSz="685800" rtl="0" eaLnBrk="1" latinLnBrk="0" hangingPunct="1"/>
                      <a:r>
                        <a:rPr lang="en-US" sz="110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dirty="0">
                          <a:solidFill>
                            <a:schemeClr val="bg1"/>
                          </a:solidFill>
                          <a:latin typeface="+mn-lt"/>
                          <a:ea typeface="+mn-ea"/>
                          <a:cs typeface="+mn-cs"/>
                        </a:rPr>
                        <a:t>$178k</a:t>
                      </a: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651359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8F5E4-7676-2638-D16E-563767B2D904}"/>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55FE2331-47BB-29AA-2F5D-E791D3D9FCD5}"/>
              </a:ext>
            </a:extLst>
          </p:cNvPr>
          <p:cNvSpPr txBox="1"/>
          <p:nvPr/>
        </p:nvSpPr>
        <p:spPr>
          <a:xfrm>
            <a:off x="457200" y="1404059"/>
            <a:ext cx="5934792" cy="848566"/>
          </a:xfrm>
          <a:prstGeom prst="rect">
            <a:avLst/>
          </a:prstGeom>
          <a:noFill/>
        </p:spPr>
        <p:txBody>
          <a:bodyPr wrap="square" lIns="0" tIns="0" rIns="0">
            <a:spAutoFit/>
          </a:bodyPr>
          <a:lstStyle/>
          <a:p>
            <a:pPr>
              <a:lnSpc>
                <a:spcPct val="110000"/>
              </a:lnSpc>
              <a:spcAft>
                <a:spcPts val="600"/>
              </a:spcAft>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revised scope reflects the feedback from our initial discussions, narrowing the feature set to what matters most for a successful proof of concept. The features below represent the essential components needed to deliver a compelling VR welding training experience within a 6 week development timeline.</a:t>
            </a:r>
          </a:p>
        </p:txBody>
      </p:sp>
      <p:sp>
        <p:nvSpPr>
          <p:cNvPr id="27" name="Title">
            <a:extLst>
              <a:ext uri="{FF2B5EF4-FFF2-40B4-BE49-F238E27FC236}">
                <a16:creationId xmlns:a16="http://schemas.microsoft.com/office/drawing/2014/main" id="{DD2C2E84-65D4-F906-FF05-020C97C1C51A}"/>
              </a:ext>
            </a:extLst>
          </p:cNvPr>
          <p:cNvSpPr>
            <a:spLocks noGrp="1"/>
          </p:cNvSpPr>
          <p:nvPr>
            <p:ph type="title" idx="4294967295"/>
          </p:nvPr>
        </p:nvSpPr>
        <p:spPr>
          <a:xfrm>
            <a:off x="457200" y="914400"/>
            <a:ext cx="5822950"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Proof of Concept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scope &amp; Cost</a:t>
            </a:r>
          </a:p>
        </p:txBody>
      </p:sp>
      <p:sp>
        <p:nvSpPr>
          <p:cNvPr id="2" name="Project Title Placeholder">
            <a:extLst>
              <a:ext uri="{FF2B5EF4-FFF2-40B4-BE49-F238E27FC236}">
                <a16:creationId xmlns:a16="http://schemas.microsoft.com/office/drawing/2014/main" id="{93557D07-F1B1-A478-90B7-3BB9A859C115}"/>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Education Training Simulator</a:t>
            </a:r>
          </a:p>
        </p:txBody>
      </p:sp>
      <p:graphicFrame>
        <p:nvGraphicFramePr>
          <p:cNvPr id="3" name="Table 2">
            <a:extLst>
              <a:ext uri="{FF2B5EF4-FFF2-40B4-BE49-F238E27FC236}">
                <a16:creationId xmlns:a16="http://schemas.microsoft.com/office/drawing/2014/main" id="{CBAEF4CF-53CE-DC24-077D-AC9B650F88CA}"/>
              </a:ext>
            </a:extLst>
          </p:cNvPr>
          <p:cNvGraphicFramePr>
            <a:graphicFrameLocks noGrp="1"/>
          </p:cNvGraphicFramePr>
          <p:nvPr>
            <p:extLst>
              <p:ext uri="{D42A27DB-BD31-4B8C-83A1-F6EECF244321}">
                <p14:modId xmlns:p14="http://schemas.microsoft.com/office/powerpoint/2010/main" val="2152277517"/>
              </p:ext>
            </p:extLst>
          </p:nvPr>
        </p:nvGraphicFramePr>
        <p:xfrm>
          <a:off x="457201" y="2449439"/>
          <a:ext cx="5934791" cy="5174371"/>
        </p:xfrm>
        <a:graphic>
          <a:graphicData uri="http://schemas.openxmlformats.org/drawingml/2006/table">
            <a:tbl>
              <a:tblPr firstRow="1" firstCol="1" bandRow="1">
                <a:tableStyleId>{5C22544A-7EE6-4342-B048-85BDC9FD1C3A}</a:tableStyleId>
              </a:tblPr>
              <a:tblGrid>
                <a:gridCol w="447676">
                  <a:extLst>
                    <a:ext uri="{9D8B030D-6E8A-4147-A177-3AD203B41FA5}">
                      <a16:colId xmlns:a16="http://schemas.microsoft.com/office/drawing/2014/main" val="3062857202"/>
                    </a:ext>
                  </a:extLst>
                </a:gridCol>
                <a:gridCol w="2019300">
                  <a:extLst>
                    <a:ext uri="{9D8B030D-6E8A-4147-A177-3AD203B41FA5}">
                      <a16:colId xmlns:a16="http://schemas.microsoft.com/office/drawing/2014/main" val="2441452081"/>
                    </a:ext>
                  </a:extLst>
                </a:gridCol>
                <a:gridCol w="3467815">
                  <a:extLst>
                    <a:ext uri="{9D8B030D-6E8A-4147-A177-3AD203B41FA5}">
                      <a16:colId xmlns:a16="http://schemas.microsoft.com/office/drawing/2014/main" val="632268245"/>
                    </a:ext>
                  </a:extLst>
                </a:gridCol>
              </a:tblGrid>
              <a:tr h="153716">
                <a:tc rowSpan="2">
                  <a:txBody>
                    <a:bodyPr/>
                    <a:lstStyle/>
                    <a:p>
                      <a:pPr algn="ctr"/>
                      <a:r>
                        <a:rPr lang="en-US" sz="1000"/>
                        <a:t>#</a:t>
                      </a:r>
                    </a:p>
                  </a:txBody>
                  <a:tcPr marL="0" marR="0" marT="27432" marB="27432" anchor="ctr">
                    <a:solidFill>
                      <a:srgbClr val="F6B104"/>
                    </a:solidFill>
                  </a:tcPr>
                </a:tc>
                <a:tc rowSpan="2">
                  <a:txBody>
                    <a:bodyPr/>
                    <a:lstStyle/>
                    <a:p>
                      <a:pPr algn="l"/>
                      <a:r>
                        <a:rPr lang="en-US" sz="1000"/>
                        <a:t>FEATURE</a:t>
                      </a:r>
                    </a:p>
                  </a:txBody>
                  <a:tcPr marT="27432" marB="27432" anchor="ctr">
                    <a:solidFill>
                      <a:srgbClr val="F6B104"/>
                    </a:solidFill>
                  </a:tcPr>
                </a:tc>
                <a:tc>
                  <a:txBody>
                    <a:bodyPr/>
                    <a:lstStyle/>
                    <a:p>
                      <a:pPr marL="0" algn="ctr" defTabSz="685800" rtl="0" eaLnBrk="1" latinLnBrk="0" hangingPunct="1"/>
                      <a:r>
                        <a:rPr lang="en-US" sz="900" b="1" kern="1200">
                          <a:solidFill>
                            <a:schemeClr val="lt1"/>
                          </a:solidFill>
                          <a:latin typeface="+mn-lt"/>
                          <a:ea typeface="+mn-ea"/>
                          <a:cs typeface="+mn-cs"/>
                        </a:rPr>
                        <a:t>OPTIONS</a:t>
                      </a:r>
                    </a:p>
                  </a:txBody>
                  <a:tcPr marT="27432" marB="27432" anchor="ctr"/>
                </a:tc>
                <a:extLst>
                  <a:ext uri="{0D108BD9-81ED-4DB2-BD59-A6C34878D82A}">
                    <a16:rowId xmlns:a16="http://schemas.microsoft.com/office/drawing/2014/main" val="3843892085"/>
                  </a:ext>
                </a:extLst>
              </a:tr>
              <a:tr h="153716">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9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extLst>
                  <a:ext uri="{0D108BD9-81ED-4DB2-BD59-A6C34878D82A}">
                    <a16:rowId xmlns:a16="http://schemas.microsoft.com/office/drawing/2014/main" val="1881516583"/>
                  </a:ext>
                </a:extLst>
              </a:tr>
              <a:tr h="595513">
                <a:tc>
                  <a:txBody>
                    <a:bodyPr/>
                    <a:lstStyle/>
                    <a:p>
                      <a:pPr algn="ctr" fontAlgn="ctr">
                        <a:buNone/>
                      </a:pPr>
                      <a:r>
                        <a:rPr lang="en-US" sz="1000" b="0" i="0" u="none" strike="noStrike" kern="1200" dirty="0">
                          <a:solidFill>
                            <a:srgbClr val="808080"/>
                          </a:solidFill>
                          <a:highlight>
                            <a:srgbClr val="FEF2DB"/>
                          </a:highlight>
                          <a:latin typeface="+mn-lt"/>
                          <a:ea typeface="+mn-ea"/>
                          <a:cs typeface="+mn-cs"/>
                        </a:rPr>
                        <a:t>1</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Core Welding Mechanic</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Basic torch-to-workpiece interaction. Feedback indicators for common technique errors (speed, angle, distance). Fidelity subject to scope constraints.</a:t>
                      </a:r>
                    </a:p>
                  </a:txBody>
                  <a:tcPr marL="85725" marR="9525" marT="9525" marB="0" anchor="ctr">
                    <a:solidFill>
                      <a:srgbClr val="FEF2DB"/>
                    </a:solidFill>
                  </a:tcPr>
                </a:tc>
                <a:extLst>
                  <a:ext uri="{0D108BD9-81ED-4DB2-BD59-A6C34878D82A}">
                    <a16:rowId xmlns:a16="http://schemas.microsoft.com/office/drawing/2014/main" val="3127235241"/>
                  </a:ext>
                </a:extLst>
              </a:tr>
              <a:tr h="475140">
                <a:tc>
                  <a:txBody>
                    <a:bodyPr/>
                    <a:lstStyle/>
                    <a:p>
                      <a:pPr algn="ctr" fontAlgn="ctr">
                        <a:buNone/>
                      </a:pPr>
                      <a:r>
                        <a:rPr lang="en-US" sz="1000" b="0" i="0" u="none" strike="noStrike" kern="1200">
                          <a:solidFill>
                            <a:srgbClr val="808080"/>
                          </a:solidFill>
                          <a:highlight>
                            <a:srgbClr val="FEF2DB"/>
                          </a:highlight>
                          <a:latin typeface="+mn-lt"/>
                          <a:ea typeface="+mn-ea"/>
                          <a:cs typeface="+mn-cs"/>
                        </a:rPr>
                        <a:t>2</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Weld Bead Simulation</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Simple visual representation of a weld bead forming. Basic particle or visual effect. Not a physics simulation.</a:t>
                      </a:r>
                    </a:p>
                  </a:txBody>
                  <a:tcPr marL="85725" marR="9525" marT="9525" marB="0" anchor="ctr">
                    <a:solidFill>
                      <a:srgbClr val="FEF2DB"/>
                    </a:solidFill>
                  </a:tcPr>
                </a:tc>
                <a:extLst>
                  <a:ext uri="{0D108BD9-81ED-4DB2-BD59-A6C34878D82A}">
                    <a16:rowId xmlns:a16="http://schemas.microsoft.com/office/drawing/2014/main" val="2260775673"/>
                  </a:ext>
                </a:extLst>
              </a:tr>
              <a:tr h="394268">
                <a:tc>
                  <a:txBody>
                    <a:bodyPr/>
                    <a:lstStyle/>
                    <a:p>
                      <a:pPr algn="ctr" fontAlgn="ctr">
                        <a:buNone/>
                      </a:pPr>
                      <a:r>
                        <a:rPr lang="en-US" sz="1000" b="0" i="0" u="none" strike="noStrike" kern="1200" dirty="0">
                          <a:solidFill>
                            <a:srgbClr val="808080"/>
                          </a:solidFill>
                          <a:highlight>
                            <a:srgbClr val="FEF2DB"/>
                          </a:highlight>
                          <a:latin typeface="+mn-lt"/>
                          <a:ea typeface="+mn-ea"/>
                          <a:cs typeface="+mn-cs"/>
                        </a:rPr>
                        <a:t>3</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a:solidFill>
                            <a:srgbClr val="808080"/>
                          </a:solidFill>
                          <a:highlight>
                            <a:srgbClr val="FEF2DB"/>
                          </a:highlight>
                          <a:latin typeface="+mn-lt"/>
                          <a:ea typeface="+mn-ea"/>
                          <a:cs typeface="+mn-cs"/>
                        </a:rPr>
                        <a:t>Guided Lesson Flow</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Step-by-step instruction sequence for one lesson (Lesson 3). Narrated guidance. Scope limited to a single guided pass — no branching or adaptive logic.</a:t>
                      </a:r>
                    </a:p>
                  </a:txBody>
                  <a:tcPr marL="85725" marR="9525" marT="9525" marB="0" anchor="ctr">
                    <a:solidFill>
                      <a:srgbClr val="FEF2DB"/>
                    </a:solidFill>
                  </a:tcPr>
                </a:tc>
                <a:extLst>
                  <a:ext uri="{0D108BD9-81ED-4DB2-BD59-A6C34878D82A}">
                    <a16:rowId xmlns:a16="http://schemas.microsoft.com/office/drawing/2014/main" val="2024191189"/>
                  </a:ext>
                </a:extLst>
              </a:tr>
              <a:tr h="553560">
                <a:tc>
                  <a:txBody>
                    <a:bodyPr/>
                    <a:lstStyle/>
                    <a:p>
                      <a:pPr algn="ctr" fontAlgn="ctr">
                        <a:buNone/>
                      </a:pPr>
                      <a:r>
                        <a:rPr lang="en-US" sz="1000" b="0" i="0" u="none" strike="noStrike" kern="1200" dirty="0">
                          <a:solidFill>
                            <a:srgbClr val="808080"/>
                          </a:solidFill>
                          <a:highlight>
                            <a:srgbClr val="FEF2DB"/>
                          </a:highlight>
                          <a:latin typeface="+mn-lt"/>
                          <a:ea typeface="+mn-ea"/>
                          <a:cs typeface="+mn-cs"/>
                        </a:rPr>
                        <a:t>4</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a:solidFill>
                            <a:srgbClr val="808080"/>
                          </a:solidFill>
                          <a:highlight>
                            <a:srgbClr val="FEF2DB"/>
                          </a:highlight>
                          <a:latin typeface="+mn-lt"/>
                          <a:ea typeface="+mn-ea"/>
                          <a:cs typeface="+mn-cs"/>
                        </a:rPr>
                        <a:t>Ghost-Hands Overlay</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Basic reference visualization showing approximate correct hand/torch position. Indicative only.</a:t>
                      </a:r>
                    </a:p>
                  </a:txBody>
                  <a:tcPr marL="85725" marR="9525" marT="9525" marB="0" anchor="ctr">
                    <a:solidFill>
                      <a:srgbClr val="FEF2DB"/>
                    </a:solidFill>
                  </a:tcPr>
                </a:tc>
                <a:extLst>
                  <a:ext uri="{0D108BD9-81ED-4DB2-BD59-A6C34878D82A}">
                    <a16:rowId xmlns:a16="http://schemas.microsoft.com/office/drawing/2014/main" val="2055519869"/>
                  </a:ext>
                </a:extLst>
              </a:tr>
              <a:tr h="307433">
                <a:tc>
                  <a:txBody>
                    <a:bodyPr/>
                    <a:lstStyle/>
                    <a:p>
                      <a:pPr algn="ctr" fontAlgn="ctr">
                        <a:buNone/>
                      </a:pPr>
                      <a:r>
                        <a:rPr lang="en-US" sz="1000" b="0" i="0" u="none" strike="noStrike" kern="1200">
                          <a:solidFill>
                            <a:srgbClr val="808080"/>
                          </a:solidFill>
                          <a:highlight>
                            <a:srgbClr val="FEF2DB"/>
                          </a:highlight>
                          <a:latin typeface="+mn-lt"/>
                          <a:ea typeface="+mn-ea"/>
                          <a:cs typeface="+mn-cs"/>
                        </a:rPr>
                        <a:t>5</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Pearson-Branded UI</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Simple menu, basic in-lesson UI, and end-screen. Styling based on client-provided brand guide (assumed available). Design is functional, not polished.</a:t>
                      </a:r>
                    </a:p>
                  </a:txBody>
                  <a:tcPr marL="85725" marR="9525" marT="9525" marB="0" anchor="ctr">
                    <a:solidFill>
                      <a:srgbClr val="FEF2DB"/>
                    </a:solidFill>
                  </a:tcPr>
                </a:tc>
                <a:extLst>
                  <a:ext uri="{0D108BD9-81ED-4DB2-BD59-A6C34878D82A}">
                    <a16:rowId xmlns:a16="http://schemas.microsoft.com/office/drawing/2014/main" val="10675614"/>
                  </a:ext>
                </a:extLst>
              </a:tr>
              <a:tr h="307433">
                <a:tc>
                  <a:txBody>
                    <a:bodyPr/>
                    <a:lstStyle/>
                    <a:p>
                      <a:pPr algn="ctr" fontAlgn="ctr">
                        <a:buNone/>
                      </a:pPr>
                      <a:r>
                        <a:rPr lang="en-US" sz="1000" b="0" i="0" u="none" strike="noStrike" kern="1200" dirty="0">
                          <a:solidFill>
                            <a:srgbClr val="808080"/>
                          </a:solidFill>
                          <a:highlight>
                            <a:srgbClr val="FEF2DB"/>
                          </a:highlight>
                          <a:latin typeface="+mn-lt"/>
                          <a:ea typeface="+mn-ea"/>
                          <a:cs typeface="+mn-cs"/>
                        </a:rPr>
                        <a:t>6</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a:solidFill>
                            <a:srgbClr val="808080"/>
                          </a:solidFill>
                          <a:highlight>
                            <a:srgbClr val="FEF2DB"/>
                          </a:highlight>
                          <a:latin typeface="+mn-lt"/>
                          <a:ea typeface="+mn-ea"/>
                          <a:cs typeface="+mn-cs"/>
                        </a:rPr>
                        <a:t>Haptic Feedback</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Basic controller haptic response during welding interaction. Limited to on/off or simple intensity — not nuanced force feedback.</a:t>
                      </a:r>
                    </a:p>
                  </a:txBody>
                  <a:tcPr marL="85725" marR="9525" marT="9525" marB="0" anchor="ctr">
                    <a:solidFill>
                      <a:srgbClr val="FEF2DB"/>
                    </a:solidFill>
                  </a:tcPr>
                </a:tc>
                <a:extLst>
                  <a:ext uri="{0D108BD9-81ED-4DB2-BD59-A6C34878D82A}">
                    <a16:rowId xmlns:a16="http://schemas.microsoft.com/office/drawing/2014/main" val="3433246546"/>
                  </a:ext>
                </a:extLst>
              </a:tr>
              <a:tr h="307433">
                <a:tc>
                  <a:txBody>
                    <a:bodyPr/>
                    <a:lstStyle/>
                    <a:p>
                      <a:pPr algn="ctr" fontAlgn="ctr">
                        <a:buNone/>
                      </a:pPr>
                      <a:r>
                        <a:rPr lang="en-US" sz="1000" b="0" i="0" u="none" strike="noStrike" kern="1200" dirty="0">
                          <a:solidFill>
                            <a:srgbClr val="808080"/>
                          </a:solidFill>
                          <a:highlight>
                            <a:srgbClr val="FEF2DB"/>
                          </a:highlight>
                          <a:latin typeface="+mn-lt"/>
                          <a:ea typeface="+mn-ea"/>
                          <a:cs typeface="+mn-cs"/>
                        </a:rPr>
                        <a:t>7</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a:solidFill>
                            <a:srgbClr val="808080"/>
                          </a:solidFill>
                          <a:highlight>
                            <a:srgbClr val="FEF2DB"/>
                          </a:highlight>
                          <a:latin typeface="+mn-lt"/>
                          <a:ea typeface="+mn-ea"/>
                          <a:cs typeface="+mn-cs"/>
                        </a:rPr>
                        <a:t>In-Headset Performance Score</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Basic pass/fail or simple graded result shown at lesson end. No data saved, no LMS, no reporting.</a:t>
                      </a:r>
                    </a:p>
                  </a:txBody>
                  <a:tcPr marL="85725" marR="9525" marT="9525" marB="0" anchor="ctr">
                    <a:solidFill>
                      <a:srgbClr val="FEF2DB"/>
                    </a:solidFill>
                  </a:tcPr>
                </a:tc>
                <a:extLst>
                  <a:ext uri="{0D108BD9-81ED-4DB2-BD59-A6C34878D82A}">
                    <a16:rowId xmlns:a16="http://schemas.microsoft.com/office/drawing/2014/main" val="4072911124"/>
                  </a:ext>
                </a:extLst>
              </a:tr>
              <a:tr h="307433">
                <a:tc>
                  <a:txBody>
                    <a:bodyPr/>
                    <a:lstStyle/>
                    <a:p>
                      <a:pPr algn="ctr" fontAlgn="ctr">
                        <a:buNone/>
                      </a:pPr>
                      <a:r>
                        <a:rPr lang="en-US" sz="1000" b="0" i="0" u="none" strike="noStrike" kern="1200" dirty="0">
                          <a:solidFill>
                            <a:srgbClr val="808080"/>
                          </a:solidFill>
                          <a:highlight>
                            <a:srgbClr val="FEF2DB"/>
                          </a:highlight>
                          <a:latin typeface="+mn-lt"/>
                          <a:ea typeface="+mn-ea"/>
                          <a:cs typeface="+mn-cs"/>
                        </a:rPr>
                        <a:t>8</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a:solidFill>
                            <a:srgbClr val="808080"/>
                          </a:solidFill>
                          <a:highlight>
                            <a:srgbClr val="FEF2DB"/>
                          </a:highlight>
                          <a:latin typeface="+mn-lt"/>
                          <a:ea typeface="+mn-ea"/>
                          <a:cs typeface="+mn-cs"/>
                        </a:rPr>
                        <a:t>Meta Quest APK Delivery</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Functional build delivered as a sideloaded APK for Meta Quest. Basic QA pass. Not a production-ready release.</a:t>
                      </a:r>
                    </a:p>
                  </a:txBody>
                  <a:tcPr marL="85725" marR="9525" marT="9525" marB="0" anchor="ctr">
                    <a:solidFill>
                      <a:srgbClr val="FEF2DB"/>
                    </a:solidFill>
                  </a:tcPr>
                </a:tc>
                <a:extLst>
                  <a:ext uri="{0D108BD9-81ED-4DB2-BD59-A6C34878D82A}">
                    <a16:rowId xmlns:a16="http://schemas.microsoft.com/office/drawing/2014/main" val="1940379132"/>
                  </a:ext>
                </a:extLst>
              </a:tr>
              <a:tr h="307433">
                <a:tc>
                  <a:txBody>
                    <a:bodyPr/>
                    <a:lstStyle/>
                    <a:p>
                      <a:pPr algn="ctr" fontAlgn="ctr">
                        <a:buNone/>
                      </a:pPr>
                      <a:r>
                        <a:rPr lang="en-US" sz="1000" b="0" i="0" u="none" strike="noStrike" kern="1200" dirty="0">
                          <a:solidFill>
                            <a:srgbClr val="808080"/>
                          </a:solidFill>
                          <a:highlight>
                            <a:srgbClr val="FEF2DB"/>
                          </a:highlight>
                          <a:latin typeface="+mn-lt"/>
                          <a:ea typeface="+mn-ea"/>
                          <a:cs typeface="+mn-cs"/>
                        </a:rPr>
                        <a:t>9</a:t>
                      </a:r>
                    </a:p>
                  </a:txBody>
                  <a:tcPr marL="9525" marR="9525" marT="9525" marB="0" anchor="ctr">
                    <a:solidFill>
                      <a:schemeClr val="accent5">
                        <a:lumMod val="20000"/>
                        <a:lumOff val="80000"/>
                      </a:schemeClr>
                    </a:solidFill>
                  </a:tcPr>
                </a:tc>
                <a:tc>
                  <a:txBody>
                    <a:bodyPr/>
                    <a:lstStyle/>
                    <a:p>
                      <a:pPr algn="l" fontAlgn="ctr">
                        <a:buNone/>
                      </a:pPr>
                      <a:r>
                        <a:rPr lang="en-US" sz="1000" b="0" i="0" u="none" strike="noStrike" kern="1200">
                          <a:solidFill>
                            <a:srgbClr val="808080"/>
                          </a:solidFill>
                          <a:highlight>
                            <a:srgbClr val="FEF2DB"/>
                          </a:highlight>
                          <a:latin typeface="+mn-lt"/>
                          <a:ea typeface="+mn-ea"/>
                          <a:cs typeface="+mn-cs"/>
                        </a:rPr>
                        <a:t>Virtual Training Environment</a:t>
                      </a:r>
                    </a:p>
                  </a:txBody>
                  <a:tcPr marL="85725" marR="9525" marT="9525" marB="0" anchor="ctr">
                    <a:solidFill>
                      <a:schemeClr val="accent5">
                        <a:lumMod val="20000"/>
                        <a:lumOff val="80000"/>
                      </a:schemeClr>
                    </a:solidFill>
                  </a:tcPr>
                </a:tc>
                <a:tc>
                  <a:txBody>
                    <a:bodyPr/>
                    <a:lstStyle/>
                    <a:p>
                      <a:pPr algn="l" fontAlgn="ctr">
                        <a:buNone/>
                      </a:pPr>
                      <a:r>
                        <a:rPr lang="en-US" sz="1000" b="0" i="0" u="none" strike="noStrike" kern="1200" dirty="0">
                          <a:solidFill>
                            <a:srgbClr val="808080"/>
                          </a:solidFill>
                          <a:highlight>
                            <a:srgbClr val="FEF2DB"/>
                          </a:highlight>
                          <a:latin typeface="+mn-lt"/>
                          <a:ea typeface="+mn-ea"/>
                          <a:cs typeface="+mn-cs"/>
                        </a:rPr>
                        <a:t>A compact indoor virtual environment designed for stationary training. All training activities take place in a single location, with every tool and resource positioned within arm’s reach of the trainee.</a:t>
                      </a:r>
                    </a:p>
                  </a:txBody>
                  <a:tcPr marL="85725" marR="9525" marT="9525" marB="0" anchor="ctr">
                    <a:solidFill>
                      <a:srgbClr val="FEF2DB"/>
                    </a:solidFill>
                  </a:tcPr>
                </a:tc>
                <a:extLst>
                  <a:ext uri="{0D108BD9-81ED-4DB2-BD59-A6C34878D82A}">
                    <a16:rowId xmlns:a16="http://schemas.microsoft.com/office/drawing/2014/main" val="1476616305"/>
                  </a:ext>
                </a:extLst>
              </a:tr>
              <a:tr h="153716">
                <a:tc gridSpan="2">
                  <a:txBody>
                    <a:bodyPr/>
                    <a:lstStyle/>
                    <a:p>
                      <a:pPr marL="0" algn="r" defTabSz="685800" rtl="0" eaLnBrk="1" latinLnBrk="0" hangingPunct="1"/>
                      <a:r>
                        <a:rPr lang="en-US" sz="1100" b="0" kern="1200" dirty="0">
                          <a:solidFill>
                            <a:schemeClr val="lt1"/>
                          </a:solidFill>
                          <a:latin typeface="+mn-lt"/>
                          <a:ea typeface="+mn-ea"/>
                          <a:cs typeface="+mn-cs"/>
                        </a:rPr>
                        <a:t>Development Time </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bg1"/>
                          </a:solidFill>
                          <a:latin typeface="+mn-lt"/>
                          <a:ea typeface="+mn-ea"/>
                          <a:cs typeface="+mn-cs"/>
                        </a:rPr>
                        <a:t>6 weeks</a:t>
                      </a:r>
                    </a:p>
                  </a:txBody>
                  <a:tcPr anchor="ctr">
                    <a:solidFill>
                      <a:schemeClr val="tx2">
                        <a:lumMod val="60000"/>
                        <a:lumOff val="40000"/>
                      </a:schemeClr>
                    </a:solidFill>
                  </a:tcPr>
                </a:tc>
                <a:extLst>
                  <a:ext uri="{0D108BD9-81ED-4DB2-BD59-A6C34878D82A}">
                    <a16:rowId xmlns:a16="http://schemas.microsoft.com/office/drawing/2014/main" val="1792591418"/>
                  </a:ext>
                </a:extLst>
              </a:tr>
              <a:tr h="170314">
                <a:tc gridSpan="2">
                  <a:txBody>
                    <a:bodyPr/>
                    <a:lstStyle/>
                    <a:p>
                      <a:pPr marL="0" algn="r" defTabSz="685800" rtl="0" eaLnBrk="1" latinLnBrk="0" hangingPunct="1"/>
                      <a:r>
                        <a:rPr lang="en-US" sz="110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dirty="0">
                          <a:solidFill>
                            <a:schemeClr val="bg1"/>
                          </a:solidFill>
                          <a:latin typeface="+mn-lt"/>
                          <a:ea typeface="+mn-ea"/>
                          <a:cs typeface="+mn-cs"/>
                        </a:rPr>
                        <a:t>$50,000</a:t>
                      </a: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1074251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POC MIG torch training simulator</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5943599"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POC MIG torch training simulator</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POC MIG torch training simulator</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[Pearson POC MIG torch training simulator</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52FCD-1889-A57C-5B61-7AE152E4E0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C75727-BFE0-2139-25F0-FAEB19BFB142}"/>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B226ADD-CE14-3135-8324-9841F2FF2CD9}"/>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4815139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9B46B-36E1-85BC-BF47-5912CA6DBD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04F201F-BB24-9F37-22FD-96BEA9AA54B2}"/>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A66F711-64FF-208E-0645-53DC80257D9F}"/>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667475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027B0-A198-4A93-ACB4-9D9F566A1973}">
  <ds:schemaRefs>
    <ds:schemaRef ds:uri="http://purl.org/dc/dcmitype/"/>
    <ds:schemaRef ds:uri="http://purl.org/dc/terms/"/>
    <ds:schemaRef ds:uri="http://schemas.microsoft.com/office/infopath/2007/PartnerControls"/>
    <ds:schemaRef ds:uri="http://schemas.microsoft.com/sharepoint/v3/fields"/>
    <ds:schemaRef ds:uri="http://schemas.microsoft.com/office/2006/metadata/properties"/>
    <ds:schemaRef ds:uri="http://schemas.microsoft.com/sharepoint/v3"/>
    <ds:schemaRef ds:uri="http://purl.org/dc/elements/1.1/"/>
    <ds:schemaRef ds:uri="http://schemas.openxmlformats.org/package/2006/metadata/core-properties"/>
    <ds:schemaRef ds:uri="http://schemas.microsoft.com/office/2006/documentManagement/types"/>
    <ds:schemaRef ds:uri="e6f95391-37ae-4813-9d31-943f64a4fe25"/>
    <ds:schemaRef ds:uri="ba64f991-e6fd-4bbc-ac0b-145dce244843"/>
    <ds:schemaRef ds:uri="http://www.w3.org/XML/1998/namespace"/>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4A6642C7-B1AC-4F4F-90B7-8AEAD7FD1093}">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142</TotalTime>
  <Words>14573</Words>
  <Application>Microsoft Office PowerPoint</Application>
  <PresentationFormat>Letter Paper (8.5x11 in)</PresentationFormat>
  <Paragraphs>915</Paragraphs>
  <Slides>86</Slides>
  <Notes>18</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86</vt:i4>
      </vt:variant>
    </vt:vector>
  </HeadingPairs>
  <TitlesOfParts>
    <vt:vector size="102" baseType="lpstr">
      <vt:lpstr>Arial Narrow</vt:lpstr>
      <vt:lpstr>Calibri Light</vt:lpstr>
      <vt:lpstr>Lato Heavy</vt:lpstr>
      <vt:lpstr>Top Secret</vt:lpstr>
      <vt:lpstr>Lato SemiBold</vt:lpstr>
      <vt:lpstr>Roboto Black</vt:lpstr>
      <vt:lpstr>Lato</vt:lpstr>
      <vt:lpstr>Roboto Condensed</vt:lpstr>
      <vt:lpstr>Verdana Pro</vt:lpstr>
      <vt:lpstr>Wingdings</vt:lpstr>
      <vt:lpstr>Arial</vt:lpstr>
      <vt:lpstr>Impact</vt:lpstr>
      <vt:lpstr>Calibri</vt:lpstr>
      <vt:lpstr>Lato Black</vt:lpstr>
      <vt:lpstr>Open Sans</vt:lpstr>
      <vt:lpstr>1_Office Theme</vt:lpstr>
      <vt:lpstr>Welding Training SIMULATOR Virtual Reality Proof-of-Concept MIG Torch Welding Training Simulator</vt:lpstr>
      <vt:lpstr>Contents</vt:lpstr>
      <vt:lpstr>PROJECT OVERVIEW</vt:lpstr>
      <vt:lpstr>Project Overview</vt:lpstr>
      <vt:lpstr>Why ForgeFX</vt:lpstr>
      <vt:lpstr>Why ForgeFX</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Equipment</vt:lpstr>
      <vt:lpstr>Virtual Equipment</vt:lpstr>
      <vt:lpstr>User Interface</vt:lpstr>
      <vt:lpstr>User Interface</vt:lpstr>
      <vt:lpstr>Hand Tracking</vt:lpstr>
      <vt:lpstr>Hand Tracking</vt:lpstr>
      <vt:lpstr>Audio Narration</vt:lpstr>
      <vt:lpstr>Audio Narration</vt:lpstr>
      <vt:lpstr>Instruction Modes</vt:lpstr>
      <vt:lpstr>Instruction Modes</vt:lpstr>
      <vt:lpstr>Performance Tracking</vt:lpstr>
      <vt:lpstr>Performance Tracking</vt:lpstr>
      <vt:lpstr>LESSON CONTENT</vt:lpstr>
      <vt:lpstr>Lesson Definition</vt:lpstr>
      <vt:lpstr>LESSON LIST</vt:lpstr>
      <vt:lpstr>PRICE &amp;  Scope</vt:lpstr>
      <vt:lpstr>Product Ownership</vt:lpstr>
      <vt:lpstr>Simulator ROI</vt:lpstr>
      <vt:lpstr>Proof of Concept scope &amp; Cost</vt:lpstr>
      <vt:lpstr>Proof of Concept scope &amp; Cost</vt:lpstr>
      <vt:lpstr>Development Process</vt:lpstr>
      <vt:lpstr>Development Milestones</vt:lpstr>
      <vt:lpstr>Production Schedule</vt:lpstr>
      <vt:lpstr>Project Example: Schedule Management</vt:lpstr>
      <vt:lpstr>Project Example: Milestone Tracking</vt:lpstr>
      <vt:lpstr>Agile Methodology</vt:lpstr>
      <vt:lpstr>Game Engine Technology</vt:lpstr>
      <vt:lpstr>Quality Assurance Testing</vt:lpstr>
      <vt:lpstr>On Target?</vt:lpstr>
      <vt:lpstr>Let’s Get Started!</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StrataTech Education Group</vt:lpstr>
      <vt:lpstr>Somero Enterprises</vt:lpstr>
      <vt:lpstr>StrataTech Education Group</vt:lpstr>
      <vt:lpstr>Mixed Reality Trainer</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END</vt:lpstr>
      <vt:lpstr>END</vt:lpstr>
      <vt:lpstr>EXTRAS</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PowerPoint Presentation</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Mary Pierce</cp:lastModifiedBy>
  <cp:revision>1</cp:revision>
  <cp:lastPrinted>2026-03-17T13:56:48Z</cp:lastPrinted>
  <dcterms:created xsi:type="dcterms:W3CDTF">2020-09-04T00:25:32Z</dcterms:created>
  <dcterms:modified xsi:type="dcterms:W3CDTF">2026-03-17T13:58:42Z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