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4"/>
  </p:notesMasterIdLst>
  <p:handoutMasterIdLst>
    <p:handoutMasterId r:id="rId15"/>
  </p:handoutMasterIdLst>
  <p:sldIdLst>
    <p:sldId id="6360" r:id="rId5"/>
    <p:sldId id="6359" r:id="rId6"/>
    <p:sldId id="5721" r:id="rId7"/>
    <p:sldId id="6362" r:id="rId8"/>
    <p:sldId id="5722" r:id="rId9"/>
    <p:sldId id="5719" r:id="rId10"/>
    <p:sldId id="6361" r:id="rId11"/>
    <p:sldId id="5320" r:id="rId12"/>
    <p:sldId id="5214" r:id="rId13"/>
  </p:sldIdLst>
  <p:sldSz cx="6858000" cy="9144000" type="letter"/>
  <p:notesSz cx="7315200" cy="9601200"/>
  <p:embeddedFontLst>
    <p:embeddedFont>
      <p:font typeface="Lato" panose="020F0502020204030203" pitchFamily="34" charset="0"/>
      <p:regular r:id="rId16"/>
      <p:bold r:id="rId17"/>
      <p:italic r:id="rId18"/>
      <p:boldItalic r:id="rId19"/>
    </p:embeddedFont>
    <p:embeddedFont>
      <p:font typeface="Lato Black" panose="020F0502020204030203" pitchFamily="34" charset="0"/>
      <p:bold r:id="rId20"/>
      <p:boldItalic r:id="rId21"/>
    </p:embeddedFont>
    <p:embeddedFont>
      <p:font typeface="Lato Heavy" panose="020B0604020202020204" charset="0"/>
      <p:bold r:id="rId22"/>
      <p:italic r:id="rId23"/>
      <p:boldItalic r:id="rId24"/>
    </p:embeddedFont>
    <p:embeddedFont>
      <p:font typeface="Roboto Condensed" panose="02000000000000000000" pitchFamily="2" charset="0"/>
      <p:regular r:id="rId25"/>
      <p:bold r:id="rId26"/>
      <p:italic r:id="rId27"/>
      <p:boldItalic r:id="rId28"/>
    </p:embeddedFont>
    <p:embeddedFont>
      <p:font typeface="Top Secret" panose="020B0604020202020204" charset="0"/>
      <p:regular r:id="rId29"/>
      <p:bold r:id="rId30"/>
    </p:embeddedFont>
    <p:embeddedFont>
      <p:font typeface="Verdana Pro" panose="020B0604030504040204" pitchFamily="34" charset="0"/>
      <p:regular r:id="rId31"/>
      <p:bold r:id="rId32"/>
      <p:italic r:id="rId33"/>
      <p:bold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vised Support Contract" id="{AD1D244C-0745-474B-88E0-C72E14416CB2}">
          <p14:sldIdLst>
            <p14:sldId id="6360"/>
            <p14:sldId id="6359"/>
            <p14:sldId id="5721"/>
            <p14:sldId id="6362"/>
            <p14:sldId id="5722"/>
            <p14:sldId id="5719"/>
            <p14:sldId id="6361"/>
            <p14:sldId id="5320"/>
            <p14:sldId id="5214"/>
          </p14:sldIdLst>
        </p14:section>
        <p14:section name="Older Draft" id="{6879897B-89E9-47A7-9130-26E9C323B72E}">
          <p14:sldIdLst/>
        </p14:section>
        <p14:section name="SmartGrade Proposal" id="{9D72957D-665B-4C54-A77C-6DB38E7ECD3E}">
          <p14:sldIdLst/>
        </p14:section>
        <p14:section name="." id="{520F358D-CF3A-448C-93E6-13AEA9D8E29E}">
          <p14:sldIdLst/>
        </p14:section>
        <p14:section name="." id="{5C1A8A73-5EF3-4F2A-8123-236A72D495F2}">
          <p14:sldIdLst/>
        </p14:section>
        <p14:section name="Price Options" id="{BDDF0F04-6197-43DB-BE59-E59AAEA6B030}">
          <p14:sldIdLst/>
        </p14:section>
        <p14:section name="Development Process" id="{0C4C0CD0-7397-43B9-B293-EDC4A64058E0}">
          <p14:sldIdLst/>
        </p14:section>
        <p14:section name="Conclusion" id="{6B40304D-9DD6-4878-82EB-2A5E0403B467}">
          <p14:sldIdLst/>
        </p14:section>
        <p14:section name="Appendix A: About ForgeFX" id="{7B19905F-4E8E-4FD9-8EE3-F8DACF044E48}">
          <p14:sldIdLst/>
        </p14:section>
        <p14:section name="Appendix B: Recent Projects" id="{A89BE57D-B6CB-4137-AED6-F66F7B72D28D}">
          <p14:sldIdLst/>
        </p14:section>
        <p14:section name="Scope and Cost Details" id="{155A7BA8-454B-4294-B020-52CDCEDFEAD1}">
          <p14:sldIdLst/>
        </p14:section>
        <p14:section name="Lessons" id="{448BC550-A27F-49A5-8540-E66AE38AB696}">
          <p14:sldIdLst/>
        </p14:section>
        <p14:section name="." id="{E0BD3D95-3584-40D5-B0D9-3C1E96EE5592}">
          <p14:sldIdLst/>
        </p14:section>
        <p14:section name="Alternates" id="{269A4494-25D1-4A4B-ABA8-61CE04D0FF85}">
          <p14:sldIdLst/>
        </p14:section>
        <p14:section name="alternates" id="{FFFB52B2-A41C-430A-910D-6B0308A0CD8D}">
          <p14:sldIdLst/>
        </p14:section>
        <p14:section name="Extras" id="{514B049A-7207-41D1-9DB1-6FCB360B4038}">
          <p14:sldIdLst/>
        </p14:section>
        <p14:section name="Development Agreement" id="{34F8F145-D3E2-44A8-8A39-2C3BE72F03B6}">
          <p14:sldIdLst/>
        </p14:section>
        <p14:section name="." id="{26D60B9B-987F-4DDA-88CB-F649D5DB5B42}">
          <p14:sldIdLst/>
        </p14:section>
        <p14:section name="." id="{FDECA715-2E18-4456-8D61-6ED4D4B1D068}">
          <p14:sldIdLst/>
        </p14:section>
        <p14:section name="Old Version" id="{4A459290-58F5-490C-B9AD-D6F2E3CF72B9}">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EF3202-3579-99A2-9632-E7FFB34CCCD0}" name="Jonathan Cox" initials="JC" userId="S::jonathan.cox@forgefx.com::d093b1f2-6686-486c-89a8-ca65c3a88161" providerId="AD"/>
  <p188:author id="{DA40F115-9186-1C03-F323-5977F826E001}" name="Mary Pierce" initials="MP" userId="S::Mary.Pierce@forgefx.com::b5ea70a5-0033-44de-b2aa-771bba254844" providerId="AD"/>
  <p188:author id="{CC27954A-5AA2-2047-4E30-2F517841F7D8}" name="Greg Meyers" initials="GM" userId="S::gmeyers@forgefx.com::bb63d2db-5553-4f4d-9e64-0f86a6c658f1"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 id="{14511CC6-F12B-D699-6C6C-86AF91ACB853}" name="Kristen Cox" initials="KC" userId="S::Kristen.Cox@forgefx.com::f391f29f-2ea8-4a15-9bbf-91548b8ac75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555"/>
    <a:srgbClr val="F6B104"/>
    <a:srgbClr val="FDF2E7"/>
    <a:srgbClr val="FFFFFF"/>
    <a:srgbClr val="FBFBFB"/>
    <a:srgbClr val="0070C0"/>
    <a:srgbClr val="684F00"/>
    <a:srgbClr val="F4F6F8"/>
    <a:srgbClr val="0D0D0D"/>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D12A5-F49A-45A8-FA79-0AEFA4EBF06D}" v="4" dt="2026-03-24T14:40:11.156"/>
    <p1510:client id="{3520275F-6B83-18BB-58B3-270F6D84CF21}" v="41" dt="2026-03-23T21:45:34.870"/>
    <p1510:client id="{3B2A9833-7289-47F3-9C46-A39ADDB5A9C8}" v="126" dt="2026-03-24T21:21:44.0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0" d="100"/>
          <a:sy n="50" d="100"/>
        </p:scale>
        <p:origin x="2646" y="282"/>
      </p:cViewPr>
      <p:guideLst>
        <p:guide pos="288"/>
        <p:guide pos="3336"/>
        <p:guide pos="1440"/>
        <p:guide orient="horz" pos="4800"/>
        <p:guide orient="horz" pos="22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ableStyles" Target="tableStyles.xml"/><Relationship Id="rId21" Type="http://schemas.openxmlformats.org/officeDocument/2006/relationships/font" Target="fonts/font6.fntdata"/><Relationship Id="rId34" Type="http://schemas.openxmlformats.org/officeDocument/2006/relationships/font" Target="fonts/font19.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undo custSel delSld modSld modSection">
      <pc:chgData name="Gen Moore" userId="7344d1be-7da3-4dca-94bf-ce3e70949899" providerId="ADAL" clId="{65E8449C-59C8-45AA-816F-220F4629EEF2}" dt="2026-03-23T17:00:00.047" v="63" actId="2696"/>
      <pc:docMkLst>
        <pc:docMk/>
      </pc:docMkLst>
      <pc:sldChg chg="del">
        <pc:chgData name="Gen Moore" userId="7344d1be-7da3-4dca-94bf-ce3e70949899" providerId="ADAL" clId="{65E8449C-59C8-45AA-816F-220F4629EEF2}" dt="2026-03-23T17:00:00.047" v="63" actId="2696"/>
        <pc:sldMkLst>
          <pc:docMk/>
          <pc:sldMk cId="3382240535" sldId="1231"/>
        </pc:sldMkLst>
      </pc:sldChg>
      <pc:sldChg chg="del">
        <pc:chgData name="Gen Moore" userId="7344d1be-7da3-4dca-94bf-ce3e70949899" providerId="ADAL" clId="{65E8449C-59C8-45AA-816F-220F4629EEF2}" dt="2026-03-23T17:00:00.047" v="63" actId="2696"/>
        <pc:sldMkLst>
          <pc:docMk/>
          <pc:sldMk cId="3310708695" sldId="1232"/>
        </pc:sldMkLst>
      </pc:sldChg>
      <pc:sldChg chg="del">
        <pc:chgData name="Gen Moore" userId="7344d1be-7da3-4dca-94bf-ce3e70949899" providerId="ADAL" clId="{65E8449C-59C8-45AA-816F-220F4629EEF2}" dt="2026-03-23T17:00:00.047" v="63" actId="2696"/>
        <pc:sldMkLst>
          <pc:docMk/>
          <pc:sldMk cId="4184413887" sldId="1233"/>
        </pc:sldMkLst>
      </pc:sldChg>
      <pc:sldChg chg="del">
        <pc:chgData name="Gen Moore" userId="7344d1be-7da3-4dca-94bf-ce3e70949899" providerId="ADAL" clId="{65E8449C-59C8-45AA-816F-220F4629EEF2}" dt="2026-03-23T17:00:00.047" v="63" actId="2696"/>
        <pc:sldMkLst>
          <pc:docMk/>
          <pc:sldMk cId="638393144" sldId="1234"/>
        </pc:sldMkLst>
      </pc:sldChg>
      <pc:sldChg chg="del">
        <pc:chgData name="Gen Moore" userId="7344d1be-7da3-4dca-94bf-ce3e70949899" providerId="ADAL" clId="{65E8449C-59C8-45AA-816F-220F4629EEF2}" dt="2026-03-23T17:00:00.047" v="63" actId="2696"/>
        <pc:sldMkLst>
          <pc:docMk/>
          <pc:sldMk cId="2011402849" sldId="1235"/>
        </pc:sldMkLst>
      </pc:sldChg>
      <pc:sldChg chg="del">
        <pc:chgData name="Gen Moore" userId="7344d1be-7da3-4dca-94bf-ce3e70949899" providerId="ADAL" clId="{65E8449C-59C8-45AA-816F-220F4629EEF2}" dt="2026-03-23T17:00:00.047" v="63" actId="2696"/>
        <pc:sldMkLst>
          <pc:docMk/>
          <pc:sldMk cId="1530186972" sldId="1237"/>
        </pc:sldMkLst>
      </pc:sldChg>
      <pc:sldChg chg="del">
        <pc:chgData name="Gen Moore" userId="7344d1be-7da3-4dca-94bf-ce3e70949899" providerId="ADAL" clId="{65E8449C-59C8-45AA-816F-220F4629EEF2}" dt="2026-03-23T17:00:00.047" v="63" actId="2696"/>
        <pc:sldMkLst>
          <pc:docMk/>
          <pc:sldMk cId="591951443" sldId="1238"/>
        </pc:sldMkLst>
      </pc:sldChg>
      <pc:sldChg chg="del">
        <pc:chgData name="Gen Moore" userId="7344d1be-7da3-4dca-94bf-ce3e70949899" providerId="ADAL" clId="{65E8449C-59C8-45AA-816F-220F4629EEF2}" dt="2026-03-23T17:00:00.047" v="63" actId="2696"/>
        <pc:sldMkLst>
          <pc:docMk/>
          <pc:sldMk cId="149108637" sldId="4367"/>
        </pc:sldMkLst>
      </pc:sldChg>
      <pc:sldChg chg="del">
        <pc:chgData name="Gen Moore" userId="7344d1be-7da3-4dca-94bf-ce3e70949899" providerId="ADAL" clId="{65E8449C-59C8-45AA-816F-220F4629EEF2}" dt="2026-03-23T17:00:00.047" v="63" actId="2696"/>
        <pc:sldMkLst>
          <pc:docMk/>
          <pc:sldMk cId="112925114" sldId="4836"/>
        </pc:sldMkLst>
      </pc:sldChg>
      <pc:sldChg chg="del">
        <pc:chgData name="Gen Moore" userId="7344d1be-7da3-4dca-94bf-ce3e70949899" providerId="ADAL" clId="{65E8449C-59C8-45AA-816F-220F4629EEF2}" dt="2026-03-23T17:00:00.047" v="63" actId="2696"/>
        <pc:sldMkLst>
          <pc:docMk/>
          <pc:sldMk cId="1289268487" sldId="4841"/>
        </pc:sldMkLst>
      </pc:sldChg>
      <pc:sldChg chg="del">
        <pc:chgData name="Gen Moore" userId="7344d1be-7da3-4dca-94bf-ce3e70949899" providerId="ADAL" clId="{65E8449C-59C8-45AA-816F-220F4629EEF2}" dt="2026-03-23T17:00:00.047" v="63" actId="2696"/>
        <pc:sldMkLst>
          <pc:docMk/>
          <pc:sldMk cId="4071068278" sldId="4842"/>
        </pc:sldMkLst>
      </pc:sldChg>
      <pc:sldChg chg="del">
        <pc:chgData name="Gen Moore" userId="7344d1be-7da3-4dca-94bf-ce3e70949899" providerId="ADAL" clId="{65E8449C-59C8-45AA-816F-220F4629EEF2}" dt="2026-03-23T17:00:00.047" v="63" actId="2696"/>
        <pc:sldMkLst>
          <pc:docMk/>
          <pc:sldMk cId="1781282794" sldId="4845"/>
        </pc:sldMkLst>
      </pc:sldChg>
      <pc:sldChg chg="del">
        <pc:chgData name="Gen Moore" userId="7344d1be-7da3-4dca-94bf-ce3e70949899" providerId="ADAL" clId="{65E8449C-59C8-45AA-816F-220F4629EEF2}" dt="2026-03-23T17:00:00.047" v="63" actId="2696"/>
        <pc:sldMkLst>
          <pc:docMk/>
          <pc:sldMk cId="3725749836" sldId="4848"/>
        </pc:sldMkLst>
      </pc:sldChg>
      <pc:sldChg chg="del">
        <pc:chgData name="Gen Moore" userId="7344d1be-7da3-4dca-94bf-ce3e70949899" providerId="ADAL" clId="{65E8449C-59C8-45AA-816F-220F4629EEF2}" dt="2026-03-23T17:00:00.047" v="63" actId="2696"/>
        <pc:sldMkLst>
          <pc:docMk/>
          <pc:sldMk cId="654085963" sldId="4866"/>
        </pc:sldMkLst>
      </pc:sldChg>
      <pc:sldChg chg="del">
        <pc:chgData name="Gen Moore" userId="7344d1be-7da3-4dca-94bf-ce3e70949899" providerId="ADAL" clId="{65E8449C-59C8-45AA-816F-220F4629EEF2}" dt="2026-03-23T17:00:00.047" v="63" actId="2696"/>
        <pc:sldMkLst>
          <pc:docMk/>
          <pc:sldMk cId="80031755" sldId="4970"/>
        </pc:sldMkLst>
      </pc:sldChg>
      <pc:sldChg chg="del">
        <pc:chgData name="Gen Moore" userId="7344d1be-7da3-4dca-94bf-ce3e70949899" providerId="ADAL" clId="{65E8449C-59C8-45AA-816F-220F4629EEF2}" dt="2026-03-23T17:00:00.047" v="63" actId="2696"/>
        <pc:sldMkLst>
          <pc:docMk/>
          <pc:sldMk cId="1149488894" sldId="5058"/>
        </pc:sldMkLst>
      </pc:sldChg>
      <pc:sldChg chg="del">
        <pc:chgData name="Gen Moore" userId="7344d1be-7da3-4dca-94bf-ce3e70949899" providerId="ADAL" clId="{65E8449C-59C8-45AA-816F-220F4629EEF2}" dt="2026-03-23T17:00:00.047" v="63" actId="2696"/>
        <pc:sldMkLst>
          <pc:docMk/>
          <pc:sldMk cId="3445943188" sldId="5082"/>
        </pc:sldMkLst>
      </pc:sldChg>
      <pc:sldChg chg="del">
        <pc:chgData name="Gen Moore" userId="7344d1be-7da3-4dca-94bf-ce3e70949899" providerId="ADAL" clId="{65E8449C-59C8-45AA-816F-220F4629EEF2}" dt="2026-03-23T17:00:00.047" v="63" actId="2696"/>
        <pc:sldMkLst>
          <pc:docMk/>
          <pc:sldMk cId="2634767209" sldId="5084"/>
        </pc:sldMkLst>
      </pc:sldChg>
      <pc:sldChg chg="del">
        <pc:chgData name="Gen Moore" userId="7344d1be-7da3-4dca-94bf-ce3e70949899" providerId="ADAL" clId="{65E8449C-59C8-45AA-816F-220F4629EEF2}" dt="2026-03-23T17:00:00.047" v="63" actId="2696"/>
        <pc:sldMkLst>
          <pc:docMk/>
          <pc:sldMk cId="2415123086" sldId="5096"/>
        </pc:sldMkLst>
      </pc:sldChg>
      <pc:sldChg chg="del">
        <pc:chgData name="Gen Moore" userId="7344d1be-7da3-4dca-94bf-ce3e70949899" providerId="ADAL" clId="{65E8449C-59C8-45AA-816F-220F4629EEF2}" dt="2026-03-23T17:00:00.047" v="63" actId="2696"/>
        <pc:sldMkLst>
          <pc:docMk/>
          <pc:sldMk cId="2093219737" sldId="5097"/>
        </pc:sldMkLst>
      </pc:sldChg>
      <pc:sldChg chg="del">
        <pc:chgData name="Gen Moore" userId="7344d1be-7da3-4dca-94bf-ce3e70949899" providerId="ADAL" clId="{65E8449C-59C8-45AA-816F-220F4629EEF2}" dt="2026-03-23T17:00:00.047" v="63" actId="2696"/>
        <pc:sldMkLst>
          <pc:docMk/>
          <pc:sldMk cId="1320731078" sldId="5108"/>
        </pc:sldMkLst>
      </pc:sldChg>
      <pc:sldChg chg="del">
        <pc:chgData name="Gen Moore" userId="7344d1be-7da3-4dca-94bf-ce3e70949899" providerId="ADAL" clId="{65E8449C-59C8-45AA-816F-220F4629EEF2}" dt="2026-03-23T17:00:00.047" v="63" actId="2696"/>
        <pc:sldMkLst>
          <pc:docMk/>
          <pc:sldMk cId="3438290859" sldId="5109"/>
        </pc:sldMkLst>
      </pc:sldChg>
      <pc:sldChg chg="del">
        <pc:chgData name="Gen Moore" userId="7344d1be-7da3-4dca-94bf-ce3e70949899" providerId="ADAL" clId="{65E8449C-59C8-45AA-816F-220F4629EEF2}" dt="2026-03-23T17:00:00.047" v="63" actId="2696"/>
        <pc:sldMkLst>
          <pc:docMk/>
          <pc:sldMk cId="3188147404" sldId="5110"/>
        </pc:sldMkLst>
      </pc:sldChg>
      <pc:sldChg chg="del">
        <pc:chgData name="Gen Moore" userId="7344d1be-7da3-4dca-94bf-ce3e70949899" providerId="ADAL" clId="{65E8449C-59C8-45AA-816F-220F4629EEF2}" dt="2026-03-23T17:00:00.047" v="63" actId="2696"/>
        <pc:sldMkLst>
          <pc:docMk/>
          <pc:sldMk cId="277665273" sldId="5111"/>
        </pc:sldMkLst>
      </pc:sldChg>
      <pc:sldChg chg="del">
        <pc:chgData name="Gen Moore" userId="7344d1be-7da3-4dca-94bf-ce3e70949899" providerId="ADAL" clId="{65E8449C-59C8-45AA-816F-220F4629EEF2}" dt="2026-03-23T17:00:00.047" v="63" actId="2696"/>
        <pc:sldMkLst>
          <pc:docMk/>
          <pc:sldMk cId="831964006" sldId="5112"/>
        </pc:sldMkLst>
      </pc:sldChg>
      <pc:sldChg chg="del">
        <pc:chgData name="Gen Moore" userId="7344d1be-7da3-4dca-94bf-ce3e70949899" providerId="ADAL" clId="{65E8449C-59C8-45AA-816F-220F4629EEF2}" dt="2026-03-23T17:00:00.047" v="63" actId="2696"/>
        <pc:sldMkLst>
          <pc:docMk/>
          <pc:sldMk cId="4108704071" sldId="5119"/>
        </pc:sldMkLst>
      </pc:sldChg>
      <pc:sldChg chg="del">
        <pc:chgData name="Gen Moore" userId="7344d1be-7da3-4dca-94bf-ce3e70949899" providerId="ADAL" clId="{65E8449C-59C8-45AA-816F-220F4629EEF2}" dt="2026-03-23T17:00:00.047" v="63" actId="2696"/>
        <pc:sldMkLst>
          <pc:docMk/>
          <pc:sldMk cId="87086762" sldId="5123"/>
        </pc:sldMkLst>
      </pc:sldChg>
      <pc:sldChg chg="del">
        <pc:chgData name="Gen Moore" userId="7344d1be-7da3-4dca-94bf-ce3e70949899" providerId="ADAL" clId="{65E8449C-59C8-45AA-816F-220F4629EEF2}" dt="2026-03-23T17:00:00.047" v="63" actId="2696"/>
        <pc:sldMkLst>
          <pc:docMk/>
          <pc:sldMk cId="2191203005" sldId="5141"/>
        </pc:sldMkLst>
      </pc:sldChg>
      <pc:sldChg chg="del">
        <pc:chgData name="Gen Moore" userId="7344d1be-7da3-4dca-94bf-ce3e70949899" providerId="ADAL" clId="{65E8449C-59C8-45AA-816F-220F4629EEF2}" dt="2026-03-23T17:00:00.047" v="63" actId="2696"/>
        <pc:sldMkLst>
          <pc:docMk/>
          <pc:sldMk cId="3721393919" sldId="5151"/>
        </pc:sldMkLst>
      </pc:sldChg>
      <pc:sldChg chg="del">
        <pc:chgData name="Gen Moore" userId="7344d1be-7da3-4dca-94bf-ce3e70949899" providerId="ADAL" clId="{65E8449C-59C8-45AA-816F-220F4629EEF2}" dt="2026-03-23T17:00:00.047" v="63" actId="2696"/>
        <pc:sldMkLst>
          <pc:docMk/>
          <pc:sldMk cId="999273787" sldId="5154"/>
        </pc:sldMkLst>
      </pc:sldChg>
      <pc:sldChg chg="del">
        <pc:chgData name="Gen Moore" userId="7344d1be-7da3-4dca-94bf-ce3e70949899" providerId="ADAL" clId="{65E8449C-59C8-45AA-816F-220F4629EEF2}" dt="2026-03-23T17:00:00.047" v="63" actId="2696"/>
        <pc:sldMkLst>
          <pc:docMk/>
          <pc:sldMk cId="1523179679" sldId="5155"/>
        </pc:sldMkLst>
      </pc:sldChg>
      <pc:sldChg chg="del">
        <pc:chgData name="Gen Moore" userId="7344d1be-7da3-4dca-94bf-ce3e70949899" providerId="ADAL" clId="{65E8449C-59C8-45AA-816F-220F4629EEF2}" dt="2026-03-23T17:00:00.047" v="63" actId="2696"/>
        <pc:sldMkLst>
          <pc:docMk/>
          <pc:sldMk cId="1015586715" sldId="5156"/>
        </pc:sldMkLst>
      </pc:sldChg>
      <pc:sldChg chg="del">
        <pc:chgData name="Gen Moore" userId="7344d1be-7da3-4dca-94bf-ce3e70949899" providerId="ADAL" clId="{65E8449C-59C8-45AA-816F-220F4629EEF2}" dt="2026-03-23T17:00:00.047" v="63" actId="2696"/>
        <pc:sldMkLst>
          <pc:docMk/>
          <pc:sldMk cId="600157580" sldId="5157"/>
        </pc:sldMkLst>
      </pc:sldChg>
      <pc:sldChg chg="del">
        <pc:chgData name="Gen Moore" userId="7344d1be-7da3-4dca-94bf-ce3e70949899" providerId="ADAL" clId="{65E8449C-59C8-45AA-816F-220F4629EEF2}" dt="2026-03-23T17:00:00.047" v="63" actId="2696"/>
        <pc:sldMkLst>
          <pc:docMk/>
          <pc:sldMk cId="2472978121" sldId="5160"/>
        </pc:sldMkLst>
      </pc:sldChg>
      <pc:sldChg chg="del">
        <pc:chgData name="Gen Moore" userId="7344d1be-7da3-4dca-94bf-ce3e70949899" providerId="ADAL" clId="{65E8449C-59C8-45AA-816F-220F4629EEF2}" dt="2026-03-23T17:00:00.047" v="63" actId="2696"/>
        <pc:sldMkLst>
          <pc:docMk/>
          <pc:sldMk cId="2146335293" sldId="5161"/>
        </pc:sldMkLst>
      </pc:sldChg>
      <pc:sldChg chg="del">
        <pc:chgData name="Gen Moore" userId="7344d1be-7da3-4dca-94bf-ce3e70949899" providerId="ADAL" clId="{65E8449C-59C8-45AA-816F-220F4629EEF2}" dt="2026-03-23T17:00:00.047" v="63" actId="2696"/>
        <pc:sldMkLst>
          <pc:docMk/>
          <pc:sldMk cId="1484334150" sldId="5162"/>
        </pc:sldMkLst>
      </pc:sldChg>
      <pc:sldChg chg="del">
        <pc:chgData name="Gen Moore" userId="7344d1be-7da3-4dca-94bf-ce3e70949899" providerId="ADAL" clId="{65E8449C-59C8-45AA-816F-220F4629EEF2}" dt="2026-03-23T17:00:00.047" v="63" actId="2696"/>
        <pc:sldMkLst>
          <pc:docMk/>
          <pc:sldMk cId="1351458686" sldId="5164"/>
        </pc:sldMkLst>
      </pc:sldChg>
      <pc:sldChg chg="del">
        <pc:chgData name="Gen Moore" userId="7344d1be-7da3-4dca-94bf-ce3e70949899" providerId="ADAL" clId="{65E8449C-59C8-45AA-816F-220F4629EEF2}" dt="2026-03-23T17:00:00.047" v="63" actId="2696"/>
        <pc:sldMkLst>
          <pc:docMk/>
          <pc:sldMk cId="2964795013" sldId="5165"/>
        </pc:sldMkLst>
      </pc:sldChg>
      <pc:sldChg chg="del">
        <pc:chgData name="Gen Moore" userId="7344d1be-7da3-4dca-94bf-ce3e70949899" providerId="ADAL" clId="{65E8449C-59C8-45AA-816F-220F4629EEF2}" dt="2026-03-23T17:00:00.047" v="63" actId="2696"/>
        <pc:sldMkLst>
          <pc:docMk/>
          <pc:sldMk cId="1963363961" sldId="5166"/>
        </pc:sldMkLst>
      </pc:sldChg>
      <pc:sldChg chg="del">
        <pc:chgData name="Gen Moore" userId="7344d1be-7da3-4dca-94bf-ce3e70949899" providerId="ADAL" clId="{65E8449C-59C8-45AA-816F-220F4629EEF2}" dt="2026-03-23T17:00:00.047" v="63" actId="2696"/>
        <pc:sldMkLst>
          <pc:docMk/>
          <pc:sldMk cId="2552718051" sldId="5168"/>
        </pc:sldMkLst>
      </pc:sldChg>
      <pc:sldChg chg="del">
        <pc:chgData name="Gen Moore" userId="7344d1be-7da3-4dca-94bf-ce3e70949899" providerId="ADAL" clId="{65E8449C-59C8-45AA-816F-220F4629EEF2}" dt="2026-03-23T17:00:00.047" v="63" actId="2696"/>
        <pc:sldMkLst>
          <pc:docMk/>
          <pc:sldMk cId="2234129945" sldId="5169"/>
        </pc:sldMkLst>
      </pc:sldChg>
      <pc:sldChg chg="del">
        <pc:chgData name="Gen Moore" userId="7344d1be-7da3-4dca-94bf-ce3e70949899" providerId="ADAL" clId="{65E8449C-59C8-45AA-816F-220F4629EEF2}" dt="2026-03-23T17:00:00.047" v="63" actId="2696"/>
        <pc:sldMkLst>
          <pc:docMk/>
          <pc:sldMk cId="3984869201" sldId="5174"/>
        </pc:sldMkLst>
      </pc:sldChg>
      <pc:sldChg chg="del">
        <pc:chgData name="Gen Moore" userId="7344d1be-7da3-4dca-94bf-ce3e70949899" providerId="ADAL" clId="{65E8449C-59C8-45AA-816F-220F4629EEF2}" dt="2026-03-23T17:00:00.047" v="63" actId="2696"/>
        <pc:sldMkLst>
          <pc:docMk/>
          <pc:sldMk cId="2118636370" sldId="5175"/>
        </pc:sldMkLst>
      </pc:sldChg>
      <pc:sldChg chg="del">
        <pc:chgData name="Gen Moore" userId="7344d1be-7da3-4dca-94bf-ce3e70949899" providerId="ADAL" clId="{65E8449C-59C8-45AA-816F-220F4629EEF2}" dt="2026-03-23T17:00:00.047" v="63" actId="2696"/>
        <pc:sldMkLst>
          <pc:docMk/>
          <pc:sldMk cId="222665793" sldId="5177"/>
        </pc:sldMkLst>
      </pc:sldChg>
      <pc:sldChg chg="del">
        <pc:chgData name="Gen Moore" userId="7344d1be-7da3-4dca-94bf-ce3e70949899" providerId="ADAL" clId="{65E8449C-59C8-45AA-816F-220F4629EEF2}" dt="2026-03-23T17:00:00.047" v="63" actId="2696"/>
        <pc:sldMkLst>
          <pc:docMk/>
          <pc:sldMk cId="2601899456" sldId="5178"/>
        </pc:sldMkLst>
      </pc:sldChg>
      <pc:sldChg chg="del">
        <pc:chgData name="Gen Moore" userId="7344d1be-7da3-4dca-94bf-ce3e70949899" providerId="ADAL" clId="{65E8449C-59C8-45AA-816F-220F4629EEF2}" dt="2026-03-23T17:00:00.047" v="63" actId="2696"/>
        <pc:sldMkLst>
          <pc:docMk/>
          <pc:sldMk cId="3676405310" sldId="5179"/>
        </pc:sldMkLst>
      </pc:sldChg>
      <pc:sldChg chg="del">
        <pc:chgData name="Gen Moore" userId="7344d1be-7da3-4dca-94bf-ce3e70949899" providerId="ADAL" clId="{65E8449C-59C8-45AA-816F-220F4629EEF2}" dt="2026-03-23T17:00:00.047" v="63" actId="2696"/>
        <pc:sldMkLst>
          <pc:docMk/>
          <pc:sldMk cId="1585126194" sldId="5182"/>
        </pc:sldMkLst>
      </pc:sldChg>
      <pc:sldChg chg="del">
        <pc:chgData name="Gen Moore" userId="7344d1be-7da3-4dca-94bf-ce3e70949899" providerId="ADAL" clId="{65E8449C-59C8-45AA-816F-220F4629EEF2}" dt="2026-03-23T17:00:00.047" v="63" actId="2696"/>
        <pc:sldMkLst>
          <pc:docMk/>
          <pc:sldMk cId="3558149838" sldId="5192"/>
        </pc:sldMkLst>
      </pc:sldChg>
      <pc:sldChg chg="del">
        <pc:chgData name="Gen Moore" userId="7344d1be-7da3-4dca-94bf-ce3e70949899" providerId="ADAL" clId="{65E8449C-59C8-45AA-816F-220F4629EEF2}" dt="2026-03-23T17:00:00.047" v="63" actId="2696"/>
        <pc:sldMkLst>
          <pc:docMk/>
          <pc:sldMk cId="1063115642" sldId="5198"/>
        </pc:sldMkLst>
      </pc:sldChg>
      <pc:sldChg chg="del">
        <pc:chgData name="Gen Moore" userId="7344d1be-7da3-4dca-94bf-ce3e70949899" providerId="ADAL" clId="{65E8449C-59C8-45AA-816F-220F4629EEF2}" dt="2026-03-23T17:00:00.047" v="63" actId="2696"/>
        <pc:sldMkLst>
          <pc:docMk/>
          <pc:sldMk cId="2375955585" sldId="5199"/>
        </pc:sldMkLst>
      </pc:sldChg>
      <pc:sldChg chg="del">
        <pc:chgData name="Gen Moore" userId="7344d1be-7da3-4dca-94bf-ce3e70949899" providerId="ADAL" clId="{65E8449C-59C8-45AA-816F-220F4629EEF2}" dt="2026-03-23T17:00:00.047" v="63" actId="2696"/>
        <pc:sldMkLst>
          <pc:docMk/>
          <pc:sldMk cId="3642292822" sldId="5201"/>
        </pc:sldMkLst>
      </pc:sldChg>
      <pc:sldChg chg="del">
        <pc:chgData name="Gen Moore" userId="7344d1be-7da3-4dca-94bf-ce3e70949899" providerId="ADAL" clId="{65E8449C-59C8-45AA-816F-220F4629EEF2}" dt="2026-03-23T17:00:00.047" v="63" actId="2696"/>
        <pc:sldMkLst>
          <pc:docMk/>
          <pc:sldMk cId="2696964742" sldId="5202"/>
        </pc:sldMkLst>
      </pc:sldChg>
      <pc:sldChg chg="del">
        <pc:chgData name="Gen Moore" userId="7344d1be-7da3-4dca-94bf-ce3e70949899" providerId="ADAL" clId="{65E8449C-59C8-45AA-816F-220F4629EEF2}" dt="2026-03-23T17:00:00.047" v="63" actId="2696"/>
        <pc:sldMkLst>
          <pc:docMk/>
          <pc:sldMk cId="2081173725" sldId="5203"/>
        </pc:sldMkLst>
      </pc:sldChg>
      <pc:sldChg chg="del">
        <pc:chgData name="Gen Moore" userId="7344d1be-7da3-4dca-94bf-ce3e70949899" providerId="ADAL" clId="{65E8449C-59C8-45AA-816F-220F4629EEF2}" dt="2026-03-23T17:00:00.047" v="63" actId="2696"/>
        <pc:sldMkLst>
          <pc:docMk/>
          <pc:sldMk cId="946543609" sldId="5204"/>
        </pc:sldMkLst>
      </pc:sldChg>
      <pc:sldChg chg="del">
        <pc:chgData name="Gen Moore" userId="7344d1be-7da3-4dca-94bf-ce3e70949899" providerId="ADAL" clId="{65E8449C-59C8-45AA-816F-220F4629EEF2}" dt="2026-03-23T17:00:00.047" v="63" actId="2696"/>
        <pc:sldMkLst>
          <pc:docMk/>
          <pc:sldMk cId="2745438431" sldId="5205"/>
        </pc:sldMkLst>
      </pc:sldChg>
      <pc:sldChg chg="del">
        <pc:chgData name="Gen Moore" userId="7344d1be-7da3-4dca-94bf-ce3e70949899" providerId="ADAL" clId="{65E8449C-59C8-45AA-816F-220F4629EEF2}" dt="2026-03-23T17:00:00.047" v="63" actId="2696"/>
        <pc:sldMkLst>
          <pc:docMk/>
          <pc:sldMk cId="2680957149" sldId="5207"/>
        </pc:sldMkLst>
      </pc:sldChg>
      <pc:sldChg chg="del">
        <pc:chgData name="Gen Moore" userId="7344d1be-7da3-4dca-94bf-ce3e70949899" providerId="ADAL" clId="{65E8449C-59C8-45AA-816F-220F4629EEF2}" dt="2026-03-23T17:00:00.047" v="63" actId="2696"/>
        <pc:sldMkLst>
          <pc:docMk/>
          <pc:sldMk cId="236701984" sldId="5210"/>
        </pc:sldMkLst>
      </pc:sldChg>
      <pc:sldChg chg="del">
        <pc:chgData name="Gen Moore" userId="7344d1be-7da3-4dca-94bf-ce3e70949899" providerId="ADAL" clId="{65E8449C-59C8-45AA-816F-220F4629EEF2}" dt="2026-03-23T17:00:00.047" v="63" actId="2696"/>
        <pc:sldMkLst>
          <pc:docMk/>
          <pc:sldMk cId="3192195187" sldId="5212"/>
        </pc:sldMkLst>
      </pc:sldChg>
      <pc:sldChg chg="del">
        <pc:chgData name="Gen Moore" userId="7344d1be-7da3-4dca-94bf-ce3e70949899" providerId="ADAL" clId="{65E8449C-59C8-45AA-816F-220F4629EEF2}" dt="2026-03-23T17:00:00.047" v="63" actId="2696"/>
        <pc:sldMkLst>
          <pc:docMk/>
          <pc:sldMk cId="2462937875" sldId="5213"/>
        </pc:sldMkLst>
      </pc:sldChg>
      <pc:sldChg chg="del">
        <pc:chgData name="Gen Moore" userId="7344d1be-7da3-4dca-94bf-ce3e70949899" providerId="ADAL" clId="{65E8449C-59C8-45AA-816F-220F4629EEF2}" dt="2026-03-23T17:00:00.047" v="63" actId="2696"/>
        <pc:sldMkLst>
          <pc:docMk/>
          <pc:sldMk cId="2547055739" sldId="5214"/>
        </pc:sldMkLst>
      </pc:sldChg>
      <pc:sldChg chg="del">
        <pc:chgData name="Gen Moore" userId="7344d1be-7da3-4dca-94bf-ce3e70949899" providerId="ADAL" clId="{65E8449C-59C8-45AA-816F-220F4629EEF2}" dt="2026-03-23T17:00:00.047" v="63" actId="2696"/>
        <pc:sldMkLst>
          <pc:docMk/>
          <pc:sldMk cId="3109839396" sldId="5215"/>
        </pc:sldMkLst>
      </pc:sldChg>
      <pc:sldChg chg="del">
        <pc:chgData name="Gen Moore" userId="7344d1be-7da3-4dca-94bf-ce3e70949899" providerId="ADAL" clId="{65E8449C-59C8-45AA-816F-220F4629EEF2}" dt="2026-03-23T17:00:00.047" v="63" actId="2696"/>
        <pc:sldMkLst>
          <pc:docMk/>
          <pc:sldMk cId="424269164" sldId="5216"/>
        </pc:sldMkLst>
      </pc:sldChg>
      <pc:sldChg chg="del">
        <pc:chgData name="Gen Moore" userId="7344d1be-7da3-4dca-94bf-ce3e70949899" providerId="ADAL" clId="{65E8449C-59C8-45AA-816F-220F4629EEF2}" dt="2026-03-23T17:00:00.047" v="63" actId="2696"/>
        <pc:sldMkLst>
          <pc:docMk/>
          <pc:sldMk cId="2701822102" sldId="5217"/>
        </pc:sldMkLst>
      </pc:sldChg>
      <pc:sldChg chg="del">
        <pc:chgData name="Gen Moore" userId="7344d1be-7da3-4dca-94bf-ce3e70949899" providerId="ADAL" clId="{65E8449C-59C8-45AA-816F-220F4629EEF2}" dt="2026-03-23T17:00:00.047" v="63" actId="2696"/>
        <pc:sldMkLst>
          <pc:docMk/>
          <pc:sldMk cId="3803426982" sldId="5225"/>
        </pc:sldMkLst>
      </pc:sldChg>
      <pc:sldChg chg="del">
        <pc:chgData name="Gen Moore" userId="7344d1be-7da3-4dca-94bf-ce3e70949899" providerId="ADAL" clId="{65E8449C-59C8-45AA-816F-220F4629EEF2}" dt="2026-03-23T17:00:00.047" v="63" actId="2696"/>
        <pc:sldMkLst>
          <pc:docMk/>
          <pc:sldMk cId="1392249462" sldId="5227"/>
        </pc:sldMkLst>
      </pc:sldChg>
      <pc:sldChg chg="del">
        <pc:chgData name="Gen Moore" userId="7344d1be-7da3-4dca-94bf-ce3e70949899" providerId="ADAL" clId="{65E8449C-59C8-45AA-816F-220F4629EEF2}" dt="2026-03-23T17:00:00.047" v="63" actId="2696"/>
        <pc:sldMkLst>
          <pc:docMk/>
          <pc:sldMk cId="3675726659" sldId="5229"/>
        </pc:sldMkLst>
      </pc:sldChg>
      <pc:sldChg chg="del">
        <pc:chgData name="Gen Moore" userId="7344d1be-7da3-4dca-94bf-ce3e70949899" providerId="ADAL" clId="{65E8449C-59C8-45AA-816F-220F4629EEF2}" dt="2026-03-23T17:00:00.047" v="63" actId="2696"/>
        <pc:sldMkLst>
          <pc:docMk/>
          <pc:sldMk cId="291273988" sldId="5232"/>
        </pc:sldMkLst>
      </pc:sldChg>
      <pc:sldChg chg="del">
        <pc:chgData name="Gen Moore" userId="7344d1be-7da3-4dca-94bf-ce3e70949899" providerId="ADAL" clId="{65E8449C-59C8-45AA-816F-220F4629EEF2}" dt="2026-03-23T17:00:00.047" v="63" actId="2696"/>
        <pc:sldMkLst>
          <pc:docMk/>
          <pc:sldMk cId="1514405324" sldId="5240"/>
        </pc:sldMkLst>
      </pc:sldChg>
      <pc:sldChg chg="del">
        <pc:chgData name="Gen Moore" userId="7344d1be-7da3-4dca-94bf-ce3e70949899" providerId="ADAL" clId="{65E8449C-59C8-45AA-816F-220F4629EEF2}" dt="2026-03-23T17:00:00.047" v="63" actId="2696"/>
        <pc:sldMkLst>
          <pc:docMk/>
          <pc:sldMk cId="2046799744" sldId="5250"/>
        </pc:sldMkLst>
      </pc:sldChg>
      <pc:sldChg chg="del">
        <pc:chgData name="Gen Moore" userId="7344d1be-7da3-4dca-94bf-ce3e70949899" providerId="ADAL" clId="{65E8449C-59C8-45AA-816F-220F4629EEF2}" dt="2026-03-23T17:00:00.047" v="63" actId="2696"/>
        <pc:sldMkLst>
          <pc:docMk/>
          <pc:sldMk cId="1562048286" sldId="5251"/>
        </pc:sldMkLst>
      </pc:sldChg>
      <pc:sldChg chg="del">
        <pc:chgData name="Gen Moore" userId="7344d1be-7da3-4dca-94bf-ce3e70949899" providerId="ADAL" clId="{65E8449C-59C8-45AA-816F-220F4629EEF2}" dt="2026-03-23T17:00:00.047" v="63" actId="2696"/>
        <pc:sldMkLst>
          <pc:docMk/>
          <pc:sldMk cId="4225128080" sldId="5254"/>
        </pc:sldMkLst>
      </pc:sldChg>
      <pc:sldChg chg="del">
        <pc:chgData name="Gen Moore" userId="7344d1be-7da3-4dca-94bf-ce3e70949899" providerId="ADAL" clId="{65E8449C-59C8-45AA-816F-220F4629EEF2}" dt="2026-03-23T17:00:00.047" v="63" actId="2696"/>
        <pc:sldMkLst>
          <pc:docMk/>
          <pc:sldMk cId="2847373066" sldId="5255"/>
        </pc:sldMkLst>
      </pc:sldChg>
      <pc:sldChg chg="del">
        <pc:chgData name="Gen Moore" userId="7344d1be-7da3-4dca-94bf-ce3e70949899" providerId="ADAL" clId="{65E8449C-59C8-45AA-816F-220F4629EEF2}" dt="2026-03-23T17:00:00.047" v="63" actId="2696"/>
        <pc:sldMkLst>
          <pc:docMk/>
          <pc:sldMk cId="895855656" sldId="5257"/>
        </pc:sldMkLst>
      </pc:sldChg>
      <pc:sldChg chg="del">
        <pc:chgData name="Gen Moore" userId="7344d1be-7da3-4dca-94bf-ce3e70949899" providerId="ADAL" clId="{65E8449C-59C8-45AA-816F-220F4629EEF2}" dt="2026-03-23T17:00:00.047" v="63" actId="2696"/>
        <pc:sldMkLst>
          <pc:docMk/>
          <pc:sldMk cId="254572535" sldId="5259"/>
        </pc:sldMkLst>
      </pc:sldChg>
      <pc:sldChg chg="del">
        <pc:chgData name="Gen Moore" userId="7344d1be-7da3-4dca-94bf-ce3e70949899" providerId="ADAL" clId="{65E8449C-59C8-45AA-816F-220F4629EEF2}" dt="2026-03-23T17:00:00.047" v="63" actId="2696"/>
        <pc:sldMkLst>
          <pc:docMk/>
          <pc:sldMk cId="3274187820" sldId="5260"/>
        </pc:sldMkLst>
      </pc:sldChg>
      <pc:sldChg chg="del">
        <pc:chgData name="Gen Moore" userId="7344d1be-7da3-4dca-94bf-ce3e70949899" providerId="ADAL" clId="{65E8449C-59C8-45AA-816F-220F4629EEF2}" dt="2026-03-23T17:00:00.047" v="63" actId="2696"/>
        <pc:sldMkLst>
          <pc:docMk/>
          <pc:sldMk cId="4251283965" sldId="5261"/>
        </pc:sldMkLst>
      </pc:sldChg>
      <pc:sldChg chg="del">
        <pc:chgData name="Gen Moore" userId="7344d1be-7da3-4dca-94bf-ce3e70949899" providerId="ADAL" clId="{65E8449C-59C8-45AA-816F-220F4629EEF2}" dt="2026-03-23T17:00:00.047" v="63" actId="2696"/>
        <pc:sldMkLst>
          <pc:docMk/>
          <pc:sldMk cId="129512099" sldId="5262"/>
        </pc:sldMkLst>
      </pc:sldChg>
      <pc:sldChg chg="del">
        <pc:chgData name="Gen Moore" userId="7344d1be-7da3-4dca-94bf-ce3e70949899" providerId="ADAL" clId="{65E8449C-59C8-45AA-816F-220F4629EEF2}" dt="2026-03-23T17:00:00.047" v="63" actId="2696"/>
        <pc:sldMkLst>
          <pc:docMk/>
          <pc:sldMk cId="4234345383" sldId="5263"/>
        </pc:sldMkLst>
      </pc:sldChg>
      <pc:sldChg chg="del">
        <pc:chgData name="Gen Moore" userId="7344d1be-7da3-4dca-94bf-ce3e70949899" providerId="ADAL" clId="{65E8449C-59C8-45AA-816F-220F4629EEF2}" dt="2026-03-23T17:00:00.047" v="63" actId="2696"/>
        <pc:sldMkLst>
          <pc:docMk/>
          <pc:sldMk cId="1543463112" sldId="5264"/>
        </pc:sldMkLst>
      </pc:sldChg>
      <pc:sldChg chg="del">
        <pc:chgData name="Gen Moore" userId="7344d1be-7da3-4dca-94bf-ce3e70949899" providerId="ADAL" clId="{65E8449C-59C8-45AA-816F-220F4629EEF2}" dt="2026-03-23T17:00:00.047" v="63" actId="2696"/>
        <pc:sldMkLst>
          <pc:docMk/>
          <pc:sldMk cId="2303294594" sldId="5269"/>
        </pc:sldMkLst>
      </pc:sldChg>
      <pc:sldChg chg="del">
        <pc:chgData name="Gen Moore" userId="7344d1be-7da3-4dca-94bf-ce3e70949899" providerId="ADAL" clId="{65E8449C-59C8-45AA-816F-220F4629EEF2}" dt="2026-03-23T17:00:00.047" v="63" actId="2696"/>
        <pc:sldMkLst>
          <pc:docMk/>
          <pc:sldMk cId="1746184237" sldId="5270"/>
        </pc:sldMkLst>
      </pc:sldChg>
      <pc:sldChg chg="del">
        <pc:chgData name="Gen Moore" userId="7344d1be-7da3-4dca-94bf-ce3e70949899" providerId="ADAL" clId="{65E8449C-59C8-45AA-816F-220F4629EEF2}" dt="2026-03-23T17:00:00.047" v="63" actId="2696"/>
        <pc:sldMkLst>
          <pc:docMk/>
          <pc:sldMk cId="3679780067" sldId="5271"/>
        </pc:sldMkLst>
      </pc:sldChg>
      <pc:sldChg chg="del">
        <pc:chgData name="Gen Moore" userId="7344d1be-7da3-4dca-94bf-ce3e70949899" providerId="ADAL" clId="{65E8449C-59C8-45AA-816F-220F4629EEF2}" dt="2026-03-23T17:00:00.047" v="63" actId="2696"/>
        <pc:sldMkLst>
          <pc:docMk/>
          <pc:sldMk cId="1826698158" sldId="5272"/>
        </pc:sldMkLst>
      </pc:sldChg>
      <pc:sldChg chg="del">
        <pc:chgData name="Gen Moore" userId="7344d1be-7da3-4dca-94bf-ce3e70949899" providerId="ADAL" clId="{65E8449C-59C8-45AA-816F-220F4629EEF2}" dt="2026-03-23T17:00:00.047" v="63" actId="2696"/>
        <pc:sldMkLst>
          <pc:docMk/>
          <pc:sldMk cId="4244855925" sldId="5273"/>
        </pc:sldMkLst>
      </pc:sldChg>
      <pc:sldChg chg="del">
        <pc:chgData name="Gen Moore" userId="7344d1be-7da3-4dca-94bf-ce3e70949899" providerId="ADAL" clId="{65E8449C-59C8-45AA-816F-220F4629EEF2}" dt="2026-03-23T17:00:00.047" v="63" actId="2696"/>
        <pc:sldMkLst>
          <pc:docMk/>
          <pc:sldMk cId="3324929566" sldId="5274"/>
        </pc:sldMkLst>
      </pc:sldChg>
      <pc:sldChg chg="del">
        <pc:chgData name="Gen Moore" userId="7344d1be-7da3-4dca-94bf-ce3e70949899" providerId="ADAL" clId="{65E8449C-59C8-45AA-816F-220F4629EEF2}" dt="2026-03-23T17:00:00.047" v="63" actId="2696"/>
        <pc:sldMkLst>
          <pc:docMk/>
          <pc:sldMk cId="47686246" sldId="5279"/>
        </pc:sldMkLst>
      </pc:sldChg>
      <pc:sldChg chg="del">
        <pc:chgData name="Gen Moore" userId="7344d1be-7da3-4dca-94bf-ce3e70949899" providerId="ADAL" clId="{65E8449C-59C8-45AA-816F-220F4629EEF2}" dt="2026-03-23T17:00:00.047" v="63" actId="2696"/>
        <pc:sldMkLst>
          <pc:docMk/>
          <pc:sldMk cId="3038860338" sldId="5281"/>
        </pc:sldMkLst>
      </pc:sldChg>
      <pc:sldChg chg="del">
        <pc:chgData name="Gen Moore" userId="7344d1be-7da3-4dca-94bf-ce3e70949899" providerId="ADAL" clId="{65E8449C-59C8-45AA-816F-220F4629EEF2}" dt="2026-03-23T17:00:00.047" v="63" actId="2696"/>
        <pc:sldMkLst>
          <pc:docMk/>
          <pc:sldMk cId="2860587734" sldId="5284"/>
        </pc:sldMkLst>
      </pc:sldChg>
      <pc:sldChg chg="del">
        <pc:chgData name="Gen Moore" userId="7344d1be-7da3-4dca-94bf-ce3e70949899" providerId="ADAL" clId="{65E8449C-59C8-45AA-816F-220F4629EEF2}" dt="2026-03-23T17:00:00.047" v="63" actId="2696"/>
        <pc:sldMkLst>
          <pc:docMk/>
          <pc:sldMk cId="3775499439" sldId="5318"/>
        </pc:sldMkLst>
      </pc:sldChg>
      <pc:sldChg chg="del">
        <pc:chgData name="Gen Moore" userId="7344d1be-7da3-4dca-94bf-ce3e70949899" providerId="ADAL" clId="{65E8449C-59C8-45AA-816F-220F4629EEF2}" dt="2026-03-23T17:00:00.047" v="63" actId="2696"/>
        <pc:sldMkLst>
          <pc:docMk/>
          <pc:sldMk cId="1304568858" sldId="5320"/>
        </pc:sldMkLst>
      </pc:sldChg>
      <pc:sldChg chg="del">
        <pc:chgData name="Gen Moore" userId="7344d1be-7da3-4dca-94bf-ce3e70949899" providerId="ADAL" clId="{65E8449C-59C8-45AA-816F-220F4629EEF2}" dt="2026-03-23T17:00:00.047" v="63" actId="2696"/>
        <pc:sldMkLst>
          <pc:docMk/>
          <pc:sldMk cId="2692695437" sldId="5321"/>
        </pc:sldMkLst>
      </pc:sldChg>
      <pc:sldChg chg="del">
        <pc:chgData name="Gen Moore" userId="7344d1be-7da3-4dca-94bf-ce3e70949899" providerId="ADAL" clId="{65E8449C-59C8-45AA-816F-220F4629EEF2}" dt="2026-03-23T17:00:00.047" v="63" actId="2696"/>
        <pc:sldMkLst>
          <pc:docMk/>
          <pc:sldMk cId="1292134419" sldId="5325"/>
        </pc:sldMkLst>
      </pc:sldChg>
      <pc:sldChg chg="del">
        <pc:chgData name="Gen Moore" userId="7344d1be-7da3-4dca-94bf-ce3e70949899" providerId="ADAL" clId="{65E8449C-59C8-45AA-816F-220F4629EEF2}" dt="2026-03-23T17:00:00.047" v="63" actId="2696"/>
        <pc:sldMkLst>
          <pc:docMk/>
          <pc:sldMk cId="2172376383" sldId="5336"/>
        </pc:sldMkLst>
      </pc:sldChg>
      <pc:sldChg chg="del">
        <pc:chgData name="Gen Moore" userId="7344d1be-7da3-4dca-94bf-ce3e70949899" providerId="ADAL" clId="{65E8449C-59C8-45AA-816F-220F4629EEF2}" dt="2026-03-23T17:00:00.047" v="63" actId="2696"/>
        <pc:sldMkLst>
          <pc:docMk/>
          <pc:sldMk cId="3931386336" sldId="5339"/>
        </pc:sldMkLst>
      </pc:sldChg>
      <pc:sldChg chg="del">
        <pc:chgData name="Gen Moore" userId="7344d1be-7da3-4dca-94bf-ce3e70949899" providerId="ADAL" clId="{65E8449C-59C8-45AA-816F-220F4629EEF2}" dt="2026-03-23T17:00:00.047" v="63" actId="2696"/>
        <pc:sldMkLst>
          <pc:docMk/>
          <pc:sldMk cId="4204661196" sldId="5342"/>
        </pc:sldMkLst>
      </pc:sldChg>
      <pc:sldChg chg="del">
        <pc:chgData name="Gen Moore" userId="7344d1be-7da3-4dca-94bf-ce3e70949899" providerId="ADAL" clId="{65E8449C-59C8-45AA-816F-220F4629EEF2}" dt="2026-03-23T17:00:00.047" v="63" actId="2696"/>
        <pc:sldMkLst>
          <pc:docMk/>
          <pc:sldMk cId="2522400050" sldId="5345"/>
        </pc:sldMkLst>
      </pc:sldChg>
      <pc:sldChg chg="del">
        <pc:chgData name="Gen Moore" userId="7344d1be-7da3-4dca-94bf-ce3e70949899" providerId="ADAL" clId="{65E8449C-59C8-45AA-816F-220F4629EEF2}" dt="2026-03-23T17:00:00.047" v="63" actId="2696"/>
        <pc:sldMkLst>
          <pc:docMk/>
          <pc:sldMk cId="2820225454" sldId="5346"/>
        </pc:sldMkLst>
      </pc:sldChg>
      <pc:sldChg chg="del">
        <pc:chgData name="Gen Moore" userId="7344d1be-7da3-4dca-94bf-ce3e70949899" providerId="ADAL" clId="{65E8449C-59C8-45AA-816F-220F4629EEF2}" dt="2026-03-23T17:00:00.047" v="63" actId="2696"/>
        <pc:sldMkLst>
          <pc:docMk/>
          <pc:sldMk cId="2647112988" sldId="5347"/>
        </pc:sldMkLst>
      </pc:sldChg>
      <pc:sldChg chg="del">
        <pc:chgData name="Gen Moore" userId="7344d1be-7da3-4dca-94bf-ce3e70949899" providerId="ADAL" clId="{65E8449C-59C8-45AA-816F-220F4629EEF2}" dt="2026-03-23T17:00:00.047" v="63" actId="2696"/>
        <pc:sldMkLst>
          <pc:docMk/>
          <pc:sldMk cId="3976348669" sldId="5348"/>
        </pc:sldMkLst>
      </pc:sldChg>
      <pc:sldChg chg="del">
        <pc:chgData name="Gen Moore" userId="7344d1be-7da3-4dca-94bf-ce3e70949899" providerId="ADAL" clId="{65E8449C-59C8-45AA-816F-220F4629EEF2}" dt="2026-03-23T17:00:00.047" v="63" actId="2696"/>
        <pc:sldMkLst>
          <pc:docMk/>
          <pc:sldMk cId="1220234353" sldId="5349"/>
        </pc:sldMkLst>
      </pc:sldChg>
      <pc:sldChg chg="del">
        <pc:chgData name="Gen Moore" userId="7344d1be-7da3-4dca-94bf-ce3e70949899" providerId="ADAL" clId="{65E8449C-59C8-45AA-816F-220F4629EEF2}" dt="2026-03-23T17:00:00.047" v="63" actId="2696"/>
        <pc:sldMkLst>
          <pc:docMk/>
          <pc:sldMk cId="2856396054" sldId="5350"/>
        </pc:sldMkLst>
      </pc:sldChg>
      <pc:sldChg chg="del">
        <pc:chgData name="Gen Moore" userId="7344d1be-7da3-4dca-94bf-ce3e70949899" providerId="ADAL" clId="{65E8449C-59C8-45AA-816F-220F4629EEF2}" dt="2026-03-23T17:00:00.047" v="63" actId="2696"/>
        <pc:sldMkLst>
          <pc:docMk/>
          <pc:sldMk cId="1732491346" sldId="5681"/>
        </pc:sldMkLst>
      </pc:sldChg>
      <pc:sldChg chg="del">
        <pc:chgData name="Gen Moore" userId="7344d1be-7da3-4dca-94bf-ce3e70949899" providerId="ADAL" clId="{65E8449C-59C8-45AA-816F-220F4629EEF2}" dt="2026-03-23T17:00:00.047" v="63" actId="2696"/>
        <pc:sldMkLst>
          <pc:docMk/>
          <pc:sldMk cId="202853484" sldId="5812"/>
        </pc:sldMkLst>
      </pc:sldChg>
      <pc:sldChg chg="del">
        <pc:chgData name="Gen Moore" userId="7344d1be-7da3-4dca-94bf-ce3e70949899" providerId="ADAL" clId="{65E8449C-59C8-45AA-816F-220F4629EEF2}" dt="2026-03-23T17:00:00.047" v="63" actId="2696"/>
        <pc:sldMkLst>
          <pc:docMk/>
          <pc:sldMk cId="2014906361" sldId="5813"/>
        </pc:sldMkLst>
      </pc:sldChg>
      <pc:sldChg chg="del">
        <pc:chgData name="Gen Moore" userId="7344d1be-7da3-4dca-94bf-ce3e70949899" providerId="ADAL" clId="{65E8449C-59C8-45AA-816F-220F4629EEF2}" dt="2026-03-23T17:00:00.047" v="63" actId="2696"/>
        <pc:sldMkLst>
          <pc:docMk/>
          <pc:sldMk cId="4107247307" sldId="5814"/>
        </pc:sldMkLst>
      </pc:sldChg>
      <pc:sldChg chg="del">
        <pc:chgData name="Gen Moore" userId="7344d1be-7da3-4dca-94bf-ce3e70949899" providerId="ADAL" clId="{65E8449C-59C8-45AA-816F-220F4629EEF2}" dt="2026-03-23T17:00:00.047" v="63" actId="2696"/>
        <pc:sldMkLst>
          <pc:docMk/>
          <pc:sldMk cId="1282070957" sldId="5815"/>
        </pc:sldMkLst>
      </pc:sldChg>
      <pc:sldChg chg="del">
        <pc:chgData name="Gen Moore" userId="7344d1be-7da3-4dca-94bf-ce3e70949899" providerId="ADAL" clId="{65E8449C-59C8-45AA-816F-220F4629EEF2}" dt="2026-03-23T17:00:00.047" v="63" actId="2696"/>
        <pc:sldMkLst>
          <pc:docMk/>
          <pc:sldMk cId="2772539668" sldId="5817"/>
        </pc:sldMkLst>
      </pc:sldChg>
      <pc:sldChg chg="del">
        <pc:chgData name="Gen Moore" userId="7344d1be-7da3-4dca-94bf-ce3e70949899" providerId="ADAL" clId="{65E8449C-59C8-45AA-816F-220F4629EEF2}" dt="2026-03-23T17:00:00.047" v="63" actId="2696"/>
        <pc:sldMkLst>
          <pc:docMk/>
          <pc:sldMk cId="666241517" sldId="5822"/>
        </pc:sldMkLst>
      </pc:sldChg>
      <pc:sldChg chg="del">
        <pc:chgData name="Gen Moore" userId="7344d1be-7da3-4dca-94bf-ce3e70949899" providerId="ADAL" clId="{65E8449C-59C8-45AA-816F-220F4629EEF2}" dt="2026-03-23T17:00:00.047" v="63" actId="2696"/>
        <pc:sldMkLst>
          <pc:docMk/>
          <pc:sldMk cId="1811374974" sldId="5823"/>
        </pc:sldMkLst>
      </pc:sldChg>
      <pc:sldChg chg="del">
        <pc:chgData name="Gen Moore" userId="7344d1be-7da3-4dca-94bf-ce3e70949899" providerId="ADAL" clId="{65E8449C-59C8-45AA-816F-220F4629EEF2}" dt="2026-03-23T17:00:00.047" v="63" actId="2696"/>
        <pc:sldMkLst>
          <pc:docMk/>
          <pc:sldMk cId="1469762177" sldId="5824"/>
        </pc:sldMkLst>
      </pc:sldChg>
      <pc:sldChg chg="del">
        <pc:chgData name="Gen Moore" userId="7344d1be-7da3-4dca-94bf-ce3e70949899" providerId="ADAL" clId="{65E8449C-59C8-45AA-816F-220F4629EEF2}" dt="2026-03-23T17:00:00.047" v="63" actId="2696"/>
        <pc:sldMkLst>
          <pc:docMk/>
          <pc:sldMk cId="1147698048" sldId="5826"/>
        </pc:sldMkLst>
      </pc:sldChg>
      <pc:sldChg chg="del">
        <pc:chgData name="Gen Moore" userId="7344d1be-7da3-4dca-94bf-ce3e70949899" providerId="ADAL" clId="{65E8449C-59C8-45AA-816F-220F4629EEF2}" dt="2026-03-23T17:00:00.047" v="63" actId="2696"/>
        <pc:sldMkLst>
          <pc:docMk/>
          <pc:sldMk cId="3778332670" sldId="5827"/>
        </pc:sldMkLst>
      </pc:sldChg>
      <pc:sldChg chg="del">
        <pc:chgData name="Gen Moore" userId="7344d1be-7da3-4dca-94bf-ce3e70949899" providerId="ADAL" clId="{65E8449C-59C8-45AA-816F-220F4629EEF2}" dt="2026-03-23T17:00:00.047" v="63" actId="2696"/>
        <pc:sldMkLst>
          <pc:docMk/>
          <pc:sldMk cId="231617137" sldId="5828"/>
        </pc:sldMkLst>
      </pc:sldChg>
      <pc:sldChg chg="del">
        <pc:chgData name="Gen Moore" userId="7344d1be-7da3-4dca-94bf-ce3e70949899" providerId="ADAL" clId="{65E8449C-59C8-45AA-816F-220F4629EEF2}" dt="2026-03-23T17:00:00.047" v="63" actId="2696"/>
        <pc:sldMkLst>
          <pc:docMk/>
          <pc:sldMk cId="2681408923" sldId="5829"/>
        </pc:sldMkLst>
      </pc:sldChg>
      <pc:sldChg chg="del">
        <pc:chgData name="Gen Moore" userId="7344d1be-7da3-4dca-94bf-ce3e70949899" providerId="ADAL" clId="{65E8449C-59C8-45AA-816F-220F4629EEF2}" dt="2026-03-23T17:00:00.047" v="63" actId="2696"/>
        <pc:sldMkLst>
          <pc:docMk/>
          <pc:sldMk cId="2364256892" sldId="5830"/>
        </pc:sldMkLst>
      </pc:sldChg>
      <pc:sldChg chg="del">
        <pc:chgData name="Gen Moore" userId="7344d1be-7da3-4dca-94bf-ce3e70949899" providerId="ADAL" clId="{65E8449C-59C8-45AA-816F-220F4629EEF2}" dt="2026-03-23T17:00:00.047" v="63" actId="2696"/>
        <pc:sldMkLst>
          <pc:docMk/>
          <pc:sldMk cId="3271708025" sldId="5831"/>
        </pc:sldMkLst>
      </pc:sldChg>
      <pc:sldChg chg="del">
        <pc:chgData name="Gen Moore" userId="7344d1be-7da3-4dca-94bf-ce3e70949899" providerId="ADAL" clId="{65E8449C-59C8-45AA-816F-220F4629EEF2}" dt="2026-03-23T17:00:00.047" v="63" actId="2696"/>
        <pc:sldMkLst>
          <pc:docMk/>
          <pc:sldMk cId="1204651977" sldId="5833"/>
        </pc:sldMkLst>
      </pc:sldChg>
      <pc:sldChg chg="del">
        <pc:chgData name="Gen Moore" userId="7344d1be-7da3-4dca-94bf-ce3e70949899" providerId="ADAL" clId="{65E8449C-59C8-45AA-816F-220F4629EEF2}" dt="2026-03-23T17:00:00.047" v="63" actId="2696"/>
        <pc:sldMkLst>
          <pc:docMk/>
          <pc:sldMk cId="1205594102" sldId="5834"/>
        </pc:sldMkLst>
      </pc:sldChg>
      <pc:sldChg chg="del">
        <pc:chgData name="Gen Moore" userId="7344d1be-7da3-4dca-94bf-ce3e70949899" providerId="ADAL" clId="{65E8449C-59C8-45AA-816F-220F4629EEF2}" dt="2026-03-23T17:00:00.047" v="63" actId="2696"/>
        <pc:sldMkLst>
          <pc:docMk/>
          <pc:sldMk cId="776143748" sldId="5835"/>
        </pc:sldMkLst>
      </pc:sldChg>
      <pc:sldChg chg="del">
        <pc:chgData name="Gen Moore" userId="7344d1be-7da3-4dca-94bf-ce3e70949899" providerId="ADAL" clId="{65E8449C-59C8-45AA-816F-220F4629EEF2}" dt="2026-03-23T17:00:00.047" v="63" actId="2696"/>
        <pc:sldMkLst>
          <pc:docMk/>
          <pc:sldMk cId="105261909" sldId="5836"/>
        </pc:sldMkLst>
      </pc:sldChg>
      <pc:sldChg chg="del">
        <pc:chgData name="Gen Moore" userId="7344d1be-7da3-4dca-94bf-ce3e70949899" providerId="ADAL" clId="{65E8449C-59C8-45AA-816F-220F4629EEF2}" dt="2026-03-23T17:00:00.047" v="63" actId="2696"/>
        <pc:sldMkLst>
          <pc:docMk/>
          <pc:sldMk cId="3192351520" sldId="5837"/>
        </pc:sldMkLst>
      </pc:sldChg>
      <pc:sldChg chg="del">
        <pc:chgData name="Gen Moore" userId="7344d1be-7da3-4dca-94bf-ce3e70949899" providerId="ADAL" clId="{65E8449C-59C8-45AA-816F-220F4629EEF2}" dt="2026-03-23T17:00:00.047" v="63" actId="2696"/>
        <pc:sldMkLst>
          <pc:docMk/>
          <pc:sldMk cId="2817354132" sldId="5838"/>
        </pc:sldMkLst>
      </pc:sldChg>
      <pc:sldChg chg="del">
        <pc:chgData name="Gen Moore" userId="7344d1be-7da3-4dca-94bf-ce3e70949899" providerId="ADAL" clId="{65E8449C-59C8-45AA-816F-220F4629EEF2}" dt="2026-03-23T17:00:00.047" v="63" actId="2696"/>
        <pc:sldMkLst>
          <pc:docMk/>
          <pc:sldMk cId="1055958416" sldId="5839"/>
        </pc:sldMkLst>
      </pc:sldChg>
      <pc:sldChg chg="del">
        <pc:chgData name="Gen Moore" userId="7344d1be-7da3-4dca-94bf-ce3e70949899" providerId="ADAL" clId="{65E8449C-59C8-45AA-816F-220F4629EEF2}" dt="2026-03-23T17:00:00.047" v="63" actId="2696"/>
        <pc:sldMkLst>
          <pc:docMk/>
          <pc:sldMk cId="2423979290" sldId="5864"/>
        </pc:sldMkLst>
      </pc:sldChg>
      <pc:sldChg chg="del">
        <pc:chgData name="Gen Moore" userId="7344d1be-7da3-4dca-94bf-ce3e70949899" providerId="ADAL" clId="{65E8449C-59C8-45AA-816F-220F4629EEF2}" dt="2026-03-23T17:00:00.047" v="63" actId="2696"/>
        <pc:sldMkLst>
          <pc:docMk/>
          <pc:sldMk cId="1321859273" sldId="5877"/>
        </pc:sldMkLst>
      </pc:sldChg>
      <pc:sldChg chg="del">
        <pc:chgData name="Gen Moore" userId="7344d1be-7da3-4dca-94bf-ce3e70949899" providerId="ADAL" clId="{65E8449C-59C8-45AA-816F-220F4629EEF2}" dt="2026-03-23T17:00:00.047" v="63" actId="2696"/>
        <pc:sldMkLst>
          <pc:docMk/>
          <pc:sldMk cId="3758471037" sldId="5906"/>
        </pc:sldMkLst>
      </pc:sldChg>
      <pc:sldChg chg="del">
        <pc:chgData name="Gen Moore" userId="7344d1be-7da3-4dca-94bf-ce3e70949899" providerId="ADAL" clId="{65E8449C-59C8-45AA-816F-220F4629EEF2}" dt="2026-03-23T17:00:00.047" v="63" actId="2696"/>
        <pc:sldMkLst>
          <pc:docMk/>
          <pc:sldMk cId="3952741305" sldId="5907"/>
        </pc:sldMkLst>
      </pc:sldChg>
      <pc:sldChg chg="del">
        <pc:chgData name="Gen Moore" userId="7344d1be-7da3-4dca-94bf-ce3e70949899" providerId="ADAL" clId="{65E8449C-59C8-45AA-816F-220F4629EEF2}" dt="2026-03-23T17:00:00.047" v="63" actId="2696"/>
        <pc:sldMkLst>
          <pc:docMk/>
          <pc:sldMk cId="2828037743" sldId="5908"/>
        </pc:sldMkLst>
      </pc:sldChg>
      <pc:sldChg chg="del">
        <pc:chgData name="Gen Moore" userId="7344d1be-7da3-4dca-94bf-ce3e70949899" providerId="ADAL" clId="{65E8449C-59C8-45AA-816F-220F4629EEF2}" dt="2026-03-23T17:00:00.047" v="63" actId="2696"/>
        <pc:sldMkLst>
          <pc:docMk/>
          <pc:sldMk cId="655220153" sldId="6314"/>
        </pc:sldMkLst>
      </pc:sldChg>
      <pc:sldChg chg="del">
        <pc:chgData name="Gen Moore" userId="7344d1be-7da3-4dca-94bf-ce3e70949899" providerId="ADAL" clId="{65E8449C-59C8-45AA-816F-220F4629EEF2}" dt="2026-03-23T17:00:00.047" v="63" actId="2696"/>
        <pc:sldMkLst>
          <pc:docMk/>
          <pc:sldMk cId="1627578452" sldId="6315"/>
        </pc:sldMkLst>
      </pc:sldChg>
      <pc:sldChg chg="del">
        <pc:chgData name="Gen Moore" userId="7344d1be-7da3-4dca-94bf-ce3e70949899" providerId="ADAL" clId="{65E8449C-59C8-45AA-816F-220F4629EEF2}" dt="2026-03-23T17:00:00.047" v="63" actId="2696"/>
        <pc:sldMkLst>
          <pc:docMk/>
          <pc:sldMk cId="2888062045" sldId="6316"/>
        </pc:sldMkLst>
      </pc:sldChg>
      <pc:sldChg chg="del">
        <pc:chgData name="Gen Moore" userId="7344d1be-7da3-4dca-94bf-ce3e70949899" providerId="ADAL" clId="{65E8449C-59C8-45AA-816F-220F4629EEF2}" dt="2026-03-23T17:00:00.047" v="63" actId="2696"/>
        <pc:sldMkLst>
          <pc:docMk/>
          <pc:sldMk cId="4002587349" sldId="6317"/>
        </pc:sldMkLst>
      </pc:sldChg>
      <pc:sldChg chg="del">
        <pc:chgData name="Gen Moore" userId="7344d1be-7da3-4dca-94bf-ce3e70949899" providerId="ADAL" clId="{65E8449C-59C8-45AA-816F-220F4629EEF2}" dt="2026-03-23T17:00:00.047" v="63" actId="2696"/>
        <pc:sldMkLst>
          <pc:docMk/>
          <pc:sldMk cId="153086473" sldId="6318"/>
        </pc:sldMkLst>
      </pc:sldChg>
      <pc:sldChg chg="del">
        <pc:chgData name="Gen Moore" userId="7344d1be-7da3-4dca-94bf-ce3e70949899" providerId="ADAL" clId="{65E8449C-59C8-45AA-816F-220F4629EEF2}" dt="2026-03-23T17:00:00.047" v="63" actId="2696"/>
        <pc:sldMkLst>
          <pc:docMk/>
          <pc:sldMk cId="3858913133" sldId="6319"/>
        </pc:sldMkLst>
      </pc:sldChg>
      <pc:sldChg chg="del">
        <pc:chgData name="Gen Moore" userId="7344d1be-7da3-4dca-94bf-ce3e70949899" providerId="ADAL" clId="{65E8449C-59C8-45AA-816F-220F4629EEF2}" dt="2026-03-23T17:00:00.047" v="63" actId="2696"/>
        <pc:sldMkLst>
          <pc:docMk/>
          <pc:sldMk cId="3386104027" sldId="6320"/>
        </pc:sldMkLst>
      </pc:sldChg>
      <pc:sldChg chg="del">
        <pc:chgData name="Gen Moore" userId="7344d1be-7da3-4dca-94bf-ce3e70949899" providerId="ADAL" clId="{65E8449C-59C8-45AA-816F-220F4629EEF2}" dt="2026-03-23T17:00:00.047" v="63" actId="2696"/>
        <pc:sldMkLst>
          <pc:docMk/>
          <pc:sldMk cId="877894426" sldId="6321"/>
        </pc:sldMkLst>
      </pc:sldChg>
      <pc:sldChg chg="del">
        <pc:chgData name="Gen Moore" userId="7344d1be-7da3-4dca-94bf-ce3e70949899" providerId="ADAL" clId="{65E8449C-59C8-45AA-816F-220F4629EEF2}" dt="2026-03-23T17:00:00.047" v="63" actId="2696"/>
        <pc:sldMkLst>
          <pc:docMk/>
          <pc:sldMk cId="3061234424" sldId="6322"/>
        </pc:sldMkLst>
      </pc:sldChg>
      <pc:sldChg chg="del">
        <pc:chgData name="Gen Moore" userId="7344d1be-7da3-4dca-94bf-ce3e70949899" providerId="ADAL" clId="{65E8449C-59C8-45AA-816F-220F4629EEF2}" dt="2026-03-23T17:00:00.047" v="63" actId="2696"/>
        <pc:sldMkLst>
          <pc:docMk/>
          <pc:sldMk cId="3113821185" sldId="6323"/>
        </pc:sldMkLst>
      </pc:sldChg>
      <pc:sldChg chg="del">
        <pc:chgData name="Gen Moore" userId="7344d1be-7da3-4dca-94bf-ce3e70949899" providerId="ADAL" clId="{65E8449C-59C8-45AA-816F-220F4629EEF2}" dt="2026-03-23T17:00:00.047" v="63" actId="2696"/>
        <pc:sldMkLst>
          <pc:docMk/>
          <pc:sldMk cId="3672922265" sldId="6324"/>
        </pc:sldMkLst>
      </pc:sldChg>
      <pc:sldChg chg="del">
        <pc:chgData name="Gen Moore" userId="7344d1be-7da3-4dca-94bf-ce3e70949899" providerId="ADAL" clId="{65E8449C-59C8-45AA-816F-220F4629EEF2}" dt="2026-03-23T17:00:00.047" v="63" actId="2696"/>
        <pc:sldMkLst>
          <pc:docMk/>
          <pc:sldMk cId="1825721895" sldId="6325"/>
        </pc:sldMkLst>
      </pc:sldChg>
      <pc:sldChg chg="del">
        <pc:chgData name="Gen Moore" userId="7344d1be-7da3-4dca-94bf-ce3e70949899" providerId="ADAL" clId="{65E8449C-59C8-45AA-816F-220F4629EEF2}" dt="2026-03-23T17:00:00.047" v="63" actId="2696"/>
        <pc:sldMkLst>
          <pc:docMk/>
          <pc:sldMk cId="3824719647" sldId="6326"/>
        </pc:sldMkLst>
      </pc:sldChg>
      <pc:sldChg chg="del">
        <pc:chgData name="Gen Moore" userId="7344d1be-7da3-4dca-94bf-ce3e70949899" providerId="ADAL" clId="{65E8449C-59C8-45AA-816F-220F4629EEF2}" dt="2026-03-23T17:00:00.047" v="63" actId="2696"/>
        <pc:sldMkLst>
          <pc:docMk/>
          <pc:sldMk cId="4149542488" sldId="6327"/>
        </pc:sldMkLst>
      </pc:sldChg>
      <pc:sldChg chg="del">
        <pc:chgData name="Gen Moore" userId="7344d1be-7da3-4dca-94bf-ce3e70949899" providerId="ADAL" clId="{65E8449C-59C8-45AA-816F-220F4629EEF2}" dt="2026-03-23T17:00:00.047" v="63" actId="2696"/>
        <pc:sldMkLst>
          <pc:docMk/>
          <pc:sldMk cId="1639126444" sldId="6328"/>
        </pc:sldMkLst>
      </pc:sldChg>
      <pc:sldChg chg="del">
        <pc:chgData name="Gen Moore" userId="7344d1be-7da3-4dca-94bf-ce3e70949899" providerId="ADAL" clId="{65E8449C-59C8-45AA-816F-220F4629EEF2}" dt="2026-03-23T17:00:00.047" v="63" actId="2696"/>
        <pc:sldMkLst>
          <pc:docMk/>
          <pc:sldMk cId="2014158585" sldId="6329"/>
        </pc:sldMkLst>
      </pc:sldChg>
      <pc:sldChg chg="del">
        <pc:chgData name="Gen Moore" userId="7344d1be-7da3-4dca-94bf-ce3e70949899" providerId="ADAL" clId="{65E8449C-59C8-45AA-816F-220F4629EEF2}" dt="2026-03-23T17:00:00.047" v="63" actId="2696"/>
        <pc:sldMkLst>
          <pc:docMk/>
          <pc:sldMk cId="2801118177" sldId="6330"/>
        </pc:sldMkLst>
      </pc:sldChg>
      <pc:sldChg chg="del">
        <pc:chgData name="Gen Moore" userId="7344d1be-7da3-4dca-94bf-ce3e70949899" providerId="ADAL" clId="{65E8449C-59C8-45AA-816F-220F4629EEF2}" dt="2026-03-23T17:00:00.047" v="63" actId="2696"/>
        <pc:sldMkLst>
          <pc:docMk/>
          <pc:sldMk cId="762367961" sldId="6331"/>
        </pc:sldMkLst>
      </pc:sldChg>
      <pc:sldChg chg="del">
        <pc:chgData name="Gen Moore" userId="7344d1be-7da3-4dca-94bf-ce3e70949899" providerId="ADAL" clId="{65E8449C-59C8-45AA-816F-220F4629EEF2}" dt="2026-03-23T17:00:00.047" v="63" actId="2696"/>
        <pc:sldMkLst>
          <pc:docMk/>
          <pc:sldMk cId="9413122" sldId="6332"/>
        </pc:sldMkLst>
      </pc:sldChg>
      <pc:sldChg chg="del">
        <pc:chgData name="Gen Moore" userId="7344d1be-7da3-4dca-94bf-ce3e70949899" providerId="ADAL" clId="{65E8449C-59C8-45AA-816F-220F4629EEF2}" dt="2026-03-23T17:00:00.047" v="63" actId="2696"/>
        <pc:sldMkLst>
          <pc:docMk/>
          <pc:sldMk cId="1677348501" sldId="6333"/>
        </pc:sldMkLst>
      </pc:sldChg>
      <pc:sldChg chg="del">
        <pc:chgData name="Gen Moore" userId="7344d1be-7da3-4dca-94bf-ce3e70949899" providerId="ADAL" clId="{65E8449C-59C8-45AA-816F-220F4629EEF2}" dt="2026-03-23T17:00:00.047" v="63" actId="2696"/>
        <pc:sldMkLst>
          <pc:docMk/>
          <pc:sldMk cId="1656882670" sldId="6334"/>
        </pc:sldMkLst>
      </pc:sldChg>
      <pc:sldChg chg="del">
        <pc:chgData name="Gen Moore" userId="7344d1be-7da3-4dca-94bf-ce3e70949899" providerId="ADAL" clId="{65E8449C-59C8-45AA-816F-220F4629EEF2}" dt="2026-03-23T17:00:00.047" v="63" actId="2696"/>
        <pc:sldMkLst>
          <pc:docMk/>
          <pc:sldMk cId="2513136501" sldId="6335"/>
        </pc:sldMkLst>
      </pc:sldChg>
      <pc:sldChg chg="del">
        <pc:chgData name="Gen Moore" userId="7344d1be-7da3-4dca-94bf-ce3e70949899" providerId="ADAL" clId="{65E8449C-59C8-45AA-816F-220F4629EEF2}" dt="2026-03-23T17:00:00.047" v="63" actId="2696"/>
        <pc:sldMkLst>
          <pc:docMk/>
          <pc:sldMk cId="2618245838" sldId="6336"/>
        </pc:sldMkLst>
      </pc:sldChg>
      <pc:sldChg chg="del">
        <pc:chgData name="Gen Moore" userId="7344d1be-7da3-4dca-94bf-ce3e70949899" providerId="ADAL" clId="{65E8449C-59C8-45AA-816F-220F4629EEF2}" dt="2026-03-23T17:00:00.047" v="63" actId="2696"/>
        <pc:sldMkLst>
          <pc:docMk/>
          <pc:sldMk cId="3909620534" sldId="6337"/>
        </pc:sldMkLst>
      </pc:sldChg>
      <pc:sldChg chg="del">
        <pc:chgData name="Gen Moore" userId="7344d1be-7da3-4dca-94bf-ce3e70949899" providerId="ADAL" clId="{65E8449C-59C8-45AA-816F-220F4629EEF2}" dt="2026-03-23T17:00:00.047" v="63" actId="2696"/>
        <pc:sldMkLst>
          <pc:docMk/>
          <pc:sldMk cId="616914805" sldId="6338"/>
        </pc:sldMkLst>
      </pc:sldChg>
      <pc:sldChg chg="del">
        <pc:chgData name="Gen Moore" userId="7344d1be-7da3-4dca-94bf-ce3e70949899" providerId="ADAL" clId="{65E8449C-59C8-45AA-816F-220F4629EEF2}" dt="2026-03-23T17:00:00.047" v="63" actId="2696"/>
        <pc:sldMkLst>
          <pc:docMk/>
          <pc:sldMk cId="3857385010" sldId="6339"/>
        </pc:sldMkLst>
      </pc:sldChg>
      <pc:sldChg chg="del">
        <pc:chgData name="Gen Moore" userId="7344d1be-7da3-4dca-94bf-ce3e70949899" providerId="ADAL" clId="{65E8449C-59C8-45AA-816F-220F4629EEF2}" dt="2026-03-23T17:00:00.047" v="63" actId="2696"/>
        <pc:sldMkLst>
          <pc:docMk/>
          <pc:sldMk cId="2121264389" sldId="6340"/>
        </pc:sldMkLst>
      </pc:sldChg>
      <pc:sldChg chg="del">
        <pc:chgData name="Gen Moore" userId="7344d1be-7da3-4dca-94bf-ce3e70949899" providerId="ADAL" clId="{65E8449C-59C8-45AA-816F-220F4629EEF2}" dt="2026-03-23T17:00:00.047" v="63" actId="2696"/>
        <pc:sldMkLst>
          <pc:docMk/>
          <pc:sldMk cId="3936278156" sldId="6341"/>
        </pc:sldMkLst>
      </pc:sldChg>
      <pc:sldChg chg="del">
        <pc:chgData name="Gen Moore" userId="7344d1be-7da3-4dca-94bf-ce3e70949899" providerId="ADAL" clId="{65E8449C-59C8-45AA-816F-220F4629EEF2}" dt="2026-03-23T17:00:00.047" v="63" actId="2696"/>
        <pc:sldMkLst>
          <pc:docMk/>
          <pc:sldMk cId="3711596012" sldId="6342"/>
        </pc:sldMkLst>
      </pc:sldChg>
      <pc:sldChg chg="del">
        <pc:chgData name="Gen Moore" userId="7344d1be-7da3-4dca-94bf-ce3e70949899" providerId="ADAL" clId="{65E8449C-59C8-45AA-816F-220F4629EEF2}" dt="2026-03-23T17:00:00.047" v="63" actId="2696"/>
        <pc:sldMkLst>
          <pc:docMk/>
          <pc:sldMk cId="2211293527" sldId="6343"/>
        </pc:sldMkLst>
      </pc:sldChg>
      <pc:sldChg chg="del">
        <pc:chgData name="Gen Moore" userId="7344d1be-7da3-4dca-94bf-ce3e70949899" providerId="ADAL" clId="{65E8449C-59C8-45AA-816F-220F4629EEF2}" dt="2026-03-23T17:00:00.047" v="63" actId="2696"/>
        <pc:sldMkLst>
          <pc:docMk/>
          <pc:sldMk cId="1302372796" sldId="6344"/>
        </pc:sldMkLst>
      </pc:sldChg>
      <pc:sldChg chg="del">
        <pc:chgData name="Gen Moore" userId="7344d1be-7da3-4dca-94bf-ce3e70949899" providerId="ADAL" clId="{65E8449C-59C8-45AA-816F-220F4629EEF2}" dt="2026-03-23T17:00:00.047" v="63" actId="2696"/>
        <pc:sldMkLst>
          <pc:docMk/>
          <pc:sldMk cId="3085539916" sldId="6345"/>
        </pc:sldMkLst>
      </pc:sldChg>
      <pc:sldChg chg="del">
        <pc:chgData name="Gen Moore" userId="7344d1be-7da3-4dca-94bf-ce3e70949899" providerId="ADAL" clId="{65E8449C-59C8-45AA-816F-220F4629EEF2}" dt="2026-03-23T17:00:00.047" v="63" actId="2696"/>
        <pc:sldMkLst>
          <pc:docMk/>
          <pc:sldMk cId="744539125" sldId="6346"/>
        </pc:sldMkLst>
      </pc:sldChg>
      <pc:sldChg chg="del">
        <pc:chgData name="Gen Moore" userId="7344d1be-7da3-4dca-94bf-ce3e70949899" providerId="ADAL" clId="{65E8449C-59C8-45AA-816F-220F4629EEF2}" dt="2026-03-23T17:00:00.047" v="63" actId="2696"/>
        <pc:sldMkLst>
          <pc:docMk/>
          <pc:sldMk cId="3945249072" sldId="6347"/>
        </pc:sldMkLst>
      </pc:sldChg>
      <pc:sldChg chg="del">
        <pc:chgData name="Gen Moore" userId="7344d1be-7da3-4dca-94bf-ce3e70949899" providerId="ADAL" clId="{65E8449C-59C8-45AA-816F-220F4629EEF2}" dt="2026-03-23T17:00:00.047" v="63" actId="2696"/>
        <pc:sldMkLst>
          <pc:docMk/>
          <pc:sldMk cId="4133776073" sldId="6348"/>
        </pc:sldMkLst>
      </pc:sldChg>
      <pc:sldChg chg="del">
        <pc:chgData name="Gen Moore" userId="7344d1be-7da3-4dca-94bf-ce3e70949899" providerId="ADAL" clId="{65E8449C-59C8-45AA-816F-220F4629EEF2}" dt="2026-03-23T17:00:00.047" v="63" actId="2696"/>
        <pc:sldMkLst>
          <pc:docMk/>
          <pc:sldMk cId="1999316767" sldId="6349"/>
        </pc:sldMkLst>
      </pc:sldChg>
      <pc:sldChg chg="del">
        <pc:chgData name="Gen Moore" userId="7344d1be-7da3-4dca-94bf-ce3e70949899" providerId="ADAL" clId="{65E8449C-59C8-45AA-816F-220F4629EEF2}" dt="2026-03-23T17:00:00.047" v="63" actId="2696"/>
        <pc:sldMkLst>
          <pc:docMk/>
          <pc:sldMk cId="2955805274" sldId="6351"/>
        </pc:sldMkLst>
      </pc:sldChg>
      <pc:sldChg chg="del">
        <pc:chgData name="Gen Moore" userId="7344d1be-7da3-4dca-94bf-ce3e70949899" providerId="ADAL" clId="{65E8449C-59C8-45AA-816F-220F4629EEF2}" dt="2026-03-23T17:00:00.047" v="63" actId="2696"/>
        <pc:sldMkLst>
          <pc:docMk/>
          <pc:sldMk cId="2631769502" sldId="6352"/>
        </pc:sldMkLst>
      </pc:sldChg>
      <pc:sldChg chg="del">
        <pc:chgData name="Gen Moore" userId="7344d1be-7da3-4dca-94bf-ce3e70949899" providerId="ADAL" clId="{65E8449C-59C8-45AA-816F-220F4629EEF2}" dt="2026-03-23T17:00:00.047" v="63" actId="2696"/>
        <pc:sldMkLst>
          <pc:docMk/>
          <pc:sldMk cId="3110487613" sldId="6353"/>
        </pc:sldMkLst>
      </pc:sldChg>
      <pc:sldChg chg="del">
        <pc:chgData name="Gen Moore" userId="7344d1be-7da3-4dca-94bf-ce3e70949899" providerId="ADAL" clId="{65E8449C-59C8-45AA-816F-220F4629EEF2}" dt="2026-03-23T17:00:00.047" v="63" actId="2696"/>
        <pc:sldMkLst>
          <pc:docMk/>
          <pc:sldMk cId="2755845553" sldId="6354"/>
        </pc:sldMkLst>
      </pc:sldChg>
      <pc:sldChg chg="del">
        <pc:chgData name="Gen Moore" userId="7344d1be-7da3-4dca-94bf-ce3e70949899" providerId="ADAL" clId="{65E8449C-59C8-45AA-816F-220F4629EEF2}" dt="2026-03-23T17:00:00.047" v="63" actId="2696"/>
        <pc:sldMkLst>
          <pc:docMk/>
          <pc:sldMk cId="2584750178" sldId="6356"/>
        </pc:sldMkLst>
      </pc:sldChg>
      <pc:sldChg chg="del">
        <pc:chgData name="Gen Moore" userId="7344d1be-7da3-4dca-94bf-ce3e70949899" providerId="ADAL" clId="{65E8449C-59C8-45AA-816F-220F4629EEF2}" dt="2026-03-23T17:00:00.047" v="63" actId="2696"/>
        <pc:sldMkLst>
          <pc:docMk/>
          <pc:sldMk cId="2014814261" sldId="6357"/>
        </pc:sldMkLst>
      </pc:sldChg>
      <pc:sldChg chg="del">
        <pc:chgData name="Gen Moore" userId="7344d1be-7da3-4dca-94bf-ce3e70949899" providerId="ADAL" clId="{65E8449C-59C8-45AA-816F-220F4629EEF2}" dt="2026-03-23T17:00:00.047" v="63" actId="2696"/>
        <pc:sldMkLst>
          <pc:docMk/>
          <pc:sldMk cId="69144572" sldId="6358"/>
        </pc:sldMkLst>
      </pc:sldChg>
      <pc:sldChg chg="addSp delSp modSp mod modCm">
        <pc:chgData name="Gen Moore" userId="7344d1be-7da3-4dca-94bf-ce3e70949899" providerId="ADAL" clId="{65E8449C-59C8-45AA-816F-220F4629EEF2}" dt="2026-03-23T16:59:34.930" v="62" actId="1076"/>
        <pc:sldMkLst>
          <pc:docMk/>
          <pc:sldMk cId="3862184837" sldId="6360"/>
        </pc:sldMkLst>
        <pc:spChg chg="mod">
          <ac:chgData name="Gen Moore" userId="7344d1be-7da3-4dca-94bf-ce3e70949899" providerId="ADAL" clId="{65E8449C-59C8-45AA-816F-220F4629EEF2}" dt="2026-03-23T16:59:34.930" v="62" actId="1076"/>
          <ac:spMkLst>
            <pc:docMk/>
            <pc:sldMk cId="3862184837" sldId="6360"/>
            <ac:spMk id="6" creationId="{C4FCED68-0A55-5E30-4CF0-42CDF6CB054D}"/>
          </ac:spMkLst>
        </pc:spChg>
        <pc:spChg chg="add del">
          <ac:chgData name="Gen Moore" userId="7344d1be-7da3-4dca-94bf-ce3e70949899" providerId="ADAL" clId="{65E8449C-59C8-45AA-816F-220F4629EEF2}" dt="2026-03-23T16:59:18.733" v="60" actId="478"/>
          <ac:spMkLst>
            <pc:docMk/>
            <pc:sldMk cId="3862184837" sldId="6360"/>
            <ac:spMk id="9" creationId="{AD8521D1-31E4-77A7-7656-2D05C809D753}"/>
          </ac:spMkLst>
        </pc:spChg>
        <pc:picChg chg="mod">
          <ac:chgData name="Gen Moore" userId="7344d1be-7da3-4dca-94bf-ce3e70949899" providerId="ADAL" clId="{65E8449C-59C8-45AA-816F-220F4629EEF2}" dt="2026-03-23T16:59:30.195" v="61" actId="1076"/>
          <ac:picMkLst>
            <pc:docMk/>
            <pc:sldMk cId="3862184837" sldId="6360"/>
            <ac:picMk id="2" creationId="{7FC66055-CA71-6E59-AF47-C141FA59269F}"/>
          </ac:picMkLst>
        </pc:picChg>
        <pc:extLst>
          <p:ext xmlns:p="http://schemas.openxmlformats.org/presentationml/2006/main" uri="{D6D511B9-2390-475A-947B-AFAB55BFBCF1}">
            <pc226:cmChg xmlns:pc226="http://schemas.microsoft.com/office/powerpoint/2022/06/main/command" chg="mod">
              <pc226:chgData name="Gen Moore" userId="7344d1be-7da3-4dca-94bf-ce3e70949899" providerId="ADAL" clId="{65E8449C-59C8-45AA-816F-220F4629EEF2}" dt="2026-03-23T16:58:52.191" v="54" actId="20577"/>
              <pc2:cmMkLst xmlns:pc2="http://schemas.microsoft.com/office/powerpoint/2019/9/main/command">
                <pc:docMk/>
                <pc:sldMk cId="3862184837" sldId="6360"/>
                <pc2:cmMk id="{5523EDE2-25E7-4229-BFE7-422EA4CC68C8}"/>
              </pc2:cmMkLst>
            </pc226:cmChg>
          </p:ext>
        </pc:extLst>
      </pc:sldChg>
      <pc:sldMasterChg chg="delSldLayout">
        <pc:chgData name="Gen Moore" userId="7344d1be-7da3-4dca-94bf-ce3e70949899" providerId="ADAL" clId="{65E8449C-59C8-45AA-816F-220F4629EEF2}" dt="2026-03-23T17:00:00.047" v="63" actId="2696"/>
        <pc:sldMasterMkLst>
          <pc:docMk/>
          <pc:sldMasterMk cId="3405871311" sldId="2147483907"/>
        </pc:sldMasterMkLst>
        <pc:sldLayoutChg chg="del">
          <pc:chgData name="Gen Moore" userId="7344d1be-7da3-4dca-94bf-ce3e70949899" providerId="ADAL" clId="{65E8449C-59C8-45AA-816F-220F4629EEF2}" dt="2026-03-23T17:00:00.047" v="63" actId="2696"/>
          <pc:sldLayoutMkLst>
            <pc:docMk/>
            <pc:sldMasterMk cId="3405871311" sldId="2147483907"/>
            <pc:sldLayoutMk cId="2198139062" sldId="2147483915"/>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1122672646" sldId="2147483917"/>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171714994" sldId="2147483919"/>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1957665164" sldId="2147483921"/>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3208818484" sldId="2147483927"/>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769167276" sldId="2147483928"/>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3031948567" sldId="2147483942"/>
          </pc:sldLayoutMkLst>
        </pc:sldLayoutChg>
        <pc:sldLayoutChg chg="del">
          <pc:chgData name="Gen Moore" userId="7344d1be-7da3-4dca-94bf-ce3e70949899" providerId="ADAL" clId="{65E8449C-59C8-45AA-816F-220F4629EEF2}" dt="2026-03-23T17:00:00.047" v="63" actId="2696"/>
          <pc:sldLayoutMkLst>
            <pc:docMk/>
            <pc:sldMasterMk cId="3405871311" sldId="2147483907"/>
            <pc:sldLayoutMk cId="52351938" sldId="2147483973"/>
          </pc:sldLayoutMkLst>
        </pc:sldLayoutChg>
      </pc:sldMasterChg>
    </pc:docChg>
  </pc:docChgLst>
  <pc:docChgLst>
    <pc:chgData name="Mary Pierce" userId="b5ea70a5-0033-44de-b2aa-771bba254844" providerId="ADAL" clId="{E3C54D84-2AB7-4E15-8FE1-5BDA988396A4}"/>
    <pc:docChg chg="custSel addSld delSld modSld modSection">
      <pc:chgData name="Mary Pierce" userId="b5ea70a5-0033-44de-b2aa-771bba254844" providerId="ADAL" clId="{E3C54D84-2AB7-4E15-8FE1-5BDA988396A4}" dt="2026-03-24T21:21:44.005" v="186"/>
      <pc:docMkLst>
        <pc:docMk/>
      </pc:docMkLst>
      <pc:sldChg chg="add">
        <pc:chgData name="Mary Pierce" userId="b5ea70a5-0033-44de-b2aa-771bba254844" providerId="ADAL" clId="{E3C54D84-2AB7-4E15-8FE1-5BDA988396A4}" dt="2026-03-24T21:21:44.005" v="186"/>
        <pc:sldMkLst>
          <pc:docMk/>
          <pc:sldMk cId="2547055739" sldId="5214"/>
        </pc:sldMkLst>
      </pc:sldChg>
      <pc:sldChg chg="add">
        <pc:chgData name="Mary Pierce" userId="b5ea70a5-0033-44de-b2aa-771bba254844" providerId="ADAL" clId="{E3C54D84-2AB7-4E15-8FE1-5BDA988396A4}" dt="2026-03-24T21:21:44.005" v="186"/>
        <pc:sldMkLst>
          <pc:docMk/>
          <pc:sldMk cId="1304568858" sldId="5320"/>
        </pc:sldMkLst>
      </pc:sldChg>
      <pc:sldChg chg="addSp delSp modSp mod">
        <pc:chgData name="Mary Pierce" userId="b5ea70a5-0033-44de-b2aa-771bba254844" providerId="ADAL" clId="{E3C54D84-2AB7-4E15-8FE1-5BDA988396A4}" dt="2026-03-23T19:29:25.685" v="180" actId="12"/>
        <pc:sldMkLst>
          <pc:docMk/>
          <pc:sldMk cId="4078956093" sldId="5719"/>
        </pc:sldMkLst>
        <pc:spChg chg="add del mod">
          <ac:chgData name="Mary Pierce" userId="b5ea70a5-0033-44de-b2aa-771bba254844" providerId="ADAL" clId="{E3C54D84-2AB7-4E15-8FE1-5BDA988396A4}" dt="2026-03-23T19:22:42.491" v="108" actId="478"/>
          <ac:spMkLst>
            <pc:docMk/>
            <pc:sldMk cId="4078956093" sldId="5719"/>
            <ac:spMk id="3" creationId="{92D3AAC0-E0C9-9F40-555E-81D2921AF7D2}"/>
          </ac:spMkLst>
        </pc:spChg>
        <pc:spChg chg="mod">
          <ac:chgData name="Mary Pierce" userId="b5ea70a5-0033-44de-b2aa-771bba254844" providerId="ADAL" clId="{E3C54D84-2AB7-4E15-8FE1-5BDA988396A4}" dt="2026-03-23T19:29:25.685" v="180" actId="12"/>
          <ac:spMkLst>
            <pc:docMk/>
            <pc:sldMk cId="4078956093" sldId="5719"/>
            <ac:spMk id="12" creationId="{CAD85C2C-08E0-BA31-3184-0162058D623A}"/>
          </ac:spMkLst>
        </pc:spChg>
      </pc:sldChg>
      <pc:sldChg chg="modSp mod">
        <pc:chgData name="Mary Pierce" userId="b5ea70a5-0033-44de-b2aa-771bba254844" providerId="ADAL" clId="{E3C54D84-2AB7-4E15-8FE1-5BDA988396A4}" dt="2026-03-23T19:26:08.458" v="164" actId="255"/>
        <pc:sldMkLst>
          <pc:docMk/>
          <pc:sldMk cId="3869794194" sldId="5721"/>
        </pc:sldMkLst>
        <pc:spChg chg="mod">
          <ac:chgData name="Mary Pierce" userId="b5ea70a5-0033-44de-b2aa-771bba254844" providerId="ADAL" clId="{E3C54D84-2AB7-4E15-8FE1-5BDA988396A4}" dt="2026-03-23T19:26:08.458" v="164" actId="255"/>
          <ac:spMkLst>
            <pc:docMk/>
            <pc:sldMk cId="3869794194" sldId="5721"/>
            <ac:spMk id="12" creationId="{74682435-4006-E26E-5850-55C7536231FE}"/>
          </ac:spMkLst>
        </pc:spChg>
      </pc:sldChg>
      <pc:sldChg chg="modSp mod">
        <pc:chgData name="Mary Pierce" userId="b5ea70a5-0033-44de-b2aa-771bba254844" providerId="ADAL" clId="{E3C54D84-2AB7-4E15-8FE1-5BDA988396A4}" dt="2026-03-23T19:26:17.499" v="170" actId="20577"/>
        <pc:sldMkLst>
          <pc:docMk/>
          <pc:sldMk cId="3287807391" sldId="5722"/>
        </pc:sldMkLst>
        <pc:spChg chg="mod">
          <ac:chgData name="Mary Pierce" userId="b5ea70a5-0033-44de-b2aa-771bba254844" providerId="ADAL" clId="{E3C54D84-2AB7-4E15-8FE1-5BDA988396A4}" dt="2026-03-23T19:26:17.499" v="170" actId="20577"/>
          <ac:spMkLst>
            <pc:docMk/>
            <pc:sldMk cId="3287807391" sldId="5722"/>
            <ac:spMk id="12" creationId="{C81C8A20-5CD4-8224-1EFD-9E36F3898B62}"/>
          </ac:spMkLst>
        </pc:spChg>
      </pc:sldChg>
      <pc:sldChg chg="modSp mod">
        <pc:chgData name="Mary Pierce" userId="b5ea70a5-0033-44de-b2aa-771bba254844" providerId="ADAL" clId="{E3C54D84-2AB7-4E15-8FE1-5BDA988396A4}" dt="2026-03-23T19:29:49.062" v="185" actId="12"/>
        <pc:sldMkLst>
          <pc:docMk/>
          <pc:sldMk cId="3499910358" sldId="6361"/>
        </pc:sldMkLst>
        <pc:spChg chg="mod">
          <ac:chgData name="Mary Pierce" userId="b5ea70a5-0033-44de-b2aa-771bba254844" providerId="ADAL" clId="{E3C54D84-2AB7-4E15-8FE1-5BDA988396A4}" dt="2026-03-23T19:29:49.062" v="185" actId="12"/>
          <ac:spMkLst>
            <pc:docMk/>
            <pc:sldMk cId="3499910358" sldId="6361"/>
            <ac:spMk id="9" creationId="{4B95FFE7-875F-F3D0-CDC1-8C4D0955C391}"/>
          </ac:spMkLst>
        </pc:spChg>
      </pc:sldChg>
      <pc:sldChg chg="modSp mod">
        <pc:chgData name="Mary Pierce" userId="b5ea70a5-0033-44de-b2aa-771bba254844" providerId="ADAL" clId="{E3C54D84-2AB7-4E15-8FE1-5BDA988396A4}" dt="2026-03-23T19:26:03.268" v="163" actId="255"/>
        <pc:sldMkLst>
          <pc:docMk/>
          <pc:sldMk cId="3263972872" sldId="6362"/>
        </pc:sldMkLst>
        <pc:spChg chg="mod">
          <ac:chgData name="Mary Pierce" userId="b5ea70a5-0033-44de-b2aa-771bba254844" providerId="ADAL" clId="{E3C54D84-2AB7-4E15-8FE1-5BDA988396A4}" dt="2026-03-23T19:26:03.268" v="163" actId="255"/>
          <ac:spMkLst>
            <pc:docMk/>
            <pc:sldMk cId="3263972872" sldId="6362"/>
            <ac:spMk id="12" creationId="{4E542ACC-44A0-683D-EB2E-1CB29D0679C2}"/>
          </ac:spMkLst>
        </pc:spChg>
      </pc:sldChg>
      <pc:sldChg chg="addSp delSp modSp add del mod">
        <pc:chgData name="Mary Pierce" userId="b5ea70a5-0033-44de-b2aa-771bba254844" providerId="ADAL" clId="{E3C54D84-2AB7-4E15-8FE1-5BDA988396A4}" dt="2026-03-23T19:23:45.685" v="143" actId="47"/>
        <pc:sldMkLst>
          <pc:docMk/>
          <pc:sldMk cId="909244428" sldId="6363"/>
        </pc:sldMkLst>
        <pc:spChg chg="mod">
          <ac:chgData name="Mary Pierce" userId="b5ea70a5-0033-44de-b2aa-771bba254844" providerId="ADAL" clId="{E3C54D84-2AB7-4E15-8FE1-5BDA988396A4}" dt="2026-03-23T19:22:16.412" v="102" actId="948"/>
          <ac:spMkLst>
            <pc:docMk/>
            <pc:sldMk cId="909244428" sldId="6363"/>
            <ac:spMk id="3" creationId="{2A992722-B19D-7583-A024-61FFC350ED0D}"/>
          </ac:spMkLst>
        </pc:spChg>
        <pc:spChg chg="add del mod">
          <ac:chgData name="Mary Pierce" userId="b5ea70a5-0033-44de-b2aa-771bba254844" providerId="ADAL" clId="{E3C54D84-2AB7-4E15-8FE1-5BDA988396A4}" dt="2026-03-23T19:21:56.677" v="95" actId="478"/>
          <ac:spMkLst>
            <pc:docMk/>
            <pc:sldMk cId="909244428" sldId="6363"/>
            <ac:spMk id="5" creationId="{7290237E-E004-448E-FFCF-4B689E4DE132}"/>
          </ac:spMkLst>
        </pc:spChg>
        <pc:spChg chg="del">
          <ac:chgData name="Mary Pierce" userId="b5ea70a5-0033-44de-b2aa-771bba254844" providerId="ADAL" clId="{E3C54D84-2AB7-4E15-8FE1-5BDA988396A4}" dt="2026-03-23T19:21:54.294" v="94" actId="478"/>
          <ac:spMkLst>
            <pc:docMk/>
            <pc:sldMk cId="909244428" sldId="6363"/>
            <ac:spMk id="12" creationId="{4DA31E40-E029-A8EB-D804-796C2B1AD944}"/>
          </ac:spMkLst>
        </pc:spChg>
      </pc:sldChg>
    </pc:docChg>
  </pc:docChgLst>
  <pc:docChgLst>
    <pc:chgData name="Mary Pierce" userId="S::mary.pierce@forgefx.com::b5ea70a5-0033-44de-b2aa-771bba254844" providerId="AD" clId="Web-{3520275F-6B83-18BB-58B3-270F6D84CF21}"/>
    <pc:docChg chg="modSld">
      <pc:chgData name="Mary Pierce" userId="S::mary.pierce@forgefx.com::b5ea70a5-0033-44de-b2aa-771bba254844" providerId="AD" clId="Web-{3520275F-6B83-18BB-58B3-270F6D84CF21}" dt="2026-03-23T21:45:34.870" v="40" actId="20577"/>
      <pc:docMkLst>
        <pc:docMk/>
      </pc:docMkLst>
      <pc:sldChg chg="modSp">
        <pc:chgData name="Mary Pierce" userId="S::mary.pierce@forgefx.com::b5ea70a5-0033-44de-b2aa-771bba254844" providerId="AD" clId="Web-{3520275F-6B83-18BB-58B3-270F6D84CF21}" dt="2026-03-23T21:45:34.870" v="40" actId="20577"/>
        <pc:sldMkLst>
          <pc:docMk/>
          <pc:sldMk cId="4078956093" sldId="5719"/>
        </pc:sldMkLst>
        <pc:spChg chg="mod">
          <ac:chgData name="Mary Pierce" userId="S::mary.pierce@forgefx.com::b5ea70a5-0033-44de-b2aa-771bba254844" providerId="AD" clId="Web-{3520275F-6B83-18BB-58B3-270F6D84CF21}" dt="2026-03-23T21:45:34.870" v="40" actId="20577"/>
          <ac:spMkLst>
            <pc:docMk/>
            <pc:sldMk cId="4078956093" sldId="5719"/>
            <ac:spMk id="12" creationId="{CAD85C2C-08E0-BA31-3184-0162058D623A}"/>
          </ac:spMkLst>
        </pc:spChg>
      </pc:sldChg>
    </pc:docChg>
  </pc:docChgLst>
  <pc:docChgLst>
    <pc:chgData name="Mary Pierce" userId="S::mary.pierce@forgefx.com::b5ea70a5-0033-44de-b2aa-771bba254844" providerId="AD" clId="Web-{2C1D12A5-F49A-45A8-FA79-0AEFA4EBF06D}"/>
    <pc:docChg chg="modSld">
      <pc:chgData name="Mary Pierce" userId="S::mary.pierce@forgefx.com::b5ea70a5-0033-44de-b2aa-771bba254844" providerId="AD" clId="Web-{2C1D12A5-F49A-45A8-FA79-0AEFA4EBF06D}" dt="2026-03-24T14:40:11.156" v="3" actId="20577"/>
      <pc:docMkLst>
        <pc:docMk/>
      </pc:docMkLst>
      <pc:sldChg chg="modSp">
        <pc:chgData name="Mary Pierce" userId="S::mary.pierce@forgefx.com::b5ea70a5-0033-44de-b2aa-771bba254844" providerId="AD" clId="Web-{2C1D12A5-F49A-45A8-FA79-0AEFA4EBF06D}" dt="2026-03-24T14:40:11.156" v="3" actId="20577"/>
        <pc:sldMkLst>
          <pc:docMk/>
          <pc:sldMk cId="4078956093" sldId="5719"/>
        </pc:sldMkLst>
        <pc:spChg chg="mod">
          <ac:chgData name="Mary Pierce" userId="S::mary.pierce@forgefx.com::b5ea70a5-0033-44de-b2aa-771bba254844" providerId="AD" clId="Web-{2C1D12A5-F49A-45A8-FA79-0AEFA4EBF06D}" dt="2026-03-24T14:40:11.156" v="3" actId="20577"/>
          <ac:spMkLst>
            <pc:docMk/>
            <pc:sldMk cId="4078956093" sldId="5719"/>
            <ac:spMk id="12" creationId="{CAD85C2C-08E0-BA31-3184-0162058D623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E7BDFDF7-D036-4E66-93D0-E0A3939158D7}" type="datetimeFigureOut">
              <a:rPr lang="en-US" smtClean="0"/>
              <a:t>3/24/2026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CB58C27-8383-4263-A92E-7233D10876F7}" type="datetimeFigureOut">
              <a:rPr lang="en-US" smtClean="0"/>
              <a:t>3/24/2026</a:t>
            </a:fld>
            <a:endParaRPr lang="en-US"/>
          </a:p>
        </p:txBody>
      </p:sp>
      <p:sp>
        <p:nvSpPr>
          <p:cNvPr id="4" name="Slide Image Placeholder 3"/>
          <p:cNvSpPr>
            <a:spLocks noGrp="1" noRot="1" noChangeAspect="1"/>
          </p:cNvSpPr>
          <p:nvPr>
            <p:ph type="sldImg" idx="2"/>
          </p:nvPr>
        </p:nvSpPr>
        <p:spPr>
          <a:xfrm>
            <a:off x="2443163" y="1200150"/>
            <a:ext cx="24288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3/24/2026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3/24/2026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6230405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5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4014" r:id="rId2"/>
    <p:sldLayoutId id="2147484011" r:id="rId3"/>
    <p:sldLayoutId id="2147484015" r:id="rId4"/>
    <p:sldLayoutId id="2147483911" r:id="rId5"/>
    <p:sldLayoutId id="2147483909" r:id="rId6"/>
    <p:sldLayoutId id="2147483910" r:id="rId7"/>
    <p:sldLayoutId id="2147483913" r:id="rId8"/>
    <p:sldLayoutId id="2147483914" r:id="rId9"/>
    <p:sldLayoutId id="2147484013" r:id="rId10"/>
    <p:sldLayoutId id="2147483918" r:id="rId11"/>
    <p:sldLayoutId id="2147483920" r:id="rId12"/>
    <p:sldLayoutId id="2147483929" r:id="rId13"/>
    <p:sldLayoutId id="2147483932" r:id="rId14"/>
    <p:sldLayoutId id="2147483933" r:id="rId15"/>
    <p:sldLayoutId id="2147483934" r:id="rId16"/>
    <p:sldLayoutId id="2147483935" r:id="rId17"/>
    <p:sldLayoutId id="2147483936" r:id="rId18"/>
    <p:sldLayoutId id="2147483937" r:id="rId19"/>
    <p:sldLayoutId id="2147483938" r:id="rId20"/>
    <p:sldLayoutId id="2147483939" r:id="rId21"/>
    <p:sldLayoutId id="2147483940" r:id="rId22"/>
    <p:sldLayoutId id="2147483941" r:id="rId23"/>
    <p:sldLayoutId id="2147483943" r:id="rId24"/>
    <p:sldLayoutId id="2147483944" r:id="rId25"/>
    <p:sldLayoutId id="2147483945" r:id="rId26"/>
    <p:sldLayoutId id="2147483946" r:id="rId27"/>
    <p:sldLayoutId id="2147483947" r:id="rId28"/>
    <p:sldLayoutId id="2147483948" r:id="rId29"/>
    <p:sldLayoutId id="2147483949" r:id="rId30"/>
    <p:sldLayoutId id="2147483950" r:id="rId31"/>
    <p:sldLayoutId id="2147483951" r:id="rId32"/>
    <p:sldLayoutId id="2147483952" r:id="rId33"/>
    <p:sldLayoutId id="2147483954" r:id="rId34"/>
    <p:sldLayoutId id="2147483959" r:id="rId35"/>
    <p:sldLayoutId id="2147483961" r:id="rId36"/>
    <p:sldLayoutId id="2147483962" r:id="rId37"/>
    <p:sldLayoutId id="2147483963" r:id="rId38"/>
    <p:sldLayoutId id="2147483964" r:id="rId39"/>
    <p:sldLayoutId id="2147483965" r:id="rId40"/>
    <p:sldLayoutId id="2147483966" r:id="rId41"/>
    <p:sldLayoutId id="2147483968" r:id="rId42"/>
    <p:sldLayoutId id="2147483969" r:id="rId43"/>
    <p:sldLayoutId id="2147483971" r:id="rId44"/>
    <p:sldLayoutId id="2147483972" r:id="rId45"/>
    <p:sldLayoutId id="2147483974" r:id="rId46"/>
    <p:sldLayoutId id="2147484019" r:id="rId47"/>
    <p:sldLayoutId id="2147484018" r:id="rId48"/>
    <p:sldLayoutId id="2147484020" r:id="rId4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6.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forgefx.com/" TargetMode="External"/><Relationship Id="rId1" Type="http://schemas.openxmlformats.org/officeDocument/2006/relationships/slideLayout" Target="../slideLayouts/slideLayout49.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B9B6-06A4-C417-C3E4-AD5E2FB33745}"/>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C4FCED68-0A55-5E30-4CF0-42CDF6CB054D}"/>
              </a:ext>
            </a:extLst>
          </p:cNvPr>
          <p:cNvSpPr>
            <a:spLocks noGrp="1"/>
          </p:cNvSpPr>
          <p:nvPr>
            <p:ph type="title"/>
          </p:nvPr>
        </p:nvSpPr>
        <p:spPr>
          <a:xfrm>
            <a:off x="349774" y="7024886"/>
            <a:ext cx="6158449" cy="1307794"/>
          </a:xfrm>
        </p:spPr>
        <p:txBody>
          <a:bodyPr/>
          <a:lstStyle/>
          <a:p>
            <a:pPr>
              <a:lnSpc>
                <a:spcPts val="3600"/>
              </a:lnSpc>
            </a:pPr>
            <a:r>
              <a:rPr lang="en-US" sz="2400" b="0" cap="all">
                <a:solidFill>
                  <a:schemeClr val="tx1">
                    <a:lumMod val="75000"/>
                    <a:lumOff val="25000"/>
                  </a:schemeClr>
                </a:solidFill>
                <a:effectLst/>
              </a:rPr>
              <a:t>Extended Reality Training System</a:t>
            </a:r>
            <a:r>
              <a:rPr lang="en-US" sz="2800" b="0" cap="all">
                <a:solidFill>
                  <a:schemeClr val="tx1">
                    <a:lumMod val="75000"/>
                    <a:lumOff val="25000"/>
                  </a:schemeClr>
                </a:solidFill>
                <a:effectLst/>
              </a:rPr>
              <a:t> </a:t>
            </a:r>
            <a:br>
              <a:rPr lang="en-US" sz="4000" b="0" cap="all">
                <a:effectLst/>
              </a:rPr>
            </a:br>
            <a:r>
              <a:rPr lang="en-US" sz="3000" b="0" cap="all">
                <a:gradFill>
                  <a:gsLst>
                    <a:gs pos="34000">
                      <a:schemeClr val="accent1">
                        <a:lumMod val="60000"/>
                        <a:lumOff val="40000"/>
                      </a:schemeClr>
                    </a:gs>
                    <a:gs pos="100000">
                      <a:schemeClr val="accent1"/>
                    </a:gs>
                  </a:gsLst>
                  <a:lin ang="2700000" scaled="1"/>
                </a:gradFill>
                <a:effectLst/>
              </a:rPr>
              <a:t>Support and maintenance</a:t>
            </a:r>
            <a:br>
              <a:rPr lang="en-US" b="0">
                <a:effectLst/>
              </a:rPr>
            </a:br>
            <a:endParaRPr lang="en-US" sz="1400" b="0" spc="50">
              <a:solidFill>
                <a:schemeClr val="tx1">
                  <a:lumMod val="65000"/>
                  <a:lumOff val="35000"/>
                </a:schemeClr>
              </a:solidFill>
              <a:effectLst/>
              <a:latin typeface="Lato" panose="020F0502020204030203" pitchFamily="34" charset="0"/>
              <a:cs typeface="Lato" panose="020F0502020204030203" pitchFamily="34" charset="0"/>
            </a:endParaRPr>
          </a:p>
        </p:txBody>
      </p:sp>
      <p:pic>
        <p:nvPicPr>
          <p:cNvPr id="4" name="Picture Placeholder" hidden="1">
            <a:extLst>
              <a:ext uri="{FF2B5EF4-FFF2-40B4-BE49-F238E27FC236}">
                <a16:creationId xmlns:a16="http://schemas.microsoft.com/office/drawing/2014/main" id="{7C0D3F17-2F88-8B80-2B77-C55D80B135ED}"/>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442BF09C-EF70-589E-8192-8F941C5587AA}"/>
              </a:ext>
            </a:extLst>
          </p:cNvPr>
          <p:cNvPicPr>
            <a:picLocks noChangeAspect="1"/>
          </p:cNvPicPr>
          <p:nvPr/>
        </p:nvPicPr>
        <p:blipFill>
          <a:blip r:embed="rId3"/>
          <a:srcRect l="5902" t="4247" r="5902" b="9306"/>
          <a:stretch>
            <a:fillRect/>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A7AE6692-1CB0-9C68-D602-7011A3695C6C}"/>
              </a:ext>
            </a:extLst>
          </p:cNvPr>
          <p:cNvSpPr/>
          <p:nvPr/>
        </p:nvSpPr>
        <p:spPr>
          <a:xfrm>
            <a:off x="0" y="4710396"/>
            <a:ext cx="6857999" cy="2011680"/>
          </a:xfrm>
          <a:prstGeom prst="rect">
            <a:avLst/>
          </a:prstGeom>
          <a:gradFill flip="none" rotWithShape="1">
            <a:gsLst>
              <a:gs pos="0">
                <a:schemeClr val="bg1"/>
              </a:gs>
              <a:gs pos="68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D06CB097-FD8A-5106-9D73-C2C8017CBF99}"/>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2" name="Picture 1">
            <a:extLst>
              <a:ext uri="{FF2B5EF4-FFF2-40B4-BE49-F238E27FC236}">
                <a16:creationId xmlns:a16="http://schemas.microsoft.com/office/drawing/2014/main" id="{7FC66055-CA71-6E59-AF47-C141FA59269F}"/>
              </a:ext>
            </a:extLst>
          </p:cNvPr>
          <p:cNvPicPr>
            <a:picLocks noChangeAspect="1"/>
          </p:cNvPicPr>
          <p:nvPr/>
        </p:nvPicPr>
        <p:blipFill rotWithShape="1">
          <a:blip r:embed="rId4">
            <a:extLst>
              <a:ext uri="{28A0092B-C50C-407E-A947-70E740481C1C}">
                <a14:useLocalDpi xmlns:a14="http://schemas.microsoft.com/office/drawing/2010/main" val="0"/>
              </a:ext>
            </a:extLst>
          </a:blip>
          <a:srcRect l="22387" t="20239" r="21166" b="17603"/>
          <a:stretch/>
        </p:blipFill>
        <p:spPr>
          <a:xfrm>
            <a:off x="349773" y="5270374"/>
            <a:ext cx="1926000" cy="1590679"/>
          </a:xfrm>
          <a:prstGeom prst="rect">
            <a:avLst/>
          </a:prstGeom>
        </p:spPr>
      </p:pic>
      <p:sp>
        <p:nvSpPr>
          <p:cNvPr id="7" name="Rectangle 6">
            <a:extLst>
              <a:ext uri="{FF2B5EF4-FFF2-40B4-BE49-F238E27FC236}">
                <a16:creationId xmlns:a16="http://schemas.microsoft.com/office/drawing/2014/main" id="{1B94DEDE-53A8-25E8-136A-092FFC86C227}"/>
              </a:ext>
            </a:extLst>
          </p:cNvPr>
          <p:cNvSpPr/>
          <p:nvPr/>
        </p:nvSpPr>
        <p:spPr>
          <a:xfrm>
            <a:off x="0" y="0"/>
            <a:ext cx="6858000" cy="2193073"/>
          </a:xfrm>
          <a:prstGeom prst="rect">
            <a:avLst/>
          </a:prstGeom>
          <a:gradFill flip="none" rotWithShape="1">
            <a:gsLst>
              <a:gs pos="0">
                <a:srgbClr val="0070C0">
                  <a:alpha val="50000"/>
                </a:srgbClr>
              </a:gs>
              <a:gs pos="100000">
                <a:srgbClr val="0070C0">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2184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C8C40-3C3C-CC31-9415-702CE61D8C7D}"/>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CBBC064B-E620-339A-D578-03BD9C20ABC1}"/>
              </a:ext>
            </a:extLst>
          </p:cNvPr>
          <p:cNvPicPr>
            <a:picLocks noGrp="1" noChangeAspect="1"/>
          </p:cNvPicPr>
          <p:nvPr>
            <p:ph type="pic" sz="quarter" idx="11"/>
          </p:nvPr>
        </p:nvPicPr>
        <p:blipFill>
          <a:blip r:embed="rId2"/>
          <a:srcRect l="9103" t="703" r="13879"/>
          <a:stretch>
            <a:fillRect/>
          </a:stretch>
        </p:blipFill>
        <p:spPr>
          <a:xfrm>
            <a:off x="-2" y="0"/>
            <a:ext cx="6858002" cy="6674279"/>
          </a:xfrm>
        </p:spPr>
      </p:pic>
      <p:sp>
        <p:nvSpPr>
          <p:cNvPr id="7" name="HeaderGradient">
            <a:extLst>
              <a:ext uri="{FF2B5EF4-FFF2-40B4-BE49-F238E27FC236}">
                <a16:creationId xmlns:a16="http://schemas.microsoft.com/office/drawing/2014/main" id="{C30BF376-062F-8907-C3D6-304A294D2466}"/>
              </a:ext>
            </a:extLst>
          </p:cNvPr>
          <p:cNvSpPr/>
          <p:nvPr/>
        </p:nvSpPr>
        <p:spPr>
          <a:xfrm>
            <a:off x="-1" y="4084191"/>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FEBC74F-CE78-99A9-7A94-EDDB1A0416B4}"/>
              </a:ext>
            </a:extLst>
          </p:cNvPr>
          <p:cNvSpPr>
            <a:spLocks noGrp="1"/>
          </p:cNvSpPr>
          <p:nvPr>
            <p:ph type="title"/>
          </p:nvPr>
        </p:nvSpPr>
        <p:spPr>
          <a:xfrm>
            <a:off x="283333" y="5496048"/>
            <a:ext cx="6358472" cy="1366638"/>
          </a:xfrm>
        </p:spPr>
        <p:txBody>
          <a:bodyPr/>
          <a:lstStyle/>
          <a:p>
            <a:r>
              <a:rPr lang="en-US" sz="3600">
                <a:solidFill>
                  <a:schemeClr val="tx1"/>
                </a:solidFill>
              </a:rPr>
              <a:t>Support</a:t>
            </a:r>
            <a:br>
              <a:rPr lang="en-US" sz="3600">
                <a:solidFill>
                  <a:schemeClr val="tx1"/>
                </a:solidFill>
              </a:rPr>
            </a:br>
            <a:r>
              <a:rPr lang="en-US" sz="3600"/>
              <a:t>&amp; Maintenance </a:t>
            </a:r>
          </a:p>
        </p:txBody>
      </p:sp>
      <p:sp>
        <p:nvSpPr>
          <p:cNvPr id="4" name="BodyText2">
            <a:extLst>
              <a:ext uri="{FF2B5EF4-FFF2-40B4-BE49-F238E27FC236}">
                <a16:creationId xmlns:a16="http://schemas.microsoft.com/office/drawing/2014/main" id="{FEAB2A35-AF1A-75D1-6D93-BA1F4869E33C}"/>
              </a:ext>
            </a:extLst>
          </p:cNvPr>
          <p:cNvSpPr/>
          <p:nvPr/>
        </p:nvSpPr>
        <p:spPr>
          <a:xfrm>
            <a:off x="457200" y="6780910"/>
            <a:ext cx="5943600" cy="1926681"/>
          </a:xfrm>
          <a:prstGeom prst="rect">
            <a:avLst/>
          </a:prstGeom>
        </p:spPr>
        <p:txBody>
          <a:bodyPr wrap="square" lIns="0" rIns="0" anchor="t">
            <a:spAutoFit/>
          </a:bodyPr>
          <a:lstStyle/>
          <a:p>
            <a:pPr lvl="0">
              <a:lnSpc>
                <a:spcPct val="120000"/>
              </a:lnSpc>
              <a:defRPr/>
            </a:pPr>
            <a:r>
              <a:rPr lang="en-US" sz="1000"/>
              <a:t>This proposal outlines twelve months of dedicated support and maintenance for the John Deere Extended Reality Training System, ensuring long term platform stability while supporting John Deere’s licensing and distribution. The program includes a baseline of 40 hours per month (480 hours annually) of expert services at $185 per hour, invoiced monthly. To provide transparency, ForgeFX will deliver monthly usage reports showing hours consumed, hours remaining, and any rollover balance (up to 100 hours). </a:t>
            </a:r>
          </a:p>
          <a:p>
            <a:pPr lvl="0">
              <a:lnSpc>
                <a:spcPct val="120000"/>
              </a:lnSpc>
              <a:defRPr/>
            </a:pPr>
            <a:endParaRPr lang="en-US" sz="1000"/>
          </a:p>
          <a:p>
            <a:pPr lvl="0">
              <a:lnSpc>
                <a:spcPct val="120000"/>
              </a:lnSpc>
              <a:defRPr/>
            </a:pPr>
            <a:r>
              <a:rPr lang="en-US" sz="1000">
                <a:ea typeface="Calibri"/>
                <a:cs typeface="Calibri"/>
              </a:rPr>
              <a:t>This support contract provides the foundation for sustaining the John Deere Immersive Training Platform, the comprehensive immersive simulation environment, and licensing and distribution frameworks to deliver </a:t>
            </a:r>
            <a:r>
              <a:rPr lang="en-US" sz="1000"/>
              <a:t>smooth operations across John Deere’s XR training domains</a:t>
            </a:r>
            <a:r>
              <a:rPr lang="en-US" sz="1000">
                <a:ea typeface="Calibri"/>
                <a:cs typeface="Calibri"/>
              </a:rPr>
              <a:t>.</a:t>
            </a:r>
            <a:r>
              <a:rPr lang="en-US" sz="1000"/>
              <a:t> The program’s long-term stability, responsiveness, and field alignment rely on the structured support outlined in this agreement.</a:t>
            </a:r>
          </a:p>
        </p:txBody>
      </p:sp>
      <p:sp>
        <p:nvSpPr>
          <p:cNvPr id="10" name="Text Placeholder 9" hidden="1">
            <a:extLst>
              <a:ext uri="{FF2B5EF4-FFF2-40B4-BE49-F238E27FC236}">
                <a16:creationId xmlns:a16="http://schemas.microsoft.com/office/drawing/2014/main" id="{6A37AA67-0087-DD1F-5317-8513DA5F8B22}"/>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05454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DB6AD-B5F0-F6C3-54BE-CA07ABAE78B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19AA2C9-D66A-7BCA-1DEF-CB57FD7B00AA}"/>
              </a:ext>
            </a:extLst>
          </p:cNvPr>
          <p:cNvSpPr/>
          <p:nvPr/>
        </p:nvSpPr>
        <p:spPr>
          <a:xfrm>
            <a:off x="0" y="2135493"/>
            <a:ext cx="6858000" cy="6525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690C21A4-D403-6F6D-26A3-D61E74BDFEBD}"/>
              </a:ext>
            </a:extLst>
          </p:cNvPr>
          <p:cNvPicPr>
            <a:picLocks noGrp="1" noChangeAspect="1"/>
          </p:cNvPicPr>
          <p:nvPr>
            <p:ph type="pic" sz="quarter" idx="10"/>
          </p:nvPr>
        </p:nvPicPr>
        <p:blipFill>
          <a:blip r:embed="rId2"/>
          <a:srcRect/>
          <a:stretch/>
        </p:blipFill>
        <p:spPr>
          <a:xfrm>
            <a:off x="0" y="0"/>
            <a:ext cx="6858000" cy="2011680"/>
          </a:xfrm>
        </p:spPr>
      </p:pic>
      <p:sp>
        <p:nvSpPr>
          <p:cNvPr id="12" name="Text Placeholder 11">
            <a:extLst>
              <a:ext uri="{FF2B5EF4-FFF2-40B4-BE49-F238E27FC236}">
                <a16:creationId xmlns:a16="http://schemas.microsoft.com/office/drawing/2014/main" id="{74682435-4006-E26E-5850-55C7536231FE}"/>
              </a:ext>
            </a:extLst>
          </p:cNvPr>
          <p:cNvSpPr>
            <a:spLocks noGrp="1"/>
          </p:cNvSpPr>
          <p:nvPr>
            <p:ph type="body" sz="quarter" idx="16"/>
          </p:nvPr>
        </p:nvSpPr>
        <p:spPr>
          <a:xfrm>
            <a:off x="457200" y="2336378"/>
            <a:ext cx="5957668" cy="6047967"/>
          </a:xfrm>
        </p:spPr>
        <p:txBody>
          <a:bodyPr lIns="0" tIns="0" rIns="0" bIns="0" anchor="t"/>
          <a:lstStyle/>
          <a:p>
            <a:r>
              <a:rPr lang="en-US"/>
              <a:t>ForgeFX will provide twelve (12) months of support and maintenance services for the John Deere Extended Reality Training System. These services will be dedicated to ensuring stability, modernization, and responsiveness to client needs. Support includes both proactive maintenance activities initiated by ForgeFX and reactive issue resolution following Tier 1 validation and escalation by John Deere. Under this agreement, ForgeFX will: </a:t>
            </a:r>
          </a:p>
          <a:p>
            <a:pPr marL="285750" indent="-285750">
              <a:spcBef>
                <a:spcPts val="500"/>
              </a:spcBef>
              <a:spcAft>
                <a:spcPts val="500"/>
              </a:spcAft>
              <a:buClr>
                <a:schemeClr val="accent1"/>
              </a:buClr>
              <a:buFont typeface="Arial" panose="020B0604020202020204" pitchFamily="34" charset="0"/>
              <a:buChar char="•"/>
            </a:pPr>
            <a:r>
              <a:rPr lang="en-US"/>
              <a:t>Allocate up to forty (40) hours of professional services per month, equating to four hundred eighty (480) hours annually.</a:t>
            </a:r>
          </a:p>
          <a:p>
            <a:pPr marL="285750" indent="-285750">
              <a:spcBef>
                <a:spcPts val="500"/>
              </a:spcBef>
              <a:spcAft>
                <a:spcPts val="500"/>
              </a:spcAft>
              <a:buClr>
                <a:schemeClr val="accent1"/>
              </a:buClr>
              <a:buFont typeface="Arial" panose="020B0604020202020204" pitchFamily="34" charset="0"/>
              <a:buChar char="•"/>
            </a:pPr>
            <a:r>
              <a:rPr lang="en-US"/>
              <a:t>Focus efforts on maintaining and strengthening the Training Simulator Program’s existing systems and licensing tool, addressing technical issues, and implementing updates that enhance performance and reliability. Support will also be allocated as needed for John Deere’s distribution program. </a:t>
            </a:r>
          </a:p>
          <a:p>
            <a:pPr marL="285750" indent="-285750">
              <a:spcBef>
                <a:spcPts val="500"/>
              </a:spcBef>
              <a:spcAft>
                <a:spcPts val="500"/>
              </a:spcAft>
              <a:buClr>
                <a:schemeClr val="accent1"/>
              </a:buClr>
              <a:buFont typeface="Arial" panose="020B0604020202020204" pitchFamily="34" charset="0"/>
              <a:buChar char="•"/>
            </a:pPr>
            <a:r>
              <a:rPr lang="en-US"/>
              <a:t>These services are designed to sustain the simulator as a commercially deployable training product and are not solely dependent on customer-reported issues.</a:t>
            </a:r>
          </a:p>
          <a:p>
            <a:pPr marL="285750" indent="-285750">
              <a:spcBef>
                <a:spcPts val="500"/>
              </a:spcBef>
              <a:spcAft>
                <a:spcPts val="500"/>
              </a:spcAft>
              <a:buClr>
                <a:schemeClr val="accent1"/>
              </a:buClr>
              <a:buFont typeface="Arial" panose="020B0604020202020204" pitchFamily="34" charset="0"/>
              <a:buChar char="•"/>
            </a:pPr>
            <a:r>
              <a:rPr lang="en-US"/>
              <a:t>This agreement is limited to maintenance and support activities. Development of new features or major functionality enhancements may be added upon mutual agreement under a separate statement of work.</a:t>
            </a:r>
          </a:p>
          <a:p>
            <a:pPr>
              <a:spcBef>
                <a:spcPts val="500"/>
              </a:spcBef>
              <a:spcAft>
                <a:spcPts val="500"/>
              </a:spcAft>
              <a:buClr>
                <a:schemeClr val="accent1"/>
              </a:buClr>
            </a:pPr>
            <a:endParaRPr lang="en-US" sz="1400"/>
          </a:p>
        </p:txBody>
      </p:sp>
      <p:sp>
        <p:nvSpPr>
          <p:cNvPr id="15" name="HeaderGradient">
            <a:extLst>
              <a:ext uri="{FF2B5EF4-FFF2-40B4-BE49-F238E27FC236}">
                <a16:creationId xmlns:a16="http://schemas.microsoft.com/office/drawing/2014/main" id="{9C101708-A02D-EAD5-19C7-C19A8A7354F4}"/>
              </a:ext>
            </a:extLst>
          </p:cNvPr>
          <p:cNvSpPr/>
          <p:nvPr/>
        </p:nvSpPr>
        <p:spPr>
          <a:xfrm>
            <a:off x="1" y="1159933"/>
            <a:ext cx="6857999" cy="851745"/>
          </a:xfrm>
          <a:prstGeom prst="rect">
            <a:avLst/>
          </a:prstGeom>
          <a:gradFill flip="none" rotWithShape="1">
            <a:gsLst>
              <a:gs pos="0">
                <a:srgbClr val="2E2121">
                  <a:alpha val="63000"/>
                </a:srgbClr>
              </a:gs>
              <a:gs pos="45000">
                <a:srgbClr val="2E2121">
                  <a:alpha val="0"/>
                </a:srgb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HeaderGradient">
            <a:extLst>
              <a:ext uri="{FF2B5EF4-FFF2-40B4-BE49-F238E27FC236}">
                <a16:creationId xmlns:a16="http://schemas.microsoft.com/office/drawing/2014/main" id="{3ECA326E-093A-9C18-87B9-2DB38C7CADA8}"/>
              </a:ext>
            </a:extLst>
          </p:cNvPr>
          <p:cNvSpPr/>
          <p:nvPr/>
        </p:nvSpPr>
        <p:spPr>
          <a:xfrm>
            <a:off x="1" y="503499"/>
            <a:ext cx="6857999" cy="1508181"/>
          </a:xfrm>
          <a:prstGeom prst="rect">
            <a:avLst/>
          </a:prstGeom>
          <a:gradFill flip="none" rotWithShape="1">
            <a:gsLst>
              <a:gs pos="0">
                <a:schemeClr val="tx1">
                  <a:lumMod val="95000"/>
                  <a:lumOff val="5000"/>
                  <a:alpha val="86000"/>
                </a:schemeClr>
              </a:gs>
              <a:gs pos="5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424D599-8B5A-20B9-4CFF-3C0A0D07D2DC}"/>
              </a:ext>
            </a:extLst>
          </p:cNvPr>
          <p:cNvSpPr>
            <a:spLocks noGrp="1"/>
          </p:cNvSpPr>
          <p:nvPr>
            <p:ph type="title"/>
          </p:nvPr>
        </p:nvSpPr>
        <p:spPr/>
        <p:txBody>
          <a:bodyPr/>
          <a:lstStyle/>
          <a:p>
            <a:r>
              <a:rPr lang="en-US">
                <a:solidFill>
                  <a:schemeClr val="bg1"/>
                </a:solidFill>
              </a:rPr>
              <a:t>Scope of Work</a:t>
            </a:r>
          </a:p>
        </p:txBody>
      </p:sp>
    </p:spTree>
    <p:extLst>
      <p:ext uri="{BB962C8B-B14F-4D97-AF65-F5344CB8AC3E}">
        <p14:creationId xmlns:p14="http://schemas.microsoft.com/office/powerpoint/2010/main" val="386979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CD9A8-DAC2-332C-720A-31EAA9207EF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2D0FC5-614A-7DA7-EF3E-81F07CBF4060}"/>
              </a:ext>
            </a:extLst>
          </p:cNvPr>
          <p:cNvSpPr/>
          <p:nvPr/>
        </p:nvSpPr>
        <p:spPr>
          <a:xfrm>
            <a:off x="0" y="2135493"/>
            <a:ext cx="6858000" cy="6525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0BDA3A3E-1038-0415-A781-C310E30D4DA9}"/>
              </a:ext>
            </a:extLst>
          </p:cNvPr>
          <p:cNvPicPr>
            <a:picLocks noGrp="1" noChangeAspect="1"/>
          </p:cNvPicPr>
          <p:nvPr>
            <p:ph type="pic" sz="quarter" idx="10"/>
          </p:nvPr>
        </p:nvPicPr>
        <p:blipFill>
          <a:blip r:embed="rId2"/>
          <a:srcRect/>
          <a:stretch/>
        </p:blipFill>
        <p:spPr>
          <a:xfrm>
            <a:off x="0" y="0"/>
            <a:ext cx="6858000" cy="2011680"/>
          </a:xfrm>
        </p:spPr>
      </p:pic>
      <p:sp>
        <p:nvSpPr>
          <p:cNvPr id="12" name="Text Placeholder 11">
            <a:extLst>
              <a:ext uri="{FF2B5EF4-FFF2-40B4-BE49-F238E27FC236}">
                <a16:creationId xmlns:a16="http://schemas.microsoft.com/office/drawing/2014/main" id="{4E542ACC-44A0-683D-EB2E-1CB29D0679C2}"/>
              </a:ext>
            </a:extLst>
          </p:cNvPr>
          <p:cNvSpPr>
            <a:spLocks noGrp="1"/>
          </p:cNvSpPr>
          <p:nvPr>
            <p:ph type="body" sz="quarter" idx="16"/>
          </p:nvPr>
        </p:nvSpPr>
        <p:spPr>
          <a:xfrm>
            <a:off x="457200" y="2336378"/>
            <a:ext cx="5957668" cy="6047967"/>
          </a:xfrm>
        </p:spPr>
        <p:txBody>
          <a:bodyPr lIns="0" tIns="0" rIns="0" bIns="0" anchor="t"/>
          <a:lstStyle/>
          <a:p>
            <a:pPr>
              <a:buClr>
                <a:schemeClr val="accent1"/>
              </a:buClr>
            </a:pPr>
            <a:r>
              <a:rPr lang="en-US" b="1"/>
              <a:t>Core Maintenance Support</a:t>
            </a:r>
          </a:p>
          <a:p>
            <a:pPr marL="285750" indent="-285750">
              <a:spcBef>
                <a:spcPts val="500"/>
              </a:spcBef>
              <a:spcAft>
                <a:spcPts val="500"/>
              </a:spcAft>
              <a:buClr>
                <a:schemeClr val="accent1"/>
              </a:buClr>
              <a:buFont typeface="Arial" panose="020B0604020202020204" pitchFamily="34" charset="0"/>
              <a:buChar char="•"/>
            </a:pPr>
            <a:r>
              <a:rPr lang="en-US"/>
              <a:t>Collaborate with John Deere stakeholders to validate reported issues, identify and address root causes, prioritize fixes based on operational impact and commercial risk, and confirm resolution.</a:t>
            </a:r>
          </a:p>
          <a:p>
            <a:pPr marL="285750" indent="-285750">
              <a:spcBef>
                <a:spcPts val="500"/>
              </a:spcBef>
              <a:spcAft>
                <a:spcPts val="500"/>
              </a:spcAft>
              <a:buClr>
                <a:schemeClr val="accent1"/>
              </a:buClr>
              <a:buFont typeface="Arial" panose="020B0604020202020204" pitchFamily="34" charset="0"/>
              <a:buChar char="•"/>
            </a:pPr>
            <a:r>
              <a:rPr lang="en-US"/>
              <a:t>Perform quality assurance and regression testing on updates to validate fixes in deployment environments and confirm issue resolution through testing and verification to maintain simulator and licensing tool health.</a:t>
            </a:r>
          </a:p>
          <a:p>
            <a:pPr marL="285750" indent="-285750">
              <a:spcBef>
                <a:spcPts val="500"/>
              </a:spcBef>
              <a:spcAft>
                <a:spcPts val="500"/>
              </a:spcAft>
              <a:buClr>
                <a:schemeClr val="accent1"/>
              </a:buClr>
              <a:buFont typeface="Arial" panose="020B0604020202020204" pitchFamily="34" charset="0"/>
              <a:buChar char="•"/>
            </a:pPr>
            <a:r>
              <a:rPr lang="en-US"/>
              <a:t>Implement targeted simulator and licensing tool maintenance updates that enhance system compatibility, reduce risk, address edge cases encountered in the field, to support and improve long-term reliability of the training program.</a:t>
            </a:r>
          </a:p>
          <a:p>
            <a:pPr marL="285750" indent="-285750">
              <a:spcBef>
                <a:spcPts val="500"/>
              </a:spcBef>
              <a:spcAft>
                <a:spcPts val="500"/>
              </a:spcAft>
              <a:buClr>
                <a:schemeClr val="accent1"/>
              </a:buClr>
              <a:buFont typeface="Arial" panose="020B0604020202020204" pitchFamily="34" charset="0"/>
              <a:buChar char="•"/>
            </a:pPr>
            <a:r>
              <a:rPr lang="en-US"/>
              <a:t>Contribute to the continuity and credibility of the training program by ensuring consistent performance, timely issue resolution, and structured maintenance support.</a:t>
            </a:r>
          </a:p>
          <a:p>
            <a:pPr marL="285750" indent="-285750">
              <a:spcBef>
                <a:spcPts val="500"/>
              </a:spcBef>
              <a:spcAft>
                <a:spcPts val="500"/>
              </a:spcAft>
              <a:buClr>
                <a:schemeClr val="accent1"/>
              </a:buClr>
              <a:buFont typeface="Arial" panose="020B0604020202020204" pitchFamily="34" charset="0"/>
              <a:buChar char="•"/>
            </a:pPr>
            <a:r>
              <a:rPr lang="en-US"/>
              <a:t>Provide ongoing communication with John Deere stakeholders regarding issue status, prioritization, and resolution progress.</a:t>
            </a:r>
          </a:p>
          <a:p>
            <a:pPr marL="285750" indent="-285750">
              <a:spcBef>
                <a:spcPts val="500"/>
              </a:spcBef>
              <a:spcAft>
                <a:spcPts val="500"/>
              </a:spcAft>
              <a:buClr>
                <a:schemeClr val="accent1"/>
              </a:buClr>
              <a:buFont typeface="Arial" panose="020B0604020202020204" pitchFamily="34" charset="0"/>
              <a:buChar char="•"/>
            </a:pPr>
            <a:r>
              <a:rPr lang="en-US"/>
              <a:t>Remain available to reprioritize or expedite efforts in response to urgent issues or other critical needs identified by John Deere.</a:t>
            </a:r>
          </a:p>
          <a:p>
            <a:pPr marL="285750" indent="-285750">
              <a:spcBef>
                <a:spcPts val="500"/>
              </a:spcBef>
              <a:spcAft>
                <a:spcPts val="500"/>
              </a:spcAft>
              <a:buClr>
                <a:schemeClr val="accent1"/>
              </a:buClr>
              <a:buFont typeface="Arial" panose="020B0604020202020204" pitchFamily="34" charset="0"/>
              <a:buChar char="•"/>
            </a:pPr>
            <a:r>
              <a:rPr lang="en-US"/>
              <a:t>Provide ongoing engineering oversight to ensure continuity and long-term reliability of the simulator platform and licensing tool, including stewardship of the simulator codebase to maintain long-term maintainability, stability, and scalability.  </a:t>
            </a:r>
          </a:p>
        </p:txBody>
      </p:sp>
      <p:sp>
        <p:nvSpPr>
          <p:cNvPr id="15" name="HeaderGradient">
            <a:extLst>
              <a:ext uri="{FF2B5EF4-FFF2-40B4-BE49-F238E27FC236}">
                <a16:creationId xmlns:a16="http://schemas.microsoft.com/office/drawing/2014/main" id="{EBB787B1-4CF4-CD0E-C8D0-B1E5A13147EA}"/>
              </a:ext>
            </a:extLst>
          </p:cNvPr>
          <p:cNvSpPr/>
          <p:nvPr/>
        </p:nvSpPr>
        <p:spPr>
          <a:xfrm>
            <a:off x="1" y="1159933"/>
            <a:ext cx="6857999" cy="851745"/>
          </a:xfrm>
          <a:prstGeom prst="rect">
            <a:avLst/>
          </a:prstGeom>
          <a:gradFill flip="none" rotWithShape="1">
            <a:gsLst>
              <a:gs pos="0">
                <a:srgbClr val="2E2121">
                  <a:alpha val="63000"/>
                </a:srgbClr>
              </a:gs>
              <a:gs pos="45000">
                <a:srgbClr val="2E2121">
                  <a:alpha val="0"/>
                </a:srgb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HeaderGradient">
            <a:extLst>
              <a:ext uri="{FF2B5EF4-FFF2-40B4-BE49-F238E27FC236}">
                <a16:creationId xmlns:a16="http://schemas.microsoft.com/office/drawing/2014/main" id="{6E86F07D-C8C7-7071-F8AD-CE30A2D2323E}"/>
              </a:ext>
            </a:extLst>
          </p:cNvPr>
          <p:cNvSpPr/>
          <p:nvPr/>
        </p:nvSpPr>
        <p:spPr>
          <a:xfrm>
            <a:off x="1" y="503499"/>
            <a:ext cx="6857999" cy="1508181"/>
          </a:xfrm>
          <a:prstGeom prst="rect">
            <a:avLst/>
          </a:prstGeom>
          <a:gradFill flip="none" rotWithShape="1">
            <a:gsLst>
              <a:gs pos="0">
                <a:schemeClr val="tx1">
                  <a:lumMod val="95000"/>
                  <a:lumOff val="5000"/>
                  <a:alpha val="86000"/>
                </a:schemeClr>
              </a:gs>
              <a:gs pos="5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E7E26393-4DE5-0BAF-8248-D486D3D44428}"/>
              </a:ext>
            </a:extLst>
          </p:cNvPr>
          <p:cNvSpPr>
            <a:spLocks noGrp="1"/>
          </p:cNvSpPr>
          <p:nvPr>
            <p:ph type="title"/>
          </p:nvPr>
        </p:nvSpPr>
        <p:spPr/>
        <p:txBody>
          <a:bodyPr/>
          <a:lstStyle/>
          <a:p>
            <a:r>
              <a:rPr lang="en-US">
                <a:solidFill>
                  <a:schemeClr val="bg1"/>
                </a:solidFill>
              </a:rPr>
              <a:t>Scope of Work</a:t>
            </a:r>
          </a:p>
        </p:txBody>
      </p:sp>
    </p:spTree>
    <p:extLst>
      <p:ext uri="{BB962C8B-B14F-4D97-AF65-F5344CB8AC3E}">
        <p14:creationId xmlns:p14="http://schemas.microsoft.com/office/powerpoint/2010/main" val="3263972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EA68C-BC04-23B5-B9D1-C23C6F0FB0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9AE21E4-5CD5-FDA7-0C6C-1B66D73AF499}"/>
              </a:ext>
            </a:extLst>
          </p:cNvPr>
          <p:cNvSpPr/>
          <p:nvPr/>
        </p:nvSpPr>
        <p:spPr>
          <a:xfrm>
            <a:off x="0" y="2135493"/>
            <a:ext cx="6858000" cy="6525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7F8FA4B7-2441-8363-10FA-DDA3438392A7}"/>
              </a:ext>
            </a:extLst>
          </p:cNvPr>
          <p:cNvPicPr>
            <a:picLocks noGrp="1" noChangeAspect="1"/>
          </p:cNvPicPr>
          <p:nvPr>
            <p:ph type="pic" sz="quarter" idx="10"/>
          </p:nvPr>
        </p:nvPicPr>
        <p:blipFill>
          <a:blip r:embed="rId2"/>
          <a:srcRect/>
          <a:stretch/>
        </p:blipFill>
        <p:spPr>
          <a:xfrm>
            <a:off x="0" y="0"/>
            <a:ext cx="6858000" cy="2011680"/>
          </a:xfrm>
        </p:spPr>
      </p:pic>
      <p:sp>
        <p:nvSpPr>
          <p:cNvPr id="12" name="Text Placeholder 11">
            <a:extLst>
              <a:ext uri="{FF2B5EF4-FFF2-40B4-BE49-F238E27FC236}">
                <a16:creationId xmlns:a16="http://schemas.microsoft.com/office/drawing/2014/main" id="{C81C8A20-5CD4-8224-1EFD-9E36F3898B62}"/>
              </a:ext>
            </a:extLst>
          </p:cNvPr>
          <p:cNvSpPr>
            <a:spLocks noGrp="1"/>
          </p:cNvSpPr>
          <p:nvPr>
            <p:ph type="body" sz="quarter" idx="16"/>
          </p:nvPr>
        </p:nvSpPr>
        <p:spPr>
          <a:xfrm>
            <a:off x="457200" y="2336378"/>
            <a:ext cx="5957668" cy="6047967"/>
          </a:xfrm>
        </p:spPr>
        <p:txBody>
          <a:bodyPr lIns="0" tIns="0" rIns="0" bIns="0" anchor="t"/>
          <a:lstStyle/>
          <a:p>
            <a:pPr>
              <a:buClr>
                <a:schemeClr val="accent1"/>
              </a:buClr>
            </a:pPr>
            <a:r>
              <a:rPr lang="en-US" b="1">
                <a:latin typeface="Calibri"/>
                <a:ea typeface="Calibri"/>
                <a:cs typeface="Calibri"/>
              </a:rPr>
              <a:t>XR Distribution Framework </a:t>
            </a:r>
          </a:p>
          <a:p>
            <a:pPr marL="285750" indent="-285750">
              <a:buClr>
                <a:schemeClr val="accent1"/>
              </a:buClr>
              <a:buFont typeface="Arial" panose="020B0604020202020204" pitchFamily="34" charset="0"/>
              <a:buChar char="•"/>
            </a:pPr>
            <a:r>
              <a:rPr lang="en-US">
                <a:latin typeface="Calibri"/>
                <a:ea typeface="Calibri"/>
                <a:cs typeface="Calibri"/>
              </a:rPr>
              <a:t>Liaise with XR platform providers (e.g., device manufacturers, MDM solutions, and content distribution frameworks) to ensure compatibility, performance alignment, and timely issue resolution.</a:t>
            </a:r>
          </a:p>
          <a:p>
            <a:pPr marL="285750" indent="-285750">
              <a:spcBef>
                <a:spcPts val="500"/>
              </a:spcBef>
              <a:spcAft>
                <a:spcPts val="500"/>
              </a:spcAft>
              <a:buClr>
                <a:schemeClr val="accent1"/>
              </a:buClr>
              <a:buFont typeface="Arial" panose="020B0604020202020204" pitchFamily="34" charset="0"/>
              <a:buChar char="•"/>
            </a:pPr>
            <a:r>
              <a:rPr lang="en-US"/>
              <a:t>Provide technical advisory support related to the configuration and deployment of XR training solutions, including guidance on integration with enterprise device management platforms (MDMs) and alignment with John Deere’s IT and distribution environments.</a:t>
            </a:r>
          </a:p>
          <a:p>
            <a:pPr marL="285750" indent="-285750">
              <a:spcBef>
                <a:spcPts val="500"/>
              </a:spcBef>
              <a:spcAft>
                <a:spcPts val="500"/>
              </a:spcAft>
              <a:buClr>
                <a:schemeClr val="accent1"/>
              </a:buClr>
              <a:buFont typeface="Arial" panose="020B0604020202020204" pitchFamily="34" charset="0"/>
              <a:buChar char="•"/>
            </a:pPr>
            <a:r>
              <a:rPr lang="en-US">
                <a:latin typeface="Calibri"/>
                <a:ea typeface="Calibri"/>
                <a:cs typeface="Calibri"/>
              </a:rPr>
              <a:t>Support John Deere’s XR program by advising on industry best practices, headset procurement pathways, reseller coordination, and deployment logistics.</a:t>
            </a:r>
            <a:endParaRPr lang="en-US"/>
          </a:p>
          <a:p>
            <a:pPr marL="285750" indent="-285750">
              <a:spcBef>
                <a:spcPts val="500"/>
              </a:spcBef>
              <a:spcAft>
                <a:spcPts val="500"/>
              </a:spcAft>
              <a:buClr>
                <a:schemeClr val="accent1"/>
              </a:buClr>
              <a:buFont typeface="Arial" panose="020B0604020202020204" pitchFamily="34" charset="0"/>
              <a:buChar char="•"/>
            </a:pPr>
            <a:r>
              <a:rPr lang="en-US">
                <a:latin typeface="Calibri"/>
                <a:ea typeface="Calibri"/>
                <a:cs typeface="Calibri"/>
              </a:rPr>
              <a:t>Assist with enabling operational features in the MDM environment such as device home environment configuration, content casting, remote updates, standardized setup, and device health optimization across global teams.</a:t>
            </a:r>
            <a:endParaRPr lang="en-US"/>
          </a:p>
          <a:p>
            <a:pPr marL="285750" indent="-285750">
              <a:spcBef>
                <a:spcPts val="500"/>
              </a:spcBef>
              <a:spcAft>
                <a:spcPts val="500"/>
              </a:spcAft>
              <a:buClr>
                <a:schemeClr val="accent1"/>
              </a:buClr>
              <a:buFont typeface="Arial" panose="020B0604020202020204" pitchFamily="34" charset="0"/>
              <a:buChar char="•"/>
            </a:pPr>
            <a:r>
              <a:rPr lang="en-US">
                <a:latin typeface="Calibri"/>
                <a:ea typeface="Calibri"/>
                <a:cs typeface="Calibri"/>
              </a:rPr>
              <a:t>Assist with high-level escalations related to enterprise deployment and accessibility in coordination with John Deere stakeholders and third-party service providers as needed.</a:t>
            </a:r>
          </a:p>
          <a:p>
            <a:pPr marL="285750" indent="-285750">
              <a:spcBef>
                <a:spcPts val="500"/>
              </a:spcBef>
              <a:spcAft>
                <a:spcPts val="500"/>
              </a:spcAft>
              <a:buClr>
                <a:schemeClr val="accent1"/>
              </a:buClr>
              <a:buFont typeface="Arial" panose="020B0604020202020204" pitchFamily="34" charset="0"/>
              <a:buChar char="•"/>
            </a:pPr>
            <a:r>
              <a:rPr lang="en-US"/>
              <a:t>Provide advisory support on simulator behavior within managed device environments, including coordination with John Deere stakeholders and provisioning partners.</a:t>
            </a:r>
          </a:p>
          <a:p>
            <a:pPr marL="285750" indent="-285750">
              <a:spcBef>
                <a:spcPts val="500"/>
              </a:spcBef>
              <a:spcAft>
                <a:spcPts val="500"/>
              </a:spcAft>
              <a:buClr>
                <a:schemeClr val="accent1"/>
              </a:buClr>
              <a:buFont typeface="Arial" panose="020B0604020202020204" pitchFamily="34" charset="0"/>
              <a:buChar char="•"/>
            </a:pPr>
            <a:r>
              <a:rPr lang="en-US">
                <a:latin typeface="Calibri"/>
                <a:ea typeface="Calibri"/>
                <a:cs typeface="Calibri"/>
              </a:rPr>
              <a:t>Provide strategic guidance on XR program scalability, long-term platform alignment, and best practices for enterprise training deployments.</a:t>
            </a:r>
          </a:p>
          <a:p>
            <a:pPr>
              <a:spcBef>
                <a:spcPts val="500"/>
              </a:spcBef>
              <a:spcAft>
                <a:spcPts val="500"/>
              </a:spcAft>
              <a:buClr>
                <a:schemeClr val="accent1"/>
              </a:buClr>
            </a:pPr>
            <a:r>
              <a:rPr lang="en-US"/>
              <a:t>ForgeFX will provide advisory and escalation-based support related to XR distribution only to the extent such support affects simulator compatibility, performance, and operation within managed enterprise environments. ForgeFX’s role does not include direct MDM administration, device provisioning, fulfillment, hardware setup, logistics, or other operational deployment tasks, which are the responsibility of John Deere and its designated MDM, provisioning, and distribution partners.</a:t>
            </a:r>
            <a:endParaRPr lang="en-US" b="1">
              <a:latin typeface="Calibri"/>
              <a:ea typeface="Calibri"/>
              <a:cs typeface="Calibri"/>
            </a:endParaRPr>
          </a:p>
          <a:p>
            <a:pPr marL="285750" indent="-285750">
              <a:spcBef>
                <a:spcPts val="500"/>
              </a:spcBef>
              <a:spcAft>
                <a:spcPts val="500"/>
              </a:spcAft>
              <a:buClr>
                <a:schemeClr val="accent1"/>
              </a:buClr>
              <a:buFont typeface="Arial" panose="020B0604020202020204" pitchFamily="34" charset="0"/>
              <a:buChar char="•"/>
            </a:pPr>
            <a:endParaRPr lang="en-US">
              <a:latin typeface="Calibri"/>
              <a:ea typeface="Calibri"/>
              <a:cs typeface="Calibri"/>
            </a:endParaRPr>
          </a:p>
          <a:p>
            <a:pPr>
              <a:spcBef>
                <a:spcPts val="500"/>
              </a:spcBef>
              <a:spcAft>
                <a:spcPts val="500"/>
              </a:spcAft>
              <a:buClr>
                <a:schemeClr val="accent1"/>
              </a:buClr>
            </a:pPr>
            <a:endParaRPr lang="en-US" sz="1400">
              <a:latin typeface="Calibri"/>
              <a:ea typeface="Calibri"/>
              <a:cs typeface="Calibri"/>
            </a:endParaRPr>
          </a:p>
        </p:txBody>
      </p:sp>
      <p:sp>
        <p:nvSpPr>
          <p:cNvPr id="15" name="HeaderGradient">
            <a:extLst>
              <a:ext uri="{FF2B5EF4-FFF2-40B4-BE49-F238E27FC236}">
                <a16:creationId xmlns:a16="http://schemas.microsoft.com/office/drawing/2014/main" id="{15853487-9A69-5507-539F-4716BC4172DF}"/>
              </a:ext>
            </a:extLst>
          </p:cNvPr>
          <p:cNvSpPr/>
          <p:nvPr/>
        </p:nvSpPr>
        <p:spPr>
          <a:xfrm>
            <a:off x="1" y="1159933"/>
            <a:ext cx="6857999" cy="851745"/>
          </a:xfrm>
          <a:prstGeom prst="rect">
            <a:avLst/>
          </a:prstGeom>
          <a:gradFill flip="none" rotWithShape="1">
            <a:gsLst>
              <a:gs pos="0">
                <a:srgbClr val="2E2121">
                  <a:alpha val="63000"/>
                </a:srgbClr>
              </a:gs>
              <a:gs pos="45000">
                <a:srgbClr val="2E2121">
                  <a:alpha val="0"/>
                </a:srgb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HeaderGradient">
            <a:extLst>
              <a:ext uri="{FF2B5EF4-FFF2-40B4-BE49-F238E27FC236}">
                <a16:creationId xmlns:a16="http://schemas.microsoft.com/office/drawing/2014/main" id="{862D4DA6-3A21-DDFC-4612-E57D29167668}"/>
              </a:ext>
            </a:extLst>
          </p:cNvPr>
          <p:cNvSpPr/>
          <p:nvPr/>
        </p:nvSpPr>
        <p:spPr>
          <a:xfrm>
            <a:off x="1" y="503499"/>
            <a:ext cx="6857999" cy="1508181"/>
          </a:xfrm>
          <a:prstGeom prst="rect">
            <a:avLst/>
          </a:prstGeom>
          <a:gradFill flip="none" rotWithShape="1">
            <a:gsLst>
              <a:gs pos="0">
                <a:schemeClr val="tx1">
                  <a:lumMod val="95000"/>
                  <a:lumOff val="5000"/>
                  <a:alpha val="86000"/>
                </a:schemeClr>
              </a:gs>
              <a:gs pos="5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FDBA2AB5-8C95-4513-C6E2-677466BE1B8B}"/>
              </a:ext>
            </a:extLst>
          </p:cNvPr>
          <p:cNvSpPr>
            <a:spLocks noGrp="1"/>
          </p:cNvSpPr>
          <p:nvPr>
            <p:ph type="title"/>
          </p:nvPr>
        </p:nvSpPr>
        <p:spPr/>
        <p:txBody>
          <a:bodyPr/>
          <a:lstStyle/>
          <a:p>
            <a:r>
              <a:rPr lang="en-US">
                <a:solidFill>
                  <a:schemeClr val="bg1"/>
                </a:solidFill>
              </a:rPr>
              <a:t>Scope of Work</a:t>
            </a:r>
          </a:p>
        </p:txBody>
      </p:sp>
    </p:spTree>
    <p:extLst>
      <p:ext uri="{BB962C8B-B14F-4D97-AF65-F5344CB8AC3E}">
        <p14:creationId xmlns:p14="http://schemas.microsoft.com/office/powerpoint/2010/main" val="328780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EB730-9FE8-663C-0D23-0DFE9B0FB77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FD183EC0-88E1-33EA-4735-35339B1C88CE}"/>
              </a:ext>
            </a:extLst>
          </p:cNvPr>
          <p:cNvPicPr>
            <a:picLocks noGrp="1" noChangeAspect="1"/>
          </p:cNvPicPr>
          <p:nvPr>
            <p:ph type="pic" sz="quarter" idx="10"/>
          </p:nvPr>
        </p:nvPicPr>
        <p:blipFill>
          <a:blip r:embed="rId2"/>
          <a:srcRect/>
          <a:stretch/>
        </p:blipFill>
        <p:spPr>
          <a:xfrm>
            <a:off x="0" y="0"/>
            <a:ext cx="6858000" cy="2011680"/>
          </a:xfrm>
        </p:spPr>
      </p:pic>
      <p:sp>
        <p:nvSpPr>
          <p:cNvPr id="12" name="Text Placeholder 11">
            <a:extLst>
              <a:ext uri="{FF2B5EF4-FFF2-40B4-BE49-F238E27FC236}">
                <a16:creationId xmlns:a16="http://schemas.microsoft.com/office/drawing/2014/main" id="{CAD85C2C-08E0-BA31-3184-0162058D623A}"/>
              </a:ext>
            </a:extLst>
          </p:cNvPr>
          <p:cNvSpPr>
            <a:spLocks noGrp="1"/>
          </p:cNvSpPr>
          <p:nvPr>
            <p:ph type="body" sz="quarter" idx="16"/>
          </p:nvPr>
        </p:nvSpPr>
        <p:spPr>
          <a:xfrm>
            <a:off x="383296" y="2300036"/>
            <a:ext cx="6091408" cy="6454765"/>
          </a:xfrm>
        </p:spPr>
        <p:txBody>
          <a:bodyPr lIns="0" tIns="0" rIns="0" bIns="0" anchor="t"/>
          <a:lstStyle/>
          <a:p>
            <a:pPr>
              <a:spcBef>
                <a:spcPts val="0"/>
              </a:spcBef>
            </a:pPr>
            <a:r>
              <a:rPr lang="en-US" b="1"/>
              <a:t>Billing</a:t>
            </a:r>
            <a:endParaRPr lang="en-US"/>
          </a:p>
          <a:p>
            <a:pPr>
              <a:spcBef>
                <a:spcPts val="0"/>
              </a:spcBef>
              <a:spcAft>
                <a:spcPts val="0"/>
              </a:spcAft>
            </a:pPr>
            <a:r>
              <a:rPr lang="en-US" err="1">
                <a:latin typeface="Calibri"/>
                <a:ea typeface="Calibri"/>
                <a:cs typeface="Calibri"/>
              </a:rPr>
              <a:t>ForgeFX</a:t>
            </a:r>
            <a:r>
              <a:rPr lang="en-US" dirty="0">
                <a:latin typeface="Calibri"/>
                <a:ea typeface="Calibri"/>
                <a:cs typeface="Calibri"/>
              </a:rPr>
              <a:t> will invoice a fixed monthly fee of $7,400, representing up to forty (40) hours of support </a:t>
            </a:r>
            <a:r>
              <a:rPr lang="en-US">
                <a:latin typeface="Calibri"/>
                <a:ea typeface="Calibri"/>
                <a:cs typeface="Calibri"/>
              </a:rPr>
              <a:t>services at a rate of $185 per hour. </a:t>
            </a:r>
            <a:r>
              <a:rPr lang="en-US" dirty="0">
                <a:latin typeface="Calibri"/>
                <a:ea typeface="Calibri"/>
                <a:cs typeface="Calibri"/>
              </a:rPr>
              <a:t> The total annual contract value for a 12-month period is $88,800.</a:t>
            </a:r>
            <a:endParaRPr lang="en-US"/>
          </a:p>
          <a:p>
            <a:r>
              <a:rPr lang="en-US" b="1">
                <a:latin typeface="Calibri"/>
                <a:ea typeface="Calibri"/>
                <a:cs typeface="Calibri"/>
              </a:rPr>
              <a:t>Monthly Usage and Rollover</a:t>
            </a:r>
            <a:br>
              <a:rPr lang="en-US"/>
            </a:br>
            <a:r>
              <a:rPr lang="en-US">
                <a:latin typeface="Calibri"/>
                <a:ea typeface="Calibri"/>
                <a:cs typeface="Calibri"/>
              </a:rPr>
              <a:t>Support hours are tracked monthly against the 40-hour allocation. </a:t>
            </a:r>
          </a:p>
          <a:p>
            <a:pPr marL="171450" indent="-171450">
              <a:lnSpc>
                <a:spcPct val="100000"/>
              </a:lnSpc>
              <a:spcBef>
                <a:spcPts val="0"/>
              </a:spcBef>
              <a:spcAft>
                <a:spcPts val="0"/>
              </a:spcAft>
              <a:buClr>
                <a:srgbClr val="F6B104"/>
              </a:buClr>
              <a:buFont typeface="Arial" panose="020B0604020202020204" pitchFamily="34" charset="0"/>
              <a:buChar char="•"/>
            </a:pPr>
            <a:r>
              <a:rPr lang="en-US" dirty="0">
                <a:latin typeface="Calibri"/>
                <a:ea typeface="Calibri"/>
                <a:cs typeface="Calibri"/>
              </a:rPr>
              <a:t>If fewer than 40 hours are used in a given month, the unused hours will roll forward into a cumulative bank. </a:t>
            </a:r>
          </a:p>
          <a:p>
            <a:pPr marL="171450" indent="-171450">
              <a:lnSpc>
                <a:spcPct val="100000"/>
              </a:lnSpc>
              <a:spcBef>
                <a:spcPts val="0"/>
              </a:spcBef>
              <a:spcAft>
                <a:spcPts val="0"/>
              </a:spcAft>
              <a:buClr>
                <a:srgbClr val="F6B104"/>
              </a:buClr>
              <a:buFont typeface="Arial" panose="020B0604020202020204" pitchFamily="34" charset="0"/>
              <a:buChar char="•"/>
            </a:pPr>
            <a:r>
              <a:rPr lang="en-US"/>
              <a:t>The rollover bank is capped at a maximum of 100 hours. Any hours exceeding this cap will expire and will not be carried forward. </a:t>
            </a:r>
          </a:p>
          <a:p>
            <a:r>
              <a:rPr lang="en-US" b="1">
                <a:latin typeface="Calibri"/>
                <a:ea typeface="Calibri"/>
                <a:cs typeface="Calibri"/>
              </a:rPr>
              <a:t>Application of Hours</a:t>
            </a:r>
            <a:br>
              <a:rPr lang="en-US"/>
            </a:br>
            <a:r>
              <a:rPr lang="en-US">
                <a:latin typeface="Calibri"/>
                <a:ea typeface="Calibri"/>
                <a:cs typeface="Calibri"/>
              </a:rPr>
              <a:t>In months where support usage exceeds 40 hours:</a:t>
            </a:r>
          </a:p>
          <a:p>
            <a:pPr marL="171450" indent="-171450">
              <a:lnSpc>
                <a:spcPct val="100000"/>
              </a:lnSpc>
              <a:spcBef>
                <a:spcPts val="0"/>
              </a:spcBef>
              <a:spcAft>
                <a:spcPts val="0"/>
              </a:spcAft>
              <a:buClr>
                <a:srgbClr val="F6B104"/>
              </a:buClr>
              <a:buFont typeface="Arial" panose="020B0604020202020204" pitchFamily="34" charset="0"/>
              <a:buChar char="•"/>
            </a:pPr>
            <a:r>
              <a:rPr lang="en-US"/>
              <a:t>Available rollover hours will be applied first to cover the overage. </a:t>
            </a:r>
          </a:p>
          <a:p>
            <a:pPr marL="171450" indent="-171450">
              <a:lnSpc>
                <a:spcPct val="100000"/>
              </a:lnSpc>
              <a:spcBef>
                <a:spcPts val="0"/>
              </a:spcBef>
              <a:spcAft>
                <a:spcPts val="0"/>
              </a:spcAft>
              <a:buClr>
                <a:srgbClr val="F6B104"/>
              </a:buClr>
              <a:buFont typeface="Arial" panose="020B0604020202020204" pitchFamily="34" charset="0"/>
              <a:buChar char="•"/>
            </a:pPr>
            <a:r>
              <a:rPr lang="en-US" dirty="0">
                <a:latin typeface="Calibri"/>
                <a:ea typeface="Calibri"/>
                <a:cs typeface="Calibri"/>
              </a:rPr>
              <a:t>Once rollover hours are exhausted, any additional work will require prior approval under the Additional Hours provision below. </a:t>
            </a:r>
          </a:p>
          <a:p>
            <a:r>
              <a:rPr lang="en-US" b="1" dirty="0">
                <a:latin typeface="Calibri"/>
                <a:ea typeface="Calibri"/>
                <a:cs typeface="Calibri"/>
              </a:rPr>
              <a:t>End of Term</a:t>
            </a:r>
            <a:br>
              <a:rPr lang="en-US"/>
            </a:br>
            <a:r>
              <a:rPr lang="en-US" dirty="0">
                <a:latin typeface="Calibri"/>
                <a:ea typeface="Calibri"/>
                <a:cs typeface="Calibri"/>
              </a:rPr>
              <a:t>Any unused rollover hours remaining at the end of the twelve-month term will expire and will not be refunded or carried into a subsequent agreement unless otherwise agreed in writing.</a:t>
            </a:r>
          </a:p>
          <a:p>
            <a:r>
              <a:rPr lang="en-US" b="1" dirty="0">
                <a:latin typeface="Calibri"/>
                <a:ea typeface="Calibri"/>
                <a:cs typeface="Calibri"/>
              </a:rPr>
              <a:t>Reporting</a:t>
            </a:r>
            <a:br>
              <a:rPr lang="en-US"/>
            </a:br>
            <a:r>
              <a:rPr lang="en-US" dirty="0" err="1">
                <a:latin typeface="Calibri"/>
                <a:ea typeface="Calibri"/>
                <a:cs typeface="Calibri"/>
              </a:rPr>
              <a:t>ForgeFX</a:t>
            </a:r>
            <a:r>
              <a:rPr lang="en-US" dirty="0">
                <a:latin typeface="Calibri"/>
                <a:ea typeface="Calibri"/>
                <a:cs typeface="Calibri"/>
              </a:rPr>
              <a:t> will provide a monthly report detailing: Hours consumed during the month, cumulative hours used to date, remaining base allocation, and available rollover balance (up to 100 hours)</a:t>
            </a:r>
          </a:p>
          <a:p>
            <a:pPr marL="171450" indent="-171450">
              <a:lnSpc>
                <a:spcPct val="100000"/>
              </a:lnSpc>
              <a:spcBef>
                <a:spcPts val="0"/>
              </a:spcBef>
              <a:spcAft>
                <a:spcPts val="0"/>
              </a:spcAft>
              <a:buFont typeface="Arial" panose="020B0604020202020204" pitchFamily="34" charset="0"/>
              <a:buChar char="•"/>
            </a:pPr>
            <a:endParaRPr lang="en-US"/>
          </a:p>
          <a:p>
            <a:endParaRPr lang="en-US"/>
          </a:p>
        </p:txBody>
      </p:sp>
      <p:sp>
        <p:nvSpPr>
          <p:cNvPr id="15" name="HeaderGradient">
            <a:extLst>
              <a:ext uri="{FF2B5EF4-FFF2-40B4-BE49-F238E27FC236}">
                <a16:creationId xmlns:a16="http://schemas.microsoft.com/office/drawing/2014/main" id="{866FEEFE-A711-CEB6-8194-D8B7EEAC43E2}"/>
              </a:ext>
            </a:extLst>
          </p:cNvPr>
          <p:cNvSpPr/>
          <p:nvPr/>
        </p:nvSpPr>
        <p:spPr>
          <a:xfrm>
            <a:off x="1" y="1159933"/>
            <a:ext cx="6857999" cy="851745"/>
          </a:xfrm>
          <a:prstGeom prst="rect">
            <a:avLst/>
          </a:prstGeom>
          <a:gradFill flip="none" rotWithShape="1">
            <a:gsLst>
              <a:gs pos="0">
                <a:srgbClr val="2E2121">
                  <a:alpha val="63000"/>
                </a:srgbClr>
              </a:gs>
              <a:gs pos="45000">
                <a:srgbClr val="2E2121">
                  <a:alpha val="0"/>
                </a:srgb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HeaderGradient">
            <a:extLst>
              <a:ext uri="{FF2B5EF4-FFF2-40B4-BE49-F238E27FC236}">
                <a16:creationId xmlns:a16="http://schemas.microsoft.com/office/drawing/2014/main" id="{05C42938-D604-A484-6EEA-F3806B7D5F85}"/>
              </a:ext>
            </a:extLst>
          </p:cNvPr>
          <p:cNvSpPr/>
          <p:nvPr/>
        </p:nvSpPr>
        <p:spPr>
          <a:xfrm>
            <a:off x="1" y="503499"/>
            <a:ext cx="6857999" cy="1508181"/>
          </a:xfrm>
          <a:prstGeom prst="rect">
            <a:avLst/>
          </a:prstGeom>
          <a:gradFill flip="none" rotWithShape="1">
            <a:gsLst>
              <a:gs pos="0">
                <a:schemeClr val="tx1">
                  <a:lumMod val="95000"/>
                  <a:lumOff val="5000"/>
                  <a:alpha val="86000"/>
                </a:schemeClr>
              </a:gs>
              <a:gs pos="5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55A6A79-283E-2F91-C32F-CA3645CF9294}"/>
              </a:ext>
            </a:extLst>
          </p:cNvPr>
          <p:cNvSpPr>
            <a:spLocks noGrp="1"/>
          </p:cNvSpPr>
          <p:nvPr>
            <p:ph type="title"/>
          </p:nvPr>
        </p:nvSpPr>
        <p:spPr/>
        <p:txBody>
          <a:bodyPr/>
          <a:lstStyle/>
          <a:p>
            <a:r>
              <a:rPr lang="en-US">
                <a:solidFill>
                  <a:schemeClr val="bg1"/>
                </a:solidFill>
              </a:rPr>
              <a:t>Cost And Billing</a:t>
            </a:r>
          </a:p>
        </p:txBody>
      </p:sp>
    </p:spTree>
    <p:extLst>
      <p:ext uri="{BB962C8B-B14F-4D97-AF65-F5344CB8AC3E}">
        <p14:creationId xmlns:p14="http://schemas.microsoft.com/office/powerpoint/2010/main" val="4078956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AD54B-BC8C-F900-B104-1A1D2144C686}"/>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615D2C-B485-C1B0-805F-708231F7D7AB}"/>
              </a:ext>
            </a:extLst>
          </p:cNvPr>
          <p:cNvPicPr>
            <a:picLocks noGrp="1" noChangeAspect="1"/>
          </p:cNvPicPr>
          <p:nvPr>
            <p:ph type="pic" sz="quarter" idx="10"/>
          </p:nvPr>
        </p:nvPicPr>
        <p:blipFill>
          <a:blip r:embed="rId2"/>
          <a:srcRect/>
          <a:stretch/>
        </p:blipFill>
        <p:spPr>
          <a:xfrm>
            <a:off x="0" y="0"/>
            <a:ext cx="6858000" cy="2011680"/>
          </a:xfrm>
        </p:spPr>
      </p:pic>
      <p:sp>
        <p:nvSpPr>
          <p:cNvPr id="7" name="patch">
            <a:extLst>
              <a:ext uri="{FF2B5EF4-FFF2-40B4-BE49-F238E27FC236}">
                <a16:creationId xmlns:a16="http://schemas.microsoft.com/office/drawing/2014/main" id="{AE389545-2988-C4B9-A5F3-A10A6263CA37}"/>
              </a:ext>
            </a:extLst>
          </p:cNvPr>
          <p:cNvSpPr>
            <a:spLocks noGrp="1" noRot="1" noMove="1" noResize="1" noEditPoints="1" noAdjustHandles="1" noChangeArrowheads="1" noChangeShapeType="1"/>
          </p:cNvSpPr>
          <p:nvPr/>
        </p:nvSpPr>
        <p:spPr>
          <a:xfrm>
            <a:off x="2207941" y="2193073"/>
            <a:ext cx="200722" cy="13232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4B95FFE7-875F-F3D0-CDC1-8C4D0955C391}"/>
              </a:ext>
            </a:extLst>
          </p:cNvPr>
          <p:cNvSpPr>
            <a:spLocks noGrp="1"/>
          </p:cNvSpPr>
          <p:nvPr>
            <p:ph type="body" sz="quarter" idx="16"/>
          </p:nvPr>
        </p:nvSpPr>
        <p:spPr>
          <a:xfrm>
            <a:off x="457200" y="2103118"/>
            <a:ext cx="5943600" cy="6596381"/>
          </a:xfrm>
        </p:spPr>
        <p:txBody>
          <a:bodyPr/>
          <a:lstStyle/>
          <a:p>
            <a:r>
              <a:rPr lang="en-US"/>
              <a:t>Under this proposal ForgeFX offers to provide John Deere with Tier 2 support for specialized activities relating to the smooth operation of the simulator, licensing tool, and overarching distribution program. </a:t>
            </a:r>
          </a:p>
          <a:p>
            <a:r>
              <a:rPr lang="en-US"/>
              <a:t>For the purposes of this proposal, support services for the John Deere Extended Reality Training System are organized into the following tiers to clearly define roles and responsibilities across all participating parties.</a:t>
            </a:r>
          </a:p>
          <a:p>
            <a:pPr>
              <a:spcBef>
                <a:spcPts val="600"/>
              </a:spcBef>
              <a:spcAft>
                <a:spcPts val="0"/>
              </a:spcAft>
            </a:pPr>
            <a:r>
              <a:rPr lang="en-US" sz="1400" b="1">
                <a:solidFill>
                  <a:schemeClr val="bg1">
                    <a:lumMod val="50000"/>
                  </a:schemeClr>
                </a:solidFill>
              </a:rPr>
              <a:t>Tier 1 Support</a:t>
            </a:r>
            <a:endParaRPr lang="en-US" b="1">
              <a:solidFill>
                <a:schemeClr val="bg1">
                  <a:lumMod val="50000"/>
                </a:schemeClr>
              </a:solidFill>
            </a:endParaRPr>
          </a:p>
          <a:p>
            <a:pPr marL="171450" indent="-171450">
              <a:spcBef>
                <a:spcPts val="0"/>
              </a:spcBef>
              <a:spcAft>
                <a:spcPts val="0"/>
              </a:spcAft>
              <a:buClr>
                <a:srgbClr val="F6B104"/>
              </a:buClr>
              <a:buFont typeface="Arial" panose="020B0604020202020204" pitchFamily="34" charset="0"/>
              <a:buChar char="•"/>
            </a:pPr>
            <a:r>
              <a:rPr lang="en-US"/>
              <a:t>Tier 1 support is owned by John Deere and its designated partners, including VR Expert, and serves as the initial point of contact for customers. Tier 1 support includes customer and end user inquiries, device provisioning and fulfillment, hardware setup, basic simulator access and usage guidance, and initial issue validation. ForgeFX does not provide direct Tier 1 end user or dealer helpdesk support.</a:t>
            </a:r>
          </a:p>
          <a:p>
            <a:pPr>
              <a:spcBef>
                <a:spcPts val="0"/>
              </a:spcBef>
              <a:spcAft>
                <a:spcPts val="0"/>
              </a:spcAft>
              <a:buClr>
                <a:srgbClr val="F6B104"/>
              </a:buClr>
            </a:pPr>
            <a:endParaRPr lang="en-US" sz="600"/>
          </a:p>
          <a:p>
            <a:pPr>
              <a:spcBef>
                <a:spcPts val="0"/>
              </a:spcBef>
              <a:spcAft>
                <a:spcPts val="0"/>
              </a:spcAft>
              <a:buClr>
                <a:srgbClr val="F6B104"/>
              </a:buClr>
            </a:pPr>
            <a:r>
              <a:rPr lang="en-US" sz="1400" b="1">
                <a:solidFill>
                  <a:schemeClr val="bg1">
                    <a:lumMod val="50000"/>
                  </a:schemeClr>
                </a:solidFill>
              </a:rPr>
              <a:t>Tier 2 Support</a:t>
            </a:r>
            <a:endParaRPr lang="en-US">
              <a:solidFill>
                <a:schemeClr val="bg1">
                  <a:lumMod val="50000"/>
                </a:schemeClr>
              </a:solidFill>
            </a:endParaRPr>
          </a:p>
          <a:p>
            <a:pPr marL="171450" indent="-171450">
              <a:spcBef>
                <a:spcPts val="0"/>
              </a:spcBef>
              <a:spcAft>
                <a:spcPts val="0"/>
              </a:spcAft>
              <a:buClr>
                <a:srgbClr val="F6B104"/>
              </a:buClr>
              <a:buFont typeface="Arial" panose="020B0604020202020204" pitchFamily="34" charset="0"/>
              <a:buChar char="•"/>
            </a:pPr>
            <a:r>
              <a:rPr lang="en-US"/>
              <a:t>Tier 2 support is provided by ForgeFX and includes application-level support for the XR Training Simulator. Tier 2 activities include investigation and resolution of operational defects, simulator configuration issues, performance optimization, proactive platform maintenance, compatibility updates, and corrective software fixes for issues escalated by John Deere following Tier 1 validation. Tier 2 support includes program level support and maintenance for John Deere’s distribution program. Non-critical and operational distribution activities, including provisioning, device management, and fulfillment, are performed by John Deere and its third-party MDM and provisioning partners, with ForgeFX providing escalation support as needed.</a:t>
            </a:r>
            <a:endParaRPr lang="en-US" sz="700"/>
          </a:p>
          <a:p>
            <a:pPr>
              <a:lnSpc>
                <a:spcPct val="100000"/>
              </a:lnSpc>
              <a:spcBef>
                <a:spcPts val="0"/>
              </a:spcBef>
              <a:spcAft>
                <a:spcPts val="0"/>
              </a:spcAft>
              <a:buClr>
                <a:srgbClr val="F6B104"/>
              </a:buClr>
            </a:pPr>
            <a:endParaRPr lang="en-US" sz="800"/>
          </a:p>
          <a:p>
            <a:pPr>
              <a:lnSpc>
                <a:spcPct val="100000"/>
              </a:lnSpc>
              <a:spcBef>
                <a:spcPts val="0"/>
              </a:spcBef>
              <a:spcAft>
                <a:spcPts val="0"/>
              </a:spcAft>
            </a:pPr>
            <a:r>
              <a:rPr lang="en-US" sz="1400" b="1"/>
              <a:t>Exclusions  </a:t>
            </a:r>
          </a:p>
          <a:p>
            <a:pPr>
              <a:lnSpc>
                <a:spcPct val="100000"/>
              </a:lnSpc>
              <a:spcBef>
                <a:spcPts val="0"/>
              </a:spcBef>
              <a:spcAft>
                <a:spcPts val="0"/>
              </a:spcAft>
            </a:pPr>
            <a:r>
              <a:rPr lang="en-US"/>
              <a:t>The following are not included under this agreement:</a:t>
            </a:r>
          </a:p>
          <a:p>
            <a:pPr>
              <a:lnSpc>
                <a:spcPct val="100000"/>
              </a:lnSpc>
              <a:spcBef>
                <a:spcPts val="0"/>
              </a:spcBef>
              <a:spcAft>
                <a:spcPts val="0"/>
              </a:spcAft>
            </a:pPr>
            <a:endParaRPr lang="en-US"/>
          </a:p>
          <a:p>
            <a:pPr marL="171450" indent="-171450">
              <a:lnSpc>
                <a:spcPct val="100000"/>
              </a:lnSpc>
              <a:spcBef>
                <a:spcPts val="0"/>
              </a:spcBef>
              <a:spcAft>
                <a:spcPts val="0"/>
              </a:spcAft>
              <a:buClr>
                <a:srgbClr val="F6B104"/>
              </a:buClr>
              <a:buFont typeface="Arial" panose="020B0604020202020204" pitchFamily="34" charset="0"/>
              <a:buChar char="•"/>
            </a:pPr>
            <a:r>
              <a:rPr lang="en-US"/>
              <a:t>Tier 1 support or ticket intake  </a:t>
            </a:r>
          </a:p>
          <a:p>
            <a:pPr marL="171450" indent="-171450">
              <a:lnSpc>
                <a:spcPct val="100000"/>
              </a:lnSpc>
              <a:spcBef>
                <a:spcPts val="0"/>
              </a:spcBef>
              <a:spcAft>
                <a:spcPts val="0"/>
              </a:spcAft>
              <a:buClr>
                <a:srgbClr val="F6B104"/>
              </a:buClr>
              <a:buFont typeface="Arial" panose="020B0604020202020204" pitchFamily="34" charset="0"/>
              <a:buChar char="•"/>
            </a:pPr>
            <a:r>
              <a:rPr lang="en-US"/>
              <a:t>Direct end-user or dealer helpdesk support  </a:t>
            </a:r>
          </a:p>
          <a:p>
            <a:pPr marL="171450" indent="-171450">
              <a:lnSpc>
                <a:spcPct val="100000"/>
              </a:lnSpc>
              <a:spcBef>
                <a:spcPts val="0"/>
              </a:spcBef>
              <a:spcAft>
                <a:spcPts val="0"/>
              </a:spcAft>
              <a:buClr>
                <a:srgbClr val="F6B104"/>
              </a:buClr>
              <a:buFont typeface="Arial" panose="020B0604020202020204" pitchFamily="34" charset="0"/>
              <a:buChar char="•"/>
            </a:pPr>
            <a:r>
              <a:rPr lang="en-US"/>
              <a:t>Device provisioning, hardware setup, logistics, or warranty support  </a:t>
            </a:r>
          </a:p>
          <a:p>
            <a:pPr marL="171450" indent="-171450">
              <a:lnSpc>
                <a:spcPct val="100000"/>
              </a:lnSpc>
              <a:spcBef>
                <a:spcPts val="0"/>
              </a:spcBef>
              <a:spcAft>
                <a:spcPts val="0"/>
              </a:spcAft>
              <a:buClr>
                <a:srgbClr val="F6B104"/>
              </a:buClr>
              <a:buFont typeface="Arial" panose="020B0604020202020204" pitchFamily="34" charset="0"/>
              <a:buChar char="•"/>
            </a:pPr>
            <a:r>
              <a:rPr lang="en-US"/>
              <a:t>Customer account management  </a:t>
            </a:r>
          </a:p>
          <a:p>
            <a:pPr marL="171450" indent="-171450">
              <a:lnSpc>
                <a:spcPct val="100000"/>
              </a:lnSpc>
              <a:spcBef>
                <a:spcPts val="0"/>
              </a:spcBef>
              <a:spcAft>
                <a:spcPts val="0"/>
              </a:spcAft>
              <a:buClr>
                <a:srgbClr val="F6B104"/>
              </a:buClr>
              <a:buFont typeface="Arial" panose="020B0604020202020204" pitchFamily="34" charset="0"/>
              <a:buChar char="•"/>
            </a:pPr>
            <a:r>
              <a:rPr lang="en-US"/>
              <a:t>Development of new features or major enhancements (covered under separate SOW) </a:t>
            </a:r>
          </a:p>
          <a:p>
            <a:pPr>
              <a:lnSpc>
                <a:spcPct val="100000"/>
              </a:lnSpc>
              <a:spcBef>
                <a:spcPts val="0"/>
              </a:spcBef>
              <a:spcAft>
                <a:spcPts val="0"/>
              </a:spcAft>
            </a:pPr>
            <a:endParaRPr lang="en-US"/>
          </a:p>
        </p:txBody>
      </p:sp>
      <p:sp>
        <p:nvSpPr>
          <p:cNvPr id="6" name="HeaderGradient">
            <a:extLst>
              <a:ext uri="{FF2B5EF4-FFF2-40B4-BE49-F238E27FC236}">
                <a16:creationId xmlns:a16="http://schemas.microsoft.com/office/drawing/2014/main" id="{9AFB08FF-6811-FFC5-0D16-71F761FA0FC3}"/>
              </a:ext>
            </a:extLst>
          </p:cNvPr>
          <p:cNvSpPr/>
          <p:nvPr/>
        </p:nvSpPr>
        <p:spPr>
          <a:xfrm>
            <a:off x="1" y="1174595"/>
            <a:ext cx="6857999" cy="837085"/>
          </a:xfrm>
          <a:prstGeom prst="rect">
            <a:avLst/>
          </a:prstGeom>
          <a:gradFill flip="none" rotWithShape="1">
            <a:gsLst>
              <a:gs pos="0">
                <a:schemeClr val="tx1">
                  <a:lumMod val="95000"/>
                  <a:lumOff val="5000"/>
                  <a:alpha val="24000"/>
                </a:schemeClr>
              </a:gs>
              <a:gs pos="6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1898E08-C411-2ECB-1BAB-AD6873F49CCD}"/>
              </a:ext>
            </a:extLst>
          </p:cNvPr>
          <p:cNvSpPr>
            <a:spLocks noGrp="1"/>
          </p:cNvSpPr>
          <p:nvPr>
            <p:ph type="title"/>
          </p:nvPr>
        </p:nvSpPr>
        <p:spPr>
          <a:xfrm>
            <a:off x="419100" y="1472183"/>
            <a:ext cx="5787655" cy="411480"/>
          </a:xfrm>
        </p:spPr>
        <p:txBody>
          <a:bodyPr/>
          <a:lstStyle/>
          <a:p>
            <a:r>
              <a:rPr lang="en-US">
                <a:solidFill>
                  <a:schemeClr val="accent4">
                    <a:lumMod val="75000"/>
                  </a:schemeClr>
                </a:solidFill>
              </a:rPr>
              <a:t>Support Tier: </a:t>
            </a:r>
            <a:r>
              <a:rPr lang="en-US">
                <a:solidFill>
                  <a:schemeClr val="bg1"/>
                </a:solidFill>
              </a:rPr>
              <a:t>Definition</a:t>
            </a:r>
            <a:endParaRPr lang="en-US"/>
          </a:p>
        </p:txBody>
      </p:sp>
      <p:pic>
        <p:nvPicPr>
          <p:cNvPr id="13" name="Picture 12" hidden="1">
            <a:extLst>
              <a:ext uri="{FF2B5EF4-FFF2-40B4-BE49-F238E27FC236}">
                <a16:creationId xmlns:a16="http://schemas.microsoft.com/office/drawing/2014/main" id="{6FE4E41C-2BCA-53FF-9E6F-586DB4561261}"/>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F8466498-D03D-5E3F-82B3-DC0F8E0A4E0A}"/>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hidden="1">
            <a:extLst>
              <a:ext uri="{FF2B5EF4-FFF2-40B4-BE49-F238E27FC236}">
                <a16:creationId xmlns:a16="http://schemas.microsoft.com/office/drawing/2014/main" id="{553550DF-87CC-1F10-E6A2-81AC15CD4C04}"/>
              </a:ext>
            </a:extLst>
          </p:cNvPr>
          <p:cNvPicPr>
            <a:picLocks noChangeAspect="1"/>
          </p:cNvPicPr>
          <p:nvPr/>
        </p:nvPicPr>
        <p:blipFill rotWithShape="1">
          <a:blip r:embed="rId4"/>
          <a:srcRect l="17471" t="24714" r="22767" b="27853"/>
          <a:stretch/>
        </p:blipFill>
        <p:spPr>
          <a:xfrm>
            <a:off x="0" y="6712203"/>
            <a:ext cx="2285262" cy="1196957"/>
          </a:xfrm>
          <a:prstGeom prst="rect">
            <a:avLst/>
          </a:prstGeom>
        </p:spPr>
      </p:pic>
      <p:pic>
        <p:nvPicPr>
          <p:cNvPr id="5" name="Picture B" hidden="1">
            <a:extLst>
              <a:ext uri="{FF2B5EF4-FFF2-40B4-BE49-F238E27FC236}">
                <a16:creationId xmlns:a16="http://schemas.microsoft.com/office/drawing/2014/main" id="{F911E83C-195F-50BB-5BC8-BC1CE768FB30}"/>
              </a:ext>
            </a:extLst>
          </p:cNvPr>
          <p:cNvPicPr>
            <a:picLocks noChangeAspect="1"/>
          </p:cNvPicPr>
          <p:nvPr/>
        </p:nvPicPr>
        <p:blipFill rotWithShape="1">
          <a:blip r:embed="rId5"/>
          <a:srcRect l="15746" t="18012" r="6266" b="19978"/>
          <a:stretch/>
        </p:blipFill>
        <p:spPr>
          <a:xfrm>
            <a:off x="-2952" y="5286775"/>
            <a:ext cx="2285262" cy="1196957"/>
          </a:xfrm>
          <a:prstGeom prst="rect">
            <a:avLst/>
          </a:prstGeom>
        </p:spPr>
      </p:pic>
      <p:pic>
        <p:nvPicPr>
          <p:cNvPr id="2" name="Picture A" hidden="1">
            <a:extLst>
              <a:ext uri="{FF2B5EF4-FFF2-40B4-BE49-F238E27FC236}">
                <a16:creationId xmlns:a16="http://schemas.microsoft.com/office/drawing/2014/main" id="{0700724C-BE67-8B5A-EF28-6B22D633A6B6}"/>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pic>
        <p:nvPicPr>
          <p:cNvPr id="8" name="Picture 7" descr="Cartoon bee with pencil" hidden="1">
            <a:extLst>
              <a:ext uri="{FF2B5EF4-FFF2-40B4-BE49-F238E27FC236}">
                <a16:creationId xmlns:a16="http://schemas.microsoft.com/office/drawing/2014/main" id="{082032FE-0638-B626-A875-50E7701B501D}"/>
              </a:ext>
            </a:extLst>
          </p:cNvPr>
          <p:cNvPicPr>
            <a:picLocks noChangeAspect="1"/>
          </p:cNvPicPr>
          <p:nvPr/>
        </p:nvPicPr>
        <p:blipFill>
          <a:blip r:embed="rId7"/>
          <a:stretch>
            <a:fillRect/>
          </a:stretch>
        </p:blipFill>
        <p:spPr>
          <a:xfrm>
            <a:off x="2826067" y="2796667"/>
            <a:ext cx="2470487" cy="2651760"/>
          </a:xfrm>
          <a:prstGeom prst="rect">
            <a:avLst/>
          </a:prstGeom>
        </p:spPr>
      </p:pic>
    </p:spTree>
    <p:extLst>
      <p:ext uri="{BB962C8B-B14F-4D97-AF65-F5344CB8AC3E}">
        <p14:creationId xmlns:p14="http://schemas.microsoft.com/office/powerpoint/2010/main" val="349991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634851" y="5290433"/>
            <a:ext cx="5744585" cy="1504130"/>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cs typeface="Calibri" panose="020F0502020204030204" pitchFamily="34" charset="0"/>
              </a:rPr>
              <a:t>Thank you for exploring this addition to the Halliburton Immersive Training Platform. As an approved vendor, we value the opportunity to continue supporting Halliburton’s commitment to innovative and effective training solutions.</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cs typeface="Calibri" panose="020F0502020204030204" pitchFamily="34" charset="0"/>
              </a:rPr>
              <a:t>We appreciate the collaboration that has brought us to this stage and look forward to building on the strong foundation we’ve already established. Our goal is to enhance and expand the Cementing Services Division's training capabilities with solutions that align seamlessly with Halliburton’s operational needs</a:t>
            </a:r>
            <a:r>
              <a:rPr kumimoji="0" lang="en-US" sz="9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79289" y="4384031"/>
            <a:ext cx="1899413" cy="877626"/>
          </a:xfrm>
          <a:prstGeom prst="rect">
            <a:avLst/>
          </a:prstGeom>
        </p:spPr>
        <p:txBody>
          <a:bodyPr/>
          <a:lstStyle/>
          <a:p>
            <a:pPr algn="ctr"/>
            <a:r>
              <a:rPr lang="en-US" sz="2800" b="1" cap="all">
                <a:solidFill>
                  <a:prstClr val="black">
                    <a:lumMod val="85000"/>
                    <a:lumOff val="15000"/>
                  </a:prstClr>
                </a:solidFill>
                <a:ea typeface="+mn-ea"/>
                <a:cs typeface="+mn-cs"/>
              </a:rPr>
              <a:t>Thank</a:t>
            </a:r>
            <a:r>
              <a:rPr lang="en-US" sz="3200" cap="all"/>
              <a:t> </a:t>
            </a:r>
            <a:r>
              <a:rPr lang="en-US" sz="28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you!</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http://purl.org/dc/dcmitype/"/>
    <ds:schemaRef ds:uri="e6f95391-37ae-4813-9d31-943f64a4fe25"/>
    <ds:schemaRef ds:uri="http://schemas.microsoft.com/office/2006/metadata/properties"/>
    <ds:schemaRef ds:uri="ba64f991-e6fd-4bbc-ac0b-145dce244843"/>
    <ds:schemaRef ds:uri="http://schemas.microsoft.com/office/infopath/2007/PartnerControls"/>
    <ds:schemaRef ds:uri="http://schemas.microsoft.com/office/2006/documentManagement/types"/>
    <ds:schemaRef ds:uri="http://schemas.openxmlformats.org/package/2006/metadata/core-properties"/>
    <ds:schemaRef ds:uri="http://schemas.microsoft.com/sharepoint/v3/fields"/>
    <ds:schemaRef ds:uri="http://purl.org/dc/elements/1.1/"/>
    <ds:schemaRef ds:uri="http://schemas.microsoft.com/sharepoint/v3"/>
    <ds:schemaRef ds:uri="http://www.w3.org/XML/1998/namespace"/>
    <ds:schemaRef ds:uri="http://purl.org/dc/terms/"/>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901520F6-4071-4B08-8596-F8F36CF3EE1D}">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1593</Words>
  <Application>Microsoft Office PowerPoint</Application>
  <PresentationFormat>Letter Paper (8.5x11 in)</PresentationFormat>
  <Paragraphs>80</Paragraphs>
  <Slides>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Lato</vt:lpstr>
      <vt:lpstr>Verdana Pro</vt:lpstr>
      <vt:lpstr>Roboto Condensed</vt:lpstr>
      <vt:lpstr>Top Secret</vt:lpstr>
      <vt:lpstr>Calibri</vt:lpstr>
      <vt:lpstr>Lato Black</vt:lpstr>
      <vt:lpstr>Lato Heavy</vt:lpstr>
      <vt:lpstr>Arial</vt:lpstr>
      <vt:lpstr>Wingdings</vt:lpstr>
      <vt:lpstr>Calibri Light</vt:lpstr>
      <vt:lpstr>1_Office Theme</vt:lpstr>
      <vt:lpstr>Extended Reality Training System  Support and maintenance </vt:lpstr>
      <vt:lpstr>Support &amp; Maintenance </vt:lpstr>
      <vt:lpstr>Scope of Work</vt:lpstr>
      <vt:lpstr>Scope of Work</vt:lpstr>
      <vt:lpstr>Scope of Work</vt:lpstr>
      <vt:lpstr>Cost And Billing</vt:lpstr>
      <vt:lpstr>Support Tier: Definition</vt:lpstr>
      <vt:lpstr>On Target?</vt:lpstr>
      <vt:lpstr>Thank you!</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cp:lastPrinted>2026-01-14T20:09:25Z</cp:lastPrinted>
  <dcterms:created xsi:type="dcterms:W3CDTF">2020-09-04T00:25:32Z</dcterms:created>
  <dcterms:modified xsi:type="dcterms:W3CDTF">2026-03-24T21:21:52Z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