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webextensions/taskpanes.xml" ContentType="application/vnd.ms-office.webextensiontaskpanes+xml"/>
  <Override PartName="/ppt/webextensions/webextension1.xml" ContentType="application/vnd.ms-office.webextension+xml"/>
  <Override PartName="/ppt/webextensions/webextension2.xml" ContentType="application/vnd.ms-office.webextension+xml"/>
  <Override PartName="/ppt/webextensions/webextension3.xml" ContentType="application/vnd.ms-office.webextension+xml"/>
  <Override PartName="/ppt/webextensions/webextension4.xml" ContentType="application/vnd.ms-office.webextension+xml"/>
  <Override PartName="/ppt/webextensions/webextension5.xml" ContentType="application/vnd.ms-office.webextension+xml"/>
  <Override PartName="/ppt/webextensions/webextension6.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omments/modernComment_1490_5BFF60C8.xml" ContentType="application/vnd.ms-powerpoint.comment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907" r:id="rId4"/>
  </p:sldMasterIdLst>
  <p:notesMasterIdLst>
    <p:notesMasterId r:id="rId151"/>
  </p:notesMasterIdLst>
  <p:handoutMasterIdLst>
    <p:handoutMasterId r:id="rId152"/>
  </p:handoutMasterIdLst>
  <p:sldIdLst>
    <p:sldId id="5141" r:id="rId5"/>
    <p:sldId id="5177" r:id="rId6"/>
    <p:sldId id="5889" r:id="rId7"/>
    <p:sldId id="5058" r:id="rId8"/>
    <p:sldId id="5787" r:id="rId9"/>
    <p:sldId id="5917" r:id="rId10"/>
    <p:sldId id="4956" r:id="rId11"/>
    <p:sldId id="5180" r:id="rId12"/>
    <p:sldId id="5183" r:id="rId13"/>
    <p:sldId id="5059" r:id="rId14"/>
    <p:sldId id="5902" r:id="rId15"/>
    <p:sldId id="5068" r:id="rId16"/>
    <p:sldId id="5900" r:id="rId17"/>
    <p:sldId id="5120" r:id="rId18"/>
    <p:sldId id="5191" r:id="rId19"/>
    <p:sldId id="5150" r:id="rId20"/>
    <p:sldId id="5188" r:id="rId21"/>
    <p:sldId id="5151" r:id="rId22"/>
    <p:sldId id="5904" r:id="rId23"/>
    <p:sldId id="5318" r:id="rId24"/>
    <p:sldId id="5702" r:id="rId25"/>
    <p:sldId id="5910" r:id="rId26"/>
    <p:sldId id="5911" r:id="rId27"/>
    <p:sldId id="5912" r:id="rId28"/>
    <p:sldId id="5913" r:id="rId29"/>
    <p:sldId id="5918" r:id="rId30"/>
    <p:sldId id="5919" r:id="rId31"/>
    <p:sldId id="5152" r:id="rId32"/>
    <p:sldId id="5197" r:id="rId33"/>
    <p:sldId id="5256" r:id="rId34"/>
    <p:sldId id="5897" r:id="rId35"/>
    <p:sldId id="5320" r:id="rId36"/>
    <p:sldId id="5214" r:id="rId37"/>
    <p:sldId id="5175" r:id="rId38"/>
    <p:sldId id="5096" r:id="rId39"/>
    <p:sldId id="5097" r:id="rId40"/>
    <p:sldId id="5254" r:id="rId41"/>
    <p:sldId id="5255" r:id="rId42"/>
    <p:sldId id="5198" r:id="rId43"/>
    <p:sldId id="5202" r:id="rId44"/>
    <p:sldId id="5201" r:id="rId45"/>
    <p:sldId id="5203" r:id="rId46"/>
    <p:sldId id="5174" r:id="rId47"/>
    <p:sldId id="5204" r:id="rId48"/>
    <p:sldId id="4836" r:id="rId49"/>
    <p:sldId id="5205" r:id="rId50"/>
    <p:sldId id="4845" r:id="rId51"/>
    <p:sldId id="5108" r:id="rId52"/>
    <p:sldId id="5109" r:id="rId53"/>
    <p:sldId id="4841" r:id="rId54"/>
    <p:sldId id="4842" r:id="rId55"/>
    <p:sldId id="4367" r:id="rId56"/>
    <p:sldId id="5166" r:id="rId57"/>
    <p:sldId id="5916" r:id="rId58"/>
    <p:sldId id="5156" r:id="rId59"/>
    <p:sldId id="5915" r:id="rId60"/>
    <p:sldId id="5157" r:id="rId61"/>
    <p:sldId id="5160" r:id="rId62"/>
    <p:sldId id="5161" r:id="rId63"/>
    <p:sldId id="5111" r:id="rId64"/>
    <p:sldId id="5162" r:id="rId65"/>
    <p:sldId id="5225" r:id="rId66"/>
    <p:sldId id="5155" r:id="rId67"/>
    <p:sldId id="5164" r:id="rId68"/>
    <p:sldId id="5110" r:id="rId69"/>
    <p:sldId id="5165" r:id="rId70"/>
    <p:sldId id="5227" r:id="rId71"/>
    <p:sldId id="5168" r:id="rId72"/>
    <p:sldId id="5169" r:id="rId73"/>
    <p:sldId id="5908" r:id="rId74"/>
    <p:sldId id="5914" r:id="rId75"/>
    <p:sldId id="5219" r:id="rId76"/>
    <p:sldId id="5212" r:id="rId77"/>
    <p:sldId id="5213" r:id="rId78"/>
    <p:sldId id="5112" r:id="rId79"/>
    <p:sldId id="5321" r:id="rId80"/>
    <p:sldId id="4848" r:id="rId81"/>
    <p:sldId id="1231" r:id="rId82"/>
    <p:sldId id="1232" r:id="rId83"/>
    <p:sldId id="1233" r:id="rId84"/>
    <p:sldId id="1234" r:id="rId85"/>
    <p:sldId id="1235" r:id="rId86"/>
    <p:sldId id="1237" r:id="rId87"/>
    <p:sldId id="1238" r:id="rId88"/>
    <p:sldId id="5216" r:id="rId89"/>
    <p:sldId id="5217" r:id="rId90"/>
    <p:sldId id="5215" r:id="rId91"/>
    <p:sldId id="5336" r:id="rId92"/>
    <p:sldId id="5154" r:id="rId93"/>
    <p:sldId id="5251" r:id="rId94"/>
    <p:sldId id="5905" r:id="rId95"/>
    <p:sldId id="5257" r:id="rId96"/>
    <p:sldId id="5271" r:id="rId97"/>
    <p:sldId id="5262" r:id="rId98"/>
    <p:sldId id="5230" r:id="rId99"/>
    <p:sldId id="5210" r:id="rId100"/>
    <p:sldId id="5179" r:id="rId101"/>
    <p:sldId id="5192" r:id="rId102"/>
    <p:sldId id="5272" r:id="rId103"/>
    <p:sldId id="5273" r:id="rId104"/>
    <p:sldId id="5184" r:id="rId105"/>
    <p:sldId id="5263" r:id="rId106"/>
    <p:sldId id="5264" r:id="rId107"/>
    <p:sldId id="5259" r:id="rId108"/>
    <p:sldId id="5260" r:id="rId109"/>
    <p:sldId id="5261" r:id="rId110"/>
    <p:sldId id="5703" r:id="rId111"/>
    <p:sldId id="5704" r:id="rId112"/>
    <p:sldId id="5084" r:id="rId113"/>
    <p:sldId id="4866" r:id="rId114"/>
    <p:sldId id="5060" r:id="rId115"/>
    <p:sldId id="5185" r:id="rId116"/>
    <p:sldId id="5314" r:id="rId117"/>
    <p:sldId id="5344" r:id="rId118"/>
    <p:sldId id="5276" r:id="rId119"/>
    <p:sldId id="5069" r:id="rId120"/>
    <p:sldId id="5187" r:id="rId121"/>
    <p:sldId id="5233" r:id="rId122"/>
    <p:sldId id="5122" r:id="rId123"/>
    <p:sldId id="5189" r:id="rId124"/>
    <p:sldId id="5778" r:id="rId125"/>
    <p:sldId id="5779" r:id="rId126"/>
    <p:sldId id="5351" r:id="rId127"/>
    <p:sldId id="5775" r:id="rId128"/>
    <p:sldId id="5207" r:id="rId129"/>
    <p:sldId id="5350" r:id="rId130"/>
    <p:sldId id="5082" r:id="rId131"/>
    <p:sldId id="5119" r:id="rId132"/>
    <p:sldId id="5903" r:id="rId133"/>
    <p:sldId id="5899" r:id="rId134"/>
    <p:sldId id="5891" r:id="rId135"/>
    <p:sldId id="5892" r:id="rId136"/>
    <p:sldId id="5240" r:id="rId137"/>
    <p:sldId id="5250" r:id="rId138"/>
    <p:sldId id="5123" r:id="rId139"/>
    <p:sldId id="5274" r:id="rId140"/>
    <p:sldId id="4191" r:id="rId141"/>
    <p:sldId id="5906" r:id="rId142"/>
    <p:sldId id="5782" r:id="rId143"/>
    <p:sldId id="5907" r:id="rId144"/>
    <p:sldId id="5909" r:id="rId145"/>
    <p:sldId id="5760" r:id="rId146"/>
    <p:sldId id="5199" r:id="rId147"/>
    <p:sldId id="5284" r:id="rId148"/>
    <p:sldId id="4970" r:id="rId149"/>
    <p:sldId id="5232" r:id="rId150"/>
  </p:sldIdLst>
  <p:sldSz cx="6858000" cy="9144000" type="letter"/>
  <p:notesSz cx="6858000" cy="9144000"/>
  <p:embeddedFontLst>
    <p:embeddedFont>
      <p:font typeface="Aptos Narrow" panose="020B0004020202020204" pitchFamily="34" charset="0"/>
      <p:regular r:id="rId153"/>
      <p:bold r:id="rId154"/>
      <p:italic r:id="rId155"/>
      <p:boldItalic r:id="rId156"/>
    </p:embeddedFont>
    <p:embeddedFont>
      <p:font typeface="Arial Narrow" panose="020B0606020202030204" pitchFamily="34" charset="0"/>
      <p:regular r:id="rId157"/>
      <p:bold r:id="rId158"/>
      <p:italic r:id="rId159"/>
      <p:boldItalic r:id="rId160"/>
    </p:embeddedFont>
    <p:embeddedFont>
      <p:font typeface="Impact" panose="020B0806030902050204" pitchFamily="34" charset="0"/>
      <p:regular r:id="rId161"/>
    </p:embeddedFont>
    <p:embeddedFont>
      <p:font typeface="Lato" panose="020F0502020204030203" pitchFamily="34" charset="0"/>
      <p:regular r:id="rId162"/>
      <p:bold r:id="rId163"/>
      <p:italic r:id="rId164"/>
      <p:boldItalic r:id="rId165"/>
    </p:embeddedFont>
    <p:embeddedFont>
      <p:font typeface="Lato Black" panose="020F0502020204030203" pitchFamily="34" charset="0"/>
      <p:bold r:id="rId166"/>
      <p:boldItalic r:id="rId167"/>
    </p:embeddedFont>
    <p:embeddedFont>
      <p:font typeface="Lato Heavy" panose="020B0604020202020204" charset="0"/>
      <p:bold r:id="rId168"/>
      <p:italic r:id="rId169"/>
      <p:boldItalic r:id="rId170"/>
    </p:embeddedFont>
    <p:embeddedFont>
      <p:font typeface="Open Sans" panose="020B0606030504020204" pitchFamily="34" charset="0"/>
      <p:regular r:id="rId171"/>
      <p:bold r:id="rId172"/>
      <p:italic r:id="rId173"/>
      <p:boldItalic r:id="rId174"/>
    </p:embeddedFont>
    <p:embeddedFont>
      <p:font typeface="Roboto Black" panose="02000000000000000000" pitchFamily="2" charset="0"/>
      <p:bold r:id="rId175"/>
      <p:boldItalic r:id="rId176"/>
    </p:embeddedFont>
    <p:embeddedFont>
      <p:font typeface="Roboto Condensed" panose="02000000000000000000" pitchFamily="2" charset="0"/>
      <p:regular r:id="rId177"/>
      <p:bold r:id="rId178"/>
      <p:italic r:id="rId179"/>
      <p:boldItalic r:id="rId180"/>
    </p:embeddedFont>
    <p:embeddedFont>
      <p:font typeface="Roboto Thin" panose="02000000000000000000" pitchFamily="2" charset="0"/>
      <p:regular r:id="rId181"/>
      <p:italic r:id="rId182"/>
    </p:embeddedFont>
    <p:embeddedFont>
      <p:font typeface="Segoe Print" panose="02000600000000000000" pitchFamily="2" charset="0"/>
      <p:regular r:id="rId183"/>
      <p:bold r:id="rId184"/>
    </p:embeddedFont>
    <p:embeddedFont>
      <p:font typeface="Top Secret" panose="020B0604020202020204" charset="0"/>
      <p:regular r:id="rId185"/>
      <p:bold r:id="rId186"/>
    </p:embeddedFont>
    <p:embeddedFont>
      <p:font typeface="Verdana Pro" panose="020B0604030504040204" pitchFamily="34" charset="0"/>
      <p:regular r:id="rId187"/>
      <p:bold r:id="rId188"/>
      <p:italic r:id="rId189"/>
      <p:boldItalic r:id="rId190"/>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 id="{6879897B-89E9-47A7-9130-26E9C323B72E}">
          <p14:sldIdLst>
            <p14:sldId id="5141"/>
            <p14:sldId id="5177"/>
            <p14:sldId id="5889"/>
            <p14:sldId id="5058"/>
            <p14:sldId id="5787"/>
            <p14:sldId id="5917"/>
          </p14:sldIdLst>
        </p14:section>
        <p14:section name="Features" id="{DE8E3186-B6F2-4D3E-93FE-D2AAD3427389}">
          <p14:sldIdLst>
            <p14:sldId id="4956"/>
            <p14:sldId id="5180"/>
            <p14:sldId id="5183"/>
            <p14:sldId id="5059"/>
            <p14:sldId id="5902"/>
            <p14:sldId id="5068"/>
            <p14:sldId id="5900"/>
            <p14:sldId id="5120"/>
            <p14:sldId id="5191"/>
            <p14:sldId id="5150"/>
            <p14:sldId id="5188"/>
          </p14:sldIdLst>
        </p14:section>
        <p14:section name="Custom features" id="{95AE546F-1687-4F0D-A360-59CD43D8BF43}">
          <p14:sldIdLst/>
        </p14:section>
        <p14:section name="Lessons" id="{448BC550-A27F-49A5-8540-E66AE38AB696}">
          <p14:sldIdLst>
            <p14:sldId id="5151"/>
            <p14:sldId id="5904"/>
            <p14:sldId id="5318"/>
            <p14:sldId id="5702"/>
            <p14:sldId id="5910"/>
            <p14:sldId id="5911"/>
            <p14:sldId id="5912"/>
            <p14:sldId id="5913"/>
            <p14:sldId id="5918"/>
            <p14:sldId id="5919"/>
          </p14:sldIdLst>
        </p14:section>
        <p14:section name="Price Options" id="{BDDF0F04-6197-43DB-BE59-E59AAEA6B030}">
          <p14:sldIdLst>
            <p14:sldId id="5152"/>
            <p14:sldId id="5197"/>
            <p14:sldId id="5256"/>
            <p14:sldId id="5897"/>
            <p14:sldId id="5320"/>
            <p14:sldId id="5214"/>
          </p14:sldIdLst>
        </p14:section>
        <p14:section name="Development Process" id="{0C4C0CD0-7397-43B9-B293-EDC4A64058E0}">
          <p14:sldIdLst>
            <p14:sldId id="5175"/>
            <p14:sldId id="5096"/>
            <p14:sldId id="5097"/>
            <p14:sldId id="5254"/>
            <p14:sldId id="5255"/>
            <p14:sldId id="5198"/>
            <p14:sldId id="5202"/>
            <p14:sldId id="5201"/>
            <p14:sldId id="5203"/>
          </p14:sldIdLst>
        </p14:section>
        <p14:section name="Conclusion" id="{6B40304D-9DD6-4878-82EB-2A5E0403B467}">
          <p14:sldIdLst>
            <p14:sldId id="5174"/>
            <p14:sldId id="5204"/>
          </p14:sldIdLst>
        </p14:section>
        <p14:section name="Appendix A: About ForgeFX" id="{7B19905F-4E8E-4FD9-8EE3-F8DACF044E48}">
          <p14:sldIdLst>
            <p14:sldId id="4836"/>
            <p14:sldId id="5205"/>
            <p14:sldId id="4845"/>
            <p14:sldId id="5108"/>
            <p14:sldId id="5109"/>
            <p14:sldId id="4841"/>
          </p14:sldIdLst>
        </p14:section>
        <p14:section name="Appendix B: Recent Projects" id="{A89BE57D-B6CB-4137-AED6-F66F7B72D28D}">
          <p14:sldIdLst>
            <p14:sldId id="4842"/>
            <p14:sldId id="4367"/>
            <p14:sldId id="5166"/>
            <p14:sldId id="5916"/>
            <p14:sldId id="5156"/>
            <p14:sldId id="5915"/>
            <p14:sldId id="5157"/>
            <p14:sldId id="5160"/>
            <p14:sldId id="5161"/>
            <p14:sldId id="5111"/>
            <p14:sldId id="5162"/>
            <p14:sldId id="5225"/>
            <p14:sldId id="5155"/>
            <p14:sldId id="5164"/>
            <p14:sldId id="5110"/>
            <p14:sldId id="5165"/>
            <p14:sldId id="5227"/>
            <p14:sldId id="5168"/>
            <p14:sldId id="5169"/>
          </p14:sldIdLst>
        </p14:section>
        <p14:section name="End" id="{705A8FFD-CFD6-47BB-9166-D26E88883C2B}">
          <p14:sldIdLst>
            <p14:sldId id="5908"/>
            <p14:sldId id="5914"/>
            <p14:sldId id="5219"/>
          </p14:sldIdLst>
        </p14:section>
        <p14:section name="Scope and Cost Details" id="{155A7BA8-454B-4294-B020-52CDCEDFEAD1}">
          <p14:sldIdLst>
            <p14:sldId id="5212"/>
            <p14:sldId id="5213"/>
            <p14:sldId id="5112"/>
            <p14:sldId id="5321"/>
          </p14:sldIdLst>
        </p14:section>
        <p14:section name="Development Agreement" id="{34F8F145-D3E2-44A8-8A39-2C3BE72F03B6}">
          <p14:sldIdLst>
            <p14:sldId id="4848"/>
            <p14:sldId id="1231"/>
            <p14:sldId id="1232"/>
            <p14:sldId id="1233"/>
            <p14:sldId id="1234"/>
            <p14:sldId id="1235"/>
            <p14:sldId id="1237"/>
            <p14:sldId id="1238"/>
            <p14:sldId id="5216"/>
            <p14:sldId id="5217"/>
            <p14:sldId id="5215"/>
            <p14:sldId id="5336"/>
            <p14:sldId id="5154"/>
          </p14:sldIdLst>
        </p14:section>
        <p14:section name="Alternates" id="{269A4494-25D1-4A4B-ABA8-61CE04D0FF85}">
          <p14:sldIdLst>
            <p14:sldId id="5251"/>
            <p14:sldId id="5905"/>
            <p14:sldId id="5257"/>
            <p14:sldId id="5271"/>
          </p14:sldIdLst>
        </p14:section>
        <p14:section name="alternates" id="{FFFB52B2-A41C-430A-910D-6B0308A0CD8D}">
          <p14:sldIdLst>
            <p14:sldId id="5262"/>
            <p14:sldId id="5230"/>
            <p14:sldId id="5210"/>
            <p14:sldId id="5179"/>
            <p14:sldId id="5192"/>
            <p14:sldId id="5272"/>
            <p14:sldId id="5273"/>
            <p14:sldId id="5184"/>
            <p14:sldId id="5263"/>
            <p14:sldId id="5264"/>
            <p14:sldId id="5259"/>
            <p14:sldId id="5260"/>
            <p14:sldId id="5261"/>
            <p14:sldId id="5703"/>
            <p14:sldId id="5704"/>
            <p14:sldId id="5084"/>
          </p14:sldIdLst>
        </p14:section>
        <p14:section name="Extras" id="{514B049A-7207-41D1-9DB1-6FCB360B4038}">
          <p14:sldIdLst>
            <p14:sldId id="4866"/>
            <p14:sldId id="5060"/>
            <p14:sldId id="5185"/>
            <p14:sldId id="5314"/>
            <p14:sldId id="5344"/>
            <p14:sldId id="5276"/>
            <p14:sldId id="5069"/>
            <p14:sldId id="5187"/>
            <p14:sldId id="5233"/>
            <p14:sldId id="5122"/>
            <p14:sldId id="5189"/>
          </p14:sldIdLst>
        </p14:section>
        <p14:section name="Untitled Section" id="{3087BE3F-1622-407A-AAD8-245DB4AE4C03}">
          <p14:sldIdLst>
            <p14:sldId id="5778"/>
            <p14:sldId id="5779"/>
            <p14:sldId id="5351"/>
            <p14:sldId id="5775"/>
          </p14:sldIdLst>
        </p14:section>
        <p14:section name="." id="{26D60B9B-987F-4DDA-88CB-F649D5DB5B42}">
          <p14:sldIdLst>
            <p14:sldId id="5207"/>
            <p14:sldId id="5350"/>
          </p14:sldIdLst>
        </p14:section>
        <p14:section name="." id="{FDECA715-2E18-4456-8D61-6ED4D4B1D068}">
          <p14:sldIdLst>
            <p14:sldId id="5082"/>
            <p14:sldId id="5119"/>
            <p14:sldId id="5903"/>
            <p14:sldId id="5899"/>
            <p14:sldId id="5891"/>
            <p14:sldId id="5892"/>
            <p14:sldId id="5240"/>
            <p14:sldId id="5250"/>
            <p14:sldId id="5123"/>
            <p14:sldId id="5274"/>
            <p14:sldId id="4191"/>
            <p14:sldId id="5906"/>
            <p14:sldId id="5782"/>
            <p14:sldId id="5907"/>
            <p14:sldId id="5909"/>
            <p14:sldId id="5760"/>
          </p14:sldIdLst>
        </p14:section>
        <p14:section name="Old Version" id="{4A459290-58F5-490C-B9AD-D6F2E3CF72B9}">
          <p14:sldIdLst>
            <p14:sldId id="5199"/>
            <p14:sldId id="5284"/>
            <p14:sldId id="4970"/>
            <p14:sldId id="5232"/>
          </p14:sldIdLst>
        </p14:section>
      </p14:sectionLst>
    </p:ext>
    <p:ext uri="{EFAFB233-063F-42B5-8137-9DF3F51BA10A}">
      <p15:sldGuideLst xmlns:p15="http://schemas.microsoft.com/office/powerpoint/2012/main">
        <p15:guide id="18" pos="384" userDrawn="1">
          <p15:clr>
            <a:srgbClr val="A4A3A4"/>
          </p15:clr>
        </p15:guide>
        <p15:guide id="19" pos="3336" userDrawn="1">
          <p15:clr>
            <a:srgbClr val="A4A3A4"/>
          </p15:clr>
        </p15:guide>
        <p15:guide id="20" pos="1440" userDrawn="1">
          <p15:clr>
            <a:srgbClr val="A4A3A4"/>
          </p15:clr>
        </p15:guide>
        <p15:guide id="22" orient="horz" pos="4800" userDrawn="1">
          <p15:clr>
            <a:srgbClr val="A4A3A4"/>
          </p15:clr>
        </p15:guide>
        <p15:guide id="23" orient="horz" pos="2208"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A40F115-9186-1C03-F323-5977F826E001}" name="Mary Pierce" initials="MP" userId="S::Mary.Pierce@forgefx.com::b5ea70a5-0033-44de-b2aa-771bba254844" providerId="AD"/>
  <p188:author id="{7BE6777C-2F0B-957F-FF7C-695D57FA2674}" name="Sara Golling" initials="SG" userId="S::Sara.Golling@forgefx.com::5c194b56-a3ad-4ed5-aea4-b535be0c4b07" providerId="AD"/>
  <p188:author id="{D1DB8981-2591-E1CD-D812-0107A0A87CF8}" name="Gen Moore" initials="GM" userId="S::Gen.Moore@forgefx.com::7344d1be-7da3-4dca-94bf-ce3e70949899"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Adam Kane" initials="AK" lastIdx="17" clrIdx="0">
    <p:extLst>
      <p:ext uri="{19B8F6BF-5375-455C-9EA6-DF929625EA0E}">
        <p15:presenceInfo xmlns:p15="http://schemas.microsoft.com/office/powerpoint/2012/main" userId="Adam Kane" providerId="None"/>
      </p:ext>
    </p:extLst>
  </p:cmAuthor>
  <p:cmAuthor id="2" name="Gen Moore" initials="GM" lastIdx="6" clrIdx="1">
    <p:extLst>
      <p:ext uri="{19B8F6BF-5375-455C-9EA6-DF929625EA0E}">
        <p15:presenceInfo xmlns:p15="http://schemas.microsoft.com/office/powerpoint/2012/main" userId="Gen Moore"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B104"/>
    <a:srgbClr val="FCC63E"/>
    <a:srgbClr val="D1A401"/>
    <a:srgbClr val="AD7C03"/>
    <a:srgbClr val="E4B101"/>
    <a:srgbClr val="684F00"/>
    <a:srgbClr val="0070C0"/>
    <a:srgbClr val="0D0D0D"/>
    <a:srgbClr val="FBFBFB"/>
    <a:srgbClr val="595959"/>
  </p:clrMru>
  <p:extLst>
    <p:ext uri="{E76CE94A-603C-4142-B9EB-6D1370010A27}">
      <p14:discardImageEditData xmlns:p14="http://schemas.microsoft.com/office/powerpoint/2010/main" val="1"/>
    </p:ext>
    <p:ext uri="{D31A062A-798A-4329-ABDD-BBA856620510}">
      <p14:defaultImageDpi xmlns:p14="http://schemas.microsoft.com/office/powerpoint/2010/main" val="96"/>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981606F-567E-42FB-A379-E5799FC31E18}" v="479" dt="2026-03-23T18:37:17.714"/>
    <p1510:client id="{F51CBE1D-598A-4A1F-B10E-A3561D643BBE}" v="1314" dt="2026-03-23T19:46:22.91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301" autoAdjust="0"/>
    <p:restoredTop sz="94660"/>
  </p:normalViewPr>
  <p:slideViewPr>
    <p:cSldViewPr snapToGrid="0">
      <p:cViewPr>
        <p:scale>
          <a:sx n="150" d="100"/>
          <a:sy n="150" d="100"/>
        </p:scale>
        <p:origin x="456" y="-726"/>
      </p:cViewPr>
      <p:guideLst>
        <p:guide pos="384"/>
        <p:guide pos="3336"/>
        <p:guide pos="1440"/>
        <p:guide orient="horz" pos="4800"/>
        <p:guide orient="horz" pos="220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3.xml"/><Relationship Id="rId21" Type="http://schemas.openxmlformats.org/officeDocument/2006/relationships/slide" Target="slides/slide17.xml"/><Relationship Id="rId42" Type="http://schemas.openxmlformats.org/officeDocument/2006/relationships/slide" Target="slides/slide38.xml"/><Relationship Id="rId63" Type="http://schemas.openxmlformats.org/officeDocument/2006/relationships/slide" Target="slides/slide59.xml"/><Relationship Id="rId84" Type="http://schemas.openxmlformats.org/officeDocument/2006/relationships/slide" Target="slides/slide80.xml"/><Relationship Id="rId138" Type="http://schemas.openxmlformats.org/officeDocument/2006/relationships/slide" Target="slides/slide134.xml"/><Relationship Id="rId159" Type="http://schemas.openxmlformats.org/officeDocument/2006/relationships/font" Target="fonts/font7.fntdata"/><Relationship Id="rId170" Type="http://schemas.openxmlformats.org/officeDocument/2006/relationships/font" Target="fonts/font18.fntdata"/><Relationship Id="rId191" Type="http://schemas.openxmlformats.org/officeDocument/2006/relationships/commentAuthors" Target="commentAuthors.xml"/><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53" Type="http://schemas.openxmlformats.org/officeDocument/2006/relationships/slide" Target="slides/slide49.xml"/><Relationship Id="rId74" Type="http://schemas.openxmlformats.org/officeDocument/2006/relationships/slide" Target="slides/slide70.xml"/><Relationship Id="rId128" Type="http://schemas.openxmlformats.org/officeDocument/2006/relationships/slide" Target="slides/slide124.xml"/><Relationship Id="rId149" Type="http://schemas.openxmlformats.org/officeDocument/2006/relationships/slide" Target="slides/slide145.xml"/><Relationship Id="rId5" Type="http://schemas.openxmlformats.org/officeDocument/2006/relationships/slide" Target="slides/slide1.xml"/><Relationship Id="rId95" Type="http://schemas.openxmlformats.org/officeDocument/2006/relationships/slide" Target="slides/slide91.xml"/><Relationship Id="rId160" Type="http://schemas.openxmlformats.org/officeDocument/2006/relationships/font" Target="fonts/font8.fntdata"/><Relationship Id="rId181" Type="http://schemas.openxmlformats.org/officeDocument/2006/relationships/font" Target="fonts/font29.fntdata"/><Relationship Id="rId22" Type="http://schemas.openxmlformats.org/officeDocument/2006/relationships/slide" Target="slides/slide18.xml"/><Relationship Id="rId43" Type="http://schemas.openxmlformats.org/officeDocument/2006/relationships/slide" Target="slides/slide39.xml"/><Relationship Id="rId64" Type="http://schemas.openxmlformats.org/officeDocument/2006/relationships/slide" Target="slides/slide60.xml"/><Relationship Id="rId118" Type="http://schemas.openxmlformats.org/officeDocument/2006/relationships/slide" Target="slides/slide114.xml"/><Relationship Id="rId139" Type="http://schemas.openxmlformats.org/officeDocument/2006/relationships/slide" Target="slides/slide135.xml"/><Relationship Id="rId85" Type="http://schemas.openxmlformats.org/officeDocument/2006/relationships/slide" Target="slides/slide81.xml"/><Relationship Id="rId150" Type="http://schemas.openxmlformats.org/officeDocument/2006/relationships/slide" Target="slides/slide146.xml"/><Relationship Id="rId171" Type="http://schemas.openxmlformats.org/officeDocument/2006/relationships/font" Target="fonts/font19.fntdata"/><Relationship Id="rId192" Type="http://schemas.openxmlformats.org/officeDocument/2006/relationships/presProps" Target="presProps.xml"/><Relationship Id="rId12" Type="http://schemas.openxmlformats.org/officeDocument/2006/relationships/slide" Target="slides/slide8.xml"/><Relationship Id="rId33" Type="http://schemas.openxmlformats.org/officeDocument/2006/relationships/slide" Target="slides/slide29.xml"/><Relationship Id="rId108" Type="http://schemas.openxmlformats.org/officeDocument/2006/relationships/slide" Target="slides/slide104.xml"/><Relationship Id="rId129" Type="http://schemas.openxmlformats.org/officeDocument/2006/relationships/slide" Target="slides/slide125.xml"/><Relationship Id="rId54" Type="http://schemas.openxmlformats.org/officeDocument/2006/relationships/slide" Target="slides/slide50.xml"/><Relationship Id="rId75" Type="http://schemas.openxmlformats.org/officeDocument/2006/relationships/slide" Target="slides/slide71.xml"/><Relationship Id="rId96" Type="http://schemas.openxmlformats.org/officeDocument/2006/relationships/slide" Target="slides/slide92.xml"/><Relationship Id="rId140" Type="http://schemas.openxmlformats.org/officeDocument/2006/relationships/slide" Target="slides/slide136.xml"/><Relationship Id="rId161" Type="http://schemas.openxmlformats.org/officeDocument/2006/relationships/font" Target="fonts/font9.fntdata"/><Relationship Id="rId182" Type="http://schemas.openxmlformats.org/officeDocument/2006/relationships/font" Target="fonts/font30.fntdata"/><Relationship Id="rId6" Type="http://schemas.openxmlformats.org/officeDocument/2006/relationships/slide" Target="slides/slide2.xml"/><Relationship Id="rId23" Type="http://schemas.openxmlformats.org/officeDocument/2006/relationships/slide" Target="slides/slide19.xml"/><Relationship Id="rId119" Type="http://schemas.openxmlformats.org/officeDocument/2006/relationships/slide" Target="slides/slide115.xml"/><Relationship Id="rId44" Type="http://schemas.openxmlformats.org/officeDocument/2006/relationships/slide" Target="slides/slide40.xml"/><Relationship Id="rId65" Type="http://schemas.openxmlformats.org/officeDocument/2006/relationships/slide" Target="slides/slide61.xml"/><Relationship Id="rId86" Type="http://schemas.openxmlformats.org/officeDocument/2006/relationships/slide" Target="slides/slide82.xml"/><Relationship Id="rId130" Type="http://schemas.openxmlformats.org/officeDocument/2006/relationships/slide" Target="slides/slide126.xml"/><Relationship Id="rId151" Type="http://schemas.openxmlformats.org/officeDocument/2006/relationships/notesMaster" Target="notesMasters/notesMaster1.xml"/><Relationship Id="rId172" Type="http://schemas.openxmlformats.org/officeDocument/2006/relationships/font" Target="fonts/font20.fntdata"/><Relationship Id="rId193" Type="http://schemas.openxmlformats.org/officeDocument/2006/relationships/viewProps" Target="viewProps.xml"/><Relationship Id="rId13" Type="http://schemas.openxmlformats.org/officeDocument/2006/relationships/slide" Target="slides/slide9.xml"/><Relationship Id="rId109" Type="http://schemas.openxmlformats.org/officeDocument/2006/relationships/slide" Target="slides/slide105.xml"/><Relationship Id="rId34" Type="http://schemas.openxmlformats.org/officeDocument/2006/relationships/slide" Target="slides/slide30.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20" Type="http://schemas.openxmlformats.org/officeDocument/2006/relationships/slide" Target="slides/slide116.xml"/><Relationship Id="rId141" Type="http://schemas.openxmlformats.org/officeDocument/2006/relationships/slide" Target="slides/slide137.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162" Type="http://schemas.openxmlformats.org/officeDocument/2006/relationships/font" Target="fonts/font10.fntdata"/><Relationship Id="rId183" Type="http://schemas.openxmlformats.org/officeDocument/2006/relationships/font" Target="fonts/font31.fntdata"/><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15" Type="http://schemas.openxmlformats.org/officeDocument/2006/relationships/slide" Target="slides/slide111.xml"/><Relationship Id="rId131" Type="http://schemas.openxmlformats.org/officeDocument/2006/relationships/slide" Target="slides/slide127.xml"/><Relationship Id="rId136" Type="http://schemas.openxmlformats.org/officeDocument/2006/relationships/slide" Target="slides/slide132.xml"/><Relationship Id="rId157" Type="http://schemas.openxmlformats.org/officeDocument/2006/relationships/font" Target="fonts/font5.fntdata"/><Relationship Id="rId178" Type="http://schemas.openxmlformats.org/officeDocument/2006/relationships/font" Target="fonts/font26.fntdata"/><Relationship Id="rId61" Type="http://schemas.openxmlformats.org/officeDocument/2006/relationships/slide" Target="slides/slide57.xml"/><Relationship Id="rId82" Type="http://schemas.openxmlformats.org/officeDocument/2006/relationships/slide" Target="slides/slide78.xml"/><Relationship Id="rId152" Type="http://schemas.openxmlformats.org/officeDocument/2006/relationships/handoutMaster" Target="handoutMasters/handoutMaster1.xml"/><Relationship Id="rId173" Type="http://schemas.openxmlformats.org/officeDocument/2006/relationships/font" Target="fonts/font21.fntdata"/><Relationship Id="rId194" Type="http://schemas.openxmlformats.org/officeDocument/2006/relationships/theme" Target="theme/theme1.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126" Type="http://schemas.openxmlformats.org/officeDocument/2006/relationships/slide" Target="slides/slide122.xml"/><Relationship Id="rId147" Type="http://schemas.openxmlformats.org/officeDocument/2006/relationships/slide" Target="slides/slide143.xml"/><Relationship Id="rId168" Type="http://schemas.openxmlformats.org/officeDocument/2006/relationships/font" Target="fonts/font16.fntdata"/><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121" Type="http://schemas.openxmlformats.org/officeDocument/2006/relationships/slide" Target="slides/slide117.xml"/><Relationship Id="rId142" Type="http://schemas.openxmlformats.org/officeDocument/2006/relationships/slide" Target="slides/slide138.xml"/><Relationship Id="rId163" Type="http://schemas.openxmlformats.org/officeDocument/2006/relationships/font" Target="fonts/font11.fntdata"/><Relationship Id="rId184" Type="http://schemas.openxmlformats.org/officeDocument/2006/relationships/font" Target="fonts/font32.fntdata"/><Relationship Id="rId189" Type="http://schemas.openxmlformats.org/officeDocument/2006/relationships/font" Target="fonts/font37.fntdata"/><Relationship Id="rId3" Type="http://schemas.openxmlformats.org/officeDocument/2006/relationships/customXml" Target="../customXml/item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116" Type="http://schemas.openxmlformats.org/officeDocument/2006/relationships/slide" Target="slides/slide112.xml"/><Relationship Id="rId137" Type="http://schemas.openxmlformats.org/officeDocument/2006/relationships/slide" Target="slides/slide133.xml"/><Relationship Id="rId158" Type="http://schemas.openxmlformats.org/officeDocument/2006/relationships/font" Target="fonts/font6.fntdata"/><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slide" Target="slides/slide107.xml"/><Relationship Id="rId132" Type="http://schemas.openxmlformats.org/officeDocument/2006/relationships/slide" Target="slides/slide128.xml"/><Relationship Id="rId153" Type="http://schemas.openxmlformats.org/officeDocument/2006/relationships/font" Target="fonts/font1.fntdata"/><Relationship Id="rId174" Type="http://schemas.openxmlformats.org/officeDocument/2006/relationships/font" Target="fonts/font22.fntdata"/><Relationship Id="rId179" Type="http://schemas.openxmlformats.org/officeDocument/2006/relationships/font" Target="fonts/font27.fntdata"/><Relationship Id="rId195" Type="http://schemas.openxmlformats.org/officeDocument/2006/relationships/tableStyles" Target="tableStyles.xml"/><Relationship Id="rId190" Type="http://schemas.openxmlformats.org/officeDocument/2006/relationships/font" Target="fonts/font38.fntdata"/><Relationship Id="rId15" Type="http://schemas.openxmlformats.org/officeDocument/2006/relationships/slide" Target="slides/slide11.xml"/><Relationship Id="rId36" Type="http://schemas.openxmlformats.org/officeDocument/2006/relationships/slide" Target="slides/slide32.xml"/><Relationship Id="rId57" Type="http://schemas.openxmlformats.org/officeDocument/2006/relationships/slide" Target="slides/slide53.xml"/><Relationship Id="rId106" Type="http://schemas.openxmlformats.org/officeDocument/2006/relationships/slide" Target="slides/slide102.xml"/><Relationship Id="rId127" Type="http://schemas.openxmlformats.org/officeDocument/2006/relationships/slide" Target="slides/slide123.xml"/><Relationship Id="rId10" Type="http://schemas.openxmlformats.org/officeDocument/2006/relationships/slide" Target="slides/slide6.xml"/><Relationship Id="rId31" Type="http://schemas.openxmlformats.org/officeDocument/2006/relationships/slide" Target="slides/slide27.xml"/><Relationship Id="rId52" Type="http://schemas.openxmlformats.org/officeDocument/2006/relationships/slide" Target="slides/slide48.xml"/><Relationship Id="rId73" Type="http://schemas.openxmlformats.org/officeDocument/2006/relationships/slide" Target="slides/slide69.xml"/><Relationship Id="rId78" Type="http://schemas.openxmlformats.org/officeDocument/2006/relationships/slide" Target="slides/slide74.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122" Type="http://schemas.openxmlformats.org/officeDocument/2006/relationships/slide" Target="slides/slide118.xml"/><Relationship Id="rId143" Type="http://schemas.openxmlformats.org/officeDocument/2006/relationships/slide" Target="slides/slide139.xml"/><Relationship Id="rId148" Type="http://schemas.openxmlformats.org/officeDocument/2006/relationships/slide" Target="slides/slide144.xml"/><Relationship Id="rId164" Type="http://schemas.openxmlformats.org/officeDocument/2006/relationships/font" Target="fonts/font12.fntdata"/><Relationship Id="rId169" Type="http://schemas.openxmlformats.org/officeDocument/2006/relationships/font" Target="fonts/font17.fntdata"/><Relationship Id="rId185" Type="http://schemas.openxmlformats.org/officeDocument/2006/relationships/font" Target="fonts/font33.fntdata"/><Relationship Id="rId4" Type="http://schemas.openxmlformats.org/officeDocument/2006/relationships/slideMaster" Target="slideMasters/slideMaster1.xml"/><Relationship Id="rId9" Type="http://schemas.openxmlformats.org/officeDocument/2006/relationships/slide" Target="slides/slide5.xml"/><Relationship Id="rId180" Type="http://schemas.openxmlformats.org/officeDocument/2006/relationships/font" Target="fonts/font28.fntdata"/><Relationship Id="rId26" Type="http://schemas.openxmlformats.org/officeDocument/2006/relationships/slide" Target="slides/slide22.xml"/><Relationship Id="rId47" Type="http://schemas.openxmlformats.org/officeDocument/2006/relationships/slide" Target="slides/slide43.xml"/><Relationship Id="rId68" Type="http://schemas.openxmlformats.org/officeDocument/2006/relationships/slide" Target="slides/slide64.xml"/><Relationship Id="rId89" Type="http://schemas.openxmlformats.org/officeDocument/2006/relationships/slide" Target="slides/slide85.xml"/><Relationship Id="rId112" Type="http://schemas.openxmlformats.org/officeDocument/2006/relationships/slide" Target="slides/slide108.xml"/><Relationship Id="rId133" Type="http://schemas.openxmlformats.org/officeDocument/2006/relationships/slide" Target="slides/slide129.xml"/><Relationship Id="rId154" Type="http://schemas.openxmlformats.org/officeDocument/2006/relationships/font" Target="fonts/font2.fntdata"/><Relationship Id="rId175" Type="http://schemas.openxmlformats.org/officeDocument/2006/relationships/font" Target="fonts/font23.fntdata"/><Relationship Id="rId196" Type="http://schemas.microsoft.com/office/2016/11/relationships/changesInfo" Target="changesInfos/changesInfo1.xml"/><Relationship Id="rId16" Type="http://schemas.openxmlformats.org/officeDocument/2006/relationships/slide" Target="slides/slide12.xml"/><Relationship Id="rId37" Type="http://schemas.openxmlformats.org/officeDocument/2006/relationships/slide" Target="slides/slide33.xml"/><Relationship Id="rId58" Type="http://schemas.openxmlformats.org/officeDocument/2006/relationships/slide" Target="slides/slide54.xml"/><Relationship Id="rId79" Type="http://schemas.openxmlformats.org/officeDocument/2006/relationships/slide" Target="slides/slide75.xml"/><Relationship Id="rId102" Type="http://schemas.openxmlformats.org/officeDocument/2006/relationships/slide" Target="slides/slide98.xml"/><Relationship Id="rId123" Type="http://schemas.openxmlformats.org/officeDocument/2006/relationships/slide" Target="slides/slide119.xml"/><Relationship Id="rId144" Type="http://schemas.openxmlformats.org/officeDocument/2006/relationships/slide" Target="slides/slide140.xml"/><Relationship Id="rId90" Type="http://schemas.openxmlformats.org/officeDocument/2006/relationships/slide" Target="slides/slide86.xml"/><Relationship Id="rId165" Type="http://schemas.openxmlformats.org/officeDocument/2006/relationships/font" Target="fonts/font13.fntdata"/><Relationship Id="rId186" Type="http://schemas.openxmlformats.org/officeDocument/2006/relationships/font" Target="fonts/font34.fntdata"/><Relationship Id="rId27" Type="http://schemas.openxmlformats.org/officeDocument/2006/relationships/slide" Target="slides/slide23.xml"/><Relationship Id="rId48" Type="http://schemas.openxmlformats.org/officeDocument/2006/relationships/slide" Target="slides/slide44.xml"/><Relationship Id="rId69" Type="http://schemas.openxmlformats.org/officeDocument/2006/relationships/slide" Target="slides/slide65.xml"/><Relationship Id="rId113" Type="http://schemas.openxmlformats.org/officeDocument/2006/relationships/slide" Target="slides/slide109.xml"/><Relationship Id="rId134" Type="http://schemas.openxmlformats.org/officeDocument/2006/relationships/slide" Target="slides/slide130.xml"/><Relationship Id="rId80" Type="http://schemas.openxmlformats.org/officeDocument/2006/relationships/slide" Target="slides/slide76.xml"/><Relationship Id="rId155" Type="http://schemas.openxmlformats.org/officeDocument/2006/relationships/font" Target="fonts/font3.fntdata"/><Relationship Id="rId176" Type="http://schemas.openxmlformats.org/officeDocument/2006/relationships/font" Target="fonts/font24.fntdata"/><Relationship Id="rId197" Type="http://schemas.microsoft.com/office/2015/10/relationships/revisionInfo" Target="revisionInfo.xml"/><Relationship Id="rId17" Type="http://schemas.openxmlformats.org/officeDocument/2006/relationships/slide" Target="slides/slide13.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24" Type="http://schemas.openxmlformats.org/officeDocument/2006/relationships/slide" Target="slides/slide120.xml"/><Relationship Id="rId70" Type="http://schemas.openxmlformats.org/officeDocument/2006/relationships/slide" Target="slides/slide66.xml"/><Relationship Id="rId91" Type="http://schemas.openxmlformats.org/officeDocument/2006/relationships/slide" Target="slides/slide87.xml"/><Relationship Id="rId145" Type="http://schemas.openxmlformats.org/officeDocument/2006/relationships/slide" Target="slides/slide141.xml"/><Relationship Id="rId166" Type="http://schemas.openxmlformats.org/officeDocument/2006/relationships/font" Target="fonts/font14.fntdata"/><Relationship Id="rId187" Type="http://schemas.openxmlformats.org/officeDocument/2006/relationships/font" Target="fonts/font35.fntdata"/><Relationship Id="rId1" Type="http://schemas.openxmlformats.org/officeDocument/2006/relationships/customXml" Target="../customXml/item1.xml"/><Relationship Id="rId28" Type="http://schemas.openxmlformats.org/officeDocument/2006/relationships/slide" Target="slides/slide24.xml"/><Relationship Id="rId49" Type="http://schemas.openxmlformats.org/officeDocument/2006/relationships/slide" Target="slides/slide45.xml"/><Relationship Id="rId114" Type="http://schemas.openxmlformats.org/officeDocument/2006/relationships/slide" Target="slides/slide110.xml"/><Relationship Id="rId60" Type="http://schemas.openxmlformats.org/officeDocument/2006/relationships/slide" Target="slides/slide56.xml"/><Relationship Id="rId81" Type="http://schemas.openxmlformats.org/officeDocument/2006/relationships/slide" Target="slides/slide77.xml"/><Relationship Id="rId135" Type="http://schemas.openxmlformats.org/officeDocument/2006/relationships/slide" Target="slides/slide131.xml"/><Relationship Id="rId156" Type="http://schemas.openxmlformats.org/officeDocument/2006/relationships/font" Target="fonts/font4.fntdata"/><Relationship Id="rId177" Type="http://schemas.openxmlformats.org/officeDocument/2006/relationships/font" Target="fonts/font25.fntdata"/><Relationship Id="rId198" Type="http://schemas.microsoft.com/office/2018/10/relationships/authors" Target="authors.xml"/><Relationship Id="rId18" Type="http://schemas.openxmlformats.org/officeDocument/2006/relationships/slide" Target="slides/slide14.xml"/><Relationship Id="rId39" Type="http://schemas.openxmlformats.org/officeDocument/2006/relationships/slide" Target="slides/slide35.xml"/><Relationship Id="rId50" Type="http://schemas.openxmlformats.org/officeDocument/2006/relationships/slide" Target="slides/slide46.xml"/><Relationship Id="rId104" Type="http://schemas.openxmlformats.org/officeDocument/2006/relationships/slide" Target="slides/slide100.xml"/><Relationship Id="rId125" Type="http://schemas.openxmlformats.org/officeDocument/2006/relationships/slide" Target="slides/slide121.xml"/><Relationship Id="rId146" Type="http://schemas.openxmlformats.org/officeDocument/2006/relationships/slide" Target="slides/slide142.xml"/><Relationship Id="rId167" Type="http://schemas.openxmlformats.org/officeDocument/2006/relationships/font" Target="fonts/font15.fntdata"/><Relationship Id="rId188" Type="http://schemas.openxmlformats.org/officeDocument/2006/relationships/font" Target="fonts/font36.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en Moore" userId="7344d1be-7da3-4dca-94bf-ce3e70949899" providerId="ADAL" clId="{65E8449C-59C8-45AA-816F-220F4629EEF2}"/>
    <pc:docChg chg="undo custSel addSld modSld modSection">
      <pc:chgData name="Gen Moore" userId="7344d1be-7da3-4dca-94bf-ce3e70949899" providerId="ADAL" clId="{65E8449C-59C8-45AA-816F-220F4629EEF2}" dt="2026-03-23T18:37:17.714" v="491" actId="14429"/>
      <pc:docMkLst>
        <pc:docMk/>
      </pc:docMkLst>
      <pc:sldChg chg="modSp mod">
        <pc:chgData name="Gen Moore" userId="7344d1be-7da3-4dca-94bf-ce3e70949899" providerId="ADAL" clId="{65E8449C-59C8-45AA-816F-220F4629EEF2}" dt="2026-03-23T18:32:19.569" v="480" actId="207"/>
        <pc:sldMkLst>
          <pc:docMk/>
          <pc:sldMk cId="1102340898" sldId="5059"/>
        </pc:sldMkLst>
        <pc:spChg chg="mod">
          <ac:chgData name="Gen Moore" userId="7344d1be-7da3-4dca-94bf-ce3e70949899" providerId="ADAL" clId="{65E8449C-59C8-45AA-816F-220F4629EEF2}" dt="2026-03-23T18:32:19.569" v="480" actId="207"/>
          <ac:spMkLst>
            <pc:docMk/>
            <pc:sldMk cId="1102340898" sldId="5059"/>
            <ac:spMk id="3" creationId="{47880E04-D66B-8E18-92E5-77200E125CD5}"/>
          </ac:spMkLst>
        </pc:spChg>
      </pc:sldChg>
      <pc:sldChg chg="addSp modSp mod">
        <pc:chgData name="Gen Moore" userId="7344d1be-7da3-4dca-94bf-ce3e70949899" providerId="ADAL" clId="{65E8449C-59C8-45AA-816F-220F4629EEF2}" dt="2026-03-22T19:01:17.292" v="10" actId="14826"/>
        <pc:sldMkLst>
          <pc:docMk/>
          <pc:sldMk cId="1247481145" sldId="5068"/>
        </pc:sldMkLst>
        <pc:picChg chg="mod">
          <ac:chgData name="Gen Moore" userId="7344d1be-7da3-4dca-94bf-ce3e70949899" providerId="ADAL" clId="{65E8449C-59C8-45AA-816F-220F4629EEF2}" dt="2026-03-22T19:00:21.321" v="9" actId="14826"/>
          <ac:picMkLst>
            <pc:docMk/>
            <pc:sldMk cId="1247481145" sldId="5068"/>
            <ac:picMk id="12" creationId="{65ED23A4-37F7-A781-BF99-7BA3BA19F7E3}"/>
          </ac:picMkLst>
        </pc:picChg>
        <pc:picChg chg="add mod ord modCrop">
          <ac:chgData name="Gen Moore" userId="7344d1be-7da3-4dca-94bf-ce3e70949899" providerId="ADAL" clId="{65E8449C-59C8-45AA-816F-220F4629EEF2}" dt="2026-03-22T18:58:52.065" v="8" actId="13244"/>
          <ac:picMkLst>
            <pc:docMk/>
            <pc:sldMk cId="1247481145" sldId="5068"/>
            <ac:picMk id="13" creationId="{48B8AC93-0E72-0D0B-4980-2C6B34339FD4}"/>
          </ac:picMkLst>
        </pc:picChg>
        <pc:picChg chg="mod">
          <ac:chgData name="Gen Moore" userId="7344d1be-7da3-4dca-94bf-ce3e70949899" providerId="ADAL" clId="{65E8449C-59C8-45AA-816F-220F4629EEF2}" dt="2026-03-22T19:01:17.292" v="10" actId="14826"/>
          <ac:picMkLst>
            <pc:docMk/>
            <pc:sldMk cId="1247481145" sldId="5068"/>
            <ac:picMk id="14" creationId="{D9EB61E9-DB13-5F50-86A0-0328E69735CA}"/>
          </ac:picMkLst>
        </pc:picChg>
      </pc:sldChg>
      <pc:sldChg chg="modSp mod">
        <pc:chgData name="Gen Moore" userId="7344d1be-7da3-4dca-94bf-ce3e70949899" providerId="ADAL" clId="{65E8449C-59C8-45AA-816F-220F4629EEF2}" dt="2026-03-23T18:22:07.986" v="444" actId="1076"/>
        <pc:sldMkLst>
          <pc:docMk/>
          <pc:sldMk cId="2191203005" sldId="5141"/>
        </pc:sldMkLst>
        <pc:spChg chg="mod modVis">
          <ac:chgData name="Gen Moore" userId="7344d1be-7da3-4dca-94bf-ce3e70949899" providerId="ADAL" clId="{65E8449C-59C8-45AA-816F-220F4629EEF2}" dt="2026-03-23T15:22:04.830" v="389" actId="14430"/>
          <ac:spMkLst>
            <pc:docMk/>
            <pc:sldMk cId="2191203005" sldId="5141"/>
            <ac:spMk id="10" creationId="{49BDE37D-A321-901B-3F2D-52866F979642}"/>
          </ac:spMkLst>
        </pc:spChg>
        <pc:picChg chg="mod modCrop">
          <ac:chgData name="Gen Moore" userId="7344d1be-7da3-4dca-94bf-ce3e70949899" providerId="ADAL" clId="{65E8449C-59C8-45AA-816F-220F4629EEF2}" dt="2026-03-23T15:46:59.227" v="401" actId="18131"/>
          <ac:picMkLst>
            <pc:docMk/>
            <pc:sldMk cId="2191203005" sldId="5141"/>
            <ac:picMk id="3" creationId="{AF5765CA-828F-EE7F-0DB0-F20DF5C01B69}"/>
          </ac:picMkLst>
        </pc:picChg>
        <pc:picChg chg="mod modVis">
          <ac:chgData name="Gen Moore" userId="7344d1be-7da3-4dca-94bf-ce3e70949899" providerId="ADAL" clId="{65E8449C-59C8-45AA-816F-220F4629EEF2}" dt="2026-03-23T18:22:07.986" v="444" actId="1076"/>
          <ac:picMkLst>
            <pc:docMk/>
            <pc:sldMk cId="2191203005" sldId="5141"/>
            <ac:picMk id="9" creationId="{D3770293-6B04-4605-DF04-B34609CB28F3}"/>
          </ac:picMkLst>
        </pc:picChg>
      </pc:sldChg>
      <pc:sldChg chg="addSp modSp mod">
        <pc:chgData name="Gen Moore" userId="7344d1be-7da3-4dca-94bf-ce3e70949899" providerId="ADAL" clId="{65E8449C-59C8-45AA-816F-220F4629EEF2}" dt="2026-03-23T00:52:51.015" v="138"/>
        <pc:sldMkLst>
          <pc:docMk/>
          <pc:sldMk cId="1015586715" sldId="5156"/>
        </pc:sldMkLst>
        <pc:spChg chg="mod modVis">
          <ac:chgData name="Gen Moore" userId="7344d1be-7da3-4dca-94bf-ce3e70949899" providerId="ADAL" clId="{65E8449C-59C8-45AA-816F-220F4629EEF2}" dt="2026-03-23T00:37:01.174" v="13" actId="14430"/>
          <ac:spMkLst>
            <pc:docMk/>
            <pc:sldMk cId="1015586715" sldId="5156"/>
            <ac:spMk id="5" creationId="{759B7A7E-8B95-3200-33FF-A0F7BC2ABDA2}"/>
          </ac:spMkLst>
        </pc:spChg>
        <pc:spChg chg="add mod">
          <ac:chgData name="Gen Moore" userId="7344d1be-7da3-4dca-94bf-ce3e70949899" providerId="ADAL" clId="{65E8449C-59C8-45AA-816F-220F4629EEF2}" dt="2026-03-23T00:42:27.588" v="79" actId="207"/>
          <ac:spMkLst>
            <pc:docMk/>
            <pc:sldMk cId="1015586715" sldId="5156"/>
            <ac:spMk id="9" creationId="{FFB5CA92-61D4-C1BA-E9BC-A31D6084150E}"/>
          </ac:spMkLst>
        </pc:spChg>
        <pc:spChg chg="mod">
          <ac:chgData name="Gen Moore" userId="7344d1be-7da3-4dca-94bf-ce3e70949899" providerId="ADAL" clId="{65E8449C-59C8-45AA-816F-220F4629EEF2}" dt="2026-03-23T00:51:24.626" v="136"/>
          <ac:spMkLst>
            <pc:docMk/>
            <pc:sldMk cId="1015586715" sldId="5156"/>
            <ac:spMk id="17" creationId="{22929B80-EB3D-C594-34BF-5F2B64544262}"/>
          </ac:spMkLst>
        </pc:spChg>
        <pc:spChg chg="mod">
          <ac:chgData name="Gen Moore" userId="7344d1be-7da3-4dca-94bf-ce3e70949899" providerId="ADAL" clId="{65E8449C-59C8-45AA-816F-220F4629EEF2}" dt="2026-03-23T00:52:51.015" v="138"/>
          <ac:spMkLst>
            <pc:docMk/>
            <pc:sldMk cId="1015586715" sldId="5156"/>
            <ac:spMk id="18" creationId="{6B6A6EBD-846D-F6CA-E056-9B8A125DE2E0}"/>
          </ac:spMkLst>
        </pc:spChg>
        <pc:spChg chg="mod">
          <ac:chgData name="Gen Moore" userId="7344d1be-7da3-4dca-94bf-ce3e70949899" providerId="ADAL" clId="{65E8449C-59C8-45AA-816F-220F4629EEF2}" dt="2026-03-23T00:43:28.750" v="112" actId="20577"/>
          <ac:spMkLst>
            <pc:docMk/>
            <pc:sldMk cId="1015586715" sldId="5156"/>
            <ac:spMk id="42" creationId="{A1439782-33A2-A7B5-50E5-D3952EC0939C}"/>
          </ac:spMkLst>
        </pc:spChg>
        <pc:spChg chg="mod">
          <ac:chgData name="Gen Moore" userId="7344d1be-7da3-4dca-94bf-ce3e70949899" providerId="ADAL" clId="{65E8449C-59C8-45AA-816F-220F4629EEF2}" dt="2026-03-23T00:50:22.244" v="134" actId="20577"/>
          <ac:spMkLst>
            <pc:docMk/>
            <pc:sldMk cId="1015586715" sldId="5156"/>
            <ac:spMk id="43" creationId="{EE236FB6-37C4-0AD0-40FF-1CA312FAA670}"/>
          </ac:spMkLst>
        </pc:spChg>
        <pc:picChg chg="mod ord modVis modCrop">
          <ac:chgData name="Gen Moore" userId="7344d1be-7da3-4dca-94bf-ce3e70949899" providerId="ADAL" clId="{65E8449C-59C8-45AA-816F-220F4629EEF2}" dt="2026-03-23T00:40:48.426" v="30" actId="13244"/>
          <ac:picMkLst>
            <pc:docMk/>
            <pc:sldMk cId="1015586715" sldId="5156"/>
            <ac:picMk id="2" creationId="{9A213DFB-8391-01C0-4B78-1D5EDAEA8191}"/>
          </ac:picMkLst>
        </pc:picChg>
        <pc:picChg chg="mod">
          <ac:chgData name="Gen Moore" userId="7344d1be-7da3-4dca-94bf-ce3e70949899" providerId="ADAL" clId="{65E8449C-59C8-45AA-816F-220F4629EEF2}" dt="2026-03-23T00:51:07.413" v="135"/>
          <ac:picMkLst>
            <pc:docMk/>
            <pc:sldMk cId="1015586715" sldId="5156"/>
            <ac:picMk id="6" creationId="{86FC7D20-A7DA-46D6-2112-E8EBFE529757}"/>
          </ac:picMkLst>
        </pc:picChg>
        <pc:picChg chg="mod">
          <ac:chgData name="Gen Moore" userId="7344d1be-7da3-4dca-94bf-ce3e70949899" providerId="ADAL" clId="{65E8449C-59C8-45AA-816F-220F4629EEF2}" dt="2026-03-22T23:53:31.114" v="12" actId="14826"/>
          <ac:picMkLst>
            <pc:docMk/>
            <pc:sldMk cId="1015586715" sldId="5156"/>
            <ac:picMk id="7" creationId="{D6612FE6-F191-D4FA-C02B-B69FB9AF1D18}"/>
          </ac:picMkLst>
        </pc:picChg>
        <pc:picChg chg="mod ord modVis modCrop">
          <ac:chgData name="Gen Moore" userId="7344d1be-7da3-4dca-94bf-ce3e70949899" providerId="ADAL" clId="{65E8449C-59C8-45AA-816F-220F4629EEF2}" dt="2026-03-23T00:40:39.147" v="25" actId="13244"/>
          <ac:picMkLst>
            <pc:docMk/>
            <pc:sldMk cId="1015586715" sldId="5156"/>
            <ac:picMk id="8" creationId="{94CF1DC6-028C-32C5-00DA-A8A4E767B9E5}"/>
          </ac:picMkLst>
        </pc:picChg>
        <pc:picChg chg="mod modVis modCrop">
          <ac:chgData name="Gen Moore" userId="7344d1be-7da3-4dca-94bf-ce3e70949899" providerId="ADAL" clId="{65E8449C-59C8-45AA-816F-220F4629EEF2}" dt="2026-03-23T00:40:35.199" v="22" actId="14429"/>
          <ac:picMkLst>
            <pc:docMk/>
            <pc:sldMk cId="1015586715" sldId="5156"/>
            <ac:picMk id="22" creationId="{90905F6C-E23F-1673-0DAD-A9848FFF11F9}"/>
          </ac:picMkLst>
        </pc:picChg>
        <pc:picChg chg="mod modVis">
          <ac:chgData name="Gen Moore" userId="7344d1be-7da3-4dca-94bf-ce3e70949899" providerId="ADAL" clId="{65E8449C-59C8-45AA-816F-220F4629EEF2}" dt="2026-03-23T00:40:42.332" v="27" actId="14430"/>
          <ac:picMkLst>
            <pc:docMk/>
            <pc:sldMk cId="1015586715" sldId="5156"/>
            <ac:picMk id="29" creationId="{6B3F710F-C183-91C6-17D3-C4A1918790BC}"/>
          </ac:picMkLst>
        </pc:picChg>
      </pc:sldChg>
      <pc:sldChg chg="modSp mod">
        <pc:chgData name="Gen Moore" userId="7344d1be-7da3-4dca-94bf-ce3e70949899" providerId="ADAL" clId="{65E8449C-59C8-45AA-816F-220F4629EEF2}" dt="2026-03-23T18:17:11.535" v="427" actId="14826"/>
        <pc:sldMkLst>
          <pc:docMk/>
          <pc:sldMk cId="222665793" sldId="5177"/>
        </pc:sldMkLst>
        <pc:spChg chg="mod modVis">
          <ac:chgData name="Gen Moore" userId="7344d1be-7da3-4dca-94bf-ce3e70949899" providerId="ADAL" clId="{65E8449C-59C8-45AA-816F-220F4629EEF2}" dt="2026-03-23T18:07:45.384" v="426" actId="14429"/>
          <ac:spMkLst>
            <pc:docMk/>
            <pc:sldMk cId="222665793" sldId="5177"/>
            <ac:spMk id="7" creationId="{FD2DBD73-F4C7-F8BE-B9F2-777777A5774D}"/>
          </ac:spMkLst>
        </pc:spChg>
        <pc:picChg chg="mod">
          <ac:chgData name="Gen Moore" userId="7344d1be-7da3-4dca-94bf-ce3e70949899" providerId="ADAL" clId="{65E8449C-59C8-45AA-816F-220F4629EEF2}" dt="2026-03-23T18:17:11.535" v="427" actId="14826"/>
          <ac:picMkLst>
            <pc:docMk/>
            <pc:sldMk cId="222665793" sldId="5177"/>
            <ac:picMk id="9" creationId="{BED6FBF9-0200-593C-7AAB-1D485B937028}"/>
          </ac:picMkLst>
        </pc:picChg>
      </pc:sldChg>
      <pc:sldChg chg="modSp mod">
        <pc:chgData name="Gen Moore" userId="7344d1be-7da3-4dca-94bf-ce3e70949899" providerId="ADAL" clId="{65E8449C-59C8-45AA-816F-220F4629EEF2}" dt="2026-03-23T18:31:01.314" v="471" actId="947"/>
        <pc:sldMkLst>
          <pc:docMk/>
          <pc:sldMk cId="2624949585" sldId="5183"/>
        </pc:sldMkLst>
        <pc:spChg chg="mod">
          <ac:chgData name="Gen Moore" userId="7344d1be-7da3-4dca-94bf-ce3e70949899" providerId="ADAL" clId="{65E8449C-59C8-45AA-816F-220F4629EEF2}" dt="2026-03-23T18:31:01.314" v="471" actId="947"/>
          <ac:spMkLst>
            <pc:docMk/>
            <pc:sldMk cId="2624949585" sldId="5183"/>
            <ac:spMk id="9" creationId="{4FF14439-9368-825C-21E5-3EB8281744A0}"/>
          </ac:spMkLst>
        </pc:spChg>
        <pc:spChg chg="mod">
          <ac:chgData name="Gen Moore" userId="7344d1be-7da3-4dca-94bf-ce3e70949899" providerId="ADAL" clId="{65E8449C-59C8-45AA-816F-220F4629EEF2}" dt="2026-03-23T18:30:36.940" v="469" actId="14100"/>
          <ac:spMkLst>
            <pc:docMk/>
            <pc:sldMk cId="2624949585" sldId="5183"/>
            <ac:spMk id="12" creationId="{A5BFDBF1-6085-93AF-2DD6-4901C9640792}"/>
          </ac:spMkLst>
        </pc:spChg>
        <pc:spChg chg="mod">
          <ac:chgData name="Gen Moore" userId="7344d1be-7da3-4dca-94bf-ce3e70949899" providerId="ADAL" clId="{65E8449C-59C8-45AA-816F-220F4629EEF2}" dt="2026-03-23T18:30:45.978" v="470" actId="1076"/>
          <ac:spMkLst>
            <pc:docMk/>
            <pc:sldMk cId="2624949585" sldId="5183"/>
            <ac:spMk id="16" creationId="{34BE56F3-E970-6F45-C3F0-A4940B62FE5E}"/>
          </ac:spMkLst>
        </pc:spChg>
        <pc:picChg chg="mod">
          <ac:chgData name="Gen Moore" userId="7344d1be-7da3-4dca-94bf-ce3e70949899" providerId="ADAL" clId="{65E8449C-59C8-45AA-816F-220F4629EEF2}" dt="2026-03-23T18:30:45.978" v="470" actId="1076"/>
          <ac:picMkLst>
            <pc:docMk/>
            <pc:sldMk cId="2624949585" sldId="5183"/>
            <ac:picMk id="2" creationId="{289DCB69-98DD-88A6-62B2-FAD2C55D02F9}"/>
          </ac:picMkLst>
        </pc:picChg>
        <pc:picChg chg="mod">
          <ac:chgData name="Gen Moore" userId="7344d1be-7da3-4dca-94bf-ce3e70949899" providerId="ADAL" clId="{65E8449C-59C8-45AA-816F-220F4629EEF2}" dt="2026-03-23T18:30:45.978" v="470" actId="1076"/>
          <ac:picMkLst>
            <pc:docMk/>
            <pc:sldMk cId="2624949585" sldId="5183"/>
            <ac:picMk id="3" creationId="{D631C167-2587-C0F2-87CD-6FC6BF3B7137}"/>
          </ac:picMkLst>
        </pc:picChg>
        <pc:picChg chg="mod">
          <ac:chgData name="Gen Moore" userId="7344d1be-7da3-4dca-94bf-ce3e70949899" providerId="ADAL" clId="{65E8449C-59C8-45AA-816F-220F4629EEF2}" dt="2026-03-23T18:30:45.978" v="470" actId="1076"/>
          <ac:picMkLst>
            <pc:docMk/>
            <pc:sldMk cId="2624949585" sldId="5183"/>
            <ac:picMk id="4" creationId="{6C36C243-CFD5-9355-46F1-ECBCF6DA8F15}"/>
          </ac:picMkLst>
        </pc:picChg>
        <pc:picChg chg="mod">
          <ac:chgData name="Gen Moore" userId="7344d1be-7da3-4dca-94bf-ce3e70949899" providerId="ADAL" clId="{65E8449C-59C8-45AA-816F-220F4629EEF2}" dt="2026-03-23T18:30:45.978" v="470" actId="1076"/>
          <ac:picMkLst>
            <pc:docMk/>
            <pc:sldMk cId="2624949585" sldId="5183"/>
            <ac:picMk id="5" creationId="{3E08FE53-F667-D2A5-259B-9F51065AB688}"/>
          </ac:picMkLst>
        </pc:picChg>
        <pc:picChg chg="mod">
          <ac:chgData name="Gen Moore" userId="7344d1be-7da3-4dca-94bf-ce3e70949899" providerId="ADAL" clId="{65E8449C-59C8-45AA-816F-220F4629EEF2}" dt="2026-03-23T18:30:45.978" v="470" actId="1076"/>
          <ac:picMkLst>
            <pc:docMk/>
            <pc:sldMk cId="2624949585" sldId="5183"/>
            <ac:picMk id="6" creationId="{741EDE3D-2A14-22F7-55EC-05BBD91C6E9A}"/>
          </ac:picMkLst>
        </pc:picChg>
      </pc:sldChg>
      <pc:sldChg chg="addSp modSp mod">
        <pc:chgData name="Gen Moore" userId="7344d1be-7da3-4dca-94bf-ce3e70949899" providerId="ADAL" clId="{65E8449C-59C8-45AA-816F-220F4629EEF2}" dt="2026-03-23T15:21:28.165" v="388" actId="207"/>
        <pc:sldMkLst>
          <pc:docMk/>
          <pc:sldMk cId="1141636903" sldId="5191"/>
        </pc:sldMkLst>
        <pc:spChg chg="add mod ord">
          <ac:chgData name="Gen Moore" userId="7344d1be-7da3-4dca-94bf-ce3e70949899" providerId="ADAL" clId="{65E8449C-59C8-45AA-816F-220F4629EEF2}" dt="2026-03-23T15:17:58.702" v="283"/>
          <ac:spMkLst>
            <pc:docMk/>
            <pc:sldMk cId="1141636903" sldId="5191"/>
            <ac:spMk id="4" creationId="{296AF7A8-0FBC-0CDB-ABB5-54EC522D7489}"/>
          </ac:spMkLst>
        </pc:spChg>
        <pc:spChg chg="mod">
          <ac:chgData name="Gen Moore" userId="7344d1be-7da3-4dca-94bf-ce3e70949899" providerId="ADAL" clId="{65E8449C-59C8-45AA-816F-220F4629EEF2}" dt="2026-03-23T15:21:28.165" v="388" actId="207"/>
          <ac:spMkLst>
            <pc:docMk/>
            <pc:sldMk cId="1141636903" sldId="5191"/>
            <ac:spMk id="11" creationId="{6AAFD1AA-F3B3-FB9C-63AC-9A5D07F8F0F5}"/>
          </ac:spMkLst>
        </pc:spChg>
        <pc:picChg chg="mod modCrop">
          <ac:chgData name="Gen Moore" userId="7344d1be-7da3-4dca-94bf-ce3e70949899" providerId="ADAL" clId="{65E8449C-59C8-45AA-816F-220F4629EEF2}" dt="2026-03-23T15:21:12.962" v="373" actId="18131"/>
          <ac:picMkLst>
            <pc:docMk/>
            <pc:sldMk cId="1141636903" sldId="5191"/>
            <ac:picMk id="10" creationId="{EA18B64D-4204-D8B5-414E-0009B5E4E98C}"/>
          </ac:picMkLst>
        </pc:picChg>
      </pc:sldChg>
      <pc:sldChg chg="modSp mod">
        <pc:chgData name="Gen Moore" userId="7344d1be-7da3-4dca-94bf-ce3e70949899" providerId="ADAL" clId="{65E8449C-59C8-45AA-816F-220F4629EEF2}" dt="2026-03-23T15:58:52.680" v="409" actId="14429"/>
        <pc:sldMkLst>
          <pc:docMk/>
          <pc:sldMk cId="3775499439" sldId="5318"/>
        </pc:sldMkLst>
        <pc:spChg chg="mod modVis">
          <ac:chgData name="Gen Moore" userId="7344d1be-7da3-4dca-94bf-ce3e70949899" providerId="ADAL" clId="{65E8449C-59C8-45AA-816F-220F4629EEF2}" dt="2026-03-23T15:58:52.680" v="409" actId="14429"/>
          <ac:spMkLst>
            <pc:docMk/>
            <pc:sldMk cId="3775499439" sldId="5318"/>
            <ac:spMk id="5" creationId="{F6167B75-6BBE-1B60-8268-93CA9A35A695}"/>
          </ac:spMkLst>
        </pc:spChg>
        <pc:picChg chg="mod">
          <ac:chgData name="Gen Moore" userId="7344d1be-7da3-4dca-94bf-ce3e70949899" providerId="ADAL" clId="{65E8449C-59C8-45AA-816F-220F4629EEF2}" dt="2026-03-23T15:58:49.732" v="408" actId="14826"/>
          <ac:picMkLst>
            <pc:docMk/>
            <pc:sldMk cId="3775499439" sldId="5318"/>
            <ac:picMk id="14" creationId="{7F85389B-B886-AF2B-0A92-5FDB6E52E96B}"/>
          </ac:picMkLst>
        </pc:picChg>
      </pc:sldChg>
      <pc:sldChg chg="modSp mod">
        <pc:chgData name="Gen Moore" userId="7344d1be-7da3-4dca-94bf-ce3e70949899" providerId="ADAL" clId="{65E8449C-59C8-45AA-816F-220F4629EEF2}" dt="2026-03-23T18:33:40.642" v="482" actId="948"/>
        <pc:sldMkLst>
          <pc:docMk/>
          <pc:sldMk cId="845950417" sldId="5702"/>
        </pc:sldMkLst>
        <pc:spChg chg="mod">
          <ac:chgData name="Gen Moore" userId="7344d1be-7da3-4dca-94bf-ce3e70949899" providerId="ADAL" clId="{65E8449C-59C8-45AA-816F-220F4629EEF2}" dt="2026-03-23T18:33:40.642" v="482" actId="948"/>
          <ac:spMkLst>
            <pc:docMk/>
            <pc:sldMk cId="845950417" sldId="5702"/>
            <ac:spMk id="4" creationId="{DEF36D85-6A6D-BCE2-5C03-333CA48C4781}"/>
          </ac:spMkLst>
        </pc:spChg>
        <pc:spChg chg="mod modVis">
          <ac:chgData name="Gen Moore" userId="7344d1be-7da3-4dca-94bf-ce3e70949899" providerId="ADAL" clId="{65E8449C-59C8-45AA-816F-220F4629EEF2}" dt="2026-03-23T15:59:05.350" v="412" actId="14429"/>
          <ac:spMkLst>
            <pc:docMk/>
            <pc:sldMk cId="845950417" sldId="5702"/>
            <ac:spMk id="11" creationId="{E9661070-93CE-BA14-F09C-CBBBF050D0F4}"/>
          </ac:spMkLst>
        </pc:spChg>
        <pc:picChg chg="mod">
          <ac:chgData name="Gen Moore" userId="7344d1be-7da3-4dca-94bf-ce3e70949899" providerId="ADAL" clId="{65E8449C-59C8-45AA-816F-220F4629EEF2}" dt="2026-03-23T15:59:02.432" v="411" actId="14826"/>
          <ac:picMkLst>
            <pc:docMk/>
            <pc:sldMk cId="845950417" sldId="5702"/>
            <ac:picMk id="10" creationId="{24683675-B328-EDC5-68FC-0F7530393ADC}"/>
          </ac:picMkLst>
        </pc:picChg>
      </pc:sldChg>
      <pc:sldChg chg="modSp mod">
        <pc:chgData name="Gen Moore" userId="7344d1be-7da3-4dca-94bf-ce3e70949899" providerId="ADAL" clId="{65E8449C-59C8-45AA-816F-220F4629EEF2}" dt="2026-03-23T18:25:04.117" v="452" actId="14100"/>
        <pc:sldMkLst>
          <pc:docMk/>
          <pc:sldMk cId="402693875" sldId="5787"/>
        </pc:sldMkLst>
        <pc:spChg chg="mod">
          <ac:chgData name="Gen Moore" userId="7344d1be-7da3-4dca-94bf-ce3e70949899" providerId="ADAL" clId="{65E8449C-59C8-45AA-816F-220F4629EEF2}" dt="2026-03-23T18:25:04.117" v="452" actId="14100"/>
          <ac:spMkLst>
            <pc:docMk/>
            <pc:sldMk cId="402693875" sldId="5787"/>
            <ac:spMk id="6" creationId="{5ECE5650-BE40-B550-1680-75426F6E3578}"/>
          </ac:spMkLst>
        </pc:spChg>
        <pc:spChg chg="mod">
          <ac:chgData name="Gen Moore" userId="7344d1be-7da3-4dca-94bf-ce3e70949899" providerId="ADAL" clId="{65E8449C-59C8-45AA-816F-220F4629EEF2}" dt="2026-03-23T18:23:56.283" v="448" actId="1076"/>
          <ac:spMkLst>
            <pc:docMk/>
            <pc:sldMk cId="402693875" sldId="5787"/>
            <ac:spMk id="9" creationId="{C4A30333-3CB3-E59C-14AF-AF30B168EC78}"/>
          </ac:spMkLst>
        </pc:spChg>
      </pc:sldChg>
      <pc:sldChg chg="modSp mod">
        <pc:chgData name="Gen Moore" userId="7344d1be-7da3-4dca-94bf-ce3e70949899" providerId="ADAL" clId="{65E8449C-59C8-45AA-816F-220F4629EEF2}" dt="2026-03-23T18:22:36.622" v="445" actId="948"/>
        <pc:sldMkLst>
          <pc:docMk/>
          <pc:sldMk cId="1640677339" sldId="5889"/>
        </pc:sldMkLst>
        <pc:spChg chg="mod modVis">
          <ac:chgData name="Gen Moore" userId="7344d1be-7da3-4dca-94bf-ce3e70949899" providerId="ADAL" clId="{65E8449C-59C8-45AA-816F-220F4629EEF2}" dt="2026-03-23T18:19:01.949" v="438" actId="14100"/>
          <ac:spMkLst>
            <pc:docMk/>
            <pc:sldMk cId="1640677339" sldId="5889"/>
            <ac:spMk id="5" creationId="{B86E315C-2149-0167-CD1E-EA83D7B26210}"/>
          </ac:spMkLst>
        </pc:spChg>
        <pc:spChg chg="mod">
          <ac:chgData name="Gen Moore" userId="7344d1be-7da3-4dca-94bf-ce3e70949899" providerId="ADAL" clId="{65E8449C-59C8-45AA-816F-220F4629EEF2}" dt="2026-03-23T18:22:36.622" v="445" actId="948"/>
          <ac:spMkLst>
            <pc:docMk/>
            <pc:sldMk cId="1640677339" sldId="5889"/>
            <ac:spMk id="12" creationId="{ACAB667D-E06A-5DF1-4EF9-32765217DB6A}"/>
          </ac:spMkLst>
        </pc:spChg>
        <pc:picChg chg="mod modCrop">
          <ac:chgData name="Gen Moore" userId="7344d1be-7da3-4dca-94bf-ce3e70949899" providerId="ADAL" clId="{65E8449C-59C8-45AA-816F-220F4629EEF2}" dt="2026-03-23T18:18:45.214" v="435" actId="18131"/>
          <ac:picMkLst>
            <pc:docMk/>
            <pc:sldMk cId="1640677339" sldId="5889"/>
            <ac:picMk id="14" creationId="{79E7E1FA-1BF2-BBAF-BC0F-196B6F74277C}"/>
          </ac:picMkLst>
        </pc:picChg>
      </pc:sldChg>
      <pc:sldChg chg="modSp mod">
        <pc:chgData name="Gen Moore" userId="7344d1be-7da3-4dca-94bf-ce3e70949899" providerId="ADAL" clId="{65E8449C-59C8-45AA-816F-220F4629EEF2}" dt="2026-03-23T18:32:36.295" v="481" actId="207"/>
        <pc:sldMkLst>
          <pc:docMk/>
          <pc:sldMk cId="3975036477" sldId="5900"/>
        </pc:sldMkLst>
        <pc:spChg chg="mod">
          <ac:chgData name="Gen Moore" userId="7344d1be-7da3-4dca-94bf-ce3e70949899" providerId="ADAL" clId="{65E8449C-59C8-45AA-816F-220F4629EEF2}" dt="2026-03-23T18:32:36.295" v="481" actId="207"/>
          <ac:spMkLst>
            <pc:docMk/>
            <pc:sldMk cId="3975036477" sldId="5900"/>
            <ac:spMk id="3" creationId="{A3D1346B-FE8B-152F-CF9A-8C01A363D2AC}"/>
          </ac:spMkLst>
        </pc:spChg>
        <pc:spChg chg="mod">
          <ac:chgData name="Gen Moore" userId="7344d1be-7da3-4dca-94bf-ce3e70949899" providerId="ADAL" clId="{65E8449C-59C8-45AA-816F-220F4629EEF2}" dt="2026-03-23T18:19:23.761" v="439" actId="207"/>
          <ac:spMkLst>
            <pc:docMk/>
            <pc:sldMk cId="3975036477" sldId="5900"/>
            <ac:spMk id="11" creationId="{3FBFE417-EE04-1783-AB90-E8E18B705758}"/>
          </ac:spMkLst>
        </pc:spChg>
        <pc:picChg chg="mod">
          <ac:chgData name="Gen Moore" userId="7344d1be-7da3-4dca-94bf-ce3e70949899" providerId="ADAL" clId="{65E8449C-59C8-45AA-816F-220F4629EEF2}" dt="2026-03-22T18:56:47.618" v="0" actId="14826"/>
          <ac:picMkLst>
            <pc:docMk/>
            <pc:sldMk cId="3975036477" sldId="5900"/>
            <ac:picMk id="10" creationId="{23B324A5-9357-CFC2-2EB4-879D2814FBE8}"/>
          </ac:picMkLst>
        </pc:picChg>
      </pc:sldChg>
      <pc:sldChg chg="modSp mod">
        <pc:chgData name="Gen Moore" userId="7344d1be-7da3-4dca-94bf-ce3e70949899" providerId="ADAL" clId="{65E8449C-59C8-45AA-816F-220F4629EEF2}" dt="2026-03-23T15:58:37.603" v="406" actId="14429"/>
        <pc:sldMkLst>
          <pc:docMk/>
          <pc:sldMk cId="3670297066" sldId="5904"/>
        </pc:sldMkLst>
        <pc:spChg chg="mod modVis">
          <ac:chgData name="Gen Moore" userId="7344d1be-7da3-4dca-94bf-ce3e70949899" providerId="ADAL" clId="{65E8449C-59C8-45AA-816F-220F4629EEF2}" dt="2026-03-23T15:58:37.603" v="406" actId="14429"/>
          <ac:spMkLst>
            <pc:docMk/>
            <pc:sldMk cId="3670297066" sldId="5904"/>
            <ac:spMk id="11" creationId="{504D28F3-1FF6-05AF-448A-BDA7A4EC6B99}"/>
          </ac:spMkLst>
        </pc:spChg>
        <pc:picChg chg="mod">
          <ac:chgData name="Gen Moore" userId="7344d1be-7da3-4dca-94bf-ce3e70949899" providerId="ADAL" clId="{65E8449C-59C8-45AA-816F-220F4629EEF2}" dt="2026-03-23T15:58:15.083" v="403" actId="14826"/>
          <ac:picMkLst>
            <pc:docMk/>
            <pc:sldMk cId="3670297066" sldId="5904"/>
            <ac:picMk id="10" creationId="{886BAD09-7204-88EC-5052-174702F73463}"/>
          </ac:picMkLst>
        </pc:picChg>
      </pc:sldChg>
      <pc:sldChg chg="modSp mod">
        <pc:chgData name="Gen Moore" userId="7344d1be-7da3-4dca-94bf-ce3e70949899" providerId="ADAL" clId="{65E8449C-59C8-45AA-816F-220F4629EEF2}" dt="2026-03-23T18:34:00.562" v="483" actId="948"/>
        <pc:sldMkLst>
          <pc:docMk/>
          <pc:sldMk cId="1577410512" sldId="5910"/>
        </pc:sldMkLst>
        <pc:spChg chg="mod">
          <ac:chgData name="Gen Moore" userId="7344d1be-7da3-4dca-94bf-ce3e70949899" providerId="ADAL" clId="{65E8449C-59C8-45AA-816F-220F4629EEF2}" dt="2026-03-23T18:34:00.562" v="483" actId="948"/>
          <ac:spMkLst>
            <pc:docMk/>
            <pc:sldMk cId="1577410512" sldId="5910"/>
            <ac:spMk id="4" creationId="{F66631B0-8617-7B26-E02C-0C0F9F6AA356}"/>
          </ac:spMkLst>
        </pc:spChg>
        <pc:spChg chg="mod modVis">
          <ac:chgData name="Gen Moore" userId="7344d1be-7da3-4dca-94bf-ce3e70949899" providerId="ADAL" clId="{65E8449C-59C8-45AA-816F-220F4629EEF2}" dt="2026-03-23T15:59:19.273" v="415" actId="14429"/>
          <ac:spMkLst>
            <pc:docMk/>
            <pc:sldMk cId="1577410512" sldId="5910"/>
            <ac:spMk id="11" creationId="{6DCD03F0-6FC0-6C33-25D0-5B99FC8089BE}"/>
          </ac:spMkLst>
        </pc:spChg>
        <pc:picChg chg="mod">
          <ac:chgData name="Gen Moore" userId="7344d1be-7da3-4dca-94bf-ce3e70949899" providerId="ADAL" clId="{65E8449C-59C8-45AA-816F-220F4629EEF2}" dt="2026-03-23T15:59:16.453" v="414" actId="14826"/>
          <ac:picMkLst>
            <pc:docMk/>
            <pc:sldMk cId="1577410512" sldId="5910"/>
            <ac:picMk id="10" creationId="{D2A3CC03-9E1C-979E-2CDE-49B9EEBD0ED6}"/>
          </ac:picMkLst>
        </pc:picChg>
      </pc:sldChg>
      <pc:sldChg chg="modSp mod">
        <pc:chgData name="Gen Moore" userId="7344d1be-7da3-4dca-94bf-ce3e70949899" providerId="ADAL" clId="{65E8449C-59C8-45AA-816F-220F4629EEF2}" dt="2026-03-23T18:35:42.118" v="486" actId="1076"/>
        <pc:sldMkLst>
          <pc:docMk/>
          <pc:sldMk cId="2366894637" sldId="5911"/>
        </pc:sldMkLst>
        <pc:spChg chg="mod">
          <ac:chgData name="Gen Moore" userId="7344d1be-7da3-4dca-94bf-ce3e70949899" providerId="ADAL" clId="{65E8449C-59C8-45AA-816F-220F4629EEF2}" dt="2026-03-23T18:35:42.118" v="486" actId="1076"/>
          <ac:spMkLst>
            <pc:docMk/>
            <pc:sldMk cId="2366894637" sldId="5911"/>
            <ac:spMk id="4" creationId="{7D6D1A27-CF43-0FCB-B5A4-7A315D0997E9}"/>
          </ac:spMkLst>
        </pc:spChg>
        <pc:spChg chg="mod modVis">
          <ac:chgData name="Gen Moore" userId="7344d1be-7da3-4dca-94bf-ce3e70949899" providerId="ADAL" clId="{65E8449C-59C8-45AA-816F-220F4629EEF2}" dt="2026-03-23T15:59:34.156" v="418" actId="14429"/>
          <ac:spMkLst>
            <pc:docMk/>
            <pc:sldMk cId="2366894637" sldId="5911"/>
            <ac:spMk id="11" creationId="{8BC0769D-52CB-5A9D-F28D-ECAC06731BF9}"/>
          </ac:spMkLst>
        </pc:spChg>
        <pc:picChg chg="mod">
          <ac:chgData name="Gen Moore" userId="7344d1be-7da3-4dca-94bf-ce3e70949899" providerId="ADAL" clId="{65E8449C-59C8-45AA-816F-220F4629EEF2}" dt="2026-03-23T15:59:32.140" v="417" actId="14826"/>
          <ac:picMkLst>
            <pc:docMk/>
            <pc:sldMk cId="2366894637" sldId="5911"/>
            <ac:picMk id="10" creationId="{CCA07320-396E-690B-1049-673D81812C78}"/>
          </ac:picMkLst>
        </pc:picChg>
      </pc:sldChg>
      <pc:sldChg chg="modSp mod">
        <pc:chgData name="Gen Moore" userId="7344d1be-7da3-4dca-94bf-ce3e70949899" providerId="ADAL" clId="{65E8449C-59C8-45AA-816F-220F4629EEF2}" dt="2026-03-23T15:59:44.982" v="421" actId="14429"/>
        <pc:sldMkLst>
          <pc:docMk/>
          <pc:sldMk cId="3630358770" sldId="5912"/>
        </pc:sldMkLst>
        <pc:spChg chg="mod modVis">
          <ac:chgData name="Gen Moore" userId="7344d1be-7da3-4dca-94bf-ce3e70949899" providerId="ADAL" clId="{65E8449C-59C8-45AA-816F-220F4629EEF2}" dt="2026-03-23T15:59:44.982" v="421" actId="14429"/>
          <ac:spMkLst>
            <pc:docMk/>
            <pc:sldMk cId="3630358770" sldId="5912"/>
            <ac:spMk id="11" creationId="{6BB16F77-4CD1-FFA1-C2C5-32D3F8D0BD1C}"/>
          </ac:spMkLst>
        </pc:spChg>
        <pc:picChg chg="mod">
          <ac:chgData name="Gen Moore" userId="7344d1be-7da3-4dca-94bf-ce3e70949899" providerId="ADAL" clId="{65E8449C-59C8-45AA-816F-220F4629EEF2}" dt="2026-03-23T15:59:43.158" v="420" actId="14826"/>
          <ac:picMkLst>
            <pc:docMk/>
            <pc:sldMk cId="3630358770" sldId="5912"/>
            <ac:picMk id="10" creationId="{63326E88-E330-35DC-12AC-12A5609BD3A9}"/>
          </ac:picMkLst>
        </pc:picChg>
      </pc:sldChg>
      <pc:sldChg chg="modSp mod">
        <pc:chgData name="Gen Moore" userId="7344d1be-7da3-4dca-94bf-ce3e70949899" providerId="ADAL" clId="{65E8449C-59C8-45AA-816F-220F4629EEF2}" dt="2026-03-23T18:37:06.980" v="488" actId="14429"/>
        <pc:sldMkLst>
          <pc:docMk/>
          <pc:sldMk cId="912369588" sldId="5913"/>
        </pc:sldMkLst>
        <pc:spChg chg="mod modVis">
          <ac:chgData name="Gen Moore" userId="7344d1be-7da3-4dca-94bf-ce3e70949899" providerId="ADAL" clId="{65E8449C-59C8-45AA-816F-220F4629EEF2}" dt="2026-03-23T18:37:06.980" v="488" actId="14429"/>
          <ac:spMkLst>
            <pc:docMk/>
            <pc:sldMk cId="912369588" sldId="5913"/>
            <ac:spMk id="11" creationId="{C85EF4C8-9B2D-83CC-6445-19D68FE67990}"/>
          </ac:spMkLst>
        </pc:spChg>
        <pc:picChg chg="mod">
          <ac:chgData name="Gen Moore" userId="7344d1be-7da3-4dca-94bf-ce3e70949899" providerId="ADAL" clId="{65E8449C-59C8-45AA-816F-220F4629EEF2}" dt="2026-03-23T15:59:53.780" v="423" actId="14826"/>
          <ac:picMkLst>
            <pc:docMk/>
            <pc:sldMk cId="912369588" sldId="5913"/>
            <ac:picMk id="10" creationId="{7D9A3742-1501-43D4-C1B8-B5B82782A4C4}"/>
          </ac:picMkLst>
        </pc:picChg>
      </pc:sldChg>
      <pc:sldChg chg="add">
        <pc:chgData name="Gen Moore" userId="7344d1be-7da3-4dca-94bf-ce3e70949899" providerId="ADAL" clId="{65E8449C-59C8-45AA-816F-220F4629EEF2}" dt="2026-03-22T23:52:56.424" v="11" actId="2890"/>
        <pc:sldMkLst>
          <pc:docMk/>
          <pc:sldMk cId="2411723292" sldId="5915"/>
        </pc:sldMkLst>
      </pc:sldChg>
      <pc:sldChg chg="addSp delSp modSp add mod">
        <pc:chgData name="Gen Moore" userId="7344d1be-7da3-4dca-94bf-ce3e70949899" providerId="ADAL" clId="{65E8449C-59C8-45AA-816F-220F4629EEF2}" dt="2026-03-23T01:23:15.310" v="277"/>
        <pc:sldMkLst>
          <pc:docMk/>
          <pc:sldMk cId="122771273" sldId="5916"/>
        </pc:sldMkLst>
        <pc:spChg chg="mod modVis">
          <ac:chgData name="Gen Moore" userId="7344d1be-7da3-4dca-94bf-ce3e70949899" providerId="ADAL" clId="{65E8449C-59C8-45AA-816F-220F4629EEF2}" dt="2026-03-23T01:03:34.972" v="144" actId="14430"/>
          <ac:spMkLst>
            <pc:docMk/>
            <pc:sldMk cId="122771273" sldId="5916"/>
            <ac:spMk id="9" creationId="{6B3C6916-6803-0EA2-3130-FFD4742326FD}"/>
          </ac:spMkLst>
        </pc:spChg>
        <pc:spChg chg="add del mod">
          <ac:chgData name="Gen Moore" userId="7344d1be-7da3-4dca-94bf-ce3e70949899" providerId="ADAL" clId="{65E8449C-59C8-45AA-816F-220F4629EEF2}" dt="2026-03-23T01:21:24.235" v="271" actId="478"/>
          <ac:spMkLst>
            <pc:docMk/>
            <pc:sldMk cId="122771273" sldId="5916"/>
            <ac:spMk id="14" creationId="{99D1149B-35E6-B971-6937-59E1939EC3B3}"/>
          </ac:spMkLst>
        </pc:spChg>
        <pc:spChg chg="mod">
          <ac:chgData name="Gen Moore" userId="7344d1be-7da3-4dca-94bf-ce3e70949899" providerId="ADAL" clId="{65E8449C-59C8-45AA-816F-220F4629EEF2}" dt="2026-03-23T01:23:15.310" v="277"/>
          <ac:spMkLst>
            <pc:docMk/>
            <pc:sldMk cId="122771273" sldId="5916"/>
            <ac:spMk id="17" creationId="{D96758DB-0768-8719-1AB6-575D4C32FB72}"/>
          </ac:spMkLst>
        </pc:spChg>
        <pc:spChg chg="mod">
          <ac:chgData name="Gen Moore" userId="7344d1be-7da3-4dca-94bf-ce3e70949899" providerId="ADAL" clId="{65E8449C-59C8-45AA-816F-220F4629EEF2}" dt="2026-03-23T01:23:06.467" v="276"/>
          <ac:spMkLst>
            <pc:docMk/>
            <pc:sldMk cId="122771273" sldId="5916"/>
            <ac:spMk id="18" creationId="{137C580C-142A-BE14-499B-D2E5D7AE6AD8}"/>
          </ac:spMkLst>
        </pc:spChg>
        <pc:spChg chg="mod">
          <ac:chgData name="Gen Moore" userId="7344d1be-7da3-4dca-94bf-ce3e70949899" providerId="ADAL" clId="{65E8449C-59C8-45AA-816F-220F4629EEF2}" dt="2026-03-23T01:15:40.341" v="194" actId="20577"/>
          <ac:spMkLst>
            <pc:docMk/>
            <pc:sldMk cId="122771273" sldId="5916"/>
            <ac:spMk id="42" creationId="{8D65E7FA-D69D-70B8-7792-32D246C231A4}"/>
          </ac:spMkLst>
        </pc:spChg>
        <pc:spChg chg="mod">
          <ac:chgData name="Gen Moore" userId="7344d1be-7da3-4dca-94bf-ce3e70949899" providerId="ADAL" clId="{65E8449C-59C8-45AA-816F-220F4629EEF2}" dt="2026-03-23T01:17:19.482" v="258" actId="20577"/>
          <ac:spMkLst>
            <pc:docMk/>
            <pc:sldMk cId="122771273" sldId="5916"/>
            <ac:spMk id="43" creationId="{C8CE3290-994C-BBC7-DA15-67B8CB877193}"/>
          </ac:spMkLst>
        </pc:spChg>
        <pc:picChg chg="mod modCrop">
          <ac:chgData name="Gen Moore" userId="7344d1be-7da3-4dca-94bf-ce3e70949899" providerId="ADAL" clId="{65E8449C-59C8-45AA-816F-220F4629EEF2}" dt="2026-03-23T01:03:27.696" v="143" actId="18131"/>
          <ac:picMkLst>
            <pc:docMk/>
            <pc:sldMk cId="122771273" sldId="5916"/>
            <ac:picMk id="2" creationId="{880A2CF5-83ED-EE13-5F28-3FCFE960EC65}"/>
          </ac:picMkLst>
        </pc:picChg>
        <pc:picChg chg="mod">
          <ac:chgData name="Gen Moore" userId="7344d1be-7da3-4dca-94bf-ce3e70949899" providerId="ADAL" clId="{65E8449C-59C8-45AA-816F-220F4629EEF2}" dt="2026-03-23T01:22:58.275" v="275"/>
          <ac:picMkLst>
            <pc:docMk/>
            <pc:sldMk cId="122771273" sldId="5916"/>
            <ac:picMk id="6" creationId="{B275EFC4-1F92-E6F9-33E9-5BDE7B3EE292}"/>
          </ac:picMkLst>
        </pc:picChg>
        <pc:picChg chg="del">
          <ac:chgData name="Gen Moore" userId="7344d1be-7da3-4dca-94bf-ce3e70949899" providerId="ADAL" clId="{65E8449C-59C8-45AA-816F-220F4629EEF2}" dt="2026-03-23T01:02:02.802" v="141" actId="478"/>
          <ac:picMkLst>
            <pc:docMk/>
            <pc:sldMk cId="122771273" sldId="5916"/>
            <ac:picMk id="7" creationId="{D7F48CAA-A095-610A-04BD-745E3D8D237F}"/>
          </ac:picMkLst>
        </pc:picChg>
        <pc:picChg chg="mod">
          <ac:chgData name="Gen Moore" userId="7344d1be-7da3-4dca-94bf-ce3e70949899" providerId="ADAL" clId="{65E8449C-59C8-45AA-816F-220F4629EEF2}" dt="2026-03-23T01:10:14.398" v="148" actId="14826"/>
          <ac:picMkLst>
            <pc:docMk/>
            <pc:sldMk cId="122771273" sldId="5916"/>
            <ac:picMk id="8" creationId="{A4576FC5-83D0-7769-F290-4D949F6E69FC}"/>
          </ac:picMkLst>
        </pc:picChg>
        <pc:picChg chg="add mod">
          <ac:chgData name="Gen Moore" userId="7344d1be-7da3-4dca-94bf-ce3e70949899" providerId="ADAL" clId="{65E8449C-59C8-45AA-816F-220F4629EEF2}" dt="2026-03-23T01:01:55.673" v="140"/>
          <ac:picMkLst>
            <pc:docMk/>
            <pc:sldMk cId="122771273" sldId="5916"/>
            <ac:picMk id="11" creationId="{D74236F8-1626-1A1D-17CD-02E447769F03}"/>
          </ac:picMkLst>
        </pc:picChg>
        <pc:picChg chg="add del mod">
          <ac:chgData name="Gen Moore" userId="7344d1be-7da3-4dca-94bf-ce3e70949899" providerId="ADAL" clId="{65E8449C-59C8-45AA-816F-220F4629EEF2}" dt="2026-03-23T01:19:01.484" v="263" actId="478"/>
          <ac:picMkLst>
            <pc:docMk/>
            <pc:sldMk cId="122771273" sldId="5916"/>
            <ac:picMk id="13" creationId="{9FA0F121-920B-3EA9-20DC-B33B6652992D}"/>
          </ac:picMkLst>
        </pc:picChg>
        <pc:picChg chg="mod modCrop">
          <ac:chgData name="Gen Moore" userId="7344d1be-7da3-4dca-94bf-ce3e70949899" providerId="ADAL" clId="{65E8449C-59C8-45AA-816F-220F4629EEF2}" dt="2026-03-23T01:21:51.012" v="274" actId="18131"/>
          <ac:picMkLst>
            <pc:docMk/>
            <pc:sldMk cId="122771273" sldId="5916"/>
            <ac:picMk id="22" creationId="{EC9CAC00-E6FE-4A04-7BDE-9E1A679B74FA}"/>
          </ac:picMkLst>
        </pc:picChg>
      </pc:sldChg>
      <pc:sldChg chg="modSp mod">
        <pc:chgData name="Gen Moore" userId="7344d1be-7da3-4dca-94bf-ce3e70949899" providerId="ADAL" clId="{65E8449C-59C8-45AA-816F-220F4629EEF2}" dt="2026-03-23T18:27:26.845" v="467" actId="732"/>
        <pc:sldMkLst>
          <pc:docMk/>
          <pc:sldMk cId="703588293" sldId="5917"/>
        </pc:sldMkLst>
        <pc:spChg chg="mod">
          <ac:chgData name="Gen Moore" userId="7344d1be-7da3-4dca-94bf-ce3e70949899" providerId="ADAL" clId="{65E8449C-59C8-45AA-816F-220F4629EEF2}" dt="2026-03-23T18:25:45.889" v="456" actId="948"/>
          <ac:spMkLst>
            <pc:docMk/>
            <pc:sldMk cId="703588293" sldId="5917"/>
            <ac:spMk id="6" creationId="{ADB5146D-6C77-FBD4-ACEC-2BB22EE1B65A}"/>
          </ac:spMkLst>
        </pc:spChg>
        <pc:spChg chg="mod modVis">
          <ac:chgData name="Gen Moore" userId="7344d1be-7da3-4dca-94bf-ce3e70949899" providerId="ADAL" clId="{65E8449C-59C8-45AA-816F-220F4629EEF2}" dt="2026-03-23T18:26:58.381" v="464" actId="207"/>
          <ac:spMkLst>
            <pc:docMk/>
            <pc:sldMk cId="703588293" sldId="5917"/>
            <ac:spMk id="11" creationId="{349654B1-6C19-F580-FEF5-5F529C9CF748}"/>
          </ac:spMkLst>
        </pc:spChg>
        <pc:picChg chg="mod modCrop">
          <ac:chgData name="Gen Moore" userId="7344d1be-7da3-4dca-94bf-ce3e70949899" providerId="ADAL" clId="{65E8449C-59C8-45AA-816F-220F4629EEF2}" dt="2026-03-23T18:27:26.845" v="467" actId="732"/>
          <ac:picMkLst>
            <pc:docMk/>
            <pc:sldMk cId="703588293" sldId="5917"/>
            <ac:picMk id="10" creationId="{9599C572-FBF6-6028-8DCB-A12F9A57ABF0}"/>
          </ac:picMkLst>
        </pc:picChg>
      </pc:sldChg>
      <pc:sldChg chg="modSp mod">
        <pc:chgData name="Gen Moore" userId="7344d1be-7da3-4dca-94bf-ce3e70949899" providerId="ADAL" clId="{65E8449C-59C8-45AA-816F-220F4629EEF2}" dt="2026-03-23T18:37:17.714" v="491" actId="14429"/>
        <pc:sldMkLst>
          <pc:docMk/>
          <pc:sldMk cId="699003183" sldId="5919"/>
        </pc:sldMkLst>
        <pc:spChg chg="mod modVis">
          <ac:chgData name="Gen Moore" userId="7344d1be-7da3-4dca-94bf-ce3e70949899" providerId="ADAL" clId="{65E8449C-59C8-45AA-816F-220F4629EEF2}" dt="2026-03-23T18:37:17.714" v="491" actId="14429"/>
          <ac:spMkLst>
            <pc:docMk/>
            <pc:sldMk cId="699003183" sldId="5919"/>
            <ac:spMk id="11" creationId="{2E4F4F74-FFE4-BED4-4AB5-B411DDCDDE57}"/>
          </ac:spMkLst>
        </pc:spChg>
        <pc:picChg chg="mod">
          <ac:chgData name="Gen Moore" userId="7344d1be-7da3-4dca-94bf-ce3e70949899" providerId="ADAL" clId="{65E8449C-59C8-45AA-816F-220F4629EEF2}" dt="2026-03-23T18:37:15.768" v="490" actId="14826"/>
          <ac:picMkLst>
            <pc:docMk/>
            <pc:sldMk cId="699003183" sldId="5919"/>
            <ac:picMk id="10" creationId="{5C760F8A-6BA1-53D5-4B4F-901D6B6581D4}"/>
          </ac:picMkLst>
        </pc:picChg>
      </pc:sldChg>
    </pc:docChg>
  </pc:docChgLst>
  <pc:docChgLst>
    <pc:chgData name="Mary Pierce" userId="b5ea70a5-0033-44de-b2aa-771bba254844" providerId="ADAL" clId="{E3C54D84-2AB7-4E15-8FE1-5BDA988396A4}"/>
    <pc:docChg chg="undo custSel addSld delSld modSld sldOrd modSection">
      <pc:chgData name="Mary Pierce" userId="b5ea70a5-0033-44de-b2aa-771bba254844" providerId="ADAL" clId="{E3C54D84-2AB7-4E15-8FE1-5BDA988396A4}" dt="2026-03-24T15:53:36.644" v="2751" actId="20577"/>
      <pc:docMkLst>
        <pc:docMk/>
      </pc:docMkLst>
      <pc:sldChg chg="modSp mod">
        <pc:chgData name="Mary Pierce" userId="b5ea70a5-0033-44de-b2aa-771bba254844" providerId="ADAL" clId="{E3C54D84-2AB7-4E15-8FE1-5BDA988396A4}" dt="2026-03-22T23:02:32.582" v="1353" actId="20577"/>
        <pc:sldMkLst>
          <pc:docMk/>
          <pc:sldMk cId="1102340898" sldId="5059"/>
        </pc:sldMkLst>
        <pc:spChg chg="mod">
          <ac:chgData name="Mary Pierce" userId="b5ea70a5-0033-44de-b2aa-771bba254844" providerId="ADAL" clId="{E3C54D84-2AB7-4E15-8FE1-5BDA988396A4}" dt="2026-03-22T23:02:32.582" v="1353" actId="20577"/>
          <ac:spMkLst>
            <pc:docMk/>
            <pc:sldMk cId="1102340898" sldId="5059"/>
            <ac:spMk id="3" creationId="{47880E04-D66B-8E18-92E5-77200E125CD5}"/>
          </ac:spMkLst>
        </pc:spChg>
      </pc:sldChg>
      <pc:sldChg chg="modSp mod">
        <pc:chgData name="Mary Pierce" userId="b5ea70a5-0033-44de-b2aa-771bba254844" providerId="ADAL" clId="{E3C54D84-2AB7-4E15-8FE1-5BDA988396A4}" dt="2026-03-22T22:07:01.172" v="567" actId="20577"/>
        <pc:sldMkLst>
          <pc:docMk/>
          <pc:sldMk cId="1247481145" sldId="5068"/>
        </pc:sldMkLst>
        <pc:spChg chg="mod">
          <ac:chgData name="Mary Pierce" userId="b5ea70a5-0033-44de-b2aa-771bba254844" providerId="ADAL" clId="{E3C54D84-2AB7-4E15-8FE1-5BDA988396A4}" dt="2026-03-22T22:07:01.172" v="567" actId="20577"/>
          <ac:spMkLst>
            <pc:docMk/>
            <pc:sldMk cId="1247481145" sldId="5068"/>
            <ac:spMk id="3" creationId="{47880E04-D66B-8E18-92E5-77200E125CD5}"/>
          </ac:spMkLst>
        </pc:spChg>
      </pc:sldChg>
      <pc:sldChg chg="modSp mod">
        <pc:chgData name="Mary Pierce" userId="b5ea70a5-0033-44de-b2aa-771bba254844" providerId="ADAL" clId="{E3C54D84-2AB7-4E15-8FE1-5BDA988396A4}" dt="2026-03-23T19:54:31.533" v="2722" actId="1076"/>
        <pc:sldMkLst>
          <pc:docMk/>
          <pc:sldMk cId="2191203005" sldId="5141"/>
        </pc:sldMkLst>
        <pc:spChg chg="mod">
          <ac:chgData name="Mary Pierce" userId="b5ea70a5-0033-44de-b2aa-771bba254844" providerId="ADAL" clId="{E3C54D84-2AB7-4E15-8FE1-5BDA988396A4}" dt="2026-03-23T19:54:31.533" v="2722" actId="1076"/>
          <ac:spMkLst>
            <pc:docMk/>
            <pc:sldMk cId="2191203005" sldId="5141"/>
            <ac:spMk id="6" creationId="{6AB5968D-3DF3-7756-BE8B-2ECE9F940DED}"/>
          </ac:spMkLst>
        </pc:spChg>
      </pc:sldChg>
      <pc:sldChg chg="del">
        <pc:chgData name="Mary Pierce" userId="b5ea70a5-0033-44de-b2aa-771bba254844" providerId="ADAL" clId="{E3C54D84-2AB7-4E15-8FE1-5BDA988396A4}" dt="2026-03-24T15:08:59.604" v="2723" actId="2696"/>
        <pc:sldMkLst>
          <pc:docMk/>
          <pc:sldMk cId="1230131286" sldId="5144"/>
        </pc:sldMkLst>
      </pc:sldChg>
      <pc:sldChg chg="add">
        <pc:chgData name="Mary Pierce" userId="b5ea70a5-0033-44de-b2aa-771bba254844" providerId="ADAL" clId="{E3C54D84-2AB7-4E15-8FE1-5BDA988396A4}" dt="2026-03-23T15:21:59.118" v="2513"/>
        <pc:sldMkLst>
          <pc:docMk/>
          <pc:sldMk cId="622846666" sldId="5166"/>
        </pc:sldMkLst>
      </pc:sldChg>
      <pc:sldChg chg="del">
        <pc:chgData name="Mary Pierce" userId="b5ea70a5-0033-44de-b2aa-771bba254844" providerId="ADAL" clId="{E3C54D84-2AB7-4E15-8FE1-5BDA988396A4}" dt="2026-03-23T15:21:55.012" v="2512" actId="2696"/>
        <pc:sldMkLst>
          <pc:docMk/>
          <pc:sldMk cId="1963363961" sldId="5166"/>
        </pc:sldMkLst>
      </pc:sldChg>
      <pc:sldChg chg="addSp delSp modSp mod">
        <pc:chgData name="Mary Pierce" userId="b5ea70a5-0033-44de-b2aa-771bba254844" providerId="ADAL" clId="{E3C54D84-2AB7-4E15-8FE1-5BDA988396A4}" dt="2026-03-23T19:04:19.208" v="2516" actId="478"/>
        <pc:sldMkLst>
          <pc:docMk/>
          <pc:sldMk cId="222665793" sldId="5177"/>
        </pc:sldMkLst>
        <pc:spChg chg="add mod">
          <ac:chgData name="Mary Pierce" userId="b5ea70a5-0033-44de-b2aa-771bba254844" providerId="ADAL" clId="{E3C54D84-2AB7-4E15-8FE1-5BDA988396A4}" dt="2026-03-23T19:04:19.208" v="2516" actId="478"/>
          <ac:spMkLst>
            <pc:docMk/>
            <pc:sldMk cId="222665793" sldId="5177"/>
            <ac:spMk id="11" creationId="{8F838E3C-C4F6-A4FA-3144-D46F64150AB1}"/>
          </ac:spMkLst>
        </pc:spChg>
        <pc:picChg chg="del mod">
          <ac:chgData name="Mary Pierce" userId="b5ea70a5-0033-44de-b2aa-771bba254844" providerId="ADAL" clId="{E3C54D84-2AB7-4E15-8FE1-5BDA988396A4}" dt="2026-03-23T19:04:19.208" v="2516" actId="478"/>
          <ac:picMkLst>
            <pc:docMk/>
            <pc:sldMk cId="222665793" sldId="5177"/>
            <ac:picMk id="8" creationId="{0CFA3894-24E9-8AC4-22A3-A0B245727D0C}"/>
          </ac:picMkLst>
        </pc:picChg>
      </pc:sldChg>
      <pc:sldChg chg="addSp delSp modSp mod">
        <pc:chgData name="Mary Pierce" userId="b5ea70a5-0033-44de-b2aa-771bba254844" providerId="ADAL" clId="{E3C54D84-2AB7-4E15-8FE1-5BDA988396A4}" dt="2026-03-23T19:07:03.707" v="2522" actId="113"/>
        <pc:sldMkLst>
          <pc:docMk/>
          <pc:sldMk cId="1141636903" sldId="5191"/>
        </pc:sldMkLst>
        <pc:spChg chg="mod">
          <ac:chgData name="Mary Pierce" userId="b5ea70a5-0033-44de-b2aa-771bba254844" providerId="ADAL" clId="{E3C54D84-2AB7-4E15-8FE1-5BDA988396A4}" dt="2026-03-23T19:07:03.707" v="2522" actId="113"/>
          <ac:spMkLst>
            <pc:docMk/>
            <pc:sldMk cId="1141636903" sldId="5191"/>
            <ac:spMk id="15" creationId="{39532F64-BB38-500F-E9DF-53046250CEB2}"/>
          </ac:spMkLst>
        </pc:spChg>
      </pc:sldChg>
      <pc:sldChg chg="delSp modSp mod">
        <pc:chgData name="Mary Pierce" userId="b5ea70a5-0033-44de-b2aa-771bba254844" providerId="ADAL" clId="{E3C54D84-2AB7-4E15-8FE1-5BDA988396A4}" dt="2026-03-23T15:21:35.816" v="2511" actId="20577"/>
        <pc:sldMkLst>
          <pc:docMk/>
          <pc:sldMk cId="946543609" sldId="5204"/>
        </pc:sldMkLst>
        <pc:spChg chg="del">
          <ac:chgData name="Mary Pierce" userId="b5ea70a5-0033-44de-b2aa-771bba254844" providerId="ADAL" clId="{E3C54D84-2AB7-4E15-8FE1-5BDA988396A4}" dt="2026-03-23T15:21:24.451" v="2480" actId="478"/>
          <ac:spMkLst>
            <pc:docMk/>
            <pc:sldMk cId="946543609" sldId="5204"/>
            <ac:spMk id="2" creationId="{79DA0804-CAA7-527B-E04D-1E942B3900E7}"/>
          </ac:spMkLst>
        </pc:spChg>
        <pc:spChg chg="mod">
          <ac:chgData name="Mary Pierce" userId="b5ea70a5-0033-44de-b2aa-771bba254844" providerId="ADAL" clId="{E3C54D84-2AB7-4E15-8FE1-5BDA988396A4}" dt="2026-03-23T15:21:35.816" v="2511" actId="20577"/>
          <ac:spMkLst>
            <pc:docMk/>
            <pc:sldMk cId="946543609" sldId="5204"/>
            <ac:spMk id="12" creationId="{1386B0FA-C146-4909-26D1-1FD7F469D618}"/>
          </ac:spMkLst>
        </pc:spChg>
      </pc:sldChg>
      <pc:sldChg chg="modSp mod">
        <pc:chgData name="Mary Pierce" userId="b5ea70a5-0033-44de-b2aa-771bba254844" providerId="ADAL" clId="{E3C54D84-2AB7-4E15-8FE1-5BDA988396A4}" dt="2026-03-23T15:20:36.302" v="2474" actId="6549"/>
        <pc:sldMkLst>
          <pc:docMk/>
          <pc:sldMk cId="3528479026" sldId="5256"/>
        </pc:sldMkLst>
        <pc:spChg chg="mod">
          <ac:chgData name="Mary Pierce" userId="b5ea70a5-0033-44de-b2aa-771bba254844" providerId="ADAL" clId="{E3C54D84-2AB7-4E15-8FE1-5BDA988396A4}" dt="2026-03-23T15:20:36.302" v="2474" actId="6549"/>
          <ac:spMkLst>
            <pc:docMk/>
            <pc:sldMk cId="3528479026" sldId="5256"/>
            <ac:spMk id="2" creationId="{C6E8412D-1CFC-8134-E2EE-6A44805CC242}"/>
          </ac:spMkLst>
        </pc:spChg>
      </pc:sldChg>
      <pc:sldChg chg="addSp delSp modSp mod">
        <pc:chgData name="Mary Pierce" userId="b5ea70a5-0033-44de-b2aa-771bba254844" providerId="ADAL" clId="{E3C54D84-2AB7-4E15-8FE1-5BDA988396A4}" dt="2026-03-22T22:41:20.420" v="1059" actId="20577"/>
        <pc:sldMkLst>
          <pc:docMk/>
          <pc:sldMk cId="3775499439" sldId="5318"/>
        </pc:sldMkLst>
        <pc:spChg chg="mod">
          <ac:chgData name="Mary Pierce" userId="b5ea70a5-0033-44de-b2aa-771bba254844" providerId="ADAL" clId="{E3C54D84-2AB7-4E15-8FE1-5BDA988396A4}" dt="2026-03-22T22:41:20.420" v="1059" actId="20577"/>
          <ac:spMkLst>
            <pc:docMk/>
            <pc:sldMk cId="3775499439" sldId="5318"/>
            <ac:spMk id="11" creationId="{64EE1114-367A-1000-97A9-A4D72DDF9D1F}"/>
          </ac:spMkLst>
        </pc:spChg>
        <pc:spChg chg="mod">
          <ac:chgData name="Mary Pierce" userId="b5ea70a5-0033-44de-b2aa-771bba254844" providerId="ADAL" clId="{E3C54D84-2AB7-4E15-8FE1-5BDA988396A4}" dt="2026-03-22T22:39:56.374" v="1025" actId="11"/>
          <ac:spMkLst>
            <pc:docMk/>
            <pc:sldMk cId="3775499439" sldId="5318"/>
            <ac:spMk id="12" creationId="{33056777-1226-63BA-11B3-1FB7FC9354F6}"/>
          </ac:spMkLst>
        </pc:spChg>
      </pc:sldChg>
      <pc:sldChg chg="delSp modSp mod">
        <pc:chgData name="Mary Pierce" userId="b5ea70a5-0033-44de-b2aa-771bba254844" providerId="ADAL" clId="{E3C54D84-2AB7-4E15-8FE1-5BDA988396A4}" dt="2026-03-23T19:08:15.445" v="2524" actId="313"/>
        <pc:sldMkLst>
          <pc:docMk/>
          <pc:sldMk cId="845950417" sldId="5702"/>
        </pc:sldMkLst>
        <pc:spChg chg="del">
          <ac:chgData name="Mary Pierce" userId="b5ea70a5-0033-44de-b2aa-771bba254844" providerId="ADAL" clId="{E3C54D84-2AB7-4E15-8FE1-5BDA988396A4}" dt="2026-03-23T14:54:22.740" v="2126" actId="478"/>
          <ac:spMkLst>
            <pc:docMk/>
            <pc:sldMk cId="845950417" sldId="5702"/>
            <ac:spMk id="2" creationId="{0F4C66E0-0A89-C026-470C-8F7D5DF24AD7}"/>
          </ac:spMkLst>
        </pc:spChg>
        <pc:spChg chg="mod">
          <ac:chgData name="Mary Pierce" userId="b5ea70a5-0033-44de-b2aa-771bba254844" providerId="ADAL" clId="{E3C54D84-2AB7-4E15-8FE1-5BDA988396A4}" dt="2026-03-23T19:08:15.445" v="2524" actId="313"/>
          <ac:spMkLst>
            <pc:docMk/>
            <pc:sldMk cId="845950417" sldId="5702"/>
            <ac:spMk id="4" creationId="{DEF36D85-6A6D-BCE2-5C03-333CA48C4781}"/>
          </ac:spMkLst>
        </pc:spChg>
      </pc:sldChg>
      <pc:sldChg chg="modSp mod">
        <pc:chgData name="Mary Pierce" userId="b5ea70a5-0033-44de-b2aa-771bba254844" providerId="ADAL" clId="{E3C54D84-2AB7-4E15-8FE1-5BDA988396A4}" dt="2026-03-23T14:52:03.062" v="2098" actId="1076"/>
        <pc:sldMkLst>
          <pc:docMk/>
          <pc:sldMk cId="402693875" sldId="5787"/>
        </pc:sldMkLst>
        <pc:spChg chg="mod">
          <ac:chgData name="Mary Pierce" userId="b5ea70a5-0033-44de-b2aa-771bba254844" providerId="ADAL" clId="{E3C54D84-2AB7-4E15-8FE1-5BDA988396A4}" dt="2026-03-23T14:52:03.062" v="2098" actId="1076"/>
          <ac:spMkLst>
            <pc:docMk/>
            <pc:sldMk cId="402693875" sldId="5787"/>
            <ac:spMk id="6" creationId="{5ECE5650-BE40-B550-1680-75426F6E3578}"/>
          </ac:spMkLst>
        </pc:spChg>
        <pc:spChg chg="mod">
          <ac:chgData name="Mary Pierce" userId="b5ea70a5-0033-44de-b2aa-771bba254844" providerId="ADAL" clId="{E3C54D84-2AB7-4E15-8FE1-5BDA988396A4}" dt="2026-03-22T21:38:15.483" v="201" actId="14100"/>
          <ac:spMkLst>
            <pc:docMk/>
            <pc:sldMk cId="402693875" sldId="5787"/>
            <ac:spMk id="9" creationId="{C4A30333-3CB3-E59C-14AF-AF30B168EC78}"/>
          </ac:spMkLst>
        </pc:spChg>
      </pc:sldChg>
      <pc:sldChg chg="modSp mod">
        <pc:chgData name="Mary Pierce" userId="b5ea70a5-0033-44de-b2aa-771bba254844" providerId="ADAL" clId="{E3C54D84-2AB7-4E15-8FE1-5BDA988396A4}" dt="2026-03-23T19:46:19.635" v="2684"/>
        <pc:sldMkLst>
          <pc:docMk/>
          <pc:sldMk cId="1640677339" sldId="5889"/>
        </pc:sldMkLst>
        <pc:spChg chg="mod">
          <ac:chgData name="Mary Pierce" userId="b5ea70a5-0033-44de-b2aa-771bba254844" providerId="ADAL" clId="{E3C54D84-2AB7-4E15-8FE1-5BDA988396A4}" dt="2026-03-23T19:46:19.635" v="2684"/>
          <ac:spMkLst>
            <pc:docMk/>
            <pc:sldMk cId="1640677339" sldId="5889"/>
            <ac:spMk id="12" creationId="{ACAB667D-E06A-5DF1-4EF9-32765217DB6A}"/>
          </ac:spMkLst>
        </pc:spChg>
      </pc:sldChg>
      <pc:sldChg chg="delSp modSp add mod">
        <pc:chgData name="Mary Pierce" userId="b5ea70a5-0033-44de-b2aa-771bba254844" providerId="ADAL" clId="{E3C54D84-2AB7-4E15-8FE1-5BDA988396A4}" dt="2026-03-23T19:52:56.249" v="2695" actId="20577"/>
        <pc:sldMkLst>
          <pc:docMk/>
          <pc:sldMk cId="3833176137" sldId="5897"/>
        </pc:sldMkLst>
        <pc:spChg chg="mod">
          <ac:chgData name="Mary Pierce" userId="b5ea70a5-0033-44de-b2aa-771bba254844" providerId="ADAL" clId="{E3C54D84-2AB7-4E15-8FE1-5BDA988396A4}" dt="2026-03-23T15:20:45.579" v="2477"/>
          <ac:spMkLst>
            <pc:docMk/>
            <pc:sldMk cId="3833176137" sldId="5897"/>
            <ac:spMk id="2" creationId="{C6E8412D-1CFC-8134-E2EE-6A44805CC242}"/>
          </ac:spMkLst>
        </pc:spChg>
        <pc:spChg chg="del">
          <ac:chgData name="Mary Pierce" userId="b5ea70a5-0033-44de-b2aa-771bba254844" providerId="ADAL" clId="{E3C54D84-2AB7-4E15-8FE1-5BDA988396A4}" dt="2026-03-23T14:55:23.818" v="2130" actId="478"/>
          <ac:spMkLst>
            <pc:docMk/>
            <pc:sldMk cId="3833176137" sldId="5897"/>
            <ac:spMk id="4" creationId="{C663CC07-F859-090D-D91A-448004A46205}"/>
          </ac:spMkLst>
        </pc:spChg>
        <pc:spChg chg="mod">
          <ac:chgData name="Mary Pierce" userId="b5ea70a5-0033-44de-b2aa-771bba254844" providerId="ADAL" clId="{E3C54D84-2AB7-4E15-8FE1-5BDA988396A4}" dt="2026-03-23T19:52:42.373" v="2685" actId="20577"/>
          <ac:spMkLst>
            <pc:docMk/>
            <pc:sldMk cId="3833176137" sldId="5897"/>
            <ac:spMk id="15" creationId="{304F812C-E6D8-BF55-D01D-B879C5DED0DE}"/>
          </ac:spMkLst>
        </pc:spChg>
        <pc:graphicFrameChg chg="mod modGraphic">
          <ac:chgData name="Mary Pierce" userId="b5ea70a5-0033-44de-b2aa-771bba254844" providerId="ADAL" clId="{E3C54D84-2AB7-4E15-8FE1-5BDA988396A4}" dt="2026-03-23T19:52:56.249" v="2695" actId="20577"/>
          <ac:graphicFrameMkLst>
            <pc:docMk/>
            <pc:sldMk cId="3833176137" sldId="5897"/>
            <ac:graphicFrameMk id="3" creationId="{C4E16BF7-9287-D598-EB31-4CAB8385CCE9}"/>
          </ac:graphicFrameMkLst>
        </pc:graphicFrameChg>
      </pc:sldChg>
      <pc:sldChg chg="delSp modSp mod">
        <pc:chgData name="Mary Pierce" userId="b5ea70a5-0033-44de-b2aa-771bba254844" providerId="ADAL" clId="{E3C54D84-2AB7-4E15-8FE1-5BDA988396A4}" dt="2026-03-22T22:10:07.920" v="652" actId="313"/>
        <pc:sldMkLst>
          <pc:docMk/>
          <pc:sldMk cId="3975036477" sldId="5900"/>
        </pc:sldMkLst>
        <pc:spChg chg="mod">
          <ac:chgData name="Mary Pierce" userId="b5ea70a5-0033-44de-b2aa-771bba254844" providerId="ADAL" clId="{E3C54D84-2AB7-4E15-8FE1-5BDA988396A4}" dt="2026-03-22T22:06:32.367" v="532" actId="20577"/>
          <ac:spMkLst>
            <pc:docMk/>
            <pc:sldMk cId="3975036477" sldId="5900"/>
            <ac:spMk id="3" creationId="{A3D1346B-FE8B-152F-CF9A-8C01A363D2AC}"/>
          </ac:spMkLst>
        </pc:spChg>
        <pc:spChg chg="mod">
          <ac:chgData name="Mary Pierce" userId="b5ea70a5-0033-44de-b2aa-771bba254844" providerId="ADAL" clId="{E3C54D84-2AB7-4E15-8FE1-5BDA988396A4}" dt="2026-03-22T22:10:07.920" v="652" actId="313"/>
          <ac:spMkLst>
            <pc:docMk/>
            <pc:sldMk cId="3975036477" sldId="5900"/>
            <ac:spMk id="7" creationId="{8A73F422-CEB5-BA8C-C590-6FCDE89DDB79}"/>
          </ac:spMkLst>
        </pc:spChg>
        <pc:spChg chg="mod">
          <ac:chgData name="Mary Pierce" userId="b5ea70a5-0033-44de-b2aa-771bba254844" providerId="ADAL" clId="{E3C54D84-2AB7-4E15-8FE1-5BDA988396A4}" dt="2026-03-22T22:07:20.099" v="585" actId="6549"/>
          <ac:spMkLst>
            <pc:docMk/>
            <pc:sldMk cId="3975036477" sldId="5900"/>
            <ac:spMk id="12" creationId="{D427190C-328F-DA25-D662-3B4160A214F3}"/>
          </ac:spMkLst>
        </pc:spChg>
      </pc:sldChg>
      <pc:sldChg chg="delSp modSp mod">
        <pc:chgData name="Mary Pierce" userId="b5ea70a5-0033-44de-b2aa-771bba254844" providerId="ADAL" clId="{E3C54D84-2AB7-4E15-8FE1-5BDA988396A4}" dt="2026-03-23T00:44:45.630" v="1911" actId="478"/>
        <pc:sldMkLst>
          <pc:docMk/>
          <pc:sldMk cId="1354364267" sldId="5902"/>
        </pc:sldMkLst>
        <pc:spChg chg="mod">
          <ac:chgData name="Mary Pierce" userId="b5ea70a5-0033-44de-b2aa-771bba254844" providerId="ADAL" clId="{E3C54D84-2AB7-4E15-8FE1-5BDA988396A4}" dt="2026-03-22T22:14:28.981" v="722" actId="313"/>
          <ac:spMkLst>
            <pc:docMk/>
            <pc:sldMk cId="1354364267" sldId="5902"/>
            <ac:spMk id="3" creationId="{D77B0B36-C6D0-B2F2-4C86-F74A1471CCC3}"/>
          </ac:spMkLst>
        </pc:spChg>
        <pc:spChg chg="mod">
          <ac:chgData name="Mary Pierce" userId="b5ea70a5-0033-44de-b2aa-771bba254844" providerId="ADAL" clId="{E3C54D84-2AB7-4E15-8FE1-5BDA988396A4}" dt="2026-03-22T22:13:56.494" v="683"/>
          <ac:spMkLst>
            <pc:docMk/>
            <pc:sldMk cId="1354364267" sldId="5902"/>
            <ac:spMk id="4" creationId="{81D46C85-92C6-B00B-F13C-229EA1853250}"/>
          </ac:spMkLst>
        </pc:spChg>
        <pc:spChg chg="del">
          <ac:chgData name="Mary Pierce" userId="b5ea70a5-0033-44de-b2aa-771bba254844" providerId="ADAL" clId="{E3C54D84-2AB7-4E15-8FE1-5BDA988396A4}" dt="2026-03-23T00:44:45.630" v="1911" actId="478"/>
          <ac:spMkLst>
            <pc:docMk/>
            <pc:sldMk cId="1354364267" sldId="5902"/>
            <ac:spMk id="11" creationId="{C63547AF-8FEA-9CA6-852A-918894C7EA20}"/>
          </ac:spMkLst>
        </pc:spChg>
      </pc:sldChg>
      <pc:sldChg chg="delSp modSp mod">
        <pc:chgData name="Mary Pierce" userId="b5ea70a5-0033-44de-b2aa-771bba254844" providerId="ADAL" clId="{E3C54D84-2AB7-4E15-8FE1-5BDA988396A4}" dt="2026-03-23T15:14:27.565" v="2435" actId="478"/>
        <pc:sldMkLst>
          <pc:docMk/>
          <pc:sldMk cId="3670297066" sldId="5904"/>
        </pc:sldMkLst>
        <pc:spChg chg="del">
          <ac:chgData name="Mary Pierce" userId="b5ea70a5-0033-44de-b2aa-771bba254844" providerId="ADAL" clId="{E3C54D84-2AB7-4E15-8FE1-5BDA988396A4}" dt="2026-03-23T15:14:27.565" v="2435" actId="478"/>
          <ac:spMkLst>
            <pc:docMk/>
            <pc:sldMk cId="3670297066" sldId="5904"/>
            <ac:spMk id="2" creationId="{C6C2BC21-7160-2A31-02E9-EBB85B40716C}"/>
          </ac:spMkLst>
        </pc:spChg>
        <pc:spChg chg="mod">
          <ac:chgData name="Mary Pierce" userId="b5ea70a5-0033-44de-b2aa-771bba254844" providerId="ADAL" clId="{E3C54D84-2AB7-4E15-8FE1-5BDA988396A4}" dt="2026-03-22T22:48:51.331" v="1180"/>
          <ac:spMkLst>
            <pc:docMk/>
            <pc:sldMk cId="3670297066" sldId="5904"/>
            <ac:spMk id="4" creationId="{2C2EA96C-6586-8174-C7D6-01A86350B5D8}"/>
          </ac:spMkLst>
        </pc:spChg>
        <pc:spChg chg="mod">
          <ac:chgData name="Mary Pierce" userId="b5ea70a5-0033-44de-b2aa-771bba254844" providerId="ADAL" clId="{E3C54D84-2AB7-4E15-8FE1-5BDA988396A4}" dt="2026-03-22T22:41:07.768" v="1056" actId="20577"/>
          <ac:spMkLst>
            <pc:docMk/>
            <pc:sldMk cId="3670297066" sldId="5904"/>
            <ac:spMk id="14" creationId="{2B7EF1EC-8684-0C8A-E55E-9118810C2FA8}"/>
          </ac:spMkLst>
        </pc:spChg>
      </pc:sldChg>
      <pc:sldChg chg="delSp mod ord">
        <pc:chgData name="Mary Pierce" userId="b5ea70a5-0033-44de-b2aa-771bba254844" providerId="ADAL" clId="{E3C54D84-2AB7-4E15-8FE1-5BDA988396A4}" dt="2026-03-23T15:20:57.640" v="2479"/>
        <pc:sldMkLst>
          <pc:docMk/>
          <pc:sldMk cId="1177897777" sldId="5908"/>
        </pc:sldMkLst>
        <pc:spChg chg="del">
          <ac:chgData name="Mary Pierce" userId="b5ea70a5-0033-44de-b2aa-771bba254844" providerId="ADAL" clId="{E3C54D84-2AB7-4E15-8FE1-5BDA988396A4}" dt="2026-03-23T14:56:11.107" v="2151" actId="478"/>
          <ac:spMkLst>
            <pc:docMk/>
            <pc:sldMk cId="1177897777" sldId="5908"/>
            <ac:spMk id="3" creationId="{2AB3D680-07B5-BD68-AD1C-2159F1C07894}"/>
          </ac:spMkLst>
        </pc:spChg>
      </pc:sldChg>
      <pc:sldChg chg="delSp modSp mod">
        <pc:chgData name="Mary Pierce" userId="b5ea70a5-0033-44de-b2aa-771bba254844" providerId="ADAL" clId="{E3C54D84-2AB7-4E15-8FE1-5BDA988396A4}" dt="2026-03-23T14:54:12.613" v="2122" actId="478"/>
        <pc:sldMkLst>
          <pc:docMk/>
          <pc:sldMk cId="1577410512" sldId="5910"/>
        </pc:sldMkLst>
        <pc:spChg chg="del">
          <ac:chgData name="Mary Pierce" userId="b5ea70a5-0033-44de-b2aa-771bba254844" providerId="ADAL" clId="{E3C54D84-2AB7-4E15-8FE1-5BDA988396A4}" dt="2026-03-23T14:54:12.613" v="2122" actId="478"/>
          <ac:spMkLst>
            <pc:docMk/>
            <pc:sldMk cId="1577410512" sldId="5910"/>
            <ac:spMk id="2" creationId="{65B1B807-5883-CADA-8D51-C80C4469DE48}"/>
          </ac:spMkLst>
        </pc:spChg>
        <pc:spChg chg="mod">
          <ac:chgData name="Mary Pierce" userId="b5ea70a5-0033-44de-b2aa-771bba254844" providerId="ADAL" clId="{E3C54D84-2AB7-4E15-8FE1-5BDA988396A4}" dt="2026-03-22T22:49:11.334" v="1182"/>
          <ac:spMkLst>
            <pc:docMk/>
            <pc:sldMk cId="1577410512" sldId="5910"/>
            <ac:spMk id="4" creationId="{F66631B0-8617-7B26-E02C-0C0F9F6AA356}"/>
          </ac:spMkLst>
        </pc:spChg>
      </pc:sldChg>
      <pc:sldChg chg="delSp modSp mod">
        <pc:chgData name="Mary Pierce" userId="b5ea70a5-0033-44de-b2aa-771bba254844" providerId="ADAL" clId="{E3C54D84-2AB7-4E15-8FE1-5BDA988396A4}" dt="2026-03-23T14:54:15.106" v="2123" actId="478"/>
        <pc:sldMkLst>
          <pc:docMk/>
          <pc:sldMk cId="2366894637" sldId="5911"/>
        </pc:sldMkLst>
        <pc:spChg chg="del">
          <ac:chgData name="Mary Pierce" userId="b5ea70a5-0033-44de-b2aa-771bba254844" providerId="ADAL" clId="{E3C54D84-2AB7-4E15-8FE1-5BDA988396A4}" dt="2026-03-23T14:54:15.106" v="2123" actId="478"/>
          <ac:spMkLst>
            <pc:docMk/>
            <pc:sldMk cId="2366894637" sldId="5911"/>
            <ac:spMk id="2" creationId="{B9D6608B-8717-A8CC-0347-205B0149802A}"/>
          </ac:spMkLst>
        </pc:spChg>
        <pc:spChg chg="mod">
          <ac:chgData name="Mary Pierce" userId="b5ea70a5-0033-44de-b2aa-771bba254844" providerId="ADAL" clId="{E3C54D84-2AB7-4E15-8FE1-5BDA988396A4}" dt="2026-03-22T22:49:20.612" v="1183"/>
          <ac:spMkLst>
            <pc:docMk/>
            <pc:sldMk cId="2366894637" sldId="5911"/>
            <ac:spMk id="4" creationId="{7D6D1A27-CF43-0FCB-B5A4-7A315D0997E9}"/>
          </ac:spMkLst>
        </pc:spChg>
      </pc:sldChg>
      <pc:sldChg chg="delSp modSp mod">
        <pc:chgData name="Mary Pierce" userId="b5ea70a5-0033-44de-b2aa-771bba254844" providerId="ADAL" clId="{E3C54D84-2AB7-4E15-8FE1-5BDA988396A4}" dt="2026-03-23T14:54:17.833" v="2124" actId="478"/>
        <pc:sldMkLst>
          <pc:docMk/>
          <pc:sldMk cId="3630358770" sldId="5912"/>
        </pc:sldMkLst>
        <pc:spChg chg="del">
          <ac:chgData name="Mary Pierce" userId="b5ea70a5-0033-44de-b2aa-771bba254844" providerId="ADAL" clId="{E3C54D84-2AB7-4E15-8FE1-5BDA988396A4}" dt="2026-03-23T14:54:17.833" v="2124" actId="478"/>
          <ac:spMkLst>
            <pc:docMk/>
            <pc:sldMk cId="3630358770" sldId="5912"/>
            <ac:spMk id="2" creationId="{B7000D54-A795-56F5-F768-BEE2D8533F7C}"/>
          </ac:spMkLst>
        </pc:spChg>
        <pc:spChg chg="mod">
          <ac:chgData name="Mary Pierce" userId="b5ea70a5-0033-44de-b2aa-771bba254844" providerId="ADAL" clId="{E3C54D84-2AB7-4E15-8FE1-5BDA988396A4}" dt="2026-03-22T22:49:49.571" v="1191" actId="5793"/>
          <ac:spMkLst>
            <pc:docMk/>
            <pc:sldMk cId="3630358770" sldId="5912"/>
            <ac:spMk id="4" creationId="{05F2FB97-04E1-DB48-47C1-D9E27C84A874}"/>
          </ac:spMkLst>
        </pc:spChg>
      </pc:sldChg>
      <pc:sldChg chg="delSp modSp mod">
        <pc:chgData name="Mary Pierce" userId="b5ea70a5-0033-44de-b2aa-771bba254844" providerId="ADAL" clId="{E3C54D84-2AB7-4E15-8FE1-5BDA988396A4}" dt="2026-03-23T19:09:37.164" v="2646" actId="20577"/>
        <pc:sldMkLst>
          <pc:docMk/>
          <pc:sldMk cId="912369588" sldId="5913"/>
        </pc:sldMkLst>
        <pc:spChg chg="del">
          <ac:chgData name="Mary Pierce" userId="b5ea70a5-0033-44de-b2aa-771bba254844" providerId="ADAL" clId="{E3C54D84-2AB7-4E15-8FE1-5BDA988396A4}" dt="2026-03-23T14:54:19.766" v="2125" actId="478"/>
          <ac:spMkLst>
            <pc:docMk/>
            <pc:sldMk cId="912369588" sldId="5913"/>
            <ac:spMk id="2" creationId="{1C63C818-3D63-F7EB-9C0C-D7749BBF2034}"/>
          </ac:spMkLst>
        </pc:spChg>
        <pc:spChg chg="mod">
          <ac:chgData name="Mary Pierce" userId="b5ea70a5-0033-44de-b2aa-771bba254844" providerId="ADAL" clId="{E3C54D84-2AB7-4E15-8FE1-5BDA988396A4}" dt="2026-03-23T19:09:37.164" v="2646" actId="20577"/>
          <ac:spMkLst>
            <pc:docMk/>
            <pc:sldMk cId="912369588" sldId="5913"/>
            <ac:spMk id="4" creationId="{B381748F-1BEC-4E50-9731-2BD3E7318E2D}"/>
          </ac:spMkLst>
        </pc:spChg>
      </pc:sldChg>
      <pc:sldChg chg="ord">
        <pc:chgData name="Mary Pierce" userId="b5ea70a5-0033-44de-b2aa-771bba254844" providerId="ADAL" clId="{E3C54D84-2AB7-4E15-8FE1-5BDA988396A4}" dt="2026-03-23T15:22:01.120" v="2515"/>
        <pc:sldMkLst>
          <pc:docMk/>
          <pc:sldMk cId="122771273" sldId="5916"/>
        </pc:sldMkLst>
      </pc:sldChg>
      <pc:sldChg chg="addSp delSp modSp add mod">
        <pc:chgData name="Mary Pierce" userId="b5ea70a5-0033-44de-b2aa-771bba254844" providerId="ADAL" clId="{E3C54D84-2AB7-4E15-8FE1-5BDA988396A4}" dt="2026-03-23T19:06:44.673" v="2520" actId="167"/>
        <pc:sldMkLst>
          <pc:docMk/>
          <pc:sldMk cId="703588293" sldId="5917"/>
        </pc:sldMkLst>
        <pc:spChg chg="mod">
          <ac:chgData name="Mary Pierce" userId="b5ea70a5-0033-44de-b2aa-771bba254844" providerId="ADAL" clId="{E3C54D84-2AB7-4E15-8FE1-5BDA988396A4}" dt="2026-03-23T14:18:03.564" v="1938" actId="108"/>
          <ac:spMkLst>
            <pc:docMk/>
            <pc:sldMk cId="703588293" sldId="5917"/>
            <ac:spMk id="3" creationId="{D1440B8A-0BBD-B43D-ED36-CE065F2A96D9}"/>
          </ac:spMkLst>
        </pc:spChg>
        <pc:spChg chg="add del mod">
          <ac:chgData name="Mary Pierce" userId="b5ea70a5-0033-44de-b2aa-771bba254844" providerId="ADAL" clId="{E3C54D84-2AB7-4E15-8FE1-5BDA988396A4}" dt="2026-03-23T14:17:34.904" v="1917" actId="478"/>
          <ac:spMkLst>
            <pc:docMk/>
            <pc:sldMk cId="703588293" sldId="5917"/>
            <ac:spMk id="4" creationId="{0C9093B8-1185-75A8-6132-38335165C722}"/>
          </ac:spMkLst>
        </pc:spChg>
        <pc:spChg chg="mod">
          <ac:chgData name="Mary Pierce" userId="b5ea70a5-0033-44de-b2aa-771bba254844" providerId="ADAL" clId="{E3C54D84-2AB7-4E15-8FE1-5BDA988396A4}" dt="2026-03-23T14:53:50.513" v="2121" actId="948"/>
          <ac:spMkLst>
            <pc:docMk/>
            <pc:sldMk cId="703588293" sldId="5917"/>
            <ac:spMk id="6" creationId="{ADB5146D-6C77-FBD4-ACEC-2BB22EE1B65A}"/>
          </ac:spMkLst>
        </pc:spChg>
        <pc:spChg chg="del">
          <ac:chgData name="Mary Pierce" userId="b5ea70a5-0033-44de-b2aa-771bba254844" providerId="ADAL" clId="{E3C54D84-2AB7-4E15-8FE1-5BDA988396A4}" dt="2026-03-23T14:17:33.325" v="1916" actId="478"/>
          <ac:spMkLst>
            <pc:docMk/>
            <pc:sldMk cId="703588293" sldId="5917"/>
            <ac:spMk id="7" creationId="{009CB0E0-BE84-BBD5-4620-C68CACD60F39}"/>
          </ac:spMkLst>
        </pc:spChg>
        <pc:spChg chg="add del mod">
          <ac:chgData name="Mary Pierce" userId="b5ea70a5-0033-44de-b2aa-771bba254844" providerId="ADAL" clId="{E3C54D84-2AB7-4E15-8FE1-5BDA988396A4}" dt="2026-03-23T14:17:37.623" v="1919" actId="478"/>
          <ac:spMkLst>
            <pc:docMk/>
            <pc:sldMk cId="703588293" sldId="5917"/>
            <ac:spMk id="8" creationId="{66A3BFD2-56C1-686D-352E-B1C3E8A8338F}"/>
          </ac:spMkLst>
        </pc:spChg>
        <pc:spChg chg="del">
          <ac:chgData name="Mary Pierce" userId="b5ea70a5-0033-44de-b2aa-771bba254844" providerId="ADAL" clId="{E3C54D84-2AB7-4E15-8FE1-5BDA988396A4}" dt="2026-03-23T14:17:36.283" v="1918" actId="478"/>
          <ac:spMkLst>
            <pc:docMk/>
            <pc:sldMk cId="703588293" sldId="5917"/>
            <ac:spMk id="9" creationId="{FFDFB70C-61E1-C63B-5EA0-C2074EFE3AE7}"/>
          </ac:spMkLst>
        </pc:spChg>
        <pc:spChg chg="add mod">
          <ac:chgData name="Mary Pierce" userId="b5ea70a5-0033-44de-b2aa-771bba254844" providerId="ADAL" clId="{E3C54D84-2AB7-4E15-8FE1-5BDA988396A4}" dt="2026-03-23T19:06:24.250" v="2517"/>
          <ac:spMkLst>
            <pc:docMk/>
            <pc:sldMk cId="703588293" sldId="5917"/>
            <ac:spMk id="12" creationId="{CA63A7D5-274D-46C3-3CC5-E8880D75C3CD}"/>
          </ac:spMkLst>
        </pc:spChg>
        <pc:spChg chg="add mod">
          <ac:chgData name="Mary Pierce" userId="b5ea70a5-0033-44de-b2aa-771bba254844" providerId="ADAL" clId="{E3C54D84-2AB7-4E15-8FE1-5BDA988396A4}" dt="2026-03-23T19:06:29.155" v="2518" actId="478"/>
          <ac:spMkLst>
            <pc:docMk/>
            <pc:sldMk cId="703588293" sldId="5917"/>
            <ac:spMk id="15" creationId="{F38AD924-4E6E-9F02-68FC-149A9AF27EE1}"/>
          </ac:spMkLst>
        </pc:spChg>
        <pc:picChg chg="del">
          <ac:chgData name="Mary Pierce" userId="b5ea70a5-0033-44de-b2aa-771bba254844" providerId="ADAL" clId="{E3C54D84-2AB7-4E15-8FE1-5BDA988396A4}" dt="2026-03-23T19:06:29.155" v="2518" actId="478"/>
          <ac:picMkLst>
            <pc:docMk/>
            <pc:sldMk cId="703588293" sldId="5917"/>
            <ac:picMk id="10" creationId="{9599C572-FBF6-6028-8DCB-A12F9A57ABF0}"/>
          </ac:picMkLst>
        </pc:picChg>
        <pc:picChg chg="add mod ord">
          <ac:chgData name="Mary Pierce" userId="b5ea70a5-0033-44de-b2aa-771bba254844" providerId="ADAL" clId="{E3C54D84-2AB7-4E15-8FE1-5BDA988396A4}" dt="2026-03-23T19:06:44.673" v="2520" actId="167"/>
          <ac:picMkLst>
            <pc:docMk/>
            <pc:sldMk cId="703588293" sldId="5917"/>
            <ac:picMk id="16" creationId="{AD43DDEE-EA98-8E56-2E06-2D81A03FFC89}"/>
          </ac:picMkLst>
        </pc:picChg>
      </pc:sldChg>
      <pc:sldChg chg="new del">
        <pc:chgData name="Mary Pierce" userId="b5ea70a5-0033-44de-b2aa-771bba254844" providerId="ADAL" clId="{E3C54D84-2AB7-4E15-8FE1-5BDA988396A4}" dt="2026-03-23T14:17:18.297" v="1914" actId="2696"/>
        <pc:sldMkLst>
          <pc:docMk/>
          <pc:sldMk cId="1593234035" sldId="5917"/>
        </pc:sldMkLst>
      </pc:sldChg>
      <pc:sldChg chg="modSp add mod ord">
        <pc:chgData name="Mary Pierce" userId="b5ea70a5-0033-44de-b2aa-771bba254844" providerId="ADAL" clId="{E3C54D84-2AB7-4E15-8FE1-5BDA988396A4}" dt="2026-03-23T15:14:12.268" v="2434" actId="20577"/>
        <pc:sldMkLst>
          <pc:docMk/>
          <pc:sldMk cId="1002155693" sldId="5918"/>
        </pc:sldMkLst>
        <pc:spChg chg="mod">
          <ac:chgData name="Mary Pierce" userId="b5ea70a5-0033-44de-b2aa-771bba254844" providerId="ADAL" clId="{E3C54D84-2AB7-4E15-8FE1-5BDA988396A4}" dt="2026-03-23T15:11:47.707" v="2388" actId="404"/>
          <ac:spMkLst>
            <pc:docMk/>
            <pc:sldMk cId="1002155693" sldId="5918"/>
            <ac:spMk id="3" creationId="{0F721335-DE96-DE7B-62D6-159A06628B8E}"/>
          </ac:spMkLst>
        </pc:spChg>
        <pc:spChg chg="mod">
          <ac:chgData name="Mary Pierce" userId="b5ea70a5-0033-44de-b2aa-771bba254844" providerId="ADAL" clId="{E3C54D84-2AB7-4E15-8FE1-5BDA988396A4}" dt="2026-03-23T15:14:12.268" v="2434" actId="20577"/>
          <ac:spMkLst>
            <pc:docMk/>
            <pc:sldMk cId="1002155693" sldId="5918"/>
            <ac:spMk id="5" creationId="{DA89C637-73E2-4401-81D8-F5BCD44B8A2E}"/>
          </ac:spMkLst>
        </pc:spChg>
      </pc:sldChg>
      <pc:sldChg chg="add del">
        <pc:chgData name="Mary Pierce" userId="b5ea70a5-0033-44de-b2aa-771bba254844" providerId="ADAL" clId="{E3C54D84-2AB7-4E15-8FE1-5BDA988396A4}" dt="2026-03-23T15:12:07.341" v="2394" actId="2696"/>
        <pc:sldMkLst>
          <pc:docMk/>
          <pc:sldMk cId="273122500" sldId="5919"/>
        </pc:sldMkLst>
      </pc:sldChg>
      <pc:sldChg chg="delSp modSp add mod">
        <pc:chgData name="Mary Pierce" userId="b5ea70a5-0033-44de-b2aa-771bba254844" providerId="ADAL" clId="{E3C54D84-2AB7-4E15-8FE1-5BDA988396A4}" dt="2026-03-24T15:53:36.644" v="2751" actId="20577"/>
        <pc:sldMkLst>
          <pc:docMk/>
          <pc:sldMk cId="699003183" sldId="5919"/>
        </pc:sldMkLst>
        <pc:spChg chg="del">
          <ac:chgData name="Mary Pierce" userId="b5ea70a5-0033-44de-b2aa-771bba254844" providerId="ADAL" clId="{E3C54D84-2AB7-4E15-8FE1-5BDA988396A4}" dt="2026-03-23T15:12:18.936" v="2400" actId="478"/>
          <ac:spMkLst>
            <pc:docMk/>
            <pc:sldMk cId="699003183" sldId="5919"/>
            <ac:spMk id="2" creationId="{D1710329-D035-E0B3-E912-1BA29D5A9956}"/>
          </ac:spMkLst>
        </pc:spChg>
        <pc:spChg chg="mod">
          <ac:chgData name="Mary Pierce" userId="b5ea70a5-0033-44de-b2aa-771bba254844" providerId="ADAL" clId="{E3C54D84-2AB7-4E15-8FE1-5BDA988396A4}" dt="2026-03-23T15:12:29.468" v="2424" actId="20577"/>
          <ac:spMkLst>
            <pc:docMk/>
            <pc:sldMk cId="699003183" sldId="5919"/>
            <ac:spMk id="3" creationId="{BB9AEA35-5ECC-38B5-9DB6-8B318D3AE009}"/>
          </ac:spMkLst>
        </pc:spChg>
        <pc:spChg chg="mod">
          <ac:chgData name="Mary Pierce" userId="b5ea70a5-0033-44de-b2aa-771bba254844" providerId="ADAL" clId="{E3C54D84-2AB7-4E15-8FE1-5BDA988396A4}" dt="2026-03-23T19:09:04.513" v="2536" actId="20577"/>
          <ac:spMkLst>
            <pc:docMk/>
            <pc:sldMk cId="699003183" sldId="5919"/>
            <ac:spMk id="4" creationId="{456637D4-6F7B-B93C-D2CC-524C76208B2E}"/>
          </ac:spMkLst>
        </pc:spChg>
        <pc:spChg chg="mod">
          <ac:chgData name="Mary Pierce" userId="b5ea70a5-0033-44de-b2aa-771bba254844" providerId="ADAL" clId="{E3C54D84-2AB7-4E15-8FE1-5BDA988396A4}" dt="2026-03-24T15:53:36.644" v="2751" actId="20577"/>
          <ac:spMkLst>
            <pc:docMk/>
            <pc:sldMk cId="699003183" sldId="5919"/>
            <ac:spMk id="14" creationId="{78D44AB6-945F-24B6-9EC2-DA5AEADA79F6}"/>
          </ac:spMkLst>
        </pc:spChg>
      </pc:sldChg>
      <pc:sldChg chg="add del">
        <pc:chgData name="Mary Pierce" userId="b5ea70a5-0033-44de-b2aa-771bba254844" providerId="ADAL" clId="{E3C54D84-2AB7-4E15-8FE1-5BDA988396A4}" dt="2026-03-23T15:12:52.321" v="2428"/>
        <pc:sldMkLst>
          <pc:docMk/>
          <pc:sldMk cId="2360827978" sldId="5920"/>
        </pc:sldMkLst>
      </pc:sldChg>
      <pc:sldChg chg="add del">
        <pc:chgData name="Mary Pierce" userId="b5ea70a5-0033-44de-b2aa-771bba254844" providerId="ADAL" clId="{E3C54D84-2AB7-4E15-8FE1-5BDA988396A4}" dt="2026-03-23T15:12:42.716" v="2426"/>
        <pc:sldMkLst>
          <pc:docMk/>
          <pc:sldMk cId="4196248695" sldId="5920"/>
        </pc:sldMkLst>
      </pc:sldChg>
      <pc:sldMasterChg chg="delSldLayout">
        <pc:chgData name="Mary Pierce" userId="b5ea70a5-0033-44de-b2aa-771bba254844" providerId="ADAL" clId="{E3C54D84-2AB7-4E15-8FE1-5BDA988396A4}" dt="2026-03-24T15:08:59.604" v="2723" actId="2696"/>
        <pc:sldMasterMkLst>
          <pc:docMk/>
          <pc:sldMasterMk cId="3405871311" sldId="2147483907"/>
        </pc:sldMasterMkLst>
        <pc:sldLayoutChg chg="del">
          <pc:chgData name="Mary Pierce" userId="b5ea70a5-0033-44de-b2aa-771bba254844" providerId="ADAL" clId="{E3C54D84-2AB7-4E15-8FE1-5BDA988396A4}" dt="2026-03-24T15:08:59.604" v="2723" actId="2696"/>
          <pc:sldLayoutMkLst>
            <pc:docMk/>
            <pc:sldMasterMk cId="3405871311" sldId="2147483907"/>
            <pc:sldLayoutMk cId="1495191953" sldId="2147483984"/>
          </pc:sldLayoutMkLst>
        </pc:sldLayoutChg>
      </pc:sldMasterChg>
    </pc:docChg>
  </pc:docChgLst>
  <pc:docChgLst>
    <pc:chgData name="Sara Golling" userId="5c194b56-a3ad-4ed5-aea4-b535be0c4b07" providerId="ADAL" clId="{6E042076-6565-42FA-B260-34940750F498}"/>
    <pc:docChg chg="undo custSel addSld delSld modSld sldOrd delSection modSection">
      <pc:chgData name="Sara Golling" userId="5c194b56-a3ad-4ed5-aea4-b535be0c4b07" providerId="ADAL" clId="{6E042076-6565-42FA-B260-34940750F498}" dt="2026-03-22T03:34:12.359" v="4035"/>
      <pc:docMkLst>
        <pc:docMk/>
      </pc:docMkLst>
      <pc:sldChg chg="ord">
        <pc:chgData name="Sara Golling" userId="5c194b56-a3ad-4ed5-aea4-b535be0c4b07" providerId="ADAL" clId="{6E042076-6565-42FA-B260-34940750F498}" dt="2026-03-22T02:20:55.812" v="2694"/>
        <pc:sldMkLst>
          <pc:docMk/>
          <pc:sldMk cId="2916059320" sldId="4191"/>
        </pc:sldMkLst>
      </pc:sldChg>
      <pc:sldChg chg="modSp mod">
        <pc:chgData name="Sara Golling" userId="5c194b56-a3ad-4ed5-aea4-b535be0c4b07" providerId="ADAL" clId="{6E042076-6565-42FA-B260-34940750F498}" dt="2026-03-22T02:57:28.675" v="3268" actId="14826"/>
        <pc:sldMkLst>
          <pc:docMk/>
          <pc:sldMk cId="2327421333" sldId="4956"/>
        </pc:sldMkLst>
        <pc:picChg chg="mod">
          <ac:chgData name="Sara Golling" userId="5c194b56-a3ad-4ed5-aea4-b535be0c4b07" providerId="ADAL" clId="{6E042076-6565-42FA-B260-34940750F498}" dt="2026-03-22T02:57:28.675" v="3268" actId="14826"/>
          <ac:picMkLst>
            <pc:docMk/>
            <pc:sldMk cId="2327421333" sldId="4956"/>
            <ac:picMk id="18" creationId="{1CF8CD9B-338D-4015-A4E5-706261338C8C}"/>
          </ac:picMkLst>
        </pc:picChg>
      </pc:sldChg>
      <pc:sldChg chg="addSp delSp modSp mod ord">
        <pc:chgData name="Sara Golling" userId="5c194b56-a3ad-4ed5-aea4-b535be0c4b07" providerId="ADAL" clId="{6E042076-6565-42FA-B260-34940750F498}" dt="2026-03-22T02:07:03.912" v="2567" actId="14429"/>
        <pc:sldMkLst>
          <pc:docMk/>
          <pc:sldMk cId="1102340898" sldId="5059"/>
        </pc:sldMkLst>
        <pc:spChg chg="mod modVis">
          <ac:chgData name="Sara Golling" userId="5c194b56-a3ad-4ed5-aea4-b535be0c4b07" providerId="ADAL" clId="{6E042076-6565-42FA-B260-34940750F498}" dt="2026-03-22T02:07:03.912" v="2567" actId="14429"/>
          <ac:spMkLst>
            <pc:docMk/>
            <pc:sldMk cId="1102340898" sldId="5059"/>
            <ac:spMk id="3" creationId="{47880E04-D66B-8E18-92E5-77200E125CD5}"/>
          </ac:spMkLst>
        </pc:spChg>
        <pc:spChg chg="add mod ord modVis">
          <ac:chgData name="Sara Golling" userId="5c194b56-a3ad-4ed5-aea4-b535be0c4b07" providerId="ADAL" clId="{6E042076-6565-42FA-B260-34940750F498}" dt="2026-03-22T02:07:02.585" v="2566" actId="14429"/>
          <ac:spMkLst>
            <pc:docMk/>
            <pc:sldMk cId="1102340898" sldId="5059"/>
            <ac:spMk id="4" creationId="{3EE9B1B6-208C-7AC9-626C-FABBAFF9DDC0}"/>
          </ac:spMkLst>
        </pc:spChg>
        <pc:picChg chg="add del mod">
          <ac:chgData name="Sara Golling" userId="5c194b56-a3ad-4ed5-aea4-b535be0c4b07" providerId="ADAL" clId="{6E042076-6565-42FA-B260-34940750F498}" dt="2026-03-22T02:06:55.357" v="2565" actId="14826"/>
          <ac:picMkLst>
            <pc:docMk/>
            <pc:sldMk cId="1102340898" sldId="5059"/>
            <ac:picMk id="8" creationId="{55530064-B4A0-9DC7-B5A6-2E46AEDFB2A3}"/>
          </ac:picMkLst>
        </pc:picChg>
      </pc:sldChg>
      <pc:sldChg chg="ord">
        <pc:chgData name="Sara Golling" userId="5c194b56-a3ad-4ed5-aea4-b535be0c4b07" providerId="ADAL" clId="{6E042076-6565-42FA-B260-34940750F498}" dt="2026-03-21T20:19:56.355" v="1106"/>
        <pc:sldMkLst>
          <pc:docMk/>
          <pc:sldMk cId="4137395673" sldId="5060"/>
        </pc:sldMkLst>
      </pc:sldChg>
      <pc:sldChg chg="addSp delSp modSp mod">
        <pc:chgData name="Sara Golling" userId="5c194b56-a3ad-4ed5-aea4-b535be0c4b07" providerId="ADAL" clId="{6E042076-6565-42FA-B260-34940750F498}" dt="2026-03-22T02:33:23.993" v="3179" actId="1076"/>
        <pc:sldMkLst>
          <pc:docMk/>
          <pc:sldMk cId="1247481145" sldId="5068"/>
        </pc:sldMkLst>
        <pc:spChg chg="mod">
          <ac:chgData name="Sara Golling" userId="5c194b56-a3ad-4ed5-aea4-b535be0c4b07" providerId="ADAL" clId="{6E042076-6565-42FA-B260-34940750F498}" dt="2026-03-22T02:33:23.993" v="3179" actId="1076"/>
          <ac:spMkLst>
            <pc:docMk/>
            <pc:sldMk cId="1247481145" sldId="5068"/>
            <ac:spMk id="3" creationId="{47880E04-D66B-8E18-92E5-77200E125CD5}"/>
          </ac:spMkLst>
        </pc:spChg>
        <pc:spChg chg="add mod ord">
          <ac:chgData name="Sara Golling" userId="5c194b56-a3ad-4ed5-aea4-b535be0c4b07" providerId="ADAL" clId="{6E042076-6565-42FA-B260-34940750F498}" dt="2026-03-22T02:32:08.636" v="3177" actId="207"/>
          <ac:spMkLst>
            <pc:docMk/>
            <pc:sldMk cId="1247481145" sldId="5068"/>
            <ac:spMk id="10" creationId="{382D1745-81E9-8586-CAE5-0BB8E2F625E9}"/>
          </ac:spMkLst>
        </pc:spChg>
        <pc:spChg chg="mod modVis">
          <ac:chgData name="Sara Golling" userId="5c194b56-a3ad-4ed5-aea4-b535be0c4b07" providerId="ADAL" clId="{6E042076-6565-42FA-B260-34940750F498}" dt="2026-03-22T02:31:10.342" v="3172" actId="14430"/>
          <ac:spMkLst>
            <pc:docMk/>
            <pc:sldMk cId="1247481145" sldId="5068"/>
            <ac:spMk id="15" creationId="{D08A8DCF-6ED5-4A1D-7E95-4215A582EC46}"/>
          </ac:spMkLst>
        </pc:spChg>
      </pc:sldChg>
      <pc:sldChg chg="ord">
        <pc:chgData name="Sara Golling" userId="5c194b56-a3ad-4ed5-aea4-b535be0c4b07" providerId="ADAL" clId="{6E042076-6565-42FA-B260-34940750F498}" dt="2026-03-21T21:00:11.296" v="1160"/>
        <pc:sldMkLst>
          <pc:docMk/>
          <pc:sldMk cId="1616701700" sldId="5069"/>
        </pc:sldMkLst>
      </pc:sldChg>
      <pc:sldChg chg="modSp">
        <pc:chgData name="Sara Golling" userId="5c194b56-a3ad-4ed5-aea4-b535be0c4b07" providerId="ADAL" clId="{6E042076-6565-42FA-B260-34940750F498}" dt="2026-03-22T02:21:44.872" v="2698"/>
        <pc:sldMkLst>
          <pc:docMk/>
          <pc:sldMk cId="2415123086" sldId="5096"/>
        </pc:sldMkLst>
        <pc:spChg chg="mod">
          <ac:chgData name="Sara Golling" userId="5c194b56-a3ad-4ed5-aea4-b535be0c4b07" providerId="ADAL" clId="{6E042076-6565-42FA-B260-34940750F498}" dt="2026-03-22T02:21:44.872" v="2698"/>
          <ac:spMkLst>
            <pc:docMk/>
            <pc:sldMk cId="2415123086" sldId="5096"/>
            <ac:spMk id="2" creationId="{C6E8412D-1CFC-8134-E2EE-6A44805CC242}"/>
          </ac:spMkLst>
        </pc:spChg>
      </pc:sldChg>
      <pc:sldChg chg="modSp">
        <pc:chgData name="Sara Golling" userId="5c194b56-a3ad-4ed5-aea4-b535be0c4b07" providerId="ADAL" clId="{6E042076-6565-42FA-B260-34940750F498}" dt="2026-03-22T02:21:49.107" v="2699"/>
        <pc:sldMkLst>
          <pc:docMk/>
          <pc:sldMk cId="2093219737" sldId="5097"/>
        </pc:sldMkLst>
        <pc:spChg chg="mod">
          <ac:chgData name="Sara Golling" userId="5c194b56-a3ad-4ed5-aea4-b535be0c4b07" providerId="ADAL" clId="{6E042076-6565-42FA-B260-34940750F498}" dt="2026-03-22T02:21:49.107" v="2699"/>
          <ac:spMkLst>
            <pc:docMk/>
            <pc:sldMk cId="2093219737" sldId="5097"/>
            <ac:spMk id="2" creationId="{C6E8412D-1CFC-8134-E2EE-6A44805CC242}"/>
          </ac:spMkLst>
        </pc:spChg>
      </pc:sldChg>
      <pc:sldChg chg="ord">
        <pc:chgData name="Sara Golling" userId="5c194b56-a3ad-4ed5-aea4-b535be0c4b07" providerId="ADAL" clId="{6E042076-6565-42FA-B260-34940750F498}" dt="2026-03-22T02:21:11.852" v="2696"/>
        <pc:sldMkLst>
          <pc:docMk/>
          <pc:sldMk cId="831964006" sldId="5112"/>
        </pc:sldMkLst>
      </pc:sldChg>
      <pc:sldChg chg="addSp delSp modSp mod ord">
        <pc:chgData name="Sara Golling" userId="5c194b56-a3ad-4ed5-aea4-b535be0c4b07" providerId="ADAL" clId="{6E042076-6565-42FA-B260-34940750F498}" dt="2026-03-22T02:55:28.309" v="3258" actId="14429"/>
        <pc:sldMkLst>
          <pc:docMk/>
          <pc:sldMk cId="4009784377" sldId="5120"/>
        </pc:sldMkLst>
        <pc:spChg chg="mod">
          <ac:chgData name="Sara Golling" userId="5c194b56-a3ad-4ed5-aea4-b535be0c4b07" providerId="ADAL" clId="{6E042076-6565-42FA-B260-34940750F498}" dt="2026-03-22T02:55:00.623" v="3255" actId="1076"/>
          <ac:spMkLst>
            <pc:docMk/>
            <pc:sldMk cId="4009784377" sldId="5120"/>
            <ac:spMk id="3" creationId="{47880E04-D66B-8E18-92E5-77200E125CD5}"/>
          </ac:spMkLst>
        </pc:spChg>
        <pc:spChg chg="add mod ord modVis">
          <ac:chgData name="Sara Golling" userId="5c194b56-a3ad-4ed5-aea4-b535be0c4b07" providerId="ADAL" clId="{6E042076-6565-42FA-B260-34940750F498}" dt="2026-03-22T02:55:28.309" v="3258" actId="14429"/>
          <ac:spMkLst>
            <pc:docMk/>
            <pc:sldMk cId="4009784377" sldId="5120"/>
            <ac:spMk id="4" creationId="{DEF1569E-699A-1A56-35D9-0C7DAE852A60}"/>
          </ac:spMkLst>
        </pc:spChg>
        <pc:picChg chg="mod">
          <ac:chgData name="Sara Golling" userId="5c194b56-a3ad-4ed5-aea4-b535be0c4b07" providerId="ADAL" clId="{6E042076-6565-42FA-B260-34940750F498}" dt="2026-03-22T02:53:36.952" v="3245" actId="14826"/>
          <ac:picMkLst>
            <pc:docMk/>
            <pc:sldMk cId="4009784377" sldId="5120"/>
            <ac:picMk id="8" creationId="{55530064-B4A0-9DC7-B5A6-2E46AEDFB2A3}"/>
          </ac:picMkLst>
        </pc:picChg>
      </pc:sldChg>
      <pc:sldChg chg="ord">
        <pc:chgData name="Sara Golling" userId="5c194b56-a3ad-4ed5-aea4-b535be0c4b07" providerId="ADAL" clId="{6E042076-6565-42FA-B260-34940750F498}" dt="2026-03-22T01:23:35.907" v="2124"/>
        <pc:sldMkLst>
          <pc:docMk/>
          <pc:sldMk cId="321369409" sldId="5122"/>
        </pc:sldMkLst>
      </pc:sldChg>
      <pc:sldChg chg="ord">
        <pc:chgData name="Sara Golling" userId="5c194b56-a3ad-4ed5-aea4-b535be0c4b07" providerId="ADAL" clId="{6E042076-6565-42FA-B260-34940750F498}" dt="2026-03-21T22:47:33.581" v="1473"/>
        <pc:sldMkLst>
          <pc:docMk/>
          <pc:sldMk cId="87086762" sldId="5123"/>
        </pc:sldMkLst>
      </pc:sldChg>
      <pc:sldChg chg="modSp mod">
        <pc:chgData name="Sara Golling" userId="5c194b56-a3ad-4ed5-aea4-b535be0c4b07" providerId="ADAL" clId="{6E042076-6565-42FA-B260-34940750F498}" dt="2026-03-22T01:22:03.069" v="2122" actId="20577"/>
        <pc:sldMkLst>
          <pc:docMk/>
          <pc:sldMk cId="2191203005" sldId="5141"/>
        </pc:sldMkLst>
        <pc:spChg chg="mod">
          <ac:chgData name="Sara Golling" userId="5c194b56-a3ad-4ed5-aea4-b535be0c4b07" providerId="ADAL" clId="{6E042076-6565-42FA-B260-34940750F498}" dt="2026-03-22T01:22:03.069" v="2122" actId="20577"/>
          <ac:spMkLst>
            <pc:docMk/>
            <pc:sldMk cId="2191203005" sldId="5141"/>
            <ac:spMk id="6" creationId="{6AB5968D-3DF3-7756-BE8B-2ECE9F940DED}"/>
          </ac:spMkLst>
        </pc:spChg>
        <pc:picChg chg="mod modCrop">
          <ac:chgData name="Sara Golling" userId="5c194b56-a3ad-4ed5-aea4-b535be0c4b07" providerId="ADAL" clId="{6E042076-6565-42FA-B260-34940750F498}" dt="2026-03-21T19:47:12.106" v="1000" actId="18131"/>
          <ac:picMkLst>
            <pc:docMk/>
            <pc:sldMk cId="2191203005" sldId="5141"/>
            <ac:picMk id="3" creationId="{AF5765CA-828F-EE7F-0DB0-F20DF5C01B69}"/>
          </ac:picMkLst>
        </pc:picChg>
        <pc:picChg chg="mod">
          <ac:chgData name="Sara Golling" userId="5c194b56-a3ad-4ed5-aea4-b535be0c4b07" providerId="ADAL" clId="{6E042076-6565-42FA-B260-34940750F498}" dt="2026-03-21T19:46:57.387" v="999" actId="1076"/>
          <ac:picMkLst>
            <pc:docMk/>
            <pc:sldMk cId="2191203005" sldId="5141"/>
            <ac:picMk id="9" creationId="{D3770293-6B04-4605-DF04-B34609CB28F3}"/>
          </ac:picMkLst>
        </pc:picChg>
      </pc:sldChg>
      <pc:sldChg chg="modSp mod">
        <pc:chgData name="Sara Golling" userId="5c194b56-a3ad-4ed5-aea4-b535be0c4b07" providerId="ADAL" clId="{6E042076-6565-42FA-B260-34940750F498}" dt="2026-03-22T02:25:40.793" v="2714" actId="14826"/>
        <pc:sldMkLst>
          <pc:docMk/>
          <pc:sldMk cId="3721393919" sldId="5151"/>
        </pc:sldMkLst>
        <pc:spChg chg="mod modVis">
          <ac:chgData name="Sara Golling" userId="5c194b56-a3ad-4ed5-aea4-b535be0c4b07" providerId="ADAL" clId="{6E042076-6565-42FA-B260-34940750F498}" dt="2026-03-22T02:25:12.046" v="2712" actId="14429"/>
          <ac:spMkLst>
            <pc:docMk/>
            <pc:sldMk cId="3721393919" sldId="5151"/>
            <ac:spMk id="5" creationId="{9A502517-6F3B-FE2B-B055-F3FC8B0CB9A9}"/>
          </ac:spMkLst>
        </pc:spChg>
        <pc:spChg chg="mod modVis">
          <ac:chgData name="Sara Golling" userId="5c194b56-a3ad-4ed5-aea4-b535be0c4b07" providerId="ADAL" clId="{6E042076-6565-42FA-B260-34940750F498}" dt="2026-03-22T02:25:13.086" v="2713" actId="14429"/>
          <ac:spMkLst>
            <pc:docMk/>
            <pc:sldMk cId="3721393919" sldId="5151"/>
            <ac:spMk id="8" creationId="{00000000-0000-0000-0000-000000000000}"/>
          </ac:spMkLst>
        </pc:spChg>
        <pc:picChg chg="mod modVis">
          <ac:chgData name="Sara Golling" userId="5c194b56-a3ad-4ed5-aea4-b535be0c4b07" providerId="ADAL" clId="{6E042076-6565-42FA-B260-34940750F498}" dt="2026-03-22T02:25:40.793" v="2714" actId="14826"/>
          <ac:picMkLst>
            <pc:docMk/>
            <pc:sldMk cId="3721393919" sldId="5151"/>
            <ac:picMk id="18" creationId="{1CF8CD9B-338D-4015-A4E5-706261338C8C}"/>
          </ac:picMkLst>
        </pc:picChg>
      </pc:sldChg>
      <pc:sldChg chg="addSp modSp mod">
        <pc:chgData name="Sara Golling" userId="5c194b56-a3ad-4ed5-aea4-b535be0c4b07" providerId="ADAL" clId="{6E042076-6565-42FA-B260-34940750F498}" dt="2026-03-22T02:58:56.703" v="3276" actId="13244"/>
        <pc:sldMkLst>
          <pc:docMk/>
          <pc:sldMk cId="222665793" sldId="5177"/>
        </pc:sldMkLst>
        <pc:spChg chg="mod">
          <ac:chgData name="Sara Golling" userId="5c194b56-a3ad-4ed5-aea4-b535be0c4b07" providerId="ADAL" clId="{6E042076-6565-42FA-B260-34940750F498}" dt="2026-03-21T19:22:36.404" v="840"/>
          <ac:spMkLst>
            <pc:docMk/>
            <pc:sldMk cId="222665793" sldId="5177"/>
            <ac:spMk id="4" creationId="{8F4ACCE6-16ED-A6E8-3B80-FF338FCD3807}"/>
          </ac:spMkLst>
        </pc:spChg>
        <pc:spChg chg="mod">
          <ac:chgData name="Sara Golling" userId="5c194b56-a3ad-4ed5-aea4-b535be0c4b07" providerId="ADAL" clId="{6E042076-6565-42FA-B260-34940750F498}" dt="2026-03-21T19:23:58.602" v="847" actId="20577"/>
          <ac:spMkLst>
            <pc:docMk/>
            <pc:sldMk cId="222665793" sldId="5177"/>
            <ac:spMk id="6" creationId="{C2580BB5-70AB-13BF-D57E-95B1FBE7DAF0}"/>
          </ac:spMkLst>
        </pc:spChg>
        <pc:spChg chg="mod ord modVis">
          <ac:chgData name="Sara Golling" userId="5c194b56-a3ad-4ed5-aea4-b535be0c4b07" providerId="ADAL" clId="{6E042076-6565-42FA-B260-34940750F498}" dt="2026-03-21T20:08:42.093" v="1076" actId="14429"/>
          <ac:spMkLst>
            <pc:docMk/>
            <pc:sldMk cId="222665793" sldId="5177"/>
            <ac:spMk id="7" creationId="{FD2DBD73-F4C7-F8BE-B9F2-777777A5774D}"/>
          </ac:spMkLst>
        </pc:spChg>
        <pc:picChg chg="add mod ord">
          <ac:chgData name="Sara Golling" userId="5c194b56-a3ad-4ed5-aea4-b535be0c4b07" providerId="ADAL" clId="{6E042076-6565-42FA-B260-34940750F498}" dt="2026-03-22T02:58:56.703" v="3276" actId="13244"/>
          <ac:picMkLst>
            <pc:docMk/>
            <pc:sldMk cId="222665793" sldId="5177"/>
            <ac:picMk id="9" creationId="{BED6FBF9-0200-593C-7AAB-1D485B937028}"/>
          </ac:picMkLst>
        </pc:picChg>
      </pc:sldChg>
      <pc:sldChg chg="ord">
        <pc:chgData name="Sara Golling" userId="5c194b56-a3ad-4ed5-aea4-b535be0c4b07" providerId="ADAL" clId="{6E042076-6565-42FA-B260-34940750F498}" dt="2026-03-21T20:19:56.355" v="1106"/>
        <pc:sldMkLst>
          <pc:docMk/>
          <pc:sldMk cId="3970053537" sldId="5185"/>
        </pc:sldMkLst>
      </pc:sldChg>
      <pc:sldChg chg="ord">
        <pc:chgData name="Sara Golling" userId="5c194b56-a3ad-4ed5-aea4-b535be0c4b07" providerId="ADAL" clId="{6E042076-6565-42FA-B260-34940750F498}" dt="2026-03-21T21:00:11.296" v="1160"/>
        <pc:sldMkLst>
          <pc:docMk/>
          <pc:sldMk cId="2723272425" sldId="5187"/>
        </pc:sldMkLst>
      </pc:sldChg>
      <pc:sldChg chg="modSp mod">
        <pc:chgData name="Sara Golling" userId="5c194b56-a3ad-4ed5-aea4-b535be0c4b07" providerId="ADAL" clId="{6E042076-6565-42FA-B260-34940750F498}" dt="2026-03-22T03:25:25.253" v="3982" actId="20577"/>
        <pc:sldMkLst>
          <pc:docMk/>
          <pc:sldMk cId="3703917320" sldId="5188"/>
        </pc:sldMkLst>
        <pc:spChg chg="mod">
          <ac:chgData name="Sara Golling" userId="5c194b56-a3ad-4ed5-aea4-b535be0c4b07" providerId="ADAL" clId="{6E042076-6565-42FA-B260-34940750F498}" dt="2026-03-22T03:25:25.253" v="3982" actId="20577"/>
          <ac:spMkLst>
            <pc:docMk/>
            <pc:sldMk cId="3703917320" sldId="5188"/>
            <ac:spMk id="13" creationId="{BCCBF224-8B2E-4963-4AF9-0A353DB1BAC3}"/>
          </ac:spMkLst>
        </pc:spChg>
      </pc:sldChg>
      <pc:sldChg chg="ord">
        <pc:chgData name="Sara Golling" userId="5c194b56-a3ad-4ed5-aea4-b535be0c4b07" providerId="ADAL" clId="{6E042076-6565-42FA-B260-34940750F498}" dt="2026-03-22T01:23:35.907" v="2124"/>
        <pc:sldMkLst>
          <pc:docMk/>
          <pc:sldMk cId="418011807" sldId="5189"/>
        </pc:sldMkLst>
      </pc:sldChg>
      <pc:sldChg chg="addSp delSp modSp mod ord">
        <pc:chgData name="Sara Golling" userId="5c194b56-a3ad-4ed5-aea4-b535be0c4b07" providerId="ADAL" clId="{6E042076-6565-42FA-B260-34940750F498}" dt="2026-03-22T03:25:01.149" v="3981"/>
        <pc:sldMkLst>
          <pc:docMk/>
          <pc:sldMk cId="1141636903" sldId="5191"/>
        </pc:sldMkLst>
        <pc:spChg chg="mod modVis">
          <ac:chgData name="Sara Golling" userId="5c194b56-a3ad-4ed5-aea4-b535be0c4b07" providerId="ADAL" clId="{6E042076-6565-42FA-B260-34940750F498}" dt="2026-03-21T21:49:04.910" v="1278" actId="14429"/>
          <ac:spMkLst>
            <pc:docMk/>
            <pc:sldMk cId="1141636903" sldId="5191"/>
            <ac:spMk id="8" creationId="{9CAD6CE7-8E6F-5602-4708-C31BF8B2A139}"/>
          </ac:spMkLst>
        </pc:spChg>
        <pc:spChg chg="mod modVis">
          <ac:chgData name="Sara Golling" userId="5c194b56-a3ad-4ed5-aea4-b535be0c4b07" providerId="ADAL" clId="{6E042076-6565-42FA-B260-34940750F498}" dt="2026-03-22T02:56:17.567" v="3266" actId="14429"/>
          <ac:spMkLst>
            <pc:docMk/>
            <pc:sldMk cId="1141636903" sldId="5191"/>
            <ac:spMk id="11" creationId="{6AAFD1AA-F3B3-FB9C-63AC-9A5D07F8F0F5}"/>
          </ac:spMkLst>
        </pc:spChg>
        <pc:spChg chg="mod">
          <ac:chgData name="Sara Golling" userId="5c194b56-a3ad-4ed5-aea4-b535be0c4b07" providerId="ADAL" clId="{6E042076-6565-42FA-B260-34940750F498}" dt="2026-03-22T02:48:33.138" v="3232" actId="20577"/>
          <ac:spMkLst>
            <pc:docMk/>
            <pc:sldMk cId="1141636903" sldId="5191"/>
            <ac:spMk id="15" creationId="{39532F64-BB38-500F-E9DF-53046250CEB2}"/>
          </ac:spMkLst>
        </pc:spChg>
        <pc:picChg chg="mod modVis">
          <ac:chgData name="Sara Golling" userId="5c194b56-a3ad-4ed5-aea4-b535be0c4b07" providerId="ADAL" clId="{6E042076-6565-42FA-B260-34940750F498}" dt="2026-03-22T02:56:13.963" v="3265" actId="14826"/>
          <ac:picMkLst>
            <pc:docMk/>
            <pc:sldMk cId="1141636903" sldId="5191"/>
            <ac:picMk id="10" creationId="{EA18B64D-4204-D8B5-414E-0009B5E4E98C}"/>
          </ac:picMkLst>
        </pc:picChg>
      </pc:sldChg>
      <pc:sldChg chg="addSp modSp mod">
        <pc:chgData name="Sara Golling" userId="5c194b56-a3ad-4ed5-aea4-b535be0c4b07" providerId="ADAL" clId="{6E042076-6565-42FA-B260-34940750F498}" dt="2026-03-22T03:34:12.359" v="4035"/>
        <pc:sldMkLst>
          <pc:docMk/>
          <pc:sldMk cId="946543609" sldId="5204"/>
        </pc:sldMkLst>
        <pc:spChg chg="mod">
          <ac:chgData name="Sara Golling" userId="5c194b56-a3ad-4ed5-aea4-b535be0c4b07" providerId="ADAL" clId="{6E042076-6565-42FA-B260-34940750F498}" dt="2026-03-22T03:33:39.045" v="4034" actId="20577"/>
          <ac:spMkLst>
            <pc:docMk/>
            <pc:sldMk cId="946543609" sldId="5204"/>
            <ac:spMk id="12" creationId="{1386B0FA-C146-4909-26D1-1FD7F469D618}"/>
          </ac:spMkLst>
        </pc:spChg>
      </pc:sldChg>
      <pc:sldChg chg="ord">
        <pc:chgData name="Sara Golling" userId="5c194b56-a3ad-4ed5-aea4-b535be0c4b07" providerId="ADAL" clId="{6E042076-6565-42FA-B260-34940750F498}" dt="2026-03-22T02:21:11.852" v="2696"/>
        <pc:sldMkLst>
          <pc:docMk/>
          <pc:sldMk cId="3192195187" sldId="5212"/>
        </pc:sldMkLst>
      </pc:sldChg>
      <pc:sldChg chg="ord">
        <pc:chgData name="Sara Golling" userId="5c194b56-a3ad-4ed5-aea4-b535be0c4b07" providerId="ADAL" clId="{6E042076-6565-42FA-B260-34940750F498}" dt="2026-03-22T02:21:11.852" v="2696"/>
        <pc:sldMkLst>
          <pc:docMk/>
          <pc:sldMk cId="2462937875" sldId="5213"/>
        </pc:sldMkLst>
      </pc:sldChg>
      <pc:sldChg chg="ord">
        <pc:chgData name="Sara Golling" userId="5c194b56-a3ad-4ed5-aea4-b535be0c4b07" providerId="ADAL" clId="{6E042076-6565-42FA-B260-34940750F498}" dt="2026-03-21T21:00:55.988" v="1162"/>
        <pc:sldMkLst>
          <pc:docMk/>
          <pc:sldMk cId="1235038550" sldId="5230"/>
        </pc:sldMkLst>
      </pc:sldChg>
      <pc:sldChg chg="ord">
        <pc:chgData name="Sara Golling" userId="5c194b56-a3ad-4ed5-aea4-b535be0c4b07" providerId="ADAL" clId="{6E042076-6565-42FA-B260-34940750F498}" dt="2026-03-21T20:20:10.734" v="1108"/>
        <pc:sldMkLst>
          <pc:docMk/>
          <pc:sldMk cId="1874922148" sldId="5233"/>
        </pc:sldMkLst>
      </pc:sldChg>
      <pc:sldChg chg="ord">
        <pc:chgData name="Sara Golling" userId="5c194b56-a3ad-4ed5-aea4-b535be0c4b07" providerId="ADAL" clId="{6E042076-6565-42FA-B260-34940750F498}" dt="2026-03-21T22:47:33.581" v="1473"/>
        <pc:sldMkLst>
          <pc:docMk/>
          <pc:sldMk cId="1514405324" sldId="5240"/>
        </pc:sldMkLst>
      </pc:sldChg>
      <pc:sldChg chg="ord">
        <pc:chgData name="Sara Golling" userId="5c194b56-a3ad-4ed5-aea4-b535be0c4b07" providerId="ADAL" clId="{6E042076-6565-42FA-B260-34940750F498}" dt="2026-03-21T22:47:33.581" v="1473"/>
        <pc:sldMkLst>
          <pc:docMk/>
          <pc:sldMk cId="2046799744" sldId="5250"/>
        </pc:sldMkLst>
      </pc:sldChg>
      <pc:sldChg chg="modSp">
        <pc:chgData name="Sara Golling" userId="5c194b56-a3ad-4ed5-aea4-b535be0c4b07" providerId="ADAL" clId="{6E042076-6565-42FA-B260-34940750F498}" dt="2026-03-22T02:21:54.265" v="2700"/>
        <pc:sldMkLst>
          <pc:docMk/>
          <pc:sldMk cId="4225128080" sldId="5254"/>
        </pc:sldMkLst>
        <pc:spChg chg="mod">
          <ac:chgData name="Sara Golling" userId="5c194b56-a3ad-4ed5-aea4-b535be0c4b07" providerId="ADAL" clId="{6E042076-6565-42FA-B260-34940750F498}" dt="2026-03-22T02:21:54.265" v="2700"/>
          <ac:spMkLst>
            <pc:docMk/>
            <pc:sldMk cId="4225128080" sldId="5254"/>
            <ac:spMk id="2" creationId="{C6E8412D-1CFC-8134-E2EE-6A44805CC242}"/>
          </ac:spMkLst>
        </pc:spChg>
      </pc:sldChg>
      <pc:sldChg chg="modSp">
        <pc:chgData name="Sara Golling" userId="5c194b56-a3ad-4ed5-aea4-b535be0c4b07" providerId="ADAL" clId="{6E042076-6565-42FA-B260-34940750F498}" dt="2026-03-22T02:22:00.507" v="2701"/>
        <pc:sldMkLst>
          <pc:docMk/>
          <pc:sldMk cId="2847373066" sldId="5255"/>
        </pc:sldMkLst>
        <pc:spChg chg="mod">
          <ac:chgData name="Sara Golling" userId="5c194b56-a3ad-4ed5-aea4-b535be0c4b07" providerId="ADAL" clId="{6E042076-6565-42FA-B260-34940750F498}" dt="2026-03-22T02:22:00.507" v="2701"/>
          <ac:spMkLst>
            <pc:docMk/>
            <pc:sldMk cId="2847373066" sldId="5255"/>
            <ac:spMk id="2" creationId="{C6E8412D-1CFC-8134-E2EE-6A44805CC242}"/>
          </ac:spMkLst>
        </pc:spChg>
      </pc:sldChg>
      <pc:sldChg chg="modSp mod">
        <pc:chgData name="Sara Golling" userId="5c194b56-a3ad-4ed5-aea4-b535be0c4b07" providerId="ADAL" clId="{6E042076-6565-42FA-B260-34940750F498}" dt="2026-03-22T02:19:39.060" v="2689" actId="20577"/>
        <pc:sldMkLst>
          <pc:docMk/>
          <pc:sldMk cId="3528479026" sldId="5256"/>
        </pc:sldMkLst>
        <pc:spChg chg="mod">
          <ac:chgData name="Sara Golling" userId="5c194b56-a3ad-4ed5-aea4-b535be0c4b07" providerId="ADAL" clId="{6E042076-6565-42FA-B260-34940750F498}" dt="2026-03-22T02:19:39.060" v="2689" actId="20577"/>
          <ac:spMkLst>
            <pc:docMk/>
            <pc:sldMk cId="3528479026" sldId="5256"/>
            <ac:spMk id="2" creationId="{C6E8412D-1CFC-8134-E2EE-6A44805CC242}"/>
          </ac:spMkLst>
        </pc:spChg>
      </pc:sldChg>
      <pc:sldChg chg="ord">
        <pc:chgData name="Sara Golling" userId="5c194b56-a3ad-4ed5-aea4-b535be0c4b07" providerId="ADAL" clId="{6E042076-6565-42FA-B260-34940750F498}" dt="2026-03-21T22:47:33.581" v="1473"/>
        <pc:sldMkLst>
          <pc:docMk/>
          <pc:sldMk cId="3324929566" sldId="5274"/>
        </pc:sldMkLst>
      </pc:sldChg>
      <pc:sldChg chg="ord">
        <pc:chgData name="Sara Golling" userId="5c194b56-a3ad-4ed5-aea4-b535be0c4b07" providerId="ADAL" clId="{6E042076-6565-42FA-B260-34940750F498}" dt="2026-03-21T20:20:10.734" v="1108"/>
        <pc:sldMkLst>
          <pc:docMk/>
          <pc:sldMk cId="2996650600" sldId="5276"/>
        </pc:sldMkLst>
      </pc:sldChg>
      <pc:sldChg chg="ord">
        <pc:chgData name="Sara Golling" userId="5c194b56-a3ad-4ed5-aea4-b535be0c4b07" providerId="ADAL" clId="{6E042076-6565-42FA-B260-34940750F498}" dt="2026-03-21T20:20:10.734" v="1108"/>
        <pc:sldMkLst>
          <pc:docMk/>
          <pc:sldMk cId="3255082389" sldId="5314"/>
        </pc:sldMkLst>
      </pc:sldChg>
      <pc:sldChg chg="addSp delSp modSp mod ord">
        <pc:chgData name="Sara Golling" userId="5c194b56-a3ad-4ed5-aea4-b535be0c4b07" providerId="ADAL" clId="{6E042076-6565-42FA-B260-34940750F498}" dt="2026-03-22T03:25:43.861" v="3984"/>
        <pc:sldMkLst>
          <pc:docMk/>
          <pc:sldMk cId="3775499439" sldId="5318"/>
        </pc:sldMkLst>
        <pc:spChg chg="mod">
          <ac:chgData name="Sara Golling" userId="5c194b56-a3ad-4ed5-aea4-b535be0c4b07" providerId="ADAL" clId="{6E042076-6565-42FA-B260-34940750F498}" dt="2026-03-22T02:35:08.390" v="3192" actId="20577"/>
          <ac:spMkLst>
            <pc:docMk/>
            <pc:sldMk cId="3775499439" sldId="5318"/>
            <ac:spMk id="3" creationId="{71FF9438-52C0-3413-B637-DFAD37D342A9}"/>
          </ac:spMkLst>
        </pc:spChg>
        <pc:spChg chg="mod modVis">
          <ac:chgData name="Sara Golling" userId="5c194b56-a3ad-4ed5-aea4-b535be0c4b07" providerId="ADAL" clId="{6E042076-6565-42FA-B260-34940750F498}" dt="2026-03-22T01:13:28.387" v="1864" actId="14429"/>
          <ac:spMkLst>
            <pc:docMk/>
            <pc:sldMk cId="3775499439" sldId="5318"/>
            <ac:spMk id="5" creationId="{F6167B75-6BBE-1B60-8268-93CA9A35A695}"/>
          </ac:spMkLst>
        </pc:spChg>
        <pc:spChg chg="mod">
          <ac:chgData name="Sara Golling" userId="5c194b56-a3ad-4ed5-aea4-b535be0c4b07" providerId="ADAL" clId="{6E042076-6565-42FA-B260-34940750F498}" dt="2026-03-21T23:22:08.564" v="1810" actId="113"/>
          <ac:spMkLst>
            <pc:docMk/>
            <pc:sldMk cId="3775499439" sldId="5318"/>
            <ac:spMk id="12" creationId="{33056777-1226-63BA-11B3-1FB7FC9354F6}"/>
          </ac:spMkLst>
        </pc:spChg>
        <pc:picChg chg="mod">
          <ac:chgData name="Sara Golling" userId="5c194b56-a3ad-4ed5-aea4-b535be0c4b07" providerId="ADAL" clId="{6E042076-6565-42FA-B260-34940750F498}" dt="2026-03-22T01:13:25.867" v="1863" actId="14826"/>
          <ac:picMkLst>
            <pc:docMk/>
            <pc:sldMk cId="3775499439" sldId="5318"/>
            <ac:picMk id="14" creationId="{7F85389B-B886-AF2B-0A92-5FDB6E52E96B}"/>
          </ac:picMkLst>
        </pc:picChg>
      </pc:sldChg>
      <pc:sldChg chg="ord">
        <pc:chgData name="Sara Golling" userId="5c194b56-a3ad-4ed5-aea4-b535be0c4b07" providerId="ADAL" clId="{6E042076-6565-42FA-B260-34940750F498}" dt="2026-03-22T02:21:11.852" v="2696"/>
        <pc:sldMkLst>
          <pc:docMk/>
          <pc:sldMk cId="2692695437" sldId="5321"/>
        </pc:sldMkLst>
      </pc:sldChg>
      <pc:sldChg chg="ord">
        <pc:chgData name="Sara Golling" userId="5c194b56-a3ad-4ed5-aea4-b535be0c4b07" providerId="ADAL" clId="{6E042076-6565-42FA-B260-34940750F498}" dt="2026-03-21T20:20:10.734" v="1108"/>
        <pc:sldMkLst>
          <pc:docMk/>
          <pc:sldMk cId="2268135930" sldId="5344"/>
        </pc:sldMkLst>
      </pc:sldChg>
      <pc:sldChg chg="ord">
        <pc:chgData name="Sara Golling" userId="5c194b56-a3ad-4ed5-aea4-b535be0c4b07" providerId="ADAL" clId="{6E042076-6565-42FA-B260-34940750F498}" dt="2026-03-22T01:46:58.650" v="2486"/>
        <pc:sldMkLst>
          <pc:docMk/>
          <pc:sldMk cId="2512857857" sldId="5351"/>
        </pc:sldMkLst>
      </pc:sldChg>
      <pc:sldChg chg="addSp delSp modSp mod ord">
        <pc:chgData name="Sara Golling" userId="5c194b56-a3ad-4ed5-aea4-b535be0c4b07" providerId="ADAL" clId="{6E042076-6565-42FA-B260-34940750F498}" dt="2026-03-22T03:25:48.339" v="3985"/>
        <pc:sldMkLst>
          <pc:docMk/>
          <pc:sldMk cId="845950417" sldId="5702"/>
        </pc:sldMkLst>
        <pc:spChg chg="mod">
          <ac:chgData name="Sara Golling" userId="5c194b56-a3ad-4ed5-aea4-b535be0c4b07" providerId="ADAL" clId="{6E042076-6565-42FA-B260-34940750F498}" dt="2026-03-22T01:20:07.637" v="2098" actId="20577"/>
          <ac:spMkLst>
            <pc:docMk/>
            <pc:sldMk cId="845950417" sldId="5702"/>
            <ac:spMk id="3" creationId="{E93A2B88-A429-2364-C907-2267764EF576}"/>
          </ac:spMkLst>
        </pc:spChg>
        <pc:spChg chg="mod">
          <ac:chgData name="Sara Golling" userId="5c194b56-a3ad-4ed5-aea4-b535be0c4b07" providerId="ADAL" clId="{6E042076-6565-42FA-B260-34940750F498}" dt="2026-03-22T01:45:16.171" v="2484" actId="5793"/>
          <ac:spMkLst>
            <pc:docMk/>
            <pc:sldMk cId="845950417" sldId="5702"/>
            <ac:spMk id="4" creationId="{DEF36D85-6A6D-BCE2-5C03-333CA48C4781}"/>
          </ac:spMkLst>
        </pc:spChg>
        <pc:spChg chg="mod modVis">
          <ac:chgData name="Sara Golling" userId="5c194b56-a3ad-4ed5-aea4-b535be0c4b07" providerId="ADAL" clId="{6E042076-6565-42FA-B260-34940750F498}" dt="2026-03-22T01:13:55.136" v="1867" actId="14429"/>
          <ac:spMkLst>
            <pc:docMk/>
            <pc:sldMk cId="845950417" sldId="5702"/>
            <ac:spMk id="11" creationId="{E9661070-93CE-BA14-F09C-CBBBF050D0F4}"/>
          </ac:spMkLst>
        </pc:spChg>
        <pc:picChg chg="mod">
          <ac:chgData name="Sara Golling" userId="5c194b56-a3ad-4ed5-aea4-b535be0c4b07" providerId="ADAL" clId="{6E042076-6565-42FA-B260-34940750F498}" dt="2026-03-22T01:13:52.636" v="1866" actId="14826"/>
          <ac:picMkLst>
            <pc:docMk/>
            <pc:sldMk cId="845950417" sldId="5702"/>
            <ac:picMk id="10" creationId="{24683675-B328-EDC5-68FC-0F7530393ADC}"/>
          </ac:picMkLst>
        </pc:picChg>
      </pc:sldChg>
      <pc:sldChg chg="ord">
        <pc:chgData name="Sara Golling" userId="5c194b56-a3ad-4ed5-aea4-b535be0c4b07" providerId="ADAL" clId="{6E042076-6565-42FA-B260-34940750F498}" dt="2026-03-22T02:24:30.593" v="2706"/>
        <pc:sldMkLst>
          <pc:docMk/>
          <pc:sldMk cId="934215755" sldId="5760"/>
        </pc:sldMkLst>
      </pc:sldChg>
      <pc:sldChg chg="modSp mod ord">
        <pc:chgData name="Sara Golling" userId="5c194b56-a3ad-4ed5-aea4-b535be0c4b07" providerId="ADAL" clId="{6E042076-6565-42FA-B260-34940750F498}" dt="2026-03-22T02:59:25.785" v="3278" actId="14430"/>
        <pc:sldMkLst>
          <pc:docMk/>
          <pc:sldMk cId="2181778456" sldId="5775"/>
        </pc:sldMkLst>
        <pc:spChg chg="mod modVis">
          <ac:chgData name="Sara Golling" userId="5c194b56-a3ad-4ed5-aea4-b535be0c4b07" providerId="ADAL" clId="{6E042076-6565-42FA-B260-34940750F498}" dt="2026-03-22T02:59:25.785" v="3278" actId="14430"/>
          <ac:spMkLst>
            <pc:docMk/>
            <pc:sldMk cId="2181778456" sldId="5775"/>
            <ac:spMk id="11" creationId="{504D28F3-1FF6-05AF-448A-BDA7A4EC6B99}"/>
          </ac:spMkLst>
        </pc:spChg>
      </pc:sldChg>
      <pc:sldChg chg="ord">
        <pc:chgData name="Sara Golling" userId="5c194b56-a3ad-4ed5-aea4-b535be0c4b07" providerId="ADAL" clId="{6E042076-6565-42FA-B260-34940750F498}" dt="2026-03-22T02:20:55.812" v="2694"/>
        <pc:sldMkLst>
          <pc:docMk/>
          <pc:sldMk cId="3600964175" sldId="5782"/>
        </pc:sldMkLst>
      </pc:sldChg>
      <pc:sldChg chg="addSp delSp modSp mod">
        <pc:chgData name="Sara Golling" userId="5c194b56-a3ad-4ed5-aea4-b535be0c4b07" providerId="ADAL" clId="{6E042076-6565-42FA-B260-34940750F498}" dt="2026-03-22T02:59:49.136" v="3282" actId="14430"/>
        <pc:sldMkLst>
          <pc:docMk/>
          <pc:sldMk cId="1640677339" sldId="5889"/>
        </pc:sldMkLst>
        <pc:spChg chg="add mod ord modVis">
          <ac:chgData name="Sara Golling" userId="5c194b56-a3ad-4ed5-aea4-b535be0c4b07" providerId="ADAL" clId="{6E042076-6565-42FA-B260-34940750F498}" dt="2026-03-22T02:59:47.983" v="3281" actId="14429"/>
          <ac:spMkLst>
            <pc:docMk/>
            <pc:sldMk cId="1640677339" sldId="5889"/>
            <ac:spMk id="5" creationId="{B86E315C-2149-0167-CD1E-EA83D7B26210}"/>
          </ac:spMkLst>
        </pc:spChg>
        <pc:spChg chg="mod">
          <ac:chgData name="Sara Golling" userId="5c194b56-a3ad-4ed5-aea4-b535be0c4b07" providerId="ADAL" clId="{6E042076-6565-42FA-B260-34940750F498}" dt="2026-03-21T20:42:33.957" v="1121" actId="255"/>
          <ac:spMkLst>
            <pc:docMk/>
            <pc:sldMk cId="1640677339" sldId="5889"/>
            <ac:spMk id="12" creationId="{ACAB667D-E06A-5DF1-4EF9-32765217DB6A}"/>
          </ac:spMkLst>
        </pc:spChg>
        <pc:spChg chg="mod modVis">
          <ac:chgData name="Sara Golling" userId="5c194b56-a3ad-4ed5-aea4-b535be0c4b07" providerId="ADAL" clId="{6E042076-6565-42FA-B260-34940750F498}" dt="2026-03-22T02:59:49.136" v="3282" actId="14430"/>
          <ac:spMkLst>
            <pc:docMk/>
            <pc:sldMk cId="1640677339" sldId="5889"/>
            <ac:spMk id="15" creationId="{51073829-15C8-C25A-3B99-3038C1152A70}"/>
          </ac:spMkLst>
        </pc:spChg>
        <pc:picChg chg="mod">
          <ac:chgData name="Sara Golling" userId="5c194b56-a3ad-4ed5-aea4-b535be0c4b07" providerId="ADAL" clId="{6E042076-6565-42FA-B260-34940750F498}" dt="2026-03-22T02:59:43.464" v="3279" actId="14826"/>
          <ac:picMkLst>
            <pc:docMk/>
            <pc:sldMk cId="1640677339" sldId="5889"/>
            <ac:picMk id="14" creationId="{79E7E1FA-1BF2-BBAF-BC0F-196B6F74277C}"/>
          </ac:picMkLst>
        </pc:picChg>
      </pc:sldChg>
      <pc:sldChg chg="ord">
        <pc:chgData name="Sara Golling" userId="5c194b56-a3ad-4ed5-aea4-b535be0c4b07" providerId="ADAL" clId="{6E042076-6565-42FA-B260-34940750F498}" dt="2026-03-21T22:47:33.581" v="1473"/>
        <pc:sldMkLst>
          <pc:docMk/>
          <pc:sldMk cId="717208105" sldId="5891"/>
        </pc:sldMkLst>
      </pc:sldChg>
      <pc:sldChg chg="ord">
        <pc:chgData name="Sara Golling" userId="5c194b56-a3ad-4ed5-aea4-b535be0c4b07" providerId="ADAL" clId="{6E042076-6565-42FA-B260-34940750F498}" dt="2026-03-21T22:47:33.581" v="1473"/>
        <pc:sldMkLst>
          <pc:docMk/>
          <pc:sldMk cId="2389005323" sldId="5892"/>
        </pc:sldMkLst>
      </pc:sldChg>
      <pc:sldChg chg="ord">
        <pc:chgData name="Sara Golling" userId="5c194b56-a3ad-4ed5-aea4-b535be0c4b07" providerId="ADAL" clId="{6E042076-6565-42FA-B260-34940750F498}" dt="2026-03-21T22:47:33.581" v="1473"/>
        <pc:sldMkLst>
          <pc:docMk/>
          <pc:sldMk cId="3149712817" sldId="5899"/>
        </pc:sldMkLst>
      </pc:sldChg>
      <pc:sldChg chg="addSp delSp modSp mod">
        <pc:chgData name="Sara Golling" userId="5c194b56-a3ad-4ed5-aea4-b535be0c4b07" providerId="ADAL" clId="{6E042076-6565-42FA-B260-34940750F498}" dt="2026-03-22T03:24:53.014" v="3980"/>
        <pc:sldMkLst>
          <pc:docMk/>
          <pc:sldMk cId="3975036477" sldId="5900"/>
        </pc:sldMkLst>
        <pc:spChg chg="mod">
          <ac:chgData name="Sara Golling" userId="5c194b56-a3ad-4ed5-aea4-b535be0c4b07" providerId="ADAL" clId="{6E042076-6565-42FA-B260-34940750F498}" dt="2026-03-21T22:40:13.605" v="1411" actId="403"/>
          <ac:spMkLst>
            <pc:docMk/>
            <pc:sldMk cId="3975036477" sldId="5900"/>
            <ac:spMk id="3" creationId="{A3D1346B-FE8B-152F-CF9A-8C01A363D2AC}"/>
          </ac:spMkLst>
        </pc:spChg>
        <pc:spChg chg="mod">
          <ac:chgData name="Sara Golling" userId="5c194b56-a3ad-4ed5-aea4-b535be0c4b07" providerId="ADAL" clId="{6E042076-6565-42FA-B260-34940750F498}" dt="2026-03-22T01:57:42.364" v="2532" actId="20577"/>
          <ac:spMkLst>
            <pc:docMk/>
            <pc:sldMk cId="3975036477" sldId="5900"/>
            <ac:spMk id="7" creationId="{8A73F422-CEB5-BA8C-C590-6FCDE89DDB79}"/>
          </ac:spMkLst>
        </pc:spChg>
        <pc:spChg chg="mod modVis">
          <ac:chgData name="Sara Golling" userId="5c194b56-a3ad-4ed5-aea4-b535be0c4b07" providerId="ADAL" clId="{6E042076-6565-42FA-B260-34940750F498}" dt="2026-03-22T02:17:09.560" v="2620" actId="14429"/>
          <ac:spMkLst>
            <pc:docMk/>
            <pc:sldMk cId="3975036477" sldId="5900"/>
            <ac:spMk id="11" creationId="{3FBFE417-EE04-1783-AB90-E8E18B705758}"/>
          </ac:spMkLst>
        </pc:spChg>
        <pc:spChg chg="add mod">
          <ac:chgData name="Sara Golling" userId="5c194b56-a3ad-4ed5-aea4-b535be0c4b07" providerId="ADAL" clId="{6E042076-6565-42FA-B260-34940750F498}" dt="2026-03-22T01:59:30.698" v="2541"/>
          <ac:spMkLst>
            <pc:docMk/>
            <pc:sldMk cId="3975036477" sldId="5900"/>
            <ac:spMk id="12" creationId="{D427190C-328F-DA25-D662-3B4160A214F3}"/>
          </ac:spMkLst>
        </pc:spChg>
        <pc:picChg chg="mod">
          <ac:chgData name="Sara Golling" userId="5c194b56-a3ad-4ed5-aea4-b535be0c4b07" providerId="ADAL" clId="{6E042076-6565-42FA-B260-34940750F498}" dt="2026-03-22T01:56:56.339" v="2517" actId="1076"/>
          <ac:picMkLst>
            <pc:docMk/>
            <pc:sldMk cId="3975036477" sldId="5900"/>
            <ac:picMk id="5" creationId="{7D576201-F720-14A3-F591-F01DF7430CE2}"/>
          </ac:picMkLst>
        </pc:picChg>
        <pc:picChg chg="mod">
          <ac:chgData name="Sara Golling" userId="5c194b56-a3ad-4ed5-aea4-b535be0c4b07" providerId="ADAL" clId="{6E042076-6565-42FA-B260-34940750F498}" dt="2026-03-22T02:18:03.386" v="2626" actId="14100"/>
          <ac:picMkLst>
            <pc:docMk/>
            <pc:sldMk cId="3975036477" sldId="5900"/>
            <ac:picMk id="10" creationId="{23B324A5-9357-CFC2-2EB4-879D2814FBE8}"/>
          </ac:picMkLst>
        </pc:picChg>
      </pc:sldChg>
      <pc:sldChg chg="addSp delSp modSp mod ord">
        <pc:chgData name="Sara Golling" userId="5c194b56-a3ad-4ed5-aea4-b535be0c4b07" providerId="ADAL" clId="{6E042076-6565-42FA-B260-34940750F498}" dt="2026-03-22T03:24:35.284" v="3979" actId="21"/>
        <pc:sldMkLst>
          <pc:docMk/>
          <pc:sldMk cId="1354364267" sldId="5902"/>
        </pc:sldMkLst>
        <pc:spChg chg="mod modVis">
          <ac:chgData name="Sara Golling" userId="5c194b56-a3ad-4ed5-aea4-b535be0c4b07" providerId="ADAL" clId="{6E042076-6565-42FA-B260-34940750F498}" dt="2026-03-22T02:09:08.498" v="2576" actId="14430"/>
          <ac:spMkLst>
            <pc:docMk/>
            <pc:sldMk cId="1354364267" sldId="5902"/>
            <ac:spMk id="2" creationId="{7B93EC76-41E3-BE40-4072-C92429D0BC6D}"/>
          </ac:spMkLst>
        </pc:spChg>
        <pc:spChg chg="mod">
          <ac:chgData name="Sara Golling" userId="5c194b56-a3ad-4ed5-aea4-b535be0c4b07" providerId="ADAL" clId="{6E042076-6565-42FA-B260-34940750F498}" dt="2026-03-21T22:41:55.870" v="1457" actId="404"/>
          <ac:spMkLst>
            <pc:docMk/>
            <pc:sldMk cId="1354364267" sldId="5902"/>
            <ac:spMk id="3" creationId="{D77B0B36-C6D0-B2F2-4C86-F74A1471CCC3}"/>
          </ac:spMkLst>
        </pc:spChg>
        <pc:spChg chg="mod">
          <ac:chgData name="Sara Golling" userId="5c194b56-a3ad-4ed5-aea4-b535be0c4b07" providerId="ADAL" clId="{6E042076-6565-42FA-B260-34940750F498}" dt="2026-03-21T21:34:37.831" v="1265" actId="20577"/>
          <ac:spMkLst>
            <pc:docMk/>
            <pc:sldMk cId="1354364267" sldId="5902"/>
            <ac:spMk id="4" creationId="{81D46C85-92C6-B00B-F13C-229EA1853250}"/>
          </ac:spMkLst>
        </pc:spChg>
        <pc:spChg chg="mod modVis">
          <ac:chgData name="Sara Golling" userId="5c194b56-a3ad-4ed5-aea4-b535be0c4b07" providerId="ADAL" clId="{6E042076-6565-42FA-B260-34940750F498}" dt="2026-03-21T21:11:57.231" v="1174" actId="14430"/>
          <ac:spMkLst>
            <pc:docMk/>
            <pc:sldMk cId="1354364267" sldId="5902"/>
            <ac:spMk id="6" creationId="{93D21805-661A-AF55-510B-8A8E6FC0C2AF}"/>
          </ac:spMkLst>
        </pc:spChg>
        <pc:spChg chg="mod">
          <ac:chgData name="Sara Golling" userId="5c194b56-a3ad-4ed5-aea4-b535be0c4b07" providerId="ADAL" clId="{6E042076-6565-42FA-B260-34940750F498}" dt="2026-03-21T23:09:33.465" v="1565" actId="20577"/>
          <ac:spMkLst>
            <pc:docMk/>
            <pc:sldMk cId="1354364267" sldId="5902"/>
            <ac:spMk id="12" creationId="{C414B6DF-62F1-B62C-A03D-3924715769C6}"/>
          </ac:spMkLst>
        </pc:spChg>
        <pc:spChg chg="mod">
          <ac:chgData name="Sara Golling" userId="5c194b56-a3ad-4ed5-aea4-b535be0c4b07" providerId="ADAL" clId="{6E042076-6565-42FA-B260-34940750F498}" dt="2026-03-21T21:12:04.496" v="1177"/>
          <ac:spMkLst>
            <pc:docMk/>
            <pc:sldMk cId="1354364267" sldId="5902"/>
            <ac:spMk id="14" creationId="{7FC8DD3D-9AB0-B070-5E99-6F849E829001}"/>
          </ac:spMkLst>
        </pc:spChg>
        <pc:picChg chg="mod modVis">
          <ac:chgData name="Sara Golling" userId="5c194b56-a3ad-4ed5-aea4-b535be0c4b07" providerId="ADAL" clId="{6E042076-6565-42FA-B260-34940750F498}" dt="2026-03-21T21:12:02.835" v="1176"/>
          <ac:picMkLst>
            <pc:docMk/>
            <pc:sldMk cId="1354364267" sldId="5902"/>
            <ac:picMk id="7" creationId="{000ADEF8-63F1-2E55-D044-4E4BFB3C3FAE}"/>
          </ac:picMkLst>
        </pc:picChg>
        <pc:picChg chg="mod">
          <ac:chgData name="Sara Golling" userId="5c194b56-a3ad-4ed5-aea4-b535be0c4b07" providerId="ADAL" clId="{6E042076-6565-42FA-B260-34940750F498}" dt="2026-03-22T02:09:12.112" v="2577" actId="14826"/>
          <ac:picMkLst>
            <pc:docMk/>
            <pc:sldMk cId="1354364267" sldId="5902"/>
            <ac:picMk id="10" creationId="{A4A1A060-A0E0-724A-5EB0-44574B7D9EE2}"/>
          </ac:picMkLst>
        </pc:picChg>
      </pc:sldChg>
      <pc:sldChg chg="ord">
        <pc:chgData name="Sara Golling" userId="5c194b56-a3ad-4ed5-aea4-b535be0c4b07" providerId="ADAL" clId="{6E042076-6565-42FA-B260-34940750F498}" dt="2026-03-21T22:47:33.581" v="1473"/>
        <pc:sldMkLst>
          <pc:docMk/>
          <pc:sldMk cId="183604691" sldId="5903"/>
        </pc:sldMkLst>
      </pc:sldChg>
      <pc:sldChg chg="addSp modSp mod">
        <pc:chgData name="Sara Golling" userId="5c194b56-a3ad-4ed5-aea4-b535be0c4b07" providerId="ADAL" clId="{6E042076-6565-42FA-B260-34940750F498}" dt="2026-03-22T03:25:35.373" v="3983"/>
        <pc:sldMkLst>
          <pc:docMk/>
          <pc:sldMk cId="3670297066" sldId="5904"/>
        </pc:sldMkLst>
        <pc:spChg chg="mod">
          <ac:chgData name="Sara Golling" userId="5c194b56-a3ad-4ed5-aea4-b535be0c4b07" providerId="ADAL" clId="{6E042076-6565-42FA-B260-34940750F498}" dt="2026-03-21T23:00:32.699" v="1535"/>
          <ac:spMkLst>
            <pc:docMk/>
            <pc:sldMk cId="3670297066" sldId="5904"/>
            <ac:spMk id="4" creationId="{2C2EA96C-6586-8174-C7D6-01A86350B5D8}"/>
          </ac:spMkLst>
        </pc:spChg>
        <pc:spChg chg="mod modVis">
          <ac:chgData name="Sara Golling" userId="5c194b56-a3ad-4ed5-aea4-b535be0c4b07" providerId="ADAL" clId="{6E042076-6565-42FA-B260-34940750F498}" dt="2026-03-22T01:13:18.467" v="1862" actId="14429"/>
          <ac:spMkLst>
            <pc:docMk/>
            <pc:sldMk cId="3670297066" sldId="5904"/>
            <ac:spMk id="11" creationId="{504D28F3-1FF6-05AF-448A-BDA7A4EC6B99}"/>
          </ac:spMkLst>
        </pc:spChg>
        <pc:spChg chg="mod">
          <ac:chgData name="Sara Golling" userId="5c194b56-a3ad-4ed5-aea4-b535be0c4b07" providerId="ADAL" clId="{6E042076-6565-42FA-B260-34940750F498}" dt="2026-03-21T23:11:42.534" v="1597" actId="20577"/>
          <ac:spMkLst>
            <pc:docMk/>
            <pc:sldMk cId="3670297066" sldId="5904"/>
            <ac:spMk id="14" creationId="{2B7EF1EC-8684-0C8A-E55E-9118810C2FA8}"/>
          </ac:spMkLst>
        </pc:spChg>
        <pc:picChg chg="mod">
          <ac:chgData name="Sara Golling" userId="5c194b56-a3ad-4ed5-aea4-b535be0c4b07" providerId="ADAL" clId="{6E042076-6565-42FA-B260-34940750F498}" dt="2026-03-22T01:13:16.317" v="1861" actId="14826"/>
          <ac:picMkLst>
            <pc:docMk/>
            <pc:sldMk cId="3670297066" sldId="5904"/>
            <ac:picMk id="10" creationId="{886BAD09-7204-88EC-5052-174702F73463}"/>
          </ac:picMkLst>
        </pc:picChg>
      </pc:sldChg>
      <pc:sldChg chg="ord">
        <pc:chgData name="Sara Golling" userId="5c194b56-a3ad-4ed5-aea4-b535be0c4b07" providerId="ADAL" clId="{6E042076-6565-42FA-B260-34940750F498}" dt="2026-03-22T02:20:55.812" v="2694"/>
        <pc:sldMkLst>
          <pc:docMk/>
          <pc:sldMk cId="2603387753" sldId="5906"/>
        </pc:sldMkLst>
      </pc:sldChg>
      <pc:sldChg chg="addSp delSp modSp add mod ord">
        <pc:chgData name="Sara Golling" userId="5c194b56-a3ad-4ed5-aea4-b535be0c4b07" providerId="ADAL" clId="{6E042076-6565-42FA-B260-34940750F498}" dt="2026-03-22T02:20:55.812" v="2694"/>
        <pc:sldMkLst>
          <pc:docMk/>
          <pc:sldMk cId="4095925923" sldId="5907"/>
        </pc:sldMkLst>
        <pc:spChg chg="add mod">
          <ac:chgData name="Sara Golling" userId="5c194b56-a3ad-4ed5-aea4-b535be0c4b07" providerId="ADAL" clId="{6E042076-6565-42FA-B260-34940750F498}" dt="2026-03-18T23:11:19.402" v="772" actId="1076"/>
          <ac:spMkLst>
            <pc:docMk/>
            <pc:sldMk cId="4095925923" sldId="5907"/>
            <ac:spMk id="5" creationId="{004EE41C-4673-63DC-8291-336A5659CDB9}"/>
          </ac:spMkLst>
        </pc:spChg>
        <pc:spChg chg="mod">
          <ac:chgData name="Sara Golling" userId="5c194b56-a3ad-4ed5-aea4-b535be0c4b07" providerId="ADAL" clId="{6E042076-6565-42FA-B260-34940750F498}" dt="2026-03-18T23:11:31.355" v="792" actId="20577"/>
          <ac:spMkLst>
            <pc:docMk/>
            <pc:sldMk cId="4095925923" sldId="5907"/>
            <ac:spMk id="27" creationId="{224A7DA5-7727-D11A-D6B9-ED403330C9F9}"/>
          </ac:spMkLst>
        </pc:spChg>
        <pc:graphicFrameChg chg="add mod modGraphic">
          <ac:chgData name="Sara Golling" userId="5c194b56-a3ad-4ed5-aea4-b535be0c4b07" providerId="ADAL" clId="{6E042076-6565-42FA-B260-34940750F498}" dt="2026-03-18T22:49:17.938" v="382" actId="6549"/>
          <ac:graphicFrameMkLst>
            <pc:docMk/>
            <pc:sldMk cId="4095925923" sldId="5907"/>
            <ac:graphicFrameMk id="4" creationId="{6A61F90E-E1CF-EC48-187E-A1AF62D2A185}"/>
          </ac:graphicFrameMkLst>
        </pc:graphicFrameChg>
      </pc:sldChg>
      <pc:sldChg chg="addSp delSp modSp add mod modClrScheme chgLayout">
        <pc:chgData name="Sara Golling" userId="5c194b56-a3ad-4ed5-aea4-b535be0c4b07" providerId="ADAL" clId="{6E042076-6565-42FA-B260-34940750F498}" dt="2026-03-22T03:27:01.571" v="4021"/>
        <pc:sldMkLst>
          <pc:docMk/>
          <pc:sldMk cId="1177897777" sldId="5908"/>
        </pc:sldMkLst>
        <pc:spChg chg="mod">
          <ac:chgData name="Sara Golling" userId="5c194b56-a3ad-4ed5-aea4-b535be0c4b07" providerId="ADAL" clId="{6E042076-6565-42FA-B260-34940750F498}" dt="2026-03-18T22:59:17.692" v="480" actId="26606"/>
          <ac:spMkLst>
            <pc:docMk/>
            <pc:sldMk cId="1177897777" sldId="5908"/>
            <ac:spMk id="2" creationId="{8CA482A6-13D8-C651-5367-E78119007903}"/>
          </ac:spMkLst>
        </pc:spChg>
        <pc:spChg chg="mod ord">
          <ac:chgData name="Sara Golling" userId="5c194b56-a3ad-4ed5-aea4-b535be0c4b07" providerId="ADAL" clId="{6E042076-6565-42FA-B260-34940750F498}" dt="2026-03-18T22:59:17.692" v="480" actId="26606"/>
          <ac:spMkLst>
            <pc:docMk/>
            <pc:sldMk cId="1177897777" sldId="5908"/>
            <ac:spMk id="27" creationId="{025FE4CE-A8B1-ECFA-2BC5-8C3B3F9FDFEB}"/>
          </ac:spMkLst>
        </pc:spChg>
        <pc:graphicFrameChg chg="add mod">
          <ac:chgData name="Sara Golling" userId="5c194b56-a3ad-4ed5-aea4-b535be0c4b07" providerId="ADAL" clId="{6E042076-6565-42FA-B260-34940750F498}" dt="2026-03-18T22:59:17.692" v="480" actId="26606"/>
          <ac:graphicFrameMkLst>
            <pc:docMk/>
            <pc:sldMk cId="1177897777" sldId="5908"/>
            <ac:graphicFrameMk id="5" creationId="{27E2119A-764D-B22E-72B5-D7EA9831FC0C}"/>
          </ac:graphicFrameMkLst>
        </pc:graphicFrameChg>
      </pc:sldChg>
      <pc:sldChg chg="addSp delSp modSp add mod ord">
        <pc:chgData name="Sara Golling" userId="5c194b56-a3ad-4ed5-aea4-b535be0c4b07" providerId="ADAL" clId="{6E042076-6565-42FA-B260-34940750F498}" dt="2026-03-22T02:20:55.812" v="2694"/>
        <pc:sldMkLst>
          <pc:docMk/>
          <pc:sldMk cId="3625305416" sldId="5909"/>
        </pc:sldMkLst>
        <pc:spChg chg="add mod">
          <ac:chgData name="Sara Golling" userId="5c194b56-a3ad-4ed5-aea4-b535be0c4b07" providerId="ADAL" clId="{6E042076-6565-42FA-B260-34940750F498}" dt="2026-03-18T23:10:52.281" v="767" actId="14100"/>
          <ac:spMkLst>
            <pc:docMk/>
            <pc:sldMk cId="3625305416" sldId="5909"/>
            <ac:spMk id="5" creationId="{B0541AFD-BA0B-7667-8501-ED700CCD36C0}"/>
          </ac:spMkLst>
        </pc:spChg>
        <pc:spChg chg="mod">
          <ac:chgData name="Sara Golling" userId="5c194b56-a3ad-4ed5-aea4-b535be0c4b07" providerId="ADAL" clId="{6E042076-6565-42FA-B260-34940750F498}" dt="2026-03-18T23:11:44.370" v="804" actId="20577"/>
          <ac:spMkLst>
            <pc:docMk/>
            <pc:sldMk cId="3625305416" sldId="5909"/>
            <ac:spMk id="27" creationId="{CAC130FC-0024-B535-CC8B-4315D53B633F}"/>
          </ac:spMkLst>
        </pc:spChg>
        <pc:graphicFrameChg chg="mod modGraphic">
          <ac:chgData name="Sara Golling" userId="5c194b56-a3ad-4ed5-aea4-b535be0c4b07" providerId="ADAL" clId="{6E042076-6565-42FA-B260-34940750F498}" dt="2026-03-18T23:09:20.919" v="717" actId="1076"/>
          <ac:graphicFrameMkLst>
            <pc:docMk/>
            <pc:sldMk cId="3625305416" sldId="5909"/>
            <ac:graphicFrameMk id="4" creationId="{5F84044D-A38B-7EEB-BE70-EE130385059D}"/>
          </ac:graphicFrameMkLst>
        </pc:graphicFrameChg>
      </pc:sldChg>
      <pc:sldChg chg="addSp modSp add mod">
        <pc:chgData name="Sara Golling" userId="5c194b56-a3ad-4ed5-aea4-b535be0c4b07" providerId="ADAL" clId="{6E042076-6565-42FA-B260-34940750F498}" dt="2026-03-22T03:26:02.386" v="3990" actId="20577"/>
        <pc:sldMkLst>
          <pc:docMk/>
          <pc:sldMk cId="1577410512" sldId="5910"/>
        </pc:sldMkLst>
        <pc:spChg chg="mod">
          <ac:chgData name="Sara Golling" userId="5c194b56-a3ad-4ed5-aea4-b535be0c4b07" providerId="ADAL" clId="{6E042076-6565-42FA-B260-34940750F498}" dt="2026-03-22T03:26:02.386" v="3990" actId="20577"/>
          <ac:spMkLst>
            <pc:docMk/>
            <pc:sldMk cId="1577410512" sldId="5910"/>
            <ac:spMk id="4" creationId="{F66631B0-8617-7B26-E02C-0C0F9F6AA356}"/>
          </ac:spMkLst>
        </pc:spChg>
      </pc:sldChg>
      <pc:sldChg chg="addSp modSp add mod">
        <pc:chgData name="Sara Golling" userId="5c194b56-a3ad-4ed5-aea4-b535be0c4b07" providerId="ADAL" clId="{6E042076-6565-42FA-B260-34940750F498}" dt="2026-03-22T03:26:11.627" v="3991"/>
        <pc:sldMkLst>
          <pc:docMk/>
          <pc:sldMk cId="2366894637" sldId="5911"/>
        </pc:sldMkLst>
        <pc:spChg chg="mod">
          <ac:chgData name="Sara Golling" userId="5c194b56-a3ad-4ed5-aea4-b535be0c4b07" providerId="ADAL" clId="{6E042076-6565-42FA-B260-34940750F498}" dt="2026-03-22T01:39:30.185" v="2480" actId="6549"/>
          <ac:spMkLst>
            <pc:docMk/>
            <pc:sldMk cId="2366894637" sldId="5911"/>
            <ac:spMk id="4" creationId="{7D6D1A27-CF43-0FCB-B5A4-7A315D0997E9}"/>
          </ac:spMkLst>
        </pc:spChg>
      </pc:sldChg>
      <pc:sldChg chg="addSp modSp add mod">
        <pc:chgData name="Sara Golling" userId="5c194b56-a3ad-4ed5-aea4-b535be0c4b07" providerId="ADAL" clId="{6E042076-6565-42FA-B260-34940750F498}" dt="2026-03-22T03:26:15.563" v="3992"/>
        <pc:sldMkLst>
          <pc:docMk/>
          <pc:sldMk cId="3630358770" sldId="5912"/>
        </pc:sldMkLst>
        <pc:spChg chg="mod">
          <ac:chgData name="Sara Golling" userId="5c194b56-a3ad-4ed5-aea4-b535be0c4b07" providerId="ADAL" clId="{6E042076-6565-42FA-B260-34940750F498}" dt="2026-03-22T01:39:25.536" v="2479" actId="6549"/>
          <ac:spMkLst>
            <pc:docMk/>
            <pc:sldMk cId="3630358770" sldId="5912"/>
            <ac:spMk id="4" creationId="{05F2FB97-04E1-DB48-47C1-D9E27C84A874}"/>
          </ac:spMkLst>
        </pc:spChg>
      </pc:sldChg>
      <pc:sldChg chg="addSp modSp add mod">
        <pc:chgData name="Sara Golling" userId="5c194b56-a3ad-4ed5-aea4-b535be0c4b07" providerId="ADAL" clId="{6E042076-6565-42FA-B260-34940750F498}" dt="2026-03-22T03:26:20.077" v="3993"/>
        <pc:sldMkLst>
          <pc:docMk/>
          <pc:sldMk cId="912369588" sldId="5913"/>
        </pc:sldMkLst>
        <pc:spChg chg="mod">
          <ac:chgData name="Sara Golling" userId="5c194b56-a3ad-4ed5-aea4-b535be0c4b07" providerId="ADAL" clId="{6E042076-6565-42FA-B260-34940750F498}" dt="2026-03-22T01:39:18.965" v="2478" actId="6549"/>
          <ac:spMkLst>
            <pc:docMk/>
            <pc:sldMk cId="912369588" sldId="5913"/>
            <ac:spMk id="4" creationId="{B381748F-1BEC-4E50-9731-2BD3E7318E2D}"/>
          </ac:spMkLst>
        </pc:spChg>
      </pc:sldChg>
      <pc:sldChg chg="add">
        <pc:chgData name="Sara Golling" userId="5c194b56-a3ad-4ed5-aea4-b535be0c4b07" providerId="ADAL" clId="{6E042076-6565-42FA-B260-34940750F498}" dt="2026-03-22T02:21:17.152" v="2697" actId="2890"/>
        <pc:sldMkLst>
          <pc:docMk/>
          <pc:sldMk cId="3637814424" sldId="5914"/>
        </pc:sldMkLst>
      </pc:sldChg>
    </pc:docChg>
  </pc:docChgLst>
</pc:chgInfo>
</file>

<file path=ppt/comments/modernComment_1490_5BFF60C8.xml><?xml version="1.0" encoding="utf-8"?>
<p188:cmLst xmlns:a="http://schemas.openxmlformats.org/drawingml/2006/main" xmlns:r="http://schemas.openxmlformats.org/officeDocument/2006/relationships" xmlns:p188="http://schemas.microsoft.com/office/powerpoint/2018/8/main">
  <p188:cm id="{96AB2CF9-C394-4C70-B859-A57E853A5934}" authorId="{7BE6777C-2F0B-957F-FF7C-695D57FA2674}" created="2024-06-23T16:52:48.809">
    <pc:sldMkLst xmlns:pc="http://schemas.microsoft.com/office/powerpoint/2013/main/command">
      <pc:docMk/>
      <pc:sldMk cId="3543230415" sldId="5186"/>
    </pc:sldMkLst>
    <p188:txBody>
      <a:bodyPr/>
      <a:lstStyle/>
      <a:p>
        <a:r>
          <a:rPr lang="en-US"/>
          <a:t>I think this would also work better with one of our more delicate and refined simulator  case studies</a:t>
        </a:r>
      </a:p>
    </p188:txBody>
  </p188:cm>
</p188:cmLst>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059F249-3FC1-4F5D-98B4-4AF578899B2B}" type="doc">
      <dgm:prSet loTypeId="urn:microsoft.com/office/officeart/2005/8/layout/cycle2" loCatId="cycle" qsTypeId="urn:microsoft.com/office/officeart/2005/8/quickstyle/3d1" qsCatId="3D" csTypeId="urn:microsoft.com/office/officeart/2005/8/colors/colorful3" csCatId="colorful" phldr="1"/>
      <dgm:spPr/>
      <dgm:t>
        <a:bodyPr/>
        <a:lstStyle/>
        <a:p>
          <a:endParaRPr lang="en-US"/>
        </a:p>
      </dgm:t>
    </dgm:pt>
    <dgm:pt modelId="{8CDFE3FD-3AC7-44B4-B71A-64C69901C742}">
      <dgm:prSet phldrT="[Text]" custT="1"/>
      <dgm:spPr>
        <a:xfrm>
          <a:off x="1912038" y="481"/>
          <a:ext cx="876828" cy="876828"/>
        </a:xfrm>
        <a:prstGeom prst="ellipse">
          <a:avLst/>
        </a:prstGeom>
        <a:gradFill rotWithShape="0">
          <a:gsLst>
            <a:gs pos="0">
              <a:srgbClr val="B32C16">
                <a:hueOff val="0"/>
                <a:satOff val="0"/>
                <a:lumOff val="0"/>
                <a:alphaOff val="0"/>
                <a:tint val="75000"/>
                <a:shade val="95000"/>
                <a:satMod val="175000"/>
              </a:srgbClr>
            </a:gs>
            <a:gs pos="12000">
              <a:srgbClr val="B32C16">
                <a:hueOff val="0"/>
                <a:satOff val="0"/>
                <a:lumOff val="0"/>
                <a:alphaOff val="0"/>
                <a:tint val="90000"/>
                <a:shade val="90000"/>
                <a:satMod val="150000"/>
              </a:srgbClr>
            </a:gs>
            <a:gs pos="100000">
              <a:srgbClr val="B32C16">
                <a:hueOff val="0"/>
                <a:satOff val="0"/>
                <a:lumOff val="0"/>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pPr>
            <a:buNone/>
          </a:pPr>
          <a:r>
            <a:rPr lang="en-US" sz="1100" b="1">
              <a:solidFill>
                <a:sysClr val="window" lastClr="FFFFFF"/>
              </a:solidFill>
              <a:latin typeface="Calibri"/>
              <a:ea typeface="+mn-ea"/>
              <a:cs typeface="+mn-cs"/>
            </a:rPr>
            <a:t>Sprint Planning</a:t>
          </a:r>
        </a:p>
      </dgm:t>
    </dgm:pt>
    <dgm:pt modelId="{56D2236B-96C4-4D92-8A96-F00A6F75A36C}" type="parTrans" cxnId="{D48CCADD-5C9E-4A15-B7D8-F7E58935DFF7}">
      <dgm:prSet/>
      <dgm:spPr/>
      <dgm:t>
        <a:bodyPr/>
        <a:lstStyle/>
        <a:p>
          <a:endParaRPr lang="en-US" b="1"/>
        </a:p>
      </dgm:t>
    </dgm:pt>
    <dgm:pt modelId="{1705DDA2-F3CF-4440-B762-431A565A5BCC}" type="sibTrans" cxnId="{D48CCADD-5C9E-4A15-B7D8-F7E58935DFF7}">
      <dgm:prSet/>
      <dgm:spPr>
        <a:xfrm rot="2700000">
          <a:off x="2694857" y="752284"/>
          <a:ext cx="233897" cy="295929"/>
        </a:xfrm>
        <a:prstGeom prst="rightArrow">
          <a:avLst>
            <a:gd name="adj1" fmla="val 60000"/>
            <a:gd name="adj2" fmla="val 50000"/>
          </a:avLst>
        </a:prstGeom>
        <a:gradFill rotWithShape="0">
          <a:gsLst>
            <a:gs pos="0">
              <a:srgbClr val="B32C16">
                <a:hueOff val="0"/>
                <a:satOff val="0"/>
                <a:lumOff val="0"/>
                <a:alphaOff val="0"/>
                <a:tint val="75000"/>
                <a:shade val="95000"/>
                <a:satMod val="175000"/>
              </a:srgbClr>
            </a:gs>
            <a:gs pos="12000">
              <a:srgbClr val="B32C16">
                <a:hueOff val="0"/>
                <a:satOff val="0"/>
                <a:lumOff val="0"/>
                <a:alphaOff val="0"/>
                <a:tint val="90000"/>
                <a:shade val="90000"/>
                <a:satMod val="150000"/>
              </a:srgbClr>
            </a:gs>
            <a:gs pos="100000">
              <a:srgbClr val="B32C16">
                <a:hueOff val="0"/>
                <a:satOff val="0"/>
                <a:lumOff val="0"/>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gm:spPr>
      <dgm:t>
        <a:bodyPr/>
        <a:lstStyle/>
        <a:p>
          <a:pPr>
            <a:buNone/>
          </a:pPr>
          <a:endParaRPr lang="en-US" b="1">
            <a:solidFill>
              <a:sysClr val="window" lastClr="FFFFFF"/>
            </a:solidFill>
            <a:latin typeface="Calibri"/>
            <a:ea typeface="+mn-ea"/>
            <a:cs typeface="+mn-cs"/>
          </a:endParaRPr>
        </a:p>
      </dgm:t>
    </dgm:pt>
    <dgm:pt modelId="{2CC1F9EC-079A-465B-AAF1-8533F0AC849C}">
      <dgm:prSet phldrT="[Text]" custT="1"/>
      <dgm:spPr>
        <a:xfrm>
          <a:off x="2844106" y="932550"/>
          <a:ext cx="876828" cy="876828"/>
        </a:xfrm>
        <a:prstGeom prst="ellipse">
          <a:avLst/>
        </a:prstGeom>
        <a:gradFill rotWithShape="0">
          <a:gsLst>
            <a:gs pos="0">
              <a:srgbClr val="B32C16">
                <a:hueOff val="791790"/>
                <a:satOff val="4265"/>
                <a:lumOff val="5817"/>
                <a:alphaOff val="0"/>
                <a:tint val="75000"/>
                <a:shade val="95000"/>
                <a:satMod val="175000"/>
              </a:srgbClr>
            </a:gs>
            <a:gs pos="12000">
              <a:srgbClr val="B32C16">
                <a:hueOff val="791790"/>
                <a:satOff val="4265"/>
                <a:lumOff val="5817"/>
                <a:alphaOff val="0"/>
                <a:tint val="90000"/>
                <a:shade val="90000"/>
                <a:satMod val="150000"/>
              </a:srgbClr>
            </a:gs>
            <a:gs pos="100000">
              <a:srgbClr val="B32C16">
                <a:hueOff val="791790"/>
                <a:satOff val="4265"/>
                <a:lumOff val="5817"/>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pPr>
            <a:buNone/>
          </a:pPr>
          <a:r>
            <a:rPr lang="en-US" sz="1100" b="1">
              <a:solidFill>
                <a:sysClr val="window" lastClr="FFFFFF"/>
              </a:solidFill>
              <a:latin typeface="Calibri"/>
              <a:ea typeface="+mn-ea"/>
              <a:cs typeface="+mn-cs"/>
            </a:rPr>
            <a:t>Sprint</a:t>
          </a:r>
          <a:br>
            <a:rPr lang="en-US" sz="1100" b="1">
              <a:solidFill>
                <a:sysClr val="window" lastClr="FFFFFF"/>
              </a:solidFill>
              <a:latin typeface="Calibri"/>
              <a:ea typeface="+mn-ea"/>
              <a:cs typeface="+mn-cs"/>
            </a:rPr>
          </a:br>
          <a:r>
            <a:rPr lang="en-US" sz="1050" b="0" spc="-20" baseline="0">
              <a:solidFill>
                <a:sysClr val="window" lastClr="FFFFFF"/>
              </a:solidFill>
              <a:latin typeface="Calibri"/>
              <a:ea typeface="+mn-ea"/>
              <a:cs typeface="+mn-cs"/>
            </a:rPr>
            <a:t>(2 weeks</a:t>
          </a:r>
          <a:r>
            <a:rPr lang="en-US" sz="1050" b="0">
              <a:solidFill>
                <a:sysClr val="window" lastClr="FFFFFF"/>
              </a:solidFill>
              <a:latin typeface="Calibri"/>
              <a:ea typeface="+mn-ea"/>
              <a:cs typeface="+mn-cs"/>
            </a:rPr>
            <a:t>)</a:t>
          </a:r>
          <a:endParaRPr lang="en-US" sz="1100" b="0">
            <a:solidFill>
              <a:sysClr val="window" lastClr="FFFFFF"/>
            </a:solidFill>
            <a:latin typeface="Calibri"/>
            <a:ea typeface="+mn-ea"/>
            <a:cs typeface="+mn-cs"/>
          </a:endParaRPr>
        </a:p>
      </dgm:t>
    </dgm:pt>
    <dgm:pt modelId="{AC48E854-81F4-439C-92B7-3B13C00FB6BE}" type="parTrans" cxnId="{900ED474-A0F6-409A-BA69-63CC6F29D6AF}">
      <dgm:prSet/>
      <dgm:spPr/>
      <dgm:t>
        <a:bodyPr/>
        <a:lstStyle/>
        <a:p>
          <a:endParaRPr lang="en-US" b="1"/>
        </a:p>
      </dgm:t>
    </dgm:pt>
    <dgm:pt modelId="{6F008A45-6184-4657-828E-0125FB6DF7FE}" type="sibTrans" cxnId="{900ED474-A0F6-409A-BA69-63CC6F29D6AF}">
      <dgm:prSet/>
      <dgm:spPr>
        <a:xfrm rot="8100000">
          <a:off x="2704219" y="1684353"/>
          <a:ext cx="233897" cy="295929"/>
        </a:xfrm>
        <a:prstGeom prst="rightArrow">
          <a:avLst>
            <a:gd name="adj1" fmla="val 60000"/>
            <a:gd name="adj2" fmla="val 50000"/>
          </a:avLst>
        </a:prstGeom>
        <a:gradFill rotWithShape="0">
          <a:gsLst>
            <a:gs pos="0">
              <a:srgbClr val="B32C16">
                <a:hueOff val="791790"/>
                <a:satOff val="4265"/>
                <a:lumOff val="5817"/>
                <a:alphaOff val="0"/>
                <a:tint val="75000"/>
                <a:shade val="95000"/>
                <a:satMod val="175000"/>
              </a:srgbClr>
            </a:gs>
            <a:gs pos="12000">
              <a:srgbClr val="B32C16">
                <a:hueOff val="791790"/>
                <a:satOff val="4265"/>
                <a:lumOff val="5817"/>
                <a:alphaOff val="0"/>
                <a:tint val="90000"/>
                <a:shade val="90000"/>
                <a:satMod val="150000"/>
              </a:srgbClr>
            </a:gs>
            <a:gs pos="100000">
              <a:srgbClr val="B32C16">
                <a:hueOff val="791790"/>
                <a:satOff val="4265"/>
                <a:lumOff val="5817"/>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gm:spPr>
      <dgm:t>
        <a:bodyPr/>
        <a:lstStyle/>
        <a:p>
          <a:pPr>
            <a:buNone/>
          </a:pPr>
          <a:endParaRPr lang="en-US" b="1">
            <a:solidFill>
              <a:sysClr val="window" lastClr="FFFFFF"/>
            </a:solidFill>
            <a:latin typeface="Calibri"/>
            <a:ea typeface="+mn-ea"/>
            <a:cs typeface="+mn-cs"/>
          </a:endParaRPr>
        </a:p>
      </dgm:t>
    </dgm:pt>
    <dgm:pt modelId="{8E7E0AA5-363D-4B88-8E70-4808D1933A26}">
      <dgm:prSet phldrT="[Text]" custT="1"/>
      <dgm:spPr>
        <a:xfrm>
          <a:off x="1912038" y="1864619"/>
          <a:ext cx="876828" cy="876828"/>
        </a:xfrm>
        <a:prstGeom prst="ellipse">
          <a:avLst/>
        </a:prstGeom>
        <a:gradFill rotWithShape="0">
          <a:gsLst>
            <a:gs pos="0">
              <a:srgbClr val="B32C16">
                <a:hueOff val="1583581"/>
                <a:satOff val="8529"/>
                <a:lumOff val="11635"/>
                <a:alphaOff val="0"/>
                <a:tint val="75000"/>
                <a:shade val="95000"/>
                <a:satMod val="175000"/>
              </a:srgbClr>
            </a:gs>
            <a:gs pos="12000">
              <a:srgbClr val="B32C16">
                <a:hueOff val="1583581"/>
                <a:satOff val="8529"/>
                <a:lumOff val="11635"/>
                <a:alphaOff val="0"/>
                <a:tint val="90000"/>
                <a:shade val="90000"/>
                <a:satMod val="150000"/>
              </a:srgbClr>
            </a:gs>
            <a:gs pos="100000">
              <a:srgbClr val="B32C16">
                <a:hueOff val="1583581"/>
                <a:satOff val="8529"/>
                <a:lumOff val="11635"/>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pPr>
            <a:buNone/>
          </a:pPr>
          <a:r>
            <a:rPr lang="en-US" sz="1100" b="1">
              <a:solidFill>
                <a:sysClr val="window" lastClr="FFFFFF"/>
              </a:solidFill>
              <a:latin typeface="Calibri"/>
              <a:ea typeface="+mn-ea"/>
              <a:cs typeface="+mn-cs"/>
            </a:rPr>
            <a:t>Sprint</a:t>
          </a:r>
          <a:br>
            <a:rPr lang="en-US" sz="1100" b="1">
              <a:solidFill>
                <a:sysClr val="window" lastClr="FFFFFF"/>
              </a:solidFill>
              <a:latin typeface="Calibri"/>
              <a:ea typeface="+mn-ea"/>
              <a:cs typeface="+mn-cs"/>
            </a:rPr>
          </a:br>
          <a:r>
            <a:rPr lang="en-US" sz="1100" b="1">
              <a:solidFill>
                <a:sysClr val="window" lastClr="FFFFFF"/>
              </a:solidFill>
              <a:latin typeface="Calibri"/>
              <a:ea typeface="+mn-ea"/>
              <a:cs typeface="+mn-cs"/>
            </a:rPr>
            <a:t>Delivery</a:t>
          </a:r>
        </a:p>
      </dgm:t>
    </dgm:pt>
    <dgm:pt modelId="{F011CA19-919C-43A9-B2C1-D8E40DB01161}" type="parTrans" cxnId="{197A8E42-8B05-4263-AC18-6862D5B09E70}">
      <dgm:prSet/>
      <dgm:spPr/>
      <dgm:t>
        <a:bodyPr/>
        <a:lstStyle/>
        <a:p>
          <a:endParaRPr lang="en-US" b="1"/>
        </a:p>
      </dgm:t>
    </dgm:pt>
    <dgm:pt modelId="{4CFD0871-1FE7-4234-8F31-F8D0BD0AED62}" type="sibTrans" cxnId="{197A8E42-8B05-4263-AC18-6862D5B09E70}">
      <dgm:prSet/>
      <dgm:spPr>
        <a:xfrm rot="13500000">
          <a:off x="1772150" y="1693715"/>
          <a:ext cx="233897" cy="295929"/>
        </a:xfrm>
        <a:prstGeom prst="rightArrow">
          <a:avLst>
            <a:gd name="adj1" fmla="val 60000"/>
            <a:gd name="adj2" fmla="val 50000"/>
          </a:avLst>
        </a:prstGeom>
        <a:gradFill rotWithShape="0">
          <a:gsLst>
            <a:gs pos="0">
              <a:srgbClr val="B32C16">
                <a:hueOff val="1583581"/>
                <a:satOff val="8529"/>
                <a:lumOff val="11635"/>
                <a:alphaOff val="0"/>
                <a:tint val="75000"/>
                <a:shade val="95000"/>
                <a:satMod val="175000"/>
              </a:srgbClr>
            </a:gs>
            <a:gs pos="12000">
              <a:srgbClr val="B32C16">
                <a:hueOff val="1583581"/>
                <a:satOff val="8529"/>
                <a:lumOff val="11635"/>
                <a:alphaOff val="0"/>
                <a:tint val="90000"/>
                <a:shade val="90000"/>
                <a:satMod val="150000"/>
              </a:srgbClr>
            </a:gs>
            <a:gs pos="100000">
              <a:srgbClr val="B32C16">
                <a:hueOff val="1583581"/>
                <a:satOff val="8529"/>
                <a:lumOff val="11635"/>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gm:spPr>
      <dgm:t>
        <a:bodyPr/>
        <a:lstStyle/>
        <a:p>
          <a:pPr>
            <a:buNone/>
          </a:pPr>
          <a:endParaRPr lang="en-US" b="1">
            <a:solidFill>
              <a:sysClr val="window" lastClr="FFFFFF"/>
            </a:solidFill>
            <a:latin typeface="Calibri"/>
            <a:ea typeface="+mn-ea"/>
            <a:cs typeface="+mn-cs"/>
          </a:endParaRPr>
        </a:p>
      </dgm:t>
    </dgm:pt>
    <dgm:pt modelId="{14065D75-AC43-4DE0-B9F6-F918BCB8041A}">
      <dgm:prSet phldrT="[Text]" custT="1"/>
      <dgm:spPr>
        <a:xfrm>
          <a:off x="979969" y="932550"/>
          <a:ext cx="876828" cy="876828"/>
        </a:xfrm>
        <a:prstGeom prst="ellipse">
          <a:avLst/>
        </a:prstGeom>
        <a:solidFill>
          <a:srgbClr val="FFC000"/>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pPr>
            <a:lnSpc>
              <a:spcPct val="80000"/>
            </a:lnSpc>
            <a:buNone/>
          </a:pPr>
          <a:r>
            <a:rPr lang="en-US" sz="1100" b="1">
              <a:solidFill>
                <a:sysClr val="window" lastClr="FFFFFF"/>
              </a:solidFill>
              <a:latin typeface="Calibri"/>
              <a:ea typeface="+mn-ea"/>
              <a:cs typeface="+mn-cs"/>
            </a:rPr>
            <a:t>Sprint Review Meeting</a:t>
          </a:r>
        </a:p>
      </dgm:t>
    </dgm:pt>
    <dgm:pt modelId="{8F209166-511A-4959-9975-F0C584EA7F99}" type="parTrans" cxnId="{EA5CEDF4-EDB8-47BA-8C26-AA6D615BE385}">
      <dgm:prSet/>
      <dgm:spPr/>
      <dgm:t>
        <a:bodyPr/>
        <a:lstStyle/>
        <a:p>
          <a:endParaRPr lang="en-US" b="1"/>
        </a:p>
      </dgm:t>
    </dgm:pt>
    <dgm:pt modelId="{32EB3A38-C83D-4299-A4CD-D36472F77523}" type="sibTrans" cxnId="{EA5CEDF4-EDB8-47BA-8C26-AA6D615BE385}">
      <dgm:prSet/>
      <dgm:spPr>
        <a:xfrm rot="18900000">
          <a:off x="1762788" y="761646"/>
          <a:ext cx="233897" cy="295929"/>
        </a:xfrm>
        <a:prstGeom prst="rightArrow">
          <a:avLst>
            <a:gd name="adj1" fmla="val 60000"/>
            <a:gd name="adj2" fmla="val 50000"/>
          </a:avLst>
        </a:prstGeom>
        <a:gradFill rotWithShape="0">
          <a:gsLst>
            <a:gs pos="0">
              <a:srgbClr val="B32C16">
                <a:hueOff val="2375371"/>
                <a:satOff val="12794"/>
                <a:lumOff val="17452"/>
                <a:alphaOff val="0"/>
                <a:tint val="75000"/>
                <a:shade val="95000"/>
                <a:satMod val="175000"/>
              </a:srgbClr>
            </a:gs>
            <a:gs pos="12000">
              <a:srgbClr val="B32C16">
                <a:hueOff val="2375371"/>
                <a:satOff val="12794"/>
                <a:lumOff val="17452"/>
                <a:alphaOff val="0"/>
                <a:tint val="90000"/>
                <a:shade val="90000"/>
                <a:satMod val="150000"/>
              </a:srgbClr>
            </a:gs>
            <a:gs pos="100000">
              <a:srgbClr val="B32C16">
                <a:hueOff val="2375371"/>
                <a:satOff val="12794"/>
                <a:lumOff val="17452"/>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gm:spPr>
      <dgm:t>
        <a:bodyPr/>
        <a:lstStyle/>
        <a:p>
          <a:pPr>
            <a:buNone/>
          </a:pPr>
          <a:endParaRPr lang="en-US" b="1">
            <a:solidFill>
              <a:sysClr val="window" lastClr="FFFFFF"/>
            </a:solidFill>
            <a:latin typeface="Calibri"/>
            <a:ea typeface="+mn-ea"/>
            <a:cs typeface="+mn-cs"/>
          </a:endParaRPr>
        </a:p>
      </dgm:t>
    </dgm:pt>
    <dgm:pt modelId="{730A68C9-82EB-4B81-8ECB-7C0C5A506E79}" type="pres">
      <dgm:prSet presAssocID="{B059F249-3FC1-4F5D-98B4-4AF578899B2B}" presName="cycle" presStyleCnt="0">
        <dgm:presLayoutVars>
          <dgm:dir/>
          <dgm:resizeHandles val="exact"/>
        </dgm:presLayoutVars>
      </dgm:prSet>
      <dgm:spPr/>
    </dgm:pt>
    <dgm:pt modelId="{C8DB4297-6FED-4D76-97D8-8E25B470821B}" type="pres">
      <dgm:prSet presAssocID="{8CDFE3FD-3AC7-44B4-B71A-64C69901C742}" presName="node" presStyleLbl="node1" presStyleIdx="0" presStyleCnt="4">
        <dgm:presLayoutVars>
          <dgm:bulletEnabled val="1"/>
        </dgm:presLayoutVars>
      </dgm:prSet>
      <dgm:spPr/>
    </dgm:pt>
    <dgm:pt modelId="{5DD66261-E10B-409E-96F3-D85B96A887CC}" type="pres">
      <dgm:prSet presAssocID="{1705DDA2-F3CF-4440-B762-431A565A5BCC}" presName="sibTrans" presStyleLbl="sibTrans2D1" presStyleIdx="0" presStyleCnt="4"/>
      <dgm:spPr/>
    </dgm:pt>
    <dgm:pt modelId="{82B9E67B-5D56-4C1A-92D7-9355EE46F6F0}" type="pres">
      <dgm:prSet presAssocID="{1705DDA2-F3CF-4440-B762-431A565A5BCC}" presName="connectorText" presStyleLbl="sibTrans2D1" presStyleIdx="0" presStyleCnt="4"/>
      <dgm:spPr/>
    </dgm:pt>
    <dgm:pt modelId="{01EE89E1-80A0-4880-9750-46AAC581E7F2}" type="pres">
      <dgm:prSet presAssocID="{2CC1F9EC-079A-465B-AAF1-8533F0AC849C}" presName="node" presStyleLbl="node1" presStyleIdx="1" presStyleCnt="4">
        <dgm:presLayoutVars>
          <dgm:bulletEnabled val="1"/>
        </dgm:presLayoutVars>
      </dgm:prSet>
      <dgm:spPr/>
    </dgm:pt>
    <dgm:pt modelId="{9CE53913-5FEC-4E8D-8635-0688EC181774}" type="pres">
      <dgm:prSet presAssocID="{6F008A45-6184-4657-828E-0125FB6DF7FE}" presName="sibTrans" presStyleLbl="sibTrans2D1" presStyleIdx="1" presStyleCnt="4"/>
      <dgm:spPr/>
    </dgm:pt>
    <dgm:pt modelId="{7CC726A4-1D31-40B5-8E61-EAC6DE12E07A}" type="pres">
      <dgm:prSet presAssocID="{6F008A45-6184-4657-828E-0125FB6DF7FE}" presName="connectorText" presStyleLbl="sibTrans2D1" presStyleIdx="1" presStyleCnt="4"/>
      <dgm:spPr/>
    </dgm:pt>
    <dgm:pt modelId="{8999CEA0-90B3-449B-919F-8A75DDFD28F9}" type="pres">
      <dgm:prSet presAssocID="{8E7E0AA5-363D-4B88-8E70-4808D1933A26}" presName="node" presStyleLbl="node1" presStyleIdx="2" presStyleCnt="4">
        <dgm:presLayoutVars>
          <dgm:bulletEnabled val="1"/>
        </dgm:presLayoutVars>
      </dgm:prSet>
      <dgm:spPr/>
    </dgm:pt>
    <dgm:pt modelId="{1B5DA5A7-F999-4852-B4B5-DFA6CBFB743B}" type="pres">
      <dgm:prSet presAssocID="{4CFD0871-1FE7-4234-8F31-F8D0BD0AED62}" presName="sibTrans" presStyleLbl="sibTrans2D1" presStyleIdx="2" presStyleCnt="4"/>
      <dgm:spPr/>
    </dgm:pt>
    <dgm:pt modelId="{7E7E5580-F872-41A8-8BE3-1BBF78CE3405}" type="pres">
      <dgm:prSet presAssocID="{4CFD0871-1FE7-4234-8F31-F8D0BD0AED62}" presName="connectorText" presStyleLbl="sibTrans2D1" presStyleIdx="2" presStyleCnt="4"/>
      <dgm:spPr/>
    </dgm:pt>
    <dgm:pt modelId="{FE6FE798-629A-4674-BCFF-B5DB16BF5C00}" type="pres">
      <dgm:prSet presAssocID="{14065D75-AC43-4DE0-B9F6-F918BCB8041A}" presName="node" presStyleLbl="node1" presStyleIdx="3" presStyleCnt="4">
        <dgm:presLayoutVars>
          <dgm:bulletEnabled val="1"/>
        </dgm:presLayoutVars>
      </dgm:prSet>
      <dgm:spPr/>
    </dgm:pt>
    <dgm:pt modelId="{01CD99D7-835A-40CD-A8D4-13474474B4E2}" type="pres">
      <dgm:prSet presAssocID="{32EB3A38-C83D-4299-A4CD-D36472F77523}" presName="sibTrans" presStyleLbl="sibTrans2D1" presStyleIdx="3" presStyleCnt="4"/>
      <dgm:spPr/>
    </dgm:pt>
    <dgm:pt modelId="{FEC42DA0-0AB3-46DA-B4C4-DF3D7999B529}" type="pres">
      <dgm:prSet presAssocID="{32EB3A38-C83D-4299-A4CD-D36472F77523}" presName="connectorText" presStyleLbl="sibTrans2D1" presStyleIdx="3" presStyleCnt="4"/>
      <dgm:spPr/>
    </dgm:pt>
  </dgm:ptLst>
  <dgm:cxnLst>
    <dgm:cxn modelId="{CAFBEC0B-8EE0-41CB-8883-95EAAABE2439}" type="presOf" srcId="{14065D75-AC43-4DE0-B9F6-F918BCB8041A}" destId="{FE6FE798-629A-4674-BCFF-B5DB16BF5C00}" srcOrd="0" destOrd="0" presId="urn:microsoft.com/office/officeart/2005/8/layout/cycle2"/>
    <dgm:cxn modelId="{197A8E42-8B05-4263-AC18-6862D5B09E70}" srcId="{B059F249-3FC1-4F5D-98B4-4AF578899B2B}" destId="{8E7E0AA5-363D-4B88-8E70-4808D1933A26}" srcOrd="2" destOrd="0" parTransId="{F011CA19-919C-43A9-B2C1-D8E40DB01161}" sibTransId="{4CFD0871-1FE7-4234-8F31-F8D0BD0AED62}"/>
    <dgm:cxn modelId="{24539D66-A87B-4A7D-A1B4-CD44F78F53B4}" type="presOf" srcId="{8E7E0AA5-363D-4B88-8E70-4808D1933A26}" destId="{8999CEA0-90B3-449B-919F-8A75DDFD28F9}" srcOrd="0" destOrd="0" presId="urn:microsoft.com/office/officeart/2005/8/layout/cycle2"/>
    <dgm:cxn modelId="{900ED474-A0F6-409A-BA69-63CC6F29D6AF}" srcId="{B059F249-3FC1-4F5D-98B4-4AF578899B2B}" destId="{2CC1F9EC-079A-465B-AAF1-8533F0AC849C}" srcOrd="1" destOrd="0" parTransId="{AC48E854-81F4-439C-92B7-3B13C00FB6BE}" sibTransId="{6F008A45-6184-4657-828E-0125FB6DF7FE}"/>
    <dgm:cxn modelId="{81C67577-4B90-41F2-8616-E36D0FAE864A}" type="presOf" srcId="{4CFD0871-1FE7-4234-8F31-F8D0BD0AED62}" destId="{7E7E5580-F872-41A8-8BE3-1BBF78CE3405}" srcOrd="1" destOrd="0" presId="urn:microsoft.com/office/officeart/2005/8/layout/cycle2"/>
    <dgm:cxn modelId="{588C1482-F38C-4D1C-A709-C2AB417739CE}" type="presOf" srcId="{1705DDA2-F3CF-4440-B762-431A565A5BCC}" destId="{5DD66261-E10B-409E-96F3-D85B96A887CC}" srcOrd="0" destOrd="0" presId="urn:microsoft.com/office/officeart/2005/8/layout/cycle2"/>
    <dgm:cxn modelId="{40085194-DA84-4C62-BF21-9D0BBF02D609}" type="presOf" srcId="{4CFD0871-1FE7-4234-8F31-F8D0BD0AED62}" destId="{1B5DA5A7-F999-4852-B4B5-DFA6CBFB743B}" srcOrd="0" destOrd="0" presId="urn:microsoft.com/office/officeart/2005/8/layout/cycle2"/>
    <dgm:cxn modelId="{43DB84A2-BE10-4731-8142-38E01802CF24}" type="presOf" srcId="{8CDFE3FD-3AC7-44B4-B71A-64C69901C742}" destId="{C8DB4297-6FED-4D76-97D8-8E25B470821B}" srcOrd="0" destOrd="0" presId="urn:microsoft.com/office/officeart/2005/8/layout/cycle2"/>
    <dgm:cxn modelId="{F2312DC2-A4BE-4D74-B070-86C2F6C9907E}" type="presOf" srcId="{32EB3A38-C83D-4299-A4CD-D36472F77523}" destId="{01CD99D7-835A-40CD-A8D4-13474474B4E2}" srcOrd="0" destOrd="0" presId="urn:microsoft.com/office/officeart/2005/8/layout/cycle2"/>
    <dgm:cxn modelId="{3A0397C2-300A-46C7-A92F-6D85BE1AFD0C}" type="presOf" srcId="{B059F249-3FC1-4F5D-98B4-4AF578899B2B}" destId="{730A68C9-82EB-4B81-8ECB-7C0C5A506E79}" srcOrd="0" destOrd="0" presId="urn:microsoft.com/office/officeart/2005/8/layout/cycle2"/>
    <dgm:cxn modelId="{C8211DD6-98E2-4194-93AF-7AD44DE07C5A}" type="presOf" srcId="{6F008A45-6184-4657-828E-0125FB6DF7FE}" destId="{7CC726A4-1D31-40B5-8E61-EAC6DE12E07A}" srcOrd="1" destOrd="0" presId="urn:microsoft.com/office/officeart/2005/8/layout/cycle2"/>
    <dgm:cxn modelId="{D48CCADD-5C9E-4A15-B7D8-F7E58935DFF7}" srcId="{B059F249-3FC1-4F5D-98B4-4AF578899B2B}" destId="{8CDFE3FD-3AC7-44B4-B71A-64C69901C742}" srcOrd="0" destOrd="0" parTransId="{56D2236B-96C4-4D92-8A96-F00A6F75A36C}" sibTransId="{1705DDA2-F3CF-4440-B762-431A565A5BCC}"/>
    <dgm:cxn modelId="{FA5153E8-B5A4-4CBD-A4E7-110E69C193AF}" type="presOf" srcId="{6F008A45-6184-4657-828E-0125FB6DF7FE}" destId="{9CE53913-5FEC-4E8D-8635-0688EC181774}" srcOrd="0" destOrd="0" presId="urn:microsoft.com/office/officeart/2005/8/layout/cycle2"/>
    <dgm:cxn modelId="{9DBBDBEB-CCAE-407E-8E0C-05F839C7A2FA}" type="presOf" srcId="{1705DDA2-F3CF-4440-B762-431A565A5BCC}" destId="{82B9E67B-5D56-4C1A-92D7-9355EE46F6F0}" srcOrd="1" destOrd="0" presId="urn:microsoft.com/office/officeart/2005/8/layout/cycle2"/>
    <dgm:cxn modelId="{EA5CEDF4-EDB8-47BA-8C26-AA6D615BE385}" srcId="{B059F249-3FC1-4F5D-98B4-4AF578899B2B}" destId="{14065D75-AC43-4DE0-B9F6-F918BCB8041A}" srcOrd="3" destOrd="0" parTransId="{8F209166-511A-4959-9975-F0C584EA7F99}" sibTransId="{32EB3A38-C83D-4299-A4CD-D36472F77523}"/>
    <dgm:cxn modelId="{755C91F5-C617-4B22-B460-C7B533A15B9E}" type="presOf" srcId="{2CC1F9EC-079A-465B-AAF1-8533F0AC849C}" destId="{01EE89E1-80A0-4880-9750-46AAC581E7F2}" srcOrd="0" destOrd="0" presId="urn:microsoft.com/office/officeart/2005/8/layout/cycle2"/>
    <dgm:cxn modelId="{85A48DFE-F74A-43EC-9C89-19EC7D33DC3E}" type="presOf" srcId="{32EB3A38-C83D-4299-A4CD-D36472F77523}" destId="{FEC42DA0-0AB3-46DA-B4C4-DF3D7999B529}" srcOrd="1" destOrd="0" presId="urn:microsoft.com/office/officeart/2005/8/layout/cycle2"/>
    <dgm:cxn modelId="{A0BC95E9-94B9-4F4F-BB5E-FD5C532A2811}" type="presParOf" srcId="{730A68C9-82EB-4B81-8ECB-7C0C5A506E79}" destId="{C8DB4297-6FED-4D76-97D8-8E25B470821B}" srcOrd="0" destOrd="0" presId="urn:microsoft.com/office/officeart/2005/8/layout/cycle2"/>
    <dgm:cxn modelId="{23B5C296-9042-474C-BEA1-B7D0153C13E1}" type="presParOf" srcId="{730A68C9-82EB-4B81-8ECB-7C0C5A506E79}" destId="{5DD66261-E10B-409E-96F3-D85B96A887CC}" srcOrd="1" destOrd="0" presId="urn:microsoft.com/office/officeart/2005/8/layout/cycle2"/>
    <dgm:cxn modelId="{1EEE0035-23EE-4255-9DB4-8EA3FF31C306}" type="presParOf" srcId="{5DD66261-E10B-409E-96F3-D85B96A887CC}" destId="{82B9E67B-5D56-4C1A-92D7-9355EE46F6F0}" srcOrd="0" destOrd="0" presId="urn:microsoft.com/office/officeart/2005/8/layout/cycle2"/>
    <dgm:cxn modelId="{C49EA784-437F-47B3-8AA0-9A14DA81BC31}" type="presParOf" srcId="{730A68C9-82EB-4B81-8ECB-7C0C5A506E79}" destId="{01EE89E1-80A0-4880-9750-46AAC581E7F2}" srcOrd="2" destOrd="0" presId="urn:microsoft.com/office/officeart/2005/8/layout/cycle2"/>
    <dgm:cxn modelId="{F43DA006-F2A3-4EC7-94BA-ACB693C5EE44}" type="presParOf" srcId="{730A68C9-82EB-4B81-8ECB-7C0C5A506E79}" destId="{9CE53913-5FEC-4E8D-8635-0688EC181774}" srcOrd="3" destOrd="0" presId="urn:microsoft.com/office/officeart/2005/8/layout/cycle2"/>
    <dgm:cxn modelId="{ABE19D21-4F86-40FA-A61E-70038E62125D}" type="presParOf" srcId="{9CE53913-5FEC-4E8D-8635-0688EC181774}" destId="{7CC726A4-1D31-40B5-8E61-EAC6DE12E07A}" srcOrd="0" destOrd="0" presId="urn:microsoft.com/office/officeart/2005/8/layout/cycle2"/>
    <dgm:cxn modelId="{AE047AD2-95E4-432F-B483-CD8C65E7539D}" type="presParOf" srcId="{730A68C9-82EB-4B81-8ECB-7C0C5A506E79}" destId="{8999CEA0-90B3-449B-919F-8A75DDFD28F9}" srcOrd="4" destOrd="0" presId="urn:microsoft.com/office/officeart/2005/8/layout/cycle2"/>
    <dgm:cxn modelId="{39B3A9F2-FB87-431D-AD32-F30A061F4BB9}" type="presParOf" srcId="{730A68C9-82EB-4B81-8ECB-7C0C5A506E79}" destId="{1B5DA5A7-F999-4852-B4B5-DFA6CBFB743B}" srcOrd="5" destOrd="0" presId="urn:microsoft.com/office/officeart/2005/8/layout/cycle2"/>
    <dgm:cxn modelId="{B7F5CB8C-3C7E-4C1D-808C-82E5C455CC34}" type="presParOf" srcId="{1B5DA5A7-F999-4852-B4B5-DFA6CBFB743B}" destId="{7E7E5580-F872-41A8-8BE3-1BBF78CE3405}" srcOrd="0" destOrd="0" presId="urn:microsoft.com/office/officeart/2005/8/layout/cycle2"/>
    <dgm:cxn modelId="{42530CC5-FECC-4E11-885E-FF5D6C42AECE}" type="presParOf" srcId="{730A68C9-82EB-4B81-8ECB-7C0C5A506E79}" destId="{FE6FE798-629A-4674-BCFF-B5DB16BF5C00}" srcOrd="6" destOrd="0" presId="urn:microsoft.com/office/officeart/2005/8/layout/cycle2"/>
    <dgm:cxn modelId="{736894E5-5583-4812-99E5-8856C19D21C5}" type="presParOf" srcId="{730A68C9-82EB-4B81-8ECB-7C0C5A506E79}" destId="{01CD99D7-835A-40CD-A8D4-13474474B4E2}" srcOrd="7" destOrd="0" presId="urn:microsoft.com/office/officeart/2005/8/layout/cycle2"/>
    <dgm:cxn modelId="{0545FEFF-07EB-4A36-9CBD-012606DDA5F7}" type="presParOf" srcId="{01CD99D7-835A-40CD-A8D4-13474474B4E2}" destId="{FEC42DA0-0AB3-46DA-B4C4-DF3D7999B529}" srcOrd="0" destOrd="0" presId="urn:microsoft.com/office/officeart/2005/8/layout/cycle2"/>
  </dgm:cxnLst>
  <dgm:bg/>
  <dgm:whole>
    <a:ln w="9525" cap="flat" cmpd="sng" algn="ctr">
      <a:noFill/>
      <a:prstDash val="solid"/>
      <a:round/>
      <a:headEnd type="none" w="med" len="med"/>
      <a:tailEnd type="none" w="med" len="med"/>
    </a:ln>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DB4297-6FED-4D76-97D8-8E25B470821B}">
      <dsp:nvSpPr>
        <dsp:cNvPr id="0" name=""/>
        <dsp:cNvSpPr/>
      </dsp:nvSpPr>
      <dsp:spPr>
        <a:xfrm>
          <a:off x="1044621" y="168"/>
          <a:ext cx="797916" cy="797916"/>
        </a:xfrm>
        <a:prstGeom prst="ellipse">
          <a:avLst/>
        </a:prstGeom>
        <a:gradFill rotWithShape="0">
          <a:gsLst>
            <a:gs pos="0">
              <a:srgbClr val="B32C16">
                <a:hueOff val="0"/>
                <a:satOff val="0"/>
                <a:lumOff val="0"/>
                <a:alphaOff val="0"/>
                <a:tint val="75000"/>
                <a:shade val="95000"/>
                <a:satMod val="175000"/>
              </a:srgbClr>
            </a:gs>
            <a:gs pos="12000">
              <a:srgbClr val="B32C16">
                <a:hueOff val="0"/>
                <a:satOff val="0"/>
                <a:lumOff val="0"/>
                <a:alphaOff val="0"/>
                <a:tint val="90000"/>
                <a:shade val="90000"/>
                <a:satMod val="150000"/>
              </a:srgbClr>
            </a:gs>
            <a:gs pos="100000">
              <a:srgbClr val="B32C16">
                <a:hueOff val="0"/>
                <a:satOff val="0"/>
                <a:lumOff val="0"/>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b="1" kern="1200">
              <a:solidFill>
                <a:sysClr val="window" lastClr="FFFFFF"/>
              </a:solidFill>
              <a:latin typeface="Calibri"/>
              <a:ea typeface="+mn-ea"/>
              <a:cs typeface="+mn-cs"/>
            </a:rPr>
            <a:t>Sprint Planning</a:t>
          </a:r>
        </a:p>
      </dsp:txBody>
      <dsp:txXfrm>
        <a:off x="1161473" y="117020"/>
        <a:ext cx="564212" cy="564212"/>
      </dsp:txXfrm>
    </dsp:sp>
    <dsp:sp modelId="{5DD66261-E10B-409E-96F3-D85B96A887CC}">
      <dsp:nvSpPr>
        <dsp:cNvPr id="0" name=""/>
        <dsp:cNvSpPr/>
      </dsp:nvSpPr>
      <dsp:spPr>
        <a:xfrm rot="2700000">
          <a:off x="1756905" y="683945"/>
          <a:ext cx="212282" cy="269296"/>
        </a:xfrm>
        <a:prstGeom prst="rightArrow">
          <a:avLst>
            <a:gd name="adj1" fmla="val 60000"/>
            <a:gd name="adj2" fmla="val 50000"/>
          </a:avLst>
        </a:prstGeom>
        <a:gradFill rotWithShape="0">
          <a:gsLst>
            <a:gs pos="0">
              <a:srgbClr val="B32C16">
                <a:hueOff val="0"/>
                <a:satOff val="0"/>
                <a:lumOff val="0"/>
                <a:alphaOff val="0"/>
                <a:tint val="75000"/>
                <a:shade val="95000"/>
                <a:satMod val="175000"/>
              </a:srgbClr>
            </a:gs>
            <a:gs pos="12000">
              <a:srgbClr val="B32C16">
                <a:hueOff val="0"/>
                <a:satOff val="0"/>
                <a:lumOff val="0"/>
                <a:alphaOff val="0"/>
                <a:tint val="90000"/>
                <a:shade val="90000"/>
                <a:satMod val="150000"/>
              </a:srgbClr>
            </a:gs>
            <a:gs pos="100000">
              <a:srgbClr val="B32C16">
                <a:hueOff val="0"/>
                <a:satOff val="0"/>
                <a:lumOff val="0"/>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b="1" kern="1200">
            <a:solidFill>
              <a:sysClr val="window" lastClr="FFFFFF"/>
            </a:solidFill>
            <a:latin typeface="Calibri"/>
            <a:ea typeface="+mn-ea"/>
            <a:cs typeface="+mn-cs"/>
          </a:endParaRPr>
        </a:p>
      </dsp:txBody>
      <dsp:txXfrm>
        <a:off x="1766231" y="715288"/>
        <a:ext cx="148597" cy="161578"/>
      </dsp:txXfrm>
    </dsp:sp>
    <dsp:sp modelId="{01EE89E1-80A0-4880-9750-46AAC581E7F2}">
      <dsp:nvSpPr>
        <dsp:cNvPr id="0" name=""/>
        <dsp:cNvSpPr/>
      </dsp:nvSpPr>
      <dsp:spPr>
        <a:xfrm>
          <a:off x="1892053" y="847600"/>
          <a:ext cx="797916" cy="797916"/>
        </a:xfrm>
        <a:prstGeom prst="ellipse">
          <a:avLst/>
        </a:prstGeom>
        <a:gradFill rotWithShape="0">
          <a:gsLst>
            <a:gs pos="0">
              <a:srgbClr val="B32C16">
                <a:hueOff val="791790"/>
                <a:satOff val="4265"/>
                <a:lumOff val="5817"/>
                <a:alphaOff val="0"/>
                <a:tint val="75000"/>
                <a:shade val="95000"/>
                <a:satMod val="175000"/>
              </a:srgbClr>
            </a:gs>
            <a:gs pos="12000">
              <a:srgbClr val="B32C16">
                <a:hueOff val="791790"/>
                <a:satOff val="4265"/>
                <a:lumOff val="5817"/>
                <a:alphaOff val="0"/>
                <a:tint val="90000"/>
                <a:shade val="90000"/>
                <a:satMod val="150000"/>
              </a:srgbClr>
            </a:gs>
            <a:gs pos="100000">
              <a:srgbClr val="B32C16">
                <a:hueOff val="791790"/>
                <a:satOff val="4265"/>
                <a:lumOff val="5817"/>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b="1" kern="1200">
              <a:solidFill>
                <a:sysClr val="window" lastClr="FFFFFF"/>
              </a:solidFill>
              <a:latin typeface="Calibri"/>
              <a:ea typeface="+mn-ea"/>
              <a:cs typeface="+mn-cs"/>
            </a:rPr>
            <a:t>Sprint</a:t>
          </a:r>
          <a:br>
            <a:rPr lang="en-US" sz="1100" b="1" kern="1200">
              <a:solidFill>
                <a:sysClr val="window" lastClr="FFFFFF"/>
              </a:solidFill>
              <a:latin typeface="Calibri"/>
              <a:ea typeface="+mn-ea"/>
              <a:cs typeface="+mn-cs"/>
            </a:rPr>
          </a:br>
          <a:r>
            <a:rPr lang="en-US" sz="1050" b="0" kern="1200" spc="-20" baseline="0">
              <a:solidFill>
                <a:sysClr val="window" lastClr="FFFFFF"/>
              </a:solidFill>
              <a:latin typeface="Calibri"/>
              <a:ea typeface="+mn-ea"/>
              <a:cs typeface="+mn-cs"/>
            </a:rPr>
            <a:t>(2 weeks</a:t>
          </a:r>
          <a:r>
            <a:rPr lang="en-US" sz="1050" b="0" kern="1200">
              <a:solidFill>
                <a:sysClr val="window" lastClr="FFFFFF"/>
              </a:solidFill>
              <a:latin typeface="Calibri"/>
              <a:ea typeface="+mn-ea"/>
              <a:cs typeface="+mn-cs"/>
            </a:rPr>
            <a:t>)</a:t>
          </a:r>
          <a:endParaRPr lang="en-US" sz="1100" b="0" kern="1200">
            <a:solidFill>
              <a:sysClr val="window" lastClr="FFFFFF"/>
            </a:solidFill>
            <a:latin typeface="Calibri"/>
            <a:ea typeface="+mn-ea"/>
            <a:cs typeface="+mn-cs"/>
          </a:endParaRPr>
        </a:p>
      </dsp:txBody>
      <dsp:txXfrm>
        <a:off x="2008905" y="964452"/>
        <a:ext cx="564212" cy="564212"/>
      </dsp:txXfrm>
    </dsp:sp>
    <dsp:sp modelId="{9CE53913-5FEC-4E8D-8635-0688EC181774}">
      <dsp:nvSpPr>
        <dsp:cNvPr id="0" name=""/>
        <dsp:cNvSpPr/>
      </dsp:nvSpPr>
      <dsp:spPr>
        <a:xfrm rot="8100000">
          <a:off x="1765402" y="1531377"/>
          <a:ext cx="212282" cy="269296"/>
        </a:xfrm>
        <a:prstGeom prst="rightArrow">
          <a:avLst>
            <a:gd name="adj1" fmla="val 60000"/>
            <a:gd name="adj2" fmla="val 50000"/>
          </a:avLst>
        </a:prstGeom>
        <a:gradFill rotWithShape="0">
          <a:gsLst>
            <a:gs pos="0">
              <a:srgbClr val="B32C16">
                <a:hueOff val="791790"/>
                <a:satOff val="4265"/>
                <a:lumOff val="5817"/>
                <a:alphaOff val="0"/>
                <a:tint val="75000"/>
                <a:shade val="95000"/>
                <a:satMod val="175000"/>
              </a:srgbClr>
            </a:gs>
            <a:gs pos="12000">
              <a:srgbClr val="B32C16">
                <a:hueOff val="791790"/>
                <a:satOff val="4265"/>
                <a:lumOff val="5817"/>
                <a:alphaOff val="0"/>
                <a:tint val="90000"/>
                <a:shade val="90000"/>
                <a:satMod val="150000"/>
              </a:srgbClr>
            </a:gs>
            <a:gs pos="100000">
              <a:srgbClr val="B32C16">
                <a:hueOff val="791790"/>
                <a:satOff val="4265"/>
                <a:lumOff val="5817"/>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b="1" kern="1200">
            <a:solidFill>
              <a:sysClr val="window" lastClr="FFFFFF"/>
            </a:solidFill>
            <a:latin typeface="Calibri"/>
            <a:ea typeface="+mn-ea"/>
            <a:cs typeface="+mn-cs"/>
          </a:endParaRPr>
        </a:p>
      </dsp:txBody>
      <dsp:txXfrm rot="10800000">
        <a:off x="1819761" y="1562720"/>
        <a:ext cx="148597" cy="161578"/>
      </dsp:txXfrm>
    </dsp:sp>
    <dsp:sp modelId="{8999CEA0-90B3-449B-919F-8A75DDFD28F9}">
      <dsp:nvSpPr>
        <dsp:cNvPr id="0" name=""/>
        <dsp:cNvSpPr/>
      </dsp:nvSpPr>
      <dsp:spPr>
        <a:xfrm>
          <a:off x="1044621" y="1695032"/>
          <a:ext cx="797916" cy="797916"/>
        </a:xfrm>
        <a:prstGeom prst="ellipse">
          <a:avLst/>
        </a:prstGeom>
        <a:gradFill rotWithShape="0">
          <a:gsLst>
            <a:gs pos="0">
              <a:srgbClr val="B32C16">
                <a:hueOff val="1583581"/>
                <a:satOff val="8529"/>
                <a:lumOff val="11635"/>
                <a:alphaOff val="0"/>
                <a:tint val="75000"/>
                <a:shade val="95000"/>
                <a:satMod val="175000"/>
              </a:srgbClr>
            </a:gs>
            <a:gs pos="12000">
              <a:srgbClr val="B32C16">
                <a:hueOff val="1583581"/>
                <a:satOff val="8529"/>
                <a:lumOff val="11635"/>
                <a:alphaOff val="0"/>
                <a:tint val="90000"/>
                <a:shade val="90000"/>
                <a:satMod val="150000"/>
              </a:srgbClr>
            </a:gs>
            <a:gs pos="100000">
              <a:srgbClr val="B32C16">
                <a:hueOff val="1583581"/>
                <a:satOff val="8529"/>
                <a:lumOff val="11635"/>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b="1" kern="1200">
              <a:solidFill>
                <a:sysClr val="window" lastClr="FFFFFF"/>
              </a:solidFill>
              <a:latin typeface="Calibri"/>
              <a:ea typeface="+mn-ea"/>
              <a:cs typeface="+mn-cs"/>
            </a:rPr>
            <a:t>Sprint</a:t>
          </a:r>
          <a:br>
            <a:rPr lang="en-US" sz="1100" b="1" kern="1200">
              <a:solidFill>
                <a:sysClr val="window" lastClr="FFFFFF"/>
              </a:solidFill>
              <a:latin typeface="Calibri"/>
              <a:ea typeface="+mn-ea"/>
              <a:cs typeface="+mn-cs"/>
            </a:rPr>
          </a:br>
          <a:r>
            <a:rPr lang="en-US" sz="1100" b="1" kern="1200">
              <a:solidFill>
                <a:sysClr val="window" lastClr="FFFFFF"/>
              </a:solidFill>
              <a:latin typeface="Calibri"/>
              <a:ea typeface="+mn-ea"/>
              <a:cs typeface="+mn-cs"/>
            </a:rPr>
            <a:t>Delivery</a:t>
          </a:r>
        </a:p>
      </dsp:txBody>
      <dsp:txXfrm>
        <a:off x="1161473" y="1811884"/>
        <a:ext cx="564212" cy="564212"/>
      </dsp:txXfrm>
    </dsp:sp>
    <dsp:sp modelId="{1B5DA5A7-F999-4852-B4B5-DFA6CBFB743B}">
      <dsp:nvSpPr>
        <dsp:cNvPr id="0" name=""/>
        <dsp:cNvSpPr/>
      </dsp:nvSpPr>
      <dsp:spPr>
        <a:xfrm rot="13500000">
          <a:off x="917970" y="1539874"/>
          <a:ext cx="212282" cy="269296"/>
        </a:xfrm>
        <a:prstGeom prst="rightArrow">
          <a:avLst>
            <a:gd name="adj1" fmla="val 60000"/>
            <a:gd name="adj2" fmla="val 50000"/>
          </a:avLst>
        </a:prstGeom>
        <a:gradFill rotWithShape="0">
          <a:gsLst>
            <a:gs pos="0">
              <a:srgbClr val="B32C16">
                <a:hueOff val="1583581"/>
                <a:satOff val="8529"/>
                <a:lumOff val="11635"/>
                <a:alphaOff val="0"/>
                <a:tint val="75000"/>
                <a:shade val="95000"/>
                <a:satMod val="175000"/>
              </a:srgbClr>
            </a:gs>
            <a:gs pos="12000">
              <a:srgbClr val="B32C16">
                <a:hueOff val="1583581"/>
                <a:satOff val="8529"/>
                <a:lumOff val="11635"/>
                <a:alphaOff val="0"/>
                <a:tint val="90000"/>
                <a:shade val="90000"/>
                <a:satMod val="150000"/>
              </a:srgbClr>
            </a:gs>
            <a:gs pos="100000">
              <a:srgbClr val="B32C16">
                <a:hueOff val="1583581"/>
                <a:satOff val="8529"/>
                <a:lumOff val="11635"/>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b="1" kern="1200">
            <a:solidFill>
              <a:sysClr val="window" lastClr="FFFFFF"/>
            </a:solidFill>
            <a:latin typeface="Calibri"/>
            <a:ea typeface="+mn-ea"/>
            <a:cs typeface="+mn-cs"/>
          </a:endParaRPr>
        </a:p>
      </dsp:txBody>
      <dsp:txXfrm rot="10800000">
        <a:off x="972329" y="1616249"/>
        <a:ext cx="148597" cy="161578"/>
      </dsp:txXfrm>
    </dsp:sp>
    <dsp:sp modelId="{FE6FE798-629A-4674-BCFF-B5DB16BF5C00}">
      <dsp:nvSpPr>
        <dsp:cNvPr id="0" name=""/>
        <dsp:cNvSpPr/>
      </dsp:nvSpPr>
      <dsp:spPr>
        <a:xfrm>
          <a:off x="197189" y="847600"/>
          <a:ext cx="797916" cy="797916"/>
        </a:xfrm>
        <a:prstGeom prst="ellipse">
          <a:avLst/>
        </a:prstGeom>
        <a:solidFill>
          <a:srgbClr val="FFC000"/>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80000"/>
            </a:lnSpc>
            <a:spcBef>
              <a:spcPct val="0"/>
            </a:spcBef>
            <a:spcAft>
              <a:spcPct val="35000"/>
            </a:spcAft>
            <a:buNone/>
          </a:pPr>
          <a:r>
            <a:rPr lang="en-US" sz="1100" b="1" kern="1200">
              <a:solidFill>
                <a:sysClr val="window" lastClr="FFFFFF"/>
              </a:solidFill>
              <a:latin typeface="Calibri"/>
              <a:ea typeface="+mn-ea"/>
              <a:cs typeface="+mn-cs"/>
            </a:rPr>
            <a:t>Sprint Review Meeting</a:t>
          </a:r>
        </a:p>
      </dsp:txBody>
      <dsp:txXfrm>
        <a:off x="314041" y="964452"/>
        <a:ext cx="564212" cy="564212"/>
      </dsp:txXfrm>
    </dsp:sp>
    <dsp:sp modelId="{01CD99D7-835A-40CD-A8D4-13474474B4E2}">
      <dsp:nvSpPr>
        <dsp:cNvPr id="0" name=""/>
        <dsp:cNvSpPr/>
      </dsp:nvSpPr>
      <dsp:spPr>
        <a:xfrm rot="18900000">
          <a:off x="909473" y="692442"/>
          <a:ext cx="212282" cy="269296"/>
        </a:xfrm>
        <a:prstGeom prst="rightArrow">
          <a:avLst>
            <a:gd name="adj1" fmla="val 60000"/>
            <a:gd name="adj2" fmla="val 50000"/>
          </a:avLst>
        </a:prstGeom>
        <a:gradFill rotWithShape="0">
          <a:gsLst>
            <a:gs pos="0">
              <a:srgbClr val="B32C16">
                <a:hueOff val="2375371"/>
                <a:satOff val="12794"/>
                <a:lumOff val="17452"/>
                <a:alphaOff val="0"/>
                <a:tint val="75000"/>
                <a:shade val="95000"/>
                <a:satMod val="175000"/>
              </a:srgbClr>
            </a:gs>
            <a:gs pos="12000">
              <a:srgbClr val="B32C16">
                <a:hueOff val="2375371"/>
                <a:satOff val="12794"/>
                <a:lumOff val="17452"/>
                <a:alphaOff val="0"/>
                <a:tint val="90000"/>
                <a:shade val="90000"/>
                <a:satMod val="150000"/>
              </a:srgbClr>
            </a:gs>
            <a:gs pos="100000">
              <a:srgbClr val="B32C16">
                <a:hueOff val="2375371"/>
                <a:satOff val="12794"/>
                <a:lumOff val="17452"/>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b="1" kern="1200">
            <a:solidFill>
              <a:sysClr val="window" lastClr="FFFFFF"/>
            </a:solidFill>
            <a:latin typeface="Calibri"/>
            <a:ea typeface="+mn-ea"/>
            <a:cs typeface="+mn-cs"/>
          </a:endParaRPr>
        </a:p>
      </dsp:txBody>
      <dsp:txXfrm>
        <a:off x="918799" y="768817"/>
        <a:ext cx="148597" cy="161578"/>
      </dsp:txXfrm>
    </dsp:sp>
  </dsp:spTree>
</dsp:drawing>
</file>

<file path=ppt/diagrams/layout1.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B628994-FAE4-4375-AC2B-9E562AD77AF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34EEA58D-A3F6-4E72-86DE-2F48CDF639F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7BDFDF7-D036-4E66-93D0-E0A3939158D7}" type="datetimeFigureOut">
              <a:rPr lang="en-US" smtClean="0"/>
              <a:t>3/24/2026</a:t>
            </a:fld>
            <a:endParaRPr lang="en-US"/>
          </a:p>
        </p:txBody>
      </p:sp>
      <p:sp>
        <p:nvSpPr>
          <p:cNvPr id="4" name="Footer Placeholder 3">
            <a:extLst>
              <a:ext uri="{FF2B5EF4-FFF2-40B4-BE49-F238E27FC236}">
                <a16:creationId xmlns:a16="http://schemas.microsoft.com/office/drawing/2014/main" id="{4D43087F-C1F5-44A0-9CA2-ACBE9EF8892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2830A1BD-BB42-4FF4-B80D-3489BBA91C6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4DFF832-BAE4-4B62-A1F6-9C42E0000890}" type="slidenum">
              <a:rPr lang="en-US" smtClean="0"/>
              <a:t>‹#›</a:t>
            </a:fld>
            <a:endParaRPr lang="en-US"/>
          </a:p>
        </p:txBody>
      </p:sp>
    </p:spTree>
    <p:extLst>
      <p:ext uri="{BB962C8B-B14F-4D97-AF65-F5344CB8AC3E}">
        <p14:creationId xmlns:p14="http://schemas.microsoft.com/office/powerpoint/2010/main" val="17615416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CB58C27-8383-4263-A92E-7233D10876F7}" type="datetimeFigureOut">
              <a:rPr lang="en-US" smtClean="0"/>
              <a:t>3/24/2026</a:t>
            </a:fld>
            <a:endParaRPr lang="en-US"/>
          </a:p>
        </p:txBody>
      </p:sp>
      <p:sp>
        <p:nvSpPr>
          <p:cNvPr id="4" name="Slide Image Placeholder 3"/>
          <p:cNvSpPr>
            <a:spLocks noGrp="1" noRot="1" noChangeAspect="1"/>
          </p:cNvSpPr>
          <p:nvPr>
            <p:ph type="sldImg" idx="2"/>
          </p:nvPr>
        </p:nvSpPr>
        <p:spPr>
          <a:xfrm>
            <a:off x="2271713" y="1143000"/>
            <a:ext cx="231457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E857AE5-060F-4B8C-B1A1-A3B3E167AAFA}" type="slidenum">
              <a:rPr lang="en-US" smtClean="0"/>
              <a:t>‹#›</a:t>
            </a:fld>
            <a:endParaRPr lang="en-US"/>
          </a:p>
        </p:txBody>
      </p:sp>
    </p:spTree>
    <p:extLst>
      <p:ext uri="{BB962C8B-B14F-4D97-AF65-F5344CB8AC3E}">
        <p14:creationId xmlns:p14="http://schemas.microsoft.com/office/powerpoint/2010/main" val="38153496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23CBA3-FA70-2596-C4C2-BCB8CE4A2BF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0F709E-F72A-9853-4FF1-E3659A2F90E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8F72C85-51BC-8BE2-93A7-A43867E604F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1C3BE37-9AE8-E453-C32E-6CCF94FC8A15}"/>
              </a:ext>
            </a:extLst>
          </p:cNvPr>
          <p:cNvSpPr>
            <a:spLocks noGrp="1"/>
          </p:cNvSpPr>
          <p:nvPr>
            <p:ph type="sldNum" sz="quarter" idx="5"/>
          </p:nvPr>
        </p:nvSpPr>
        <p:spPr/>
        <p:txBody>
          <a:bodyPr/>
          <a:lstStyle/>
          <a:p>
            <a:fld id="{3E857AE5-060F-4B8C-B1A1-A3B3E167AAFA}" type="slidenum">
              <a:rPr lang="en-US" smtClean="0"/>
              <a:t>29</a:t>
            </a:fld>
            <a:endParaRPr lang="en-US"/>
          </a:p>
        </p:txBody>
      </p:sp>
    </p:spTree>
    <p:extLst>
      <p:ext uri="{BB962C8B-B14F-4D97-AF65-F5344CB8AC3E}">
        <p14:creationId xmlns:p14="http://schemas.microsoft.com/office/powerpoint/2010/main" val="30755153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2628D5-820D-B11E-913D-81B2CBC78A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64F40BF-A490-5089-3C84-35B6B4284EC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379EF95-2067-0EFA-B889-6271ACBAA4E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FFEAED1-DD47-DD91-CF34-9CE6BDF03007}"/>
              </a:ext>
            </a:extLst>
          </p:cNvPr>
          <p:cNvSpPr>
            <a:spLocks noGrp="1"/>
          </p:cNvSpPr>
          <p:nvPr>
            <p:ph type="sldNum" sz="quarter" idx="5"/>
          </p:nvPr>
        </p:nvSpPr>
        <p:spPr/>
        <p:txBody>
          <a:bodyPr/>
          <a:lstStyle/>
          <a:p>
            <a:fld id="{3E857AE5-060F-4B8C-B1A1-A3B3E167AAFA}" type="slidenum">
              <a:rPr lang="en-US" smtClean="0"/>
              <a:t>39</a:t>
            </a:fld>
            <a:endParaRPr lang="en-US"/>
          </a:p>
        </p:txBody>
      </p:sp>
    </p:spTree>
    <p:extLst>
      <p:ext uri="{BB962C8B-B14F-4D97-AF65-F5344CB8AC3E}">
        <p14:creationId xmlns:p14="http://schemas.microsoft.com/office/powerpoint/2010/main" val="11697558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42FFC6-23DE-FE91-D426-6928FE4983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0F496F-F55D-2A6F-4614-79360C25A6C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4FB6C70-11CA-3C5C-DC8B-9411D30D409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C24C1B4-0CA2-DA6A-F90F-D3A26F5703A1}"/>
              </a:ext>
            </a:extLst>
          </p:cNvPr>
          <p:cNvSpPr>
            <a:spLocks noGrp="1"/>
          </p:cNvSpPr>
          <p:nvPr>
            <p:ph type="sldNum" sz="quarter" idx="5"/>
          </p:nvPr>
        </p:nvSpPr>
        <p:spPr/>
        <p:txBody>
          <a:bodyPr/>
          <a:lstStyle/>
          <a:p>
            <a:fld id="{3E857AE5-060F-4B8C-B1A1-A3B3E167AAFA}" type="slidenum">
              <a:rPr lang="en-US" smtClean="0"/>
              <a:t>41</a:t>
            </a:fld>
            <a:endParaRPr lang="en-US"/>
          </a:p>
        </p:txBody>
      </p:sp>
    </p:spTree>
    <p:extLst>
      <p:ext uri="{BB962C8B-B14F-4D97-AF65-F5344CB8AC3E}">
        <p14:creationId xmlns:p14="http://schemas.microsoft.com/office/powerpoint/2010/main" val="14629515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784972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8D6C2C-2C9B-3867-9336-5E7179EA271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324626C-9153-292E-2F51-C3B4ECDB60C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5EE5C4E-C63C-5DCB-1CFB-03BAB13AFCA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2C30A21-138C-8256-3204-C2C8957994BA}"/>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530989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F3BF5C-68DC-3C97-9B7A-D7DB0414FB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57ACB9F-C8BF-DD8B-4E46-784030BD48A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FFC32EB-EF4B-6566-156D-102B4704777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5EC10FB-DA56-34CD-9824-9CB625DE2E11}"/>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492921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CA7503-B8F7-A5A8-0DE6-00959AC71AE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79951E0-F894-0DF2-B783-DC176704076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E92061F-43A7-7456-6781-2D1D2FD39F0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B6EB013-7035-0E3A-45F5-196D1DB09CBF}"/>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980165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433783-A15D-8922-8FD2-8FB281EC24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984558-70AA-F99C-5669-CCFB3DB324D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CE078B4-BE84-D5AC-2663-1DE0A7E4164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85313C1-133E-3D71-C284-4167CA989F6C}"/>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156789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298516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324557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298516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4CC0994-4D27-421E-8823-DEA99249293A}" type="slidenum">
              <a:rPr lang="en-US" smtClean="0"/>
              <a:t>61</a:t>
            </a:fld>
            <a:endParaRPr lang="en-US"/>
          </a:p>
        </p:txBody>
      </p:sp>
    </p:spTree>
    <p:extLst>
      <p:ext uri="{BB962C8B-B14F-4D97-AF65-F5344CB8AC3E}">
        <p14:creationId xmlns:p14="http://schemas.microsoft.com/office/powerpoint/2010/main" val="34184788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4CC0994-4D27-421E-8823-DEA99249293A}" type="slidenum">
              <a:rPr lang="en-US" smtClean="0"/>
              <a:t>62</a:t>
            </a:fld>
            <a:endParaRPr lang="en-US"/>
          </a:p>
        </p:txBody>
      </p:sp>
    </p:spTree>
    <p:extLst>
      <p:ext uri="{BB962C8B-B14F-4D97-AF65-F5344CB8AC3E}">
        <p14:creationId xmlns:p14="http://schemas.microsoft.com/office/powerpoint/2010/main" val="38503008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05724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647431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125089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4CC0994-4D27-421E-8823-DEA99249293A}" type="slidenum">
              <a:rPr lang="en-US" smtClean="0"/>
              <a:t>66</a:t>
            </a:fld>
            <a:endParaRPr lang="en-US"/>
          </a:p>
        </p:txBody>
      </p:sp>
    </p:spTree>
    <p:extLst>
      <p:ext uri="{BB962C8B-B14F-4D97-AF65-F5344CB8AC3E}">
        <p14:creationId xmlns:p14="http://schemas.microsoft.com/office/powerpoint/2010/main" val="351500831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4CC0994-4D27-421E-8823-DEA99249293A}" type="slidenum">
              <a:rPr lang="en-US" smtClean="0"/>
              <a:t>67</a:t>
            </a:fld>
            <a:endParaRPr lang="en-US"/>
          </a:p>
        </p:txBody>
      </p:sp>
    </p:spTree>
    <p:extLst>
      <p:ext uri="{BB962C8B-B14F-4D97-AF65-F5344CB8AC3E}">
        <p14:creationId xmlns:p14="http://schemas.microsoft.com/office/powerpoint/2010/main" val="286371005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95738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5916157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a:t>The  Lesson Builder empowers trainers to craft complex, adaptive scenarios with 10-15 distinct steps. Instructors can create branching narratives, customize environmental conditions, and define specific proficiency criteria for each step. The system's real-time data collection facilitates performance analysis and scenario refinement. This level of customization and insight makes the Lesson Builder ideal for industries where hands-on training is crucial but logistically challenging, such as manufacturing, construction, and high-risk </a:t>
            </a:r>
            <a:endParaRPr lang="en-US"/>
          </a:p>
        </p:txBody>
      </p:sp>
      <p:sp>
        <p:nvSpPr>
          <p:cNvPr id="4" name="Slide Number Placeholder 3"/>
          <p:cNvSpPr>
            <a:spLocks noGrp="1"/>
          </p:cNvSpPr>
          <p:nvPr>
            <p:ph type="sldNum" sz="quarter" idx="5"/>
          </p:nvPr>
        </p:nvSpPr>
        <p:spPr/>
        <p:txBody>
          <a:bodyPr/>
          <a:lstStyle/>
          <a:p>
            <a:fld id="{3E857AE5-060F-4B8C-B1A1-A3B3E167AAFA}" type="slidenum">
              <a:rPr lang="en-US" smtClean="0"/>
              <a:t>114</a:t>
            </a:fld>
            <a:endParaRPr lang="en-US"/>
          </a:p>
        </p:txBody>
      </p:sp>
    </p:spTree>
    <p:extLst>
      <p:ext uri="{BB962C8B-B14F-4D97-AF65-F5344CB8AC3E}">
        <p14:creationId xmlns:p14="http://schemas.microsoft.com/office/powerpoint/2010/main" val="108058135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F539E9-5D64-A2CA-AAAA-AD3B005F7A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0CCB87-945C-5F7D-AEEC-222AD0D8A98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B414C28-D935-F901-A11E-B5ACCC5835C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B7B5753-642C-2891-C742-EFA2F09E3F98}"/>
              </a:ext>
            </a:extLst>
          </p:cNvPr>
          <p:cNvSpPr>
            <a:spLocks noGrp="1"/>
          </p:cNvSpPr>
          <p:nvPr>
            <p:ph type="sldNum" sz="quarter" idx="5"/>
          </p:nvPr>
        </p:nvSpPr>
        <p:spPr/>
        <p:txBody>
          <a:bodyPr/>
          <a:lstStyle/>
          <a:p>
            <a:fld id="{3E857AE5-060F-4B8C-B1A1-A3B3E167AAFA}" type="slidenum">
              <a:rPr lang="en-US" smtClean="0"/>
              <a:t>131</a:t>
            </a:fld>
            <a:endParaRPr lang="en-US"/>
          </a:p>
        </p:txBody>
      </p:sp>
    </p:spTree>
    <p:extLst>
      <p:ext uri="{BB962C8B-B14F-4D97-AF65-F5344CB8AC3E}">
        <p14:creationId xmlns:p14="http://schemas.microsoft.com/office/powerpoint/2010/main" val="425666310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E857AE5-060F-4B8C-B1A1-A3B3E167AAFA}" type="slidenum">
              <a:rPr lang="en-US" smtClean="0"/>
              <a:t>138</a:t>
            </a:fld>
            <a:endParaRPr lang="en-US"/>
          </a:p>
        </p:txBody>
      </p:sp>
    </p:spTree>
    <p:extLst>
      <p:ext uri="{BB962C8B-B14F-4D97-AF65-F5344CB8AC3E}">
        <p14:creationId xmlns:p14="http://schemas.microsoft.com/office/powerpoint/2010/main" val="58943529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C42983-1AB3-B75F-EA7D-3AB83E8C1D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7F1ACB-829B-475E-9100-8769BC7063F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1A33F7E-5213-9CBB-01A2-B3B5F33B6EA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84F9DA0-3C14-4900-1567-893D0DF1B560}"/>
              </a:ext>
            </a:extLst>
          </p:cNvPr>
          <p:cNvSpPr>
            <a:spLocks noGrp="1"/>
          </p:cNvSpPr>
          <p:nvPr>
            <p:ph type="sldNum" sz="quarter" idx="5"/>
          </p:nvPr>
        </p:nvSpPr>
        <p:spPr/>
        <p:txBody>
          <a:bodyPr/>
          <a:lstStyle/>
          <a:p>
            <a:fld id="{3E857AE5-060F-4B8C-B1A1-A3B3E167AAFA}" type="slidenum">
              <a:rPr lang="en-US" smtClean="0"/>
              <a:t>139</a:t>
            </a:fld>
            <a:endParaRPr lang="en-US"/>
          </a:p>
        </p:txBody>
      </p:sp>
    </p:spTree>
    <p:extLst>
      <p:ext uri="{BB962C8B-B14F-4D97-AF65-F5344CB8AC3E}">
        <p14:creationId xmlns:p14="http://schemas.microsoft.com/office/powerpoint/2010/main" val="296371690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E857AE5-060F-4B8C-B1A1-A3B3E167AAFA}" type="slidenum">
              <a:rPr lang="en-US" smtClean="0"/>
              <a:t>146</a:t>
            </a:fld>
            <a:endParaRPr lang="en-US"/>
          </a:p>
        </p:txBody>
      </p:sp>
    </p:spTree>
    <p:extLst>
      <p:ext uri="{BB962C8B-B14F-4D97-AF65-F5344CB8AC3E}">
        <p14:creationId xmlns:p14="http://schemas.microsoft.com/office/powerpoint/2010/main" val="22963532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024 Splash">
    <p:bg>
      <p:bgPr>
        <a:solidFill>
          <a:srgbClr val="3F3F3F"/>
        </a:solidFill>
        <a:effectLst/>
      </p:bgPr>
    </p:bg>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39A42A69-D224-2EFE-BC5D-0523AE800516}"/>
              </a:ext>
            </a:extLst>
          </p:cNvPr>
          <p:cNvSpPr>
            <a:spLocks noGrp="1"/>
          </p:cNvSpPr>
          <p:nvPr>
            <p:ph type="pic" sz="quarter" idx="11"/>
          </p:nvPr>
        </p:nvSpPr>
        <p:spPr>
          <a:xfrm>
            <a:off x="0" y="1"/>
            <a:ext cx="6858000" cy="6722076"/>
          </a:xfrm>
          <a:prstGeom prst="rect">
            <a:avLst/>
          </a:prstGeom>
          <a:noFill/>
        </p:spPr>
        <p:txBody>
          <a:bodyPr/>
          <a:lstStyle>
            <a:lvl1pPr marL="0" indent="0">
              <a:buNone/>
              <a:defRPr sz="2400"/>
            </a:lvl1pPr>
          </a:lstStyle>
          <a:p>
            <a:endParaRPr lang="id-ID"/>
          </a:p>
        </p:txBody>
      </p:sp>
      <p:sp>
        <p:nvSpPr>
          <p:cNvPr id="2" name="Title 1">
            <a:extLst>
              <a:ext uri="{FF2B5EF4-FFF2-40B4-BE49-F238E27FC236}">
                <a16:creationId xmlns:a16="http://schemas.microsoft.com/office/drawing/2014/main" id="{B2E286D3-48F8-96D0-6969-783989D858A2}"/>
              </a:ext>
            </a:extLst>
          </p:cNvPr>
          <p:cNvSpPr>
            <a:spLocks noGrp="1"/>
          </p:cNvSpPr>
          <p:nvPr>
            <p:ph type="title"/>
          </p:nvPr>
        </p:nvSpPr>
        <p:spPr>
          <a:xfrm>
            <a:off x="457200" y="5303520"/>
            <a:ext cx="5915025" cy="1766887"/>
          </a:xfrm>
          <a:prstGeom prst="rect">
            <a:avLst/>
          </a:prstGeom>
        </p:spPr>
        <p:txBody>
          <a:bodyPr/>
          <a:lstStyle>
            <a:lvl1pPr algn="l" defTabSz="685800" rtl="0" eaLnBrk="1" latinLnBrk="0" hangingPunct="1">
              <a:lnSpc>
                <a:spcPts val="4000"/>
              </a:lnSpc>
              <a:spcBef>
                <a:spcPct val="0"/>
              </a:spcBef>
              <a:buNone/>
              <a:defRPr lang="en-US" sz="4400" b="0" kern="1200" cap="all" baseline="0" dirty="0">
                <a:gradFill>
                  <a:gsLst>
                    <a:gs pos="34000">
                      <a:srgbClr val="F6B104">
                        <a:lumMod val="60000"/>
                        <a:lumOff val="40000"/>
                      </a:srgbClr>
                    </a:gs>
                    <a:gs pos="100000">
                      <a:srgbClr val="F6B104"/>
                    </a:gs>
                  </a:gsLst>
                  <a:lin ang="2700000" scaled="1"/>
                </a:gradFill>
                <a:effectLst>
                  <a:outerShdw blurRad="38100" dist="38100" dir="2700000" algn="tl">
                    <a:srgbClr val="000000">
                      <a:alpha val="43137"/>
                    </a:srgbClr>
                  </a:outerShdw>
                </a:effectLst>
                <a:latin typeface="Lato Black" panose="020F0502020204030203" pitchFamily="34" charset="0"/>
                <a:ea typeface="+mj-ea"/>
                <a:cs typeface="Lato Black" panose="020F0502020204030203" pitchFamily="34" charset="0"/>
              </a:defRPr>
            </a:lvl1pPr>
          </a:lstStyle>
          <a:p>
            <a:r>
              <a:rPr lang="en-US"/>
              <a:t>Click to edit Master title style</a:t>
            </a:r>
          </a:p>
        </p:txBody>
      </p:sp>
      <p:sp>
        <p:nvSpPr>
          <p:cNvPr id="3" name="Text Placeholder 5">
            <a:extLst>
              <a:ext uri="{FF2B5EF4-FFF2-40B4-BE49-F238E27FC236}">
                <a16:creationId xmlns:a16="http://schemas.microsoft.com/office/drawing/2014/main" id="{29F18BA2-2972-AA07-DF3B-1820525FB12C}"/>
              </a:ext>
            </a:extLst>
          </p:cNvPr>
          <p:cNvSpPr>
            <a:spLocks noGrp="1"/>
          </p:cNvSpPr>
          <p:nvPr>
            <p:ph type="body" sz="quarter" idx="12"/>
          </p:nvPr>
        </p:nvSpPr>
        <p:spPr>
          <a:xfrm>
            <a:off x="2577674" y="7034231"/>
            <a:ext cx="1701984" cy="928688"/>
          </a:xfrm>
          <a:prstGeom prst="rect">
            <a:avLst/>
          </a:prstGeom>
        </p:spPr>
        <p:txBody>
          <a:bodyPr lIns="0" tIns="0" rIns="0" bIns="0"/>
          <a:lstStyle>
            <a:lvl1pPr marL="169863" indent="-169863">
              <a:buClr>
                <a:schemeClr val="accent1"/>
              </a:buClr>
              <a:buFont typeface="Wingdings" panose="05000000000000000000" pitchFamily="2" charset="2"/>
              <a:buChar char="§"/>
              <a:defRPr sz="1800">
                <a:solidFill>
                  <a:schemeClr val="bg1"/>
                </a:solidFill>
                <a:latin typeface="+mj-lt"/>
              </a:defRPr>
            </a:lvl1pPr>
          </a:lstStyle>
          <a:p>
            <a:pPr lvl="0"/>
            <a:r>
              <a:rPr lang="en-US"/>
              <a:t>Click to edit Master text styles</a:t>
            </a:r>
          </a:p>
        </p:txBody>
      </p:sp>
      <p:sp>
        <p:nvSpPr>
          <p:cNvPr id="4" name="Text Placeholder 5">
            <a:extLst>
              <a:ext uri="{FF2B5EF4-FFF2-40B4-BE49-F238E27FC236}">
                <a16:creationId xmlns:a16="http://schemas.microsoft.com/office/drawing/2014/main" id="{D6191CD1-FA02-93EA-EAC5-8F989FF5A1B3}"/>
              </a:ext>
            </a:extLst>
          </p:cNvPr>
          <p:cNvSpPr>
            <a:spLocks noGrp="1"/>
          </p:cNvSpPr>
          <p:nvPr>
            <p:ph type="body" sz="quarter" idx="13"/>
          </p:nvPr>
        </p:nvSpPr>
        <p:spPr>
          <a:xfrm>
            <a:off x="2480155" y="1534116"/>
            <a:ext cx="2020887" cy="928688"/>
          </a:xfrm>
          <a:prstGeom prst="rect">
            <a:avLst/>
          </a:prstGeom>
        </p:spPr>
        <p:txBody>
          <a:bodyPr lIns="0" tIns="0" rIns="0" bIns="0"/>
          <a:lstStyle>
            <a:lvl1pPr marL="169863" indent="-169863">
              <a:buClr>
                <a:schemeClr val="accent1"/>
              </a:buClr>
              <a:buFont typeface="Wingdings" panose="05000000000000000000" pitchFamily="2" charset="2"/>
              <a:buChar char="§"/>
              <a:defRPr sz="1800">
                <a:solidFill>
                  <a:schemeClr val="tx1">
                    <a:lumMod val="65000"/>
                    <a:lumOff val="35000"/>
                  </a:schemeClr>
                </a:solidFill>
                <a:latin typeface="+mj-lt"/>
              </a:defRPr>
            </a:lvl1pPr>
          </a:lstStyle>
          <a:p>
            <a:pPr lvl="0"/>
            <a:r>
              <a:rPr lang="en-US"/>
              <a:t>Click to edit Master text styles</a:t>
            </a:r>
          </a:p>
        </p:txBody>
      </p:sp>
    </p:spTree>
    <p:extLst>
      <p:ext uri="{BB962C8B-B14F-4D97-AF65-F5344CB8AC3E}">
        <p14:creationId xmlns:p14="http://schemas.microsoft.com/office/powerpoint/2010/main" val="3900141937"/>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2024 Feature Page">
    <p:spTree>
      <p:nvGrpSpPr>
        <p:cNvPr id="1" name=""/>
        <p:cNvGrpSpPr/>
        <p:nvPr/>
      </p:nvGrpSpPr>
      <p:grpSpPr>
        <a:xfrm>
          <a:off x="0" y="0"/>
          <a:ext cx="0" cy="0"/>
          <a:chOff x="0" y="0"/>
          <a:chExt cx="0" cy="0"/>
        </a:xfrm>
      </p:grpSpPr>
      <p:sp>
        <p:nvSpPr>
          <p:cNvPr id="4" name="Picture Placeholder 6"/>
          <p:cNvSpPr>
            <a:spLocks noGrp="1"/>
          </p:cNvSpPr>
          <p:nvPr>
            <p:ph type="pic" sz="quarter" idx="10"/>
          </p:nvPr>
        </p:nvSpPr>
        <p:spPr>
          <a:xfrm>
            <a:off x="0" y="0"/>
            <a:ext cx="6858000" cy="2011680"/>
          </a:xfrm>
          <a:prstGeom prst="rect">
            <a:avLst/>
          </a:prstGeom>
          <a:noFill/>
        </p:spPr>
        <p:txBody>
          <a:bodyPr wrap="square">
            <a:noAutofit/>
          </a:bodyPr>
          <a:lstStyle>
            <a:lvl1pPr marL="0" indent="0">
              <a:buNone/>
              <a:defRPr sz="2400"/>
            </a:lvl1pPr>
          </a:lstStyle>
          <a:p>
            <a:endParaRPr lang="id-ID"/>
          </a:p>
        </p:txBody>
      </p:sp>
      <p:sp>
        <p:nvSpPr>
          <p:cNvPr id="3" name="FooterRectangle">
            <a:extLst>
              <a:ext uri="{FF2B5EF4-FFF2-40B4-BE49-F238E27FC236}">
                <a16:creationId xmlns:a16="http://schemas.microsoft.com/office/drawing/2014/main" id="{83F1EA65-20CE-85E8-83AC-2E056616693B}"/>
              </a:ext>
            </a:extLst>
          </p:cNvPr>
          <p:cNvSpPr>
            <a:spLocks/>
          </p:cNvSpPr>
          <p:nvPr userDrawn="1"/>
        </p:nvSpPr>
        <p:spPr>
          <a:xfrm>
            <a:off x="0" y="6720840"/>
            <a:ext cx="6857999" cy="1828800"/>
          </a:xfrm>
          <a:prstGeom prst="rect">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Text Placeholder">
            <a:extLst>
              <a:ext uri="{FF2B5EF4-FFF2-40B4-BE49-F238E27FC236}">
                <a16:creationId xmlns:a16="http://schemas.microsoft.com/office/drawing/2014/main" id="{459A138E-F152-3647-E9D6-8DBDCD1F2785}"/>
              </a:ext>
            </a:extLst>
          </p:cNvPr>
          <p:cNvSpPr>
            <a:spLocks noGrp="1"/>
          </p:cNvSpPr>
          <p:nvPr>
            <p:ph type="body" sz="quarter" idx="14"/>
          </p:nvPr>
        </p:nvSpPr>
        <p:spPr>
          <a:xfrm>
            <a:off x="457199" y="7378700"/>
            <a:ext cx="2341563" cy="1063436"/>
          </a:xfrm>
          <a:prstGeom prst="rect">
            <a:avLst/>
          </a:prstGeom>
        </p:spPr>
        <p:txBody>
          <a:bodyPr lIns="0" rIns="0"/>
          <a:lstStyle>
            <a:lvl1pPr marL="0" indent="0">
              <a:lnSpc>
                <a:spcPct val="110000"/>
              </a:lnSpc>
              <a:spcBef>
                <a:spcPts val="0"/>
              </a:spcBef>
              <a:buNone/>
              <a:defRPr lang="en-US" sz="105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457200" indent="0">
              <a:buNone/>
              <a:defRPr lang="en-US" sz="100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914400" indent="0">
              <a:buNone/>
              <a:defRPr lang="en-US" sz="100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1371600" indent="0">
              <a:buNone/>
              <a:defRPr lang="en-US" sz="100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1828800" indent="0">
              <a:buNone/>
              <a:defRPr lang="en-US" sz="1000" i="1" kern="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stStyle>
          <a:p>
            <a:pPr lvl="0"/>
            <a:r>
              <a:rPr lang="en-US"/>
              <a:t>Click to edit Master text styles</a:t>
            </a:r>
          </a:p>
        </p:txBody>
      </p:sp>
      <p:sp>
        <p:nvSpPr>
          <p:cNvPr id="6" name="FooterTitle Placeholder">
            <a:extLst>
              <a:ext uri="{FF2B5EF4-FFF2-40B4-BE49-F238E27FC236}">
                <a16:creationId xmlns:a16="http://schemas.microsoft.com/office/drawing/2014/main" id="{E2A27FA0-9CA5-E6C0-81FE-9B8A38B09F9B}"/>
              </a:ext>
            </a:extLst>
          </p:cNvPr>
          <p:cNvSpPr>
            <a:spLocks noGrp="1"/>
          </p:cNvSpPr>
          <p:nvPr>
            <p:ph type="body" sz="quarter" idx="13"/>
          </p:nvPr>
        </p:nvSpPr>
        <p:spPr>
          <a:xfrm>
            <a:off x="457201" y="6897355"/>
            <a:ext cx="2341562" cy="392446"/>
          </a:xfrm>
          <a:prstGeom prst="rect">
            <a:avLst/>
          </a:prstGeom>
        </p:spPr>
        <p:txBody>
          <a:bodyPr lIns="0" rIns="0"/>
          <a:lstStyle>
            <a:lvl1pPr marL="0" indent="0">
              <a:lnSpc>
                <a:spcPct val="110000"/>
              </a:lnSpc>
              <a:spcBef>
                <a:spcPts val="0"/>
              </a:spcBef>
              <a:buNone/>
              <a:defRPr lang="en-US" sz="1100" kern="1200" cap="all" spc="300" baseline="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0" indent="457200">
              <a:buNone/>
              <a:defRPr lang="en-US" sz="100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stStyle>
          <a:p>
            <a:pPr lvl="0"/>
            <a:r>
              <a:rPr lang="en-US"/>
              <a:t>Click to edit Master text styles</a:t>
            </a:r>
          </a:p>
        </p:txBody>
      </p:sp>
      <p:sp>
        <p:nvSpPr>
          <p:cNvPr id="11" name="Picture Placeholder 10">
            <a:extLst>
              <a:ext uri="{FF2B5EF4-FFF2-40B4-BE49-F238E27FC236}">
                <a16:creationId xmlns:a16="http://schemas.microsoft.com/office/drawing/2014/main" id="{6EAB2A7A-5DC3-BC72-AAB3-DA2A2492503B}"/>
              </a:ext>
            </a:extLst>
          </p:cNvPr>
          <p:cNvSpPr>
            <a:spLocks noGrp="1"/>
          </p:cNvSpPr>
          <p:nvPr>
            <p:ph type="pic" sz="quarter" idx="17"/>
          </p:nvPr>
        </p:nvSpPr>
        <p:spPr>
          <a:xfrm>
            <a:off x="3429000" y="6721475"/>
            <a:ext cx="3429000" cy="1828800"/>
          </a:xfrm>
          <a:prstGeom prst="rect">
            <a:avLst/>
          </a:prstGeom>
          <a:ln>
            <a:noFill/>
          </a:ln>
        </p:spPr>
        <p:txBody>
          <a:bodyPr/>
          <a:lstStyle/>
          <a:p>
            <a:endParaRPr lang="en-US"/>
          </a:p>
        </p:txBody>
      </p:sp>
      <p:sp>
        <p:nvSpPr>
          <p:cNvPr id="7" name="Text Placeholder 8">
            <a:extLst>
              <a:ext uri="{FF2B5EF4-FFF2-40B4-BE49-F238E27FC236}">
                <a16:creationId xmlns:a16="http://schemas.microsoft.com/office/drawing/2014/main" id="{AEAC8103-D1E3-4B57-8CE3-AA02AEA0465E}"/>
              </a:ext>
            </a:extLst>
          </p:cNvPr>
          <p:cNvSpPr>
            <a:spLocks noGrp="1"/>
          </p:cNvSpPr>
          <p:nvPr>
            <p:ph type="body" sz="quarter" idx="15"/>
          </p:nvPr>
        </p:nvSpPr>
        <p:spPr>
          <a:xfrm>
            <a:off x="0" y="2221992"/>
            <a:ext cx="2286000" cy="1149350"/>
          </a:xfrm>
          <a:prstGeom prst="rect">
            <a:avLst/>
          </a:prstGeom>
        </p:spPr>
        <p:txBody>
          <a:bodyPr lIns="0" tIns="182880" rIns="182880"/>
          <a:lstStyle>
            <a:lvl1pPr marL="0" indent="0" algn="r">
              <a:lnSpc>
                <a:spcPct val="100000"/>
              </a:lnSpc>
              <a:spcBef>
                <a:spcPts val="0"/>
              </a:spcBef>
              <a:buNone/>
              <a:defRPr lang="en-US" sz="1800" kern="1200" cap="all" dirty="0">
                <a:solidFill>
                  <a:schemeClr val="tx1">
                    <a:lumMod val="65000"/>
                    <a:lumOff val="35000"/>
                  </a:schemeClr>
                </a:solidFill>
                <a:latin typeface="Roboto Condensed" panose="02000000000000000000" pitchFamily="2" charset="0"/>
                <a:ea typeface="Roboto Condensed" panose="02000000000000000000" pitchFamily="2" charset="0"/>
                <a:cs typeface="+mn-cs"/>
              </a:defRPr>
            </a:lvl1pPr>
            <a:lvl2pPr marL="342900" indent="0">
              <a:buNone/>
              <a:defRPr sz="1600"/>
            </a:lvl2pPr>
            <a:lvl3pPr marL="685800" indent="0">
              <a:buNone/>
              <a:defRPr sz="1600"/>
            </a:lvl3pPr>
            <a:lvl4pPr marL="1028700" indent="0">
              <a:buNone/>
              <a:defRPr sz="1600"/>
            </a:lvl4pPr>
            <a:lvl5pPr marL="1371600" indent="0">
              <a:buNone/>
              <a:defRPr sz="1600"/>
            </a:lvl5pPr>
          </a:lstStyle>
          <a:p>
            <a:pPr lvl="0"/>
            <a:r>
              <a:rPr lang="en-US"/>
              <a:t>Click to edit Master text styles</a:t>
            </a:r>
          </a:p>
        </p:txBody>
      </p:sp>
      <p:sp>
        <p:nvSpPr>
          <p:cNvPr id="2" name="Title 1">
            <a:extLst>
              <a:ext uri="{FF2B5EF4-FFF2-40B4-BE49-F238E27FC236}">
                <a16:creationId xmlns:a16="http://schemas.microsoft.com/office/drawing/2014/main" id="{02D3A090-46B4-E712-D0BA-D894EFAE947A}"/>
              </a:ext>
            </a:extLst>
          </p:cNvPr>
          <p:cNvSpPr>
            <a:spLocks noGrp="1"/>
          </p:cNvSpPr>
          <p:nvPr>
            <p:ph type="title"/>
          </p:nvPr>
        </p:nvSpPr>
        <p:spPr>
          <a:xfrm>
            <a:off x="457200" y="1600201"/>
            <a:ext cx="5787655" cy="411480"/>
          </a:xfrm>
          <a:prstGeom prst="rect">
            <a:avLst/>
          </a:prstGeom>
        </p:spPr>
        <p:txBody>
          <a:bodyPr lIns="0" tIns="0" rIns="0" bIns="0"/>
          <a:lstStyle>
            <a:lvl1pPr>
              <a:defRPr sz="2400" cap="all" baseline="0">
                <a:gradFill>
                  <a:gsLst>
                    <a:gs pos="34000">
                      <a:srgbClr val="F6B104">
                        <a:lumMod val="60000"/>
                        <a:lumOff val="40000"/>
                      </a:srgbClr>
                    </a:gs>
                    <a:gs pos="100000">
                      <a:srgbClr val="F6B104"/>
                    </a:gs>
                  </a:gsLst>
                  <a:lin ang="2700000" scaled="1"/>
                </a:gradFill>
                <a:effectLst>
                  <a:outerShdw blurRad="38100" dist="38100" dir="2700000" algn="tl">
                    <a:srgbClr val="000000">
                      <a:alpha val="43137"/>
                    </a:srgbClr>
                  </a:outerShdw>
                </a:effectLst>
              </a:defRPr>
            </a:lvl1pPr>
          </a:lstStyle>
          <a:p>
            <a:r>
              <a:rPr lang="en-US"/>
              <a:t>Click to edit Master title style</a:t>
            </a:r>
          </a:p>
        </p:txBody>
      </p:sp>
      <p:cxnSp>
        <p:nvCxnSpPr>
          <p:cNvPr id="9" name="Straight Connector 2">
            <a:extLst>
              <a:ext uri="{FF2B5EF4-FFF2-40B4-BE49-F238E27FC236}">
                <a16:creationId xmlns:a16="http://schemas.microsoft.com/office/drawing/2014/main" id="{B69FF67D-50F4-D673-A828-186402341679}"/>
              </a:ext>
            </a:extLst>
          </p:cNvPr>
          <p:cNvCxnSpPr>
            <a:cxnSpLocks/>
          </p:cNvCxnSpPr>
          <p:nvPr userDrawn="1"/>
        </p:nvCxnSpPr>
        <p:spPr>
          <a:xfrm flipV="1">
            <a:off x="2286738" y="2249933"/>
            <a:ext cx="0" cy="1196957"/>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8" name="Text Placeholder 7">
            <a:extLst>
              <a:ext uri="{FF2B5EF4-FFF2-40B4-BE49-F238E27FC236}">
                <a16:creationId xmlns:a16="http://schemas.microsoft.com/office/drawing/2014/main" id="{7DDFB1B1-9DA0-58DB-A137-F8F2689B1837}"/>
              </a:ext>
            </a:extLst>
          </p:cNvPr>
          <p:cNvSpPr>
            <a:spLocks noGrp="1"/>
          </p:cNvSpPr>
          <p:nvPr>
            <p:ph type="body" sz="quarter" idx="16"/>
          </p:nvPr>
        </p:nvSpPr>
        <p:spPr>
          <a:xfrm>
            <a:off x="2468880" y="2194561"/>
            <a:ext cx="3931920" cy="4371340"/>
          </a:xfrm>
          <a:prstGeom prst="rect">
            <a:avLst/>
          </a:prstGeom>
          <a:solidFill>
            <a:schemeClr val="bg1"/>
          </a:solidFill>
        </p:spPr>
        <p:txBody>
          <a:bodyPr lIns="0" tIns="0" rIns="0" bIns="0"/>
          <a:lstStyle>
            <a:lvl1pPr marL="0" indent="0">
              <a:lnSpc>
                <a:spcPct val="110000"/>
              </a:lnSpc>
              <a:spcAft>
                <a:spcPts val="600"/>
              </a:spcAft>
              <a:buNone/>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nSpc>
                <a:spcPct val="110000"/>
              </a:lnSpc>
              <a:spcAft>
                <a:spcPts val="600"/>
              </a:spcAft>
              <a:buClr>
                <a:schemeClr val="accent1"/>
              </a:buClr>
              <a:buFont typeface="Wingdings" panose="05000000000000000000" pitchFamily="2" charset="2"/>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nSpc>
                <a:spcPct val="110000"/>
              </a:lnSpc>
              <a:spcAft>
                <a:spcPts val="600"/>
              </a:spcAft>
              <a:buClr>
                <a:schemeClr val="accent1"/>
              </a:buClr>
              <a:buFont typeface="Arial" panose="020B0604020202020204" pitchFamily="34" charset="0"/>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nSpc>
                <a:spcPct val="110000"/>
              </a:lnSpc>
              <a:spcAft>
                <a:spcPts val="600"/>
              </a:spcAft>
              <a:buClr>
                <a:schemeClr val="accent1"/>
              </a:buCl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nSpc>
                <a:spcPct val="110000"/>
              </a:lnSpc>
              <a:spcAft>
                <a:spcPts val="600"/>
              </a:spcAft>
              <a:buClr>
                <a:schemeClr val="accent1"/>
              </a:buClr>
              <a:buFont typeface="Arial" panose="020B0604020202020204" pitchFamily="34" charset="0"/>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1714994"/>
      </p:ext>
    </p:extLst>
  </p:cSld>
  <p:clrMapOvr>
    <a:masterClrMapping/>
  </p:clrMapOvr>
  <p:extLst>
    <p:ext uri="{DCECCB84-F9BA-43D5-87BE-67443E8EF086}">
      <p15:sldGuideLst xmlns:p15="http://schemas.microsoft.com/office/powerpoint/2012/main">
        <p15:guide id="1" pos="156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024 Feature Sidebar">
    <p:spTree>
      <p:nvGrpSpPr>
        <p:cNvPr id="1" name=""/>
        <p:cNvGrpSpPr/>
        <p:nvPr/>
      </p:nvGrpSpPr>
      <p:grpSpPr>
        <a:xfrm>
          <a:off x="0" y="0"/>
          <a:ext cx="0" cy="0"/>
          <a:chOff x="0" y="0"/>
          <a:chExt cx="0" cy="0"/>
        </a:xfrm>
      </p:grpSpPr>
      <p:sp>
        <p:nvSpPr>
          <p:cNvPr id="4" name="Picture Placeholder 6"/>
          <p:cNvSpPr>
            <a:spLocks noGrp="1"/>
          </p:cNvSpPr>
          <p:nvPr>
            <p:ph type="pic" sz="quarter" idx="10"/>
          </p:nvPr>
        </p:nvSpPr>
        <p:spPr>
          <a:xfrm>
            <a:off x="0" y="0"/>
            <a:ext cx="6858000" cy="2011680"/>
          </a:xfrm>
          <a:prstGeom prst="rect">
            <a:avLst/>
          </a:prstGeom>
          <a:noFill/>
        </p:spPr>
        <p:txBody>
          <a:bodyPr wrap="square">
            <a:noAutofit/>
          </a:bodyPr>
          <a:lstStyle>
            <a:lvl1pPr marL="0" indent="0">
              <a:buNone/>
              <a:defRPr sz="2400"/>
            </a:lvl1pPr>
          </a:lstStyle>
          <a:p>
            <a:endParaRPr lang="id-ID"/>
          </a:p>
        </p:txBody>
      </p:sp>
      <p:sp>
        <p:nvSpPr>
          <p:cNvPr id="3" name="FooterRectangle">
            <a:extLst>
              <a:ext uri="{FF2B5EF4-FFF2-40B4-BE49-F238E27FC236}">
                <a16:creationId xmlns:a16="http://schemas.microsoft.com/office/drawing/2014/main" id="{83F1EA65-20CE-85E8-83AC-2E056616693B}"/>
              </a:ext>
            </a:extLst>
          </p:cNvPr>
          <p:cNvSpPr>
            <a:spLocks/>
          </p:cNvSpPr>
          <p:nvPr userDrawn="1"/>
        </p:nvSpPr>
        <p:spPr>
          <a:xfrm>
            <a:off x="0" y="6026150"/>
            <a:ext cx="2285971" cy="2523490"/>
          </a:xfrm>
          <a:prstGeom prst="rect">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Text Placeholder">
            <a:extLst>
              <a:ext uri="{FF2B5EF4-FFF2-40B4-BE49-F238E27FC236}">
                <a16:creationId xmlns:a16="http://schemas.microsoft.com/office/drawing/2014/main" id="{459A138E-F152-3647-E9D6-8DBDCD1F2785}"/>
              </a:ext>
            </a:extLst>
          </p:cNvPr>
          <p:cNvSpPr>
            <a:spLocks noGrp="1"/>
          </p:cNvSpPr>
          <p:nvPr>
            <p:ph type="body" sz="quarter" idx="14"/>
          </p:nvPr>
        </p:nvSpPr>
        <p:spPr>
          <a:xfrm>
            <a:off x="182880" y="6800626"/>
            <a:ext cx="1918970" cy="1174974"/>
          </a:xfrm>
          <a:prstGeom prst="rect">
            <a:avLst/>
          </a:prstGeom>
        </p:spPr>
        <p:txBody>
          <a:bodyPr lIns="0" rIns="0"/>
          <a:lstStyle>
            <a:lvl1pPr marL="0" indent="0">
              <a:lnSpc>
                <a:spcPct val="110000"/>
              </a:lnSpc>
              <a:spcBef>
                <a:spcPts val="0"/>
              </a:spcBef>
              <a:buNone/>
              <a:defRPr lang="en-US" sz="110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457200" indent="0">
              <a:buNone/>
              <a:defRPr lang="en-US" sz="100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914400" indent="0">
              <a:buNone/>
              <a:defRPr lang="en-US" sz="100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1371600" indent="0">
              <a:buNone/>
              <a:defRPr lang="en-US" sz="100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1828800" indent="0">
              <a:buNone/>
              <a:defRPr lang="en-US" sz="1000" i="1" kern="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stStyle>
          <a:p>
            <a:pPr lvl="0"/>
            <a:r>
              <a:rPr lang="en-US"/>
              <a:t>Click to edit Master text styles</a:t>
            </a:r>
          </a:p>
        </p:txBody>
      </p:sp>
      <p:sp>
        <p:nvSpPr>
          <p:cNvPr id="6" name="FooterTitle Placeholder">
            <a:extLst>
              <a:ext uri="{FF2B5EF4-FFF2-40B4-BE49-F238E27FC236}">
                <a16:creationId xmlns:a16="http://schemas.microsoft.com/office/drawing/2014/main" id="{E2A27FA0-9CA5-E6C0-81FE-9B8A38B09F9B}"/>
              </a:ext>
            </a:extLst>
          </p:cNvPr>
          <p:cNvSpPr>
            <a:spLocks noGrp="1"/>
          </p:cNvSpPr>
          <p:nvPr>
            <p:ph type="body" sz="quarter" idx="13"/>
          </p:nvPr>
        </p:nvSpPr>
        <p:spPr>
          <a:xfrm>
            <a:off x="182880" y="6319281"/>
            <a:ext cx="1918970" cy="433608"/>
          </a:xfrm>
          <a:prstGeom prst="rect">
            <a:avLst/>
          </a:prstGeom>
        </p:spPr>
        <p:txBody>
          <a:bodyPr lIns="0" rIns="0"/>
          <a:lstStyle>
            <a:lvl1pPr marL="0" indent="0">
              <a:lnSpc>
                <a:spcPct val="110000"/>
              </a:lnSpc>
              <a:spcBef>
                <a:spcPts val="0"/>
              </a:spcBef>
              <a:buNone/>
              <a:defRPr lang="en-US" sz="1100" kern="1200" cap="all" spc="300" baseline="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0" indent="457200">
              <a:buNone/>
              <a:defRPr lang="en-US" sz="100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stStyle>
          <a:p>
            <a:pPr lvl="0"/>
            <a:r>
              <a:rPr lang="en-US"/>
              <a:t>Click to edit Master text styles</a:t>
            </a:r>
          </a:p>
        </p:txBody>
      </p:sp>
      <p:sp>
        <p:nvSpPr>
          <p:cNvPr id="11" name="Picture Placeholder 10">
            <a:extLst>
              <a:ext uri="{FF2B5EF4-FFF2-40B4-BE49-F238E27FC236}">
                <a16:creationId xmlns:a16="http://schemas.microsoft.com/office/drawing/2014/main" id="{6EAB2A7A-5DC3-BC72-AAB3-DA2A2492503B}"/>
              </a:ext>
            </a:extLst>
          </p:cNvPr>
          <p:cNvSpPr>
            <a:spLocks noGrp="1"/>
          </p:cNvSpPr>
          <p:nvPr>
            <p:ph type="pic" sz="quarter" idx="17"/>
          </p:nvPr>
        </p:nvSpPr>
        <p:spPr>
          <a:xfrm>
            <a:off x="-1" y="3798556"/>
            <a:ext cx="2285972" cy="2227594"/>
          </a:xfrm>
          <a:prstGeom prst="rect">
            <a:avLst/>
          </a:prstGeom>
          <a:ln>
            <a:noFill/>
          </a:ln>
        </p:spPr>
        <p:txBody>
          <a:bodyPr/>
          <a:lstStyle/>
          <a:p>
            <a:endParaRPr lang="en-US"/>
          </a:p>
        </p:txBody>
      </p:sp>
      <p:sp>
        <p:nvSpPr>
          <p:cNvPr id="7" name="Text Placeholder 8">
            <a:extLst>
              <a:ext uri="{FF2B5EF4-FFF2-40B4-BE49-F238E27FC236}">
                <a16:creationId xmlns:a16="http://schemas.microsoft.com/office/drawing/2014/main" id="{AEAC8103-D1E3-4B57-8CE3-AA02AEA0465E}"/>
              </a:ext>
            </a:extLst>
          </p:cNvPr>
          <p:cNvSpPr>
            <a:spLocks noGrp="1"/>
          </p:cNvSpPr>
          <p:nvPr>
            <p:ph type="body" sz="quarter" idx="15"/>
          </p:nvPr>
        </p:nvSpPr>
        <p:spPr>
          <a:xfrm>
            <a:off x="0" y="2221992"/>
            <a:ext cx="2286000" cy="1149350"/>
          </a:xfrm>
          <a:prstGeom prst="rect">
            <a:avLst/>
          </a:prstGeom>
        </p:spPr>
        <p:txBody>
          <a:bodyPr lIns="0" tIns="182880" rIns="182880"/>
          <a:lstStyle>
            <a:lvl1pPr marL="0" indent="0" algn="r">
              <a:lnSpc>
                <a:spcPct val="100000"/>
              </a:lnSpc>
              <a:spcBef>
                <a:spcPts val="0"/>
              </a:spcBef>
              <a:buNone/>
              <a:defRPr lang="en-US" sz="1800" kern="1200" cap="all" dirty="0">
                <a:solidFill>
                  <a:schemeClr val="tx1">
                    <a:lumMod val="65000"/>
                    <a:lumOff val="35000"/>
                  </a:schemeClr>
                </a:solidFill>
                <a:latin typeface="Roboto Condensed" panose="02000000000000000000" pitchFamily="2" charset="0"/>
                <a:ea typeface="Roboto Condensed" panose="02000000000000000000" pitchFamily="2" charset="0"/>
                <a:cs typeface="+mn-cs"/>
              </a:defRPr>
            </a:lvl1pPr>
            <a:lvl2pPr marL="342900" indent="0">
              <a:buNone/>
              <a:defRPr sz="1600"/>
            </a:lvl2pPr>
            <a:lvl3pPr marL="685800" indent="0">
              <a:buNone/>
              <a:defRPr sz="1600"/>
            </a:lvl3pPr>
            <a:lvl4pPr marL="1028700" indent="0">
              <a:buNone/>
              <a:defRPr sz="1600"/>
            </a:lvl4pPr>
            <a:lvl5pPr marL="1371600" indent="0">
              <a:buNone/>
              <a:defRPr sz="1600"/>
            </a:lvl5pPr>
          </a:lstStyle>
          <a:p>
            <a:pPr lvl="0"/>
            <a:r>
              <a:rPr lang="en-US"/>
              <a:t>Click to edit Master text styles</a:t>
            </a:r>
          </a:p>
        </p:txBody>
      </p:sp>
      <p:sp>
        <p:nvSpPr>
          <p:cNvPr id="8" name="Text Placeholder 7">
            <a:extLst>
              <a:ext uri="{FF2B5EF4-FFF2-40B4-BE49-F238E27FC236}">
                <a16:creationId xmlns:a16="http://schemas.microsoft.com/office/drawing/2014/main" id="{7DDFB1B1-9DA0-58DB-A137-F8F2689B1837}"/>
              </a:ext>
            </a:extLst>
          </p:cNvPr>
          <p:cNvSpPr>
            <a:spLocks noGrp="1"/>
          </p:cNvSpPr>
          <p:nvPr>
            <p:ph type="body" sz="quarter" idx="16"/>
          </p:nvPr>
        </p:nvSpPr>
        <p:spPr>
          <a:xfrm>
            <a:off x="2468880" y="2194561"/>
            <a:ext cx="3931920" cy="4371340"/>
          </a:xfrm>
          <a:prstGeom prst="rect">
            <a:avLst/>
          </a:prstGeom>
          <a:solidFill>
            <a:schemeClr val="bg1"/>
          </a:solidFill>
        </p:spPr>
        <p:txBody>
          <a:bodyPr lIns="0" tIns="0" rIns="0" bIns="0"/>
          <a:lstStyle>
            <a:lvl1pPr marL="0" indent="0">
              <a:lnSpc>
                <a:spcPct val="110000"/>
              </a:lnSpc>
              <a:spcAft>
                <a:spcPts val="600"/>
              </a:spcAft>
              <a:buNone/>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nSpc>
                <a:spcPct val="110000"/>
              </a:lnSpc>
              <a:spcAft>
                <a:spcPts val="600"/>
              </a:spcAft>
              <a:buClr>
                <a:schemeClr val="accent1"/>
              </a:buClr>
              <a:buFont typeface="Wingdings" panose="05000000000000000000" pitchFamily="2" charset="2"/>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nSpc>
                <a:spcPct val="110000"/>
              </a:lnSpc>
              <a:spcAft>
                <a:spcPts val="600"/>
              </a:spcAft>
              <a:buClr>
                <a:schemeClr val="accent1"/>
              </a:buClr>
              <a:buFont typeface="Arial" panose="020B0604020202020204" pitchFamily="34" charset="0"/>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nSpc>
                <a:spcPct val="110000"/>
              </a:lnSpc>
              <a:spcAft>
                <a:spcPts val="600"/>
              </a:spcAft>
              <a:buClr>
                <a:schemeClr val="accent1"/>
              </a:buCl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nSpc>
                <a:spcPct val="110000"/>
              </a:lnSpc>
              <a:spcAft>
                <a:spcPts val="600"/>
              </a:spcAft>
              <a:buClr>
                <a:schemeClr val="accent1"/>
              </a:buClr>
              <a:buFont typeface="Arial" panose="020B0604020202020204" pitchFamily="34" charset="0"/>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02D3A090-46B4-E712-D0BA-D894EFAE947A}"/>
              </a:ext>
            </a:extLst>
          </p:cNvPr>
          <p:cNvSpPr>
            <a:spLocks noGrp="1"/>
          </p:cNvSpPr>
          <p:nvPr>
            <p:ph type="title"/>
          </p:nvPr>
        </p:nvSpPr>
        <p:spPr>
          <a:xfrm>
            <a:off x="457200" y="1600201"/>
            <a:ext cx="5787655" cy="411480"/>
          </a:xfrm>
          <a:prstGeom prst="rect">
            <a:avLst/>
          </a:prstGeom>
        </p:spPr>
        <p:txBody>
          <a:bodyPr lIns="0" tIns="0" rIns="0" bIns="0"/>
          <a:lstStyle>
            <a:lvl1pPr>
              <a:defRPr sz="2400" cap="all" baseline="0">
                <a:gradFill>
                  <a:gsLst>
                    <a:gs pos="34000">
                      <a:srgbClr val="F6B104">
                        <a:lumMod val="60000"/>
                        <a:lumOff val="40000"/>
                      </a:srgbClr>
                    </a:gs>
                    <a:gs pos="100000">
                      <a:srgbClr val="F6B104"/>
                    </a:gs>
                  </a:gsLst>
                  <a:lin ang="2700000" scaled="1"/>
                </a:gradFill>
                <a:effectLst>
                  <a:outerShdw blurRad="38100" dist="38100" dir="2700000" algn="tl">
                    <a:srgbClr val="000000">
                      <a:alpha val="43137"/>
                    </a:srgbClr>
                  </a:outerShdw>
                </a:effectLst>
              </a:defRPr>
            </a:lvl1pPr>
          </a:lstStyle>
          <a:p>
            <a:r>
              <a:rPr lang="en-US"/>
              <a:t>Click to edit Master title style</a:t>
            </a:r>
          </a:p>
        </p:txBody>
      </p:sp>
      <p:cxnSp>
        <p:nvCxnSpPr>
          <p:cNvPr id="9" name="Straight Connector 2">
            <a:extLst>
              <a:ext uri="{FF2B5EF4-FFF2-40B4-BE49-F238E27FC236}">
                <a16:creationId xmlns:a16="http://schemas.microsoft.com/office/drawing/2014/main" id="{B69FF67D-50F4-D673-A828-186402341679}"/>
              </a:ext>
            </a:extLst>
          </p:cNvPr>
          <p:cNvCxnSpPr>
            <a:cxnSpLocks/>
          </p:cNvCxnSpPr>
          <p:nvPr userDrawn="1"/>
        </p:nvCxnSpPr>
        <p:spPr>
          <a:xfrm flipV="1">
            <a:off x="2286738" y="2249933"/>
            <a:ext cx="0" cy="1196957"/>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22377806"/>
      </p:ext>
    </p:extLst>
  </p:cSld>
  <p:clrMapOvr>
    <a:masterClrMapping/>
  </p:clrMapOvr>
  <p:extLst>
    <p:ext uri="{DCECCB84-F9BA-43D5-87BE-67443E8EF086}">
      <p15:sldGuideLst xmlns:p15="http://schemas.microsoft.com/office/powerpoint/2012/main">
        <p15:guide id="1" pos="156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024 Feature Page Plain">
    <p:spTree>
      <p:nvGrpSpPr>
        <p:cNvPr id="1" name=""/>
        <p:cNvGrpSpPr/>
        <p:nvPr/>
      </p:nvGrpSpPr>
      <p:grpSpPr>
        <a:xfrm>
          <a:off x="0" y="0"/>
          <a:ext cx="0" cy="0"/>
          <a:chOff x="0" y="0"/>
          <a:chExt cx="0" cy="0"/>
        </a:xfrm>
      </p:grpSpPr>
      <p:sp>
        <p:nvSpPr>
          <p:cNvPr id="4" name="Picture Placeholder 6"/>
          <p:cNvSpPr>
            <a:spLocks noGrp="1"/>
          </p:cNvSpPr>
          <p:nvPr>
            <p:ph type="pic" sz="quarter" idx="10"/>
          </p:nvPr>
        </p:nvSpPr>
        <p:spPr>
          <a:xfrm>
            <a:off x="0" y="0"/>
            <a:ext cx="6858000" cy="2011680"/>
          </a:xfrm>
          <a:prstGeom prst="rect">
            <a:avLst/>
          </a:prstGeom>
          <a:noFill/>
        </p:spPr>
        <p:txBody>
          <a:bodyPr wrap="square">
            <a:noAutofit/>
          </a:bodyPr>
          <a:lstStyle>
            <a:lvl1pPr marL="0" indent="0">
              <a:buNone/>
              <a:defRPr sz="2400"/>
            </a:lvl1pPr>
          </a:lstStyle>
          <a:p>
            <a:endParaRPr lang="id-ID"/>
          </a:p>
        </p:txBody>
      </p:sp>
      <p:sp>
        <p:nvSpPr>
          <p:cNvPr id="7" name="Text Placeholder 8">
            <a:extLst>
              <a:ext uri="{FF2B5EF4-FFF2-40B4-BE49-F238E27FC236}">
                <a16:creationId xmlns:a16="http://schemas.microsoft.com/office/drawing/2014/main" id="{AEAC8103-D1E3-4B57-8CE3-AA02AEA0465E}"/>
              </a:ext>
            </a:extLst>
          </p:cNvPr>
          <p:cNvSpPr>
            <a:spLocks noGrp="1"/>
          </p:cNvSpPr>
          <p:nvPr>
            <p:ph type="body" sz="quarter" idx="15"/>
          </p:nvPr>
        </p:nvSpPr>
        <p:spPr>
          <a:xfrm>
            <a:off x="0" y="2221992"/>
            <a:ext cx="2286000" cy="1149350"/>
          </a:xfrm>
          <a:prstGeom prst="rect">
            <a:avLst/>
          </a:prstGeom>
        </p:spPr>
        <p:txBody>
          <a:bodyPr lIns="0" tIns="182880" rIns="182880"/>
          <a:lstStyle>
            <a:lvl1pPr marL="0" indent="0" algn="r">
              <a:lnSpc>
                <a:spcPct val="100000"/>
              </a:lnSpc>
              <a:spcBef>
                <a:spcPts val="0"/>
              </a:spcBef>
              <a:buNone/>
              <a:defRPr lang="en-US" sz="1800" kern="1200" cap="all" dirty="0">
                <a:solidFill>
                  <a:schemeClr val="tx1">
                    <a:lumMod val="65000"/>
                    <a:lumOff val="35000"/>
                  </a:schemeClr>
                </a:solidFill>
                <a:latin typeface="Roboto Condensed" panose="02000000000000000000" pitchFamily="2" charset="0"/>
                <a:ea typeface="Roboto Condensed" panose="02000000000000000000" pitchFamily="2" charset="0"/>
                <a:cs typeface="+mn-cs"/>
              </a:defRPr>
            </a:lvl1pPr>
            <a:lvl2pPr marL="342900" indent="0">
              <a:buNone/>
              <a:defRPr sz="1600"/>
            </a:lvl2pPr>
            <a:lvl3pPr marL="685800" indent="0">
              <a:buNone/>
              <a:defRPr sz="1600"/>
            </a:lvl3pPr>
            <a:lvl4pPr marL="1028700" indent="0">
              <a:buNone/>
              <a:defRPr sz="1600"/>
            </a:lvl4pPr>
            <a:lvl5pPr marL="1371600" indent="0">
              <a:buNone/>
              <a:defRPr sz="1600"/>
            </a:lvl5pPr>
          </a:lstStyle>
          <a:p>
            <a:pPr lvl="0"/>
            <a:r>
              <a:rPr lang="en-US"/>
              <a:t>Click to edit Master text styles</a:t>
            </a:r>
          </a:p>
        </p:txBody>
      </p:sp>
      <p:sp>
        <p:nvSpPr>
          <p:cNvPr id="8" name="Text Placeholder 7">
            <a:extLst>
              <a:ext uri="{FF2B5EF4-FFF2-40B4-BE49-F238E27FC236}">
                <a16:creationId xmlns:a16="http://schemas.microsoft.com/office/drawing/2014/main" id="{7DDFB1B1-9DA0-58DB-A137-F8F2689B1837}"/>
              </a:ext>
            </a:extLst>
          </p:cNvPr>
          <p:cNvSpPr>
            <a:spLocks noGrp="1"/>
          </p:cNvSpPr>
          <p:nvPr>
            <p:ph type="body" sz="quarter" idx="16"/>
          </p:nvPr>
        </p:nvSpPr>
        <p:spPr>
          <a:xfrm>
            <a:off x="2468880" y="2194561"/>
            <a:ext cx="3931920" cy="4371340"/>
          </a:xfrm>
          <a:prstGeom prst="rect">
            <a:avLst/>
          </a:prstGeom>
          <a:solidFill>
            <a:schemeClr val="bg1"/>
          </a:solidFill>
        </p:spPr>
        <p:txBody>
          <a:bodyPr lIns="0" tIns="0" rIns="0" bIns="0"/>
          <a:lstStyle>
            <a:lvl1pPr marL="0" indent="0">
              <a:lnSpc>
                <a:spcPct val="110000"/>
              </a:lnSpc>
              <a:spcAft>
                <a:spcPts val="600"/>
              </a:spcAft>
              <a:buNone/>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nSpc>
                <a:spcPct val="110000"/>
              </a:lnSpc>
              <a:spcAft>
                <a:spcPts val="600"/>
              </a:spcAft>
              <a:buClr>
                <a:schemeClr val="accent1"/>
              </a:buClr>
              <a:buFont typeface="Wingdings" panose="05000000000000000000" pitchFamily="2" charset="2"/>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nSpc>
                <a:spcPct val="110000"/>
              </a:lnSpc>
              <a:spcAft>
                <a:spcPts val="600"/>
              </a:spcAft>
              <a:buClr>
                <a:schemeClr val="accent1"/>
              </a:buClr>
              <a:buFont typeface="Arial" panose="020B0604020202020204" pitchFamily="34" charset="0"/>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nSpc>
                <a:spcPct val="110000"/>
              </a:lnSpc>
              <a:spcAft>
                <a:spcPts val="600"/>
              </a:spcAft>
              <a:buClr>
                <a:schemeClr val="accent1"/>
              </a:buCl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nSpc>
                <a:spcPct val="110000"/>
              </a:lnSpc>
              <a:spcAft>
                <a:spcPts val="600"/>
              </a:spcAft>
              <a:buClr>
                <a:schemeClr val="accent1"/>
              </a:buClr>
              <a:buFont typeface="Arial" panose="020B0604020202020204" pitchFamily="34" charset="0"/>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02D3A090-46B4-E712-D0BA-D894EFAE947A}"/>
              </a:ext>
            </a:extLst>
          </p:cNvPr>
          <p:cNvSpPr>
            <a:spLocks noGrp="1"/>
          </p:cNvSpPr>
          <p:nvPr>
            <p:ph type="title"/>
          </p:nvPr>
        </p:nvSpPr>
        <p:spPr>
          <a:xfrm>
            <a:off x="457200" y="1600201"/>
            <a:ext cx="5787655" cy="411480"/>
          </a:xfrm>
          <a:prstGeom prst="rect">
            <a:avLst/>
          </a:prstGeom>
        </p:spPr>
        <p:txBody>
          <a:bodyPr lIns="0" tIns="0" rIns="0" bIns="0"/>
          <a:lstStyle>
            <a:lvl1pPr>
              <a:defRPr sz="2400" cap="all" baseline="0">
                <a:gradFill>
                  <a:gsLst>
                    <a:gs pos="34000">
                      <a:srgbClr val="F6B104">
                        <a:lumMod val="60000"/>
                        <a:lumOff val="40000"/>
                      </a:srgbClr>
                    </a:gs>
                    <a:gs pos="100000">
                      <a:srgbClr val="F6B104"/>
                    </a:gs>
                  </a:gsLst>
                  <a:lin ang="2700000" scaled="1"/>
                </a:gradFill>
                <a:effectLst>
                  <a:outerShdw blurRad="38100" dist="38100" dir="2700000" algn="tl">
                    <a:srgbClr val="000000">
                      <a:alpha val="43137"/>
                    </a:srgbClr>
                  </a:outerShdw>
                </a:effectLst>
              </a:defRPr>
            </a:lvl1pPr>
          </a:lstStyle>
          <a:p>
            <a:r>
              <a:rPr lang="en-US"/>
              <a:t>Click to edit Master title style</a:t>
            </a:r>
          </a:p>
        </p:txBody>
      </p:sp>
      <p:cxnSp>
        <p:nvCxnSpPr>
          <p:cNvPr id="3" name="Straight Connector 2">
            <a:extLst>
              <a:ext uri="{FF2B5EF4-FFF2-40B4-BE49-F238E27FC236}">
                <a16:creationId xmlns:a16="http://schemas.microsoft.com/office/drawing/2014/main" id="{B56976ED-3E17-C2DB-B854-166F1EE76A64}"/>
              </a:ext>
            </a:extLst>
          </p:cNvPr>
          <p:cNvCxnSpPr>
            <a:cxnSpLocks/>
          </p:cNvCxnSpPr>
          <p:nvPr userDrawn="1"/>
        </p:nvCxnSpPr>
        <p:spPr>
          <a:xfrm flipV="1">
            <a:off x="2286738" y="2249933"/>
            <a:ext cx="0" cy="6263202"/>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82115191"/>
      </p:ext>
    </p:extLst>
  </p:cSld>
  <p:clrMapOvr>
    <a:masterClrMapping/>
  </p:clrMapOvr>
  <p:extLst>
    <p:ext uri="{DCECCB84-F9BA-43D5-87BE-67443E8EF086}">
      <p15:sldGuideLst xmlns:p15="http://schemas.microsoft.com/office/powerpoint/2012/main">
        <p15:guide id="1" pos="156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024 Feature Page Short rule">
    <p:spTree>
      <p:nvGrpSpPr>
        <p:cNvPr id="1" name=""/>
        <p:cNvGrpSpPr/>
        <p:nvPr/>
      </p:nvGrpSpPr>
      <p:grpSpPr>
        <a:xfrm>
          <a:off x="0" y="0"/>
          <a:ext cx="0" cy="0"/>
          <a:chOff x="0" y="0"/>
          <a:chExt cx="0" cy="0"/>
        </a:xfrm>
      </p:grpSpPr>
      <p:sp>
        <p:nvSpPr>
          <p:cNvPr id="4" name="Picture Placeholder 6"/>
          <p:cNvSpPr>
            <a:spLocks noGrp="1"/>
          </p:cNvSpPr>
          <p:nvPr>
            <p:ph type="pic" sz="quarter" idx="10"/>
          </p:nvPr>
        </p:nvSpPr>
        <p:spPr>
          <a:xfrm>
            <a:off x="0" y="0"/>
            <a:ext cx="6858000" cy="2011680"/>
          </a:xfrm>
          <a:prstGeom prst="rect">
            <a:avLst/>
          </a:prstGeom>
          <a:noFill/>
        </p:spPr>
        <p:txBody>
          <a:bodyPr wrap="square">
            <a:noAutofit/>
          </a:bodyPr>
          <a:lstStyle>
            <a:lvl1pPr marL="0" indent="0">
              <a:buNone/>
              <a:defRPr sz="2400"/>
            </a:lvl1pPr>
          </a:lstStyle>
          <a:p>
            <a:endParaRPr lang="id-ID"/>
          </a:p>
        </p:txBody>
      </p:sp>
      <p:sp>
        <p:nvSpPr>
          <p:cNvPr id="7" name="Text Placeholder 8">
            <a:extLst>
              <a:ext uri="{FF2B5EF4-FFF2-40B4-BE49-F238E27FC236}">
                <a16:creationId xmlns:a16="http://schemas.microsoft.com/office/drawing/2014/main" id="{AEAC8103-D1E3-4B57-8CE3-AA02AEA0465E}"/>
              </a:ext>
            </a:extLst>
          </p:cNvPr>
          <p:cNvSpPr>
            <a:spLocks noGrp="1"/>
          </p:cNvSpPr>
          <p:nvPr>
            <p:ph type="body" sz="quarter" idx="15"/>
          </p:nvPr>
        </p:nvSpPr>
        <p:spPr>
          <a:xfrm>
            <a:off x="0" y="2221992"/>
            <a:ext cx="2286000" cy="1149350"/>
          </a:xfrm>
          <a:prstGeom prst="rect">
            <a:avLst/>
          </a:prstGeom>
        </p:spPr>
        <p:txBody>
          <a:bodyPr lIns="0" tIns="182880" rIns="182880"/>
          <a:lstStyle>
            <a:lvl1pPr marL="0" indent="0" algn="r">
              <a:lnSpc>
                <a:spcPct val="100000"/>
              </a:lnSpc>
              <a:spcBef>
                <a:spcPts val="0"/>
              </a:spcBef>
              <a:buNone/>
              <a:defRPr lang="en-US" sz="1800" kern="1200" cap="all" dirty="0">
                <a:solidFill>
                  <a:schemeClr val="tx1">
                    <a:lumMod val="65000"/>
                    <a:lumOff val="35000"/>
                  </a:schemeClr>
                </a:solidFill>
                <a:latin typeface="Roboto Condensed" panose="02000000000000000000" pitchFamily="2" charset="0"/>
                <a:ea typeface="Roboto Condensed" panose="02000000000000000000" pitchFamily="2" charset="0"/>
                <a:cs typeface="+mn-cs"/>
              </a:defRPr>
            </a:lvl1pPr>
            <a:lvl2pPr marL="342900" indent="0">
              <a:buNone/>
              <a:defRPr sz="1600"/>
            </a:lvl2pPr>
            <a:lvl3pPr marL="685800" indent="0">
              <a:buNone/>
              <a:defRPr sz="1600"/>
            </a:lvl3pPr>
            <a:lvl4pPr marL="1028700" indent="0">
              <a:buNone/>
              <a:defRPr sz="1600"/>
            </a:lvl4pPr>
            <a:lvl5pPr marL="1371600" indent="0">
              <a:buNone/>
              <a:defRPr sz="1600"/>
            </a:lvl5pPr>
          </a:lstStyle>
          <a:p>
            <a:pPr lvl="0"/>
            <a:r>
              <a:rPr lang="en-US"/>
              <a:t>Click to edit Master text styles</a:t>
            </a:r>
          </a:p>
        </p:txBody>
      </p:sp>
      <p:sp>
        <p:nvSpPr>
          <p:cNvPr id="8" name="Text Placeholder 7">
            <a:extLst>
              <a:ext uri="{FF2B5EF4-FFF2-40B4-BE49-F238E27FC236}">
                <a16:creationId xmlns:a16="http://schemas.microsoft.com/office/drawing/2014/main" id="{7DDFB1B1-9DA0-58DB-A137-F8F2689B1837}"/>
              </a:ext>
            </a:extLst>
          </p:cNvPr>
          <p:cNvSpPr>
            <a:spLocks noGrp="1"/>
          </p:cNvSpPr>
          <p:nvPr>
            <p:ph type="body" sz="quarter" idx="16"/>
          </p:nvPr>
        </p:nvSpPr>
        <p:spPr>
          <a:xfrm>
            <a:off x="2468880" y="2194561"/>
            <a:ext cx="3931920" cy="4371340"/>
          </a:xfrm>
          <a:prstGeom prst="rect">
            <a:avLst/>
          </a:prstGeom>
          <a:solidFill>
            <a:schemeClr val="bg1"/>
          </a:solidFill>
        </p:spPr>
        <p:txBody>
          <a:bodyPr lIns="0" tIns="0" rIns="0" bIns="0"/>
          <a:lstStyle>
            <a:lvl1pPr marL="0" indent="0">
              <a:lnSpc>
                <a:spcPct val="110000"/>
              </a:lnSpc>
              <a:spcAft>
                <a:spcPts val="600"/>
              </a:spcAft>
              <a:buNone/>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nSpc>
                <a:spcPct val="110000"/>
              </a:lnSpc>
              <a:spcAft>
                <a:spcPts val="600"/>
              </a:spcAft>
              <a:buClr>
                <a:schemeClr val="accent1"/>
              </a:buClr>
              <a:buFont typeface="Wingdings" panose="05000000000000000000" pitchFamily="2" charset="2"/>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nSpc>
                <a:spcPct val="110000"/>
              </a:lnSpc>
              <a:spcAft>
                <a:spcPts val="600"/>
              </a:spcAft>
              <a:buClr>
                <a:schemeClr val="accent1"/>
              </a:buClr>
              <a:buFont typeface="Arial" panose="020B0604020202020204" pitchFamily="34" charset="0"/>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nSpc>
                <a:spcPct val="110000"/>
              </a:lnSpc>
              <a:spcAft>
                <a:spcPts val="600"/>
              </a:spcAft>
              <a:buClr>
                <a:schemeClr val="accent1"/>
              </a:buCl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nSpc>
                <a:spcPct val="110000"/>
              </a:lnSpc>
              <a:spcAft>
                <a:spcPts val="600"/>
              </a:spcAft>
              <a:buClr>
                <a:schemeClr val="accent1"/>
              </a:buClr>
              <a:buFont typeface="Arial" panose="020B0604020202020204" pitchFamily="34" charset="0"/>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02D3A090-46B4-E712-D0BA-D894EFAE947A}"/>
              </a:ext>
            </a:extLst>
          </p:cNvPr>
          <p:cNvSpPr>
            <a:spLocks noGrp="1"/>
          </p:cNvSpPr>
          <p:nvPr>
            <p:ph type="title"/>
          </p:nvPr>
        </p:nvSpPr>
        <p:spPr>
          <a:xfrm>
            <a:off x="457200" y="1600201"/>
            <a:ext cx="5787655" cy="411480"/>
          </a:xfrm>
          <a:prstGeom prst="rect">
            <a:avLst/>
          </a:prstGeom>
        </p:spPr>
        <p:txBody>
          <a:bodyPr lIns="0" tIns="0" rIns="0" bIns="0"/>
          <a:lstStyle>
            <a:lvl1pPr>
              <a:defRPr sz="2400" cap="all" baseline="0">
                <a:gradFill>
                  <a:gsLst>
                    <a:gs pos="34000">
                      <a:srgbClr val="F6B104">
                        <a:lumMod val="60000"/>
                        <a:lumOff val="40000"/>
                      </a:srgbClr>
                    </a:gs>
                    <a:gs pos="100000">
                      <a:srgbClr val="F6B104"/>
                    </a:gs>
                  </a:gsLst>
                  <a:lin ang="2700000" scaled="1"/>
                </a:gradFill>
                <a:effectLst>
                  <a:outerShdw blurRad="38100" dist="38100" dir="2700000" algn="tl">
                    <a:srgbClr val="000000">
                      <a:alpha val="43137"/>
                    </a:srgbClr>
                  </a:outerShdw>
                </a:effectLst>
              </a:defRPr>
            </a:lvl1pPr>
          </a:lstStyle>
          <a:p>
            <a:r>
              <a:rPr lang="en-US"/>
              <a:t>Click to edit Master title style</a:t>
            </a:r>
          </a:p>
        </p:txBody>
      </p:sp>
      <p:cxnSp>
        <p:nvCxnSpPr>
          <p:cNvPr id="3" name="Straight Connector 2">
            <a:extLst>
              <a:ext uri="{FF2B5EF4-FFF2-40B4-BE49-F238E27FC236}">
                <a16:creationId xmlns:a16="http://schemas.microsoft.com/office/drawing/2014/main" id="{B56976ED-3E17-C2DB-B854-166F1EE76A64}"/>
              </a:ext>
            </a:extLst>
          </p:cNvPr>
          <p:cNvCxnSpPr>
            <a:cxnSpLocks/>
          </p:cNvCxnSpPr>
          <p:nvPr userDrawn="1"/>
        </p:nvCxnSpPr>
        <p:spPr>
          <a:xfrm flipV="1">
            <a:off x="2286738" y="2249933"/>
            <a:ext cx="0" cy="1197864"/>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36608989"/>
      </p:ext>
    </p:extLst>
  </p:cSld>
  <p:clrMapOvr>
    <a:masterClrMapping/>
  </p:clrMapOvr>
  <p:extLst>
    <p:ext uri="{DCECCB84-F9BA-43D5-87BE-67443E8EF086}">
      <p15:sldGuideLst xmlns:p15="http://schemas.microsoft.com/office/powerpoint/2012/main">
        <p15:guide id="1" pos="156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024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DBBA4A-4B12-4DE9-94FC-5A577AF787F3}"/>
              </a:ext>
            </a:extLst>
          </p:cNvPr>
          <p:cNvSpPr>
            <a:spLocks noGrp="1"/>
          </p:cNvSpPr>
          <p:nvPr>
            <p:ph type="title"/>
          </p:nvPr>
        </p:nvSpPr>
        <p:spPr>
          <a:xfrm>
            <a:off x="457201" y="914400"/>
            <a:ext cx="4639340" cy="1084521"/>
          </a:xfrm>
          <a:prstGeom prst="rect">
            <a:avLst/>
          </a:prstGeom>
        </p:spPr>
        <p:txBody>
          <a:bodyPr lIns="0" tIns="0" rIns="0" bIns="0"/>
          <a:lstStyle>
            <a:lvl1pPr>
              <a:defRPr sz="3600" cap="all" baseline="0">
                <a:gradFill>
                  <a:gsLst>
                    <a:gs pos="34000">
                      <a:srgbClr val="F6B104">
                        <a:lumMod val="60000"/>
                        <a:lumOff val="40000"/>
                      </a:srgbClr>
                    </a:gs>
                    <a:gs pos="100000">
                      <a:srgbClr val="F6B104"/>
                    </a:gs>
                  </a:gsLst>
                  <a:lin ang="2700000" scaled="1"/>
                </a:gradFill>
              </a:defRPr>
            </a:lvl1pPr>
          </a:lstStyle>
          <a:p>
            <a:r>
              <a:rPr lang="en-US"/>
              <a:t>Click to edit Master title style</a:t>
            </a:r>
          </a:p>
        </p:txBody>
      </p:sp>
      <p:sp>
        <p:nvSpPr>
          <p:cNvPr id="5" name="Text Placeholder 4">
            <a:extLst>
              <a:ext uri="{FF2B5EF4-FFF2-40B4-BE49-F238E27FC236}">
                <a16:creationId xmlns:a16="http://schemas.microsoft.com/office/drawing/2014/main" id="{7AE6E900-4719-9DD2-9834-EE5E03B75689}"/>
              </a:ext>
            </a:extLst>
          </p:cNvPr>
          <p:cNvSpPr>
            <a:spLocks noGrp="1"/>
          </p:cNvSpPr>
          <p:nvPr>
            <p:ph type="body" sz="quarter" idx="10"/>
          </p:nvPr>
        </p:nvSpPr>
        <p:spPr>
          <a:xfrm>
            <a:off x="457200" y="548640"/>
            <a:ext cx="5943600" cy="223284"/>
          </a:xfrm>
          <a:prstGeom prst="rect">
            <a:avLst/>
          </a:prstGeom>
          <a:ln>
            <a:noFill/>
          </a:ln>
        </p:spPr>
        <p:txBody>
          <a:bodyPr lIns="0" tIns="0" rIns="0" bIns="0"/>
          <a:lstStyle>
            <a:lvl1pPr marL="0" indent="0">
              <a:buNone/>
              <a:defRPr sz="1050" cap="all" spc="300" baseline="0">
                <a:solidFill>
                  <a:schemeClr val="bg1">
                    <a:lumMod val="50000"/>
                  </a:schemeClr>
                </a:solidFill>
              </a:defRPr>
            </a:lvl1pPr>
            <a:lvl2pPr marL="342900" indent="0">
              <a:buNone/>
              <a:defRPr sz="1050">
                <a:solidFill>
                  <a:schemeClr val="bg1">
                    <a:lumMod val="50000"/>
                  </a:schemeClr>
                </a:solidFill>
              </a:defRPr>
            </a:lvl2pPr>
            <a:lvl3pPr marL="685800" indent="0">
              <a:buNone/>
              <a:defRPr sz="1050">
                <a:solidFill>
                  <a:schemeClr val="bg1">
                    <a:lumMod val="50000"/>
                  </a:schemeClr>
                </a:solidFill>
              </a:defRPr>
            </a:lvl3pPr>
            <a:lvl4pPr marL="1028700" indent="0">
              <a:buNone/>
              <a:defRPr sz="1050">
                <a:solidFill>
                  <a:schemeClr val="bg1">
                    <a:lumMod val="50000"/>
                  </a:schemeClr>
                </a:solidFill>
              </a:defRPr>
            </a:lvl4pPr>
            <a:lvl5pPr marL="1371600" indent="0">
              <a:buNone/>
              <a:defRPr sz="1050">
                <a:solidFill>
                  <a:schemeClr val="bg1">
                    <a:lumMod val="50000"/>
                  </a:schemeClr>
                </a:solidFill>
              </a:defRPr>
            </a:lvl5pPr>
          </a:lstStyle>
          <a:p>
            <a:pPr lvl="0"/>
            <a:r>
              <a:rPr lang="en-US"/>
              <a:t>Click to edit Master text styles</a:t>
            </a:r>
          </a:p>
        </p:txBody>
      </p:sp>
      <p:sp>
        <p:nvSpPr>
          <p:cNvPr id="8" name="Text Placeholder 7">
            <a:extLst>
              <a:ext uri="{FF2B5EF4-FFF2-40B4-BE49-F238E27FC236}">
                <a16:creationId xmlns:a16="http://schemas.microsoft.com/office/drawing/2014/main" id="{D4B54077-878E-D081-A819-F4A7A011244F}"/>
              </a:ext>
            </a:extLst>
          </p:cNvPr>
          <p:cNvSpPr>
            <a:spLocks noGrp="1"/>
          </p:cNvSpPr>
          <p:nvPr>
            <p:ph type="body" sz="quarter" idx="16"/>
          </p:nvPr>
        </p:nvSpPr>
        <p:spPr>
          <a:xfrm>
            <a:off x="457200" y="2194560"/>
            <a:ext cx="5943600" cy="6060913"/>
          </a:xfrm>
          <a:prstGeom prst="rect">
            <a:avLst/>
          </a:prstGeom>
          <a:solidFill>
            <a:schemeClr val="bg1"/>
          </a:solidFill>
        </p:spPr>
        <p:txBody>
          <a:bodyPr lIns="0" tIns="0" rIns="0" bIns="0"/>
          <a:lstStyle>
            <a:lvl1pPr marL="0" indent="0">
              <a:lnSpc>
                <a:spcPct val="110000"/>
              </a:lnSpc>
              <a:spcAft>
                <a:spcPts val="600"/>
              </a:spcAft>
              <a:buNone/>
              <a:defRPr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nSpc>
                <a:spcPct val="110000"/>
              </a:lnSpc>
              <a:spcAft>
                <a:spcPts val="600"/>
              </a:spcAft>
              <a:buClr>
                <a:schemeClr val="accent1"/>
              </a:buClr>
              <a:buFont typeface="Wingdings" panose="05000000000000000000" pitchFamily="2" charset="2"/>
              <a:buChar char="§"/>
              <a:defRPr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nSpc>
                <a:spcPct val="110000"/>
              </a:lnSpc>
              <a:spcAft>
                <a:spcPts val="600"/>
              </a:spcAft>
              <a:buClr>
                <a:schemeClr val="accent1"/>
              </a:buClr>
              <a:buFont typeface="Arial" panose="020B0604020202020204" pitchFamily="34" charset="0"/>
              <a:buChar char="•"/>
              <a:defRPr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nSpc>
                <a:spcPct val="110000"/>
              </a:lnSpc>
              <a:spcAft>
                <a:spcPts val="600"/>
              </a:spcAft>
              <a:buClr>
                <a:schemeClr val="accent1"/>
              </a:buClr>
              <a:defRPr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nSpc>
                <a:spcPct val="110000"/>
              </a:lnSpc>
              <a:spcAft>
                <a:spcPts val="600"/>
              </a:spcAft>
              <a:buClr>
                <a:schemeClr val="accent1"/>
              </a:buClr>
              <a:buFont typeface="Arial" panose="020B0604020202020204" pitchFamily="34" charset="0"/>
              <a:buChar char="•"/>
              <a:defRPr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666123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024 Full Text">
    <p:spTree>
      <p:nvGrpSpPr>
        <p:cNvPr id="1" name=""/>
        <p:cNvGrpSpPr/>
        <p:nvPr/>
      </p:nvGrpSpPr>
      <p:grpSpPr>
        <a:xfrm>
          <a:off x="0" y="0"/>
          <a:ext cx="0" cy="0"/>
          <a:chOff x="0" y="0"/>
          <a:chExt cx="0" cy="0"/>
        </a:xfrm>
      </p:grpSpPr>
      <p:sp>
        <p:nvSpPr>
          <p:cNvPr id="6" name="Body Text">
            <a:extLst>
              <a:ext uri="{FF2B5EF4-FFF2-40B4-BE49-F238E27FC236}">
                <a16:creationId xmlns:a16="http://schemas.microsoft.com/office/drawing/2014/main" id="{E7F1AAE7-5B73-44EC-A328-645DE2C82FB9}"/>
              </a:ext>
            </a:extLst>
          </p:cNvPr>
          <p:cNvSpPr>
            <a:spLocks noGrp="1"/>
          </p:cNvSpPr>
          <p:nvPr>
            <p:ph type="body" sz="quarter" idx="11"/>
          </p:nvPr>
        </p:nvSpPr>
        <p:spPr>
          <a:xfrm>
            <a:off x="457199" y="2194561"/>
            <a:ext cx="5943601" cy="6263640"/>
          </a:xfrm>
          <a:prstGeom prst="rect">
            <a:avLst/>
          </a:prstGeom>
          <a:solidFill>
            <a:schemeClr val="bg1"/>
          </a:solidFill>
        </p:spPr>
        <p:txBody>
          <a:bodyPr lIns="0" tIns="0" rIns="0" bIns="0"/>
          <a:lstStyle>
            <a:lvl1pPr marL="0" marR="0" indent="0" algn="l" defTabSz="685800" rtl="0" eaLnBrk="1" fontAlgn="auto" latinLnBrk="0" hangingPunct="1">
              <a:lnSpc>
                <a:spcPct val="110000"/>
              </a:lnSpc>
              <a:spcBef>
                <a:spcPts val="0"/>
              </a:spcBef>
              <a:spcAft>
                <a:spcPts val="600"/>
              </a:spcAft>
              <a:buClrTx/>
              <a:buSzTx/>
              <a:buFont typeface="Arial" panose="020B0604020202020204" pitchFamily="34" charset="0"/>
              <a:buNone/>
              <a:tabLst/>
              <a:defRPr lang="en-US" sz="1100"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285750" indent="-285750">
              <a:defRPr lang="en-US" sz="1100"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457200" indent="-285750">
              <a:defRPr lang="en-US" sz="1100"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628650" indent="-285750">
              <a:defRPr lang="en-US" sz="1100"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798513" indent="-285750">
              <a:defRPr lang="en-US" sz="1100" kern="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stStyle>
          <a:p>
            <a:pPr lvl="0"/>
            <a:r>
              <a:rPr lang="en-US"/>
              <a:t>Click to edit Master text styles</a:t>
            </a:r>
          </a:p>
          <a:p>
            <a:pPr marL="171450" lvl="1" indent="-171450" algn="l" defTabSz="685800" rtl="0" eaLnBrk="1" latinLnBrk="0" hangingPunct="1">
              <a:lnSpc>
                <a:spcPct val="110000"/>
              </a:lnSpc>
              <a:spcBef>
                <a:spcPts val="375"/>
              </a:spcBef>
              <a:spcAft>
                <a:spcPts val="600"/>
              </a:spcAft>
              <a:buClr>
                <a:schemeClr val="accent1"/>
              </a:buClr>
              <a:buFont typeface="Wingdings" panose="05000000000000000000" pitchFamily="2" charset="2"/>
              <a:buChar char="§"/>
            </a:pPr>
            <a:r>
              <a:rPr lang="en-US"/>
              <a:t>Second level</a:t>
            </a:r>
          </a:p>
          <a:p>
            <a:pPr marL="342900" lvl="2"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pPr>
            <a:r>
              <a:rPr lang="en-US"/>
              <a:t>Third level</a:t>
            </a:r>
          </a:p>
          <a:p>
            <a:pPr marL="512763" lvl="3" indent="-169863" algn="l" defTabSz="685800" rtl="0" eaLnBrk="1" latinLnBrk="0" hangingPunct="1">
              <a:lnSpc>
                <a:spcPct val="110000"/>
              </a:lnSpc>
              <a:spcBef>
                <a:spcPts val="375"/>
              </a:spcBef>
              <a:spcAft>
                <a:spcPts val="600"/>
              </a:spcAft>
              <a:buClr>
                <a:schemeClr val="accent1"/>
              </a:buClr>
              <a:buFont typeface="Arial" panose="020B0604020202020204" pitchFamily="34" charset="0"/>
              <a:buChar char="•"/>
            </a:pPr>
            <a:r>
              <a:rPr lang="en-US"/>
              <a:t>Fourth level</a:t>
            </a:r>
          </a:p>
          <a:p>
            <a:pPr marL="684213" lvl="4"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pPr>
            <a:r>
              <a:rPr lang="en-US"/>
              <a:t>Fifth level</a:t>
            </a:r>
          </a:p>
        </p:txBody>
      </p:sp>
      <p:sp>
        <p:nvSpPr>
          <p:cNvPr id="4" name="Subhead"/>
          <p:cNvSpPr>
            <a:spLocks noGrp="1"/>
          </p:cNvSpPr>
          <p:nvPr>
            <p:ph type="body" sz="quarter" idx="10" hasCustomPrompt="1"/>
          </p:nvPr>
        </p:nvSpPr>
        <p:spPr>
          <a:xfrm>
            <a:off x="457199" y="1645920"/>
            <a:ext cx="5943601" cy="251739"/>
          </a:xfrm>
          <a:prstGeom prst="rect">
            <a:avLst/>
          </a:prstGeom>
        </p:spPr>
        <p:txBody>
          <a:bodyPr/>
          <a:lstStyle>
            <a:lvl1pPr marL="0" indent="0" algn="ctr">
              <a:buNone/>
              <a:defRPr sz="1100">
                <a:solidFill>
                  <a:schemeClr val="bg1">
                    <a:lumMod val="50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3" name="Title"/>
          <p:cNvSpPr>
            <a:spLocks noGrp="1"/>
          </p:cNvSpPr>
          <p:nvPr>
            <p:ph type="title" hasCustomPrompt="1"/>
          </p:nvPr>
        </p:nvSpPr>
        <p:spPr>
          <a:xfrm>
            <a:off x="457200" y="1097280"/>
            <a:ext cx="5943600" cy="414222"/>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5" name="Shape" hidden="1"/>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pic>
        <p:nvPicPr>
          <p:cNvPr id="8" name="bw anvil">
            <a:extLst>
              <a:ext uri="{FF2B5EF4-FFF2-40B4-BE49-F238E27FC236}">
                <a16:creationId xmlns:a16="http://schemas.microsoft.com/office/drawing/2014/main" id="{120361C9-A919-B2A8-957F-7B115D49BB10}"/>
              </a:ext>
            </a:extLst>
          </p:cNvPr>
          <p:cNvPicPr>
            <a:picLocks noChangeAspect="1"/>
          </p:cNvPicPr>
          <p:nvPr userDrawn="1"/>
        </p:nvPicPr>
        <p:blipFill>
          <a:blip r:embed="rId2">
            <a:alphaModFix amt="50000"/>
            <a:extLst>
              <a:ext uri="{28A0092B-C50C-407E-A947-70E740481C1C}">
                <a14:useLocalDpi xmlns:a14="http://schemas.microsoft.com/office/drawing/2010/main" val="0"/>
              </a:ext>
            </a:extLst>
          </a:blip>
          <a:stretch>
            <a:fillRect/>
          </a:stretch>
        </p:blipFill>
        <p:spPr>
          <a:xfrm>
            <a:off x="3109446" y="573963"/>
            <a:ext cx="639105" cy="273617"/>
          </a:xfrm>
          <a:prstGeom prst="rect">
            <a:avLst/>
          </a:prstGeom>
        </p:spPr>
      </p:pic>
    </p:spTree>
    <p:extLst>
      <p:ext uri="{BB962C8B-B14F-4D97-AF65-F5344CB8AC3E}">
        <p14:creationId xmlns:p14="http://schemas.microsoft.com/office/powerpoint/2010/main" val="1391213517"/>
      </p:ext>
    </p:extLst>
  </p:cSld>
  <p:clrMapOvr>
    <a:masterClrMapping/>
  </p:clrMapOvr>
  <p:extLst>
    <p:ext uri="{DCECCB84-F9BA-43D5-87BE-67443E8EF086}">
      <p15:sldGuideLst xmlns:p15="http://schemas.microsoft.com/office/powerpoint/2012/main">
        <p15:guide id="1" pos="288" userDrawn="1">
          <p15:clr>
            <a:srgbClr val="FBAE40"/>
          </p15:clr>
        </p15:guide>
        <p15:guide id="2" pos="4032"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Blank, with Footer">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6DB8923A-C98F-4E07-B932-C725BC32E5EC}"/>
              </a:ext>
            </a:extLst>
          </p:cNvPr>
          <p:cNvGrpSpPr/>
          <p:nvPr userDrawn="1"/>
        </p:nvGrpSpPr>
        <p:grpSpPr>
          <a:xfrm>
            <a:off x="479852" y="8788614"/>
            <a:ext cx="3539748" cy="200055"/>
            <a:chOff x="8223038" y="304346"/>
            <a:chExt cx="3539748" cy="216726"/>
          </a:xfrm>
        </p:grpSpPr>
        <p:sp>
          <p:nvSpPr>
            <p:cNvPr id="8" name="TextBox 7">
              <a:extLst>
                <a:ext uri="{FF2B5EF4-FFF2-40B4-BE49-F238E27FC236}">
                  <a16:creationId xmlns:a16="http://schemas.microsoft.com/office/drawing/2014/main" id="{3331A05B-8A3B-44E9-AD4B-7CB99B22DC2B}"/>
                </a:ext>
              </a:extLst>
            </p:cNvPr>
            <p:cNvSpPr txBox="1"/>
            <p:nvPr/>
          </p:nvSpPr>
          <p:spPr>
            <a:xfrm>
              <a:off x="8462280" y="304346"/>
              <a:ext cx="3300506" cy="216726"/>
            </a:xfrm>
            <a:prstGeom prst="rect">
              <a:avLst/>
            </a:prstGeom>
            <a:noFill/>
          </p:spPr>
          <p:txBody>
            <a:bodyPr wrap="square" rtlCol="0">
              <a:spAutoFit/>
            </a:bodyPr>
            <a:lstStyle/>
            <a:p>
              <a:pPr algn="l"/>
              <a:r>
                <a:rPr lang="en-US" sz="700" spc="300">
                  <a:solidFill>
                    <a:schemeClr val="tx1">
                      <a:lumMod val="50000"/>
                      <a:lumOff val="50000"/>
                    </a:schemeClr>
                  </a:solidFill>
                  <a:latin typeface="Lato" panose="020F0502020204030203" pitchFamily="34" charset="0"/>
                  <a:ea typeface="Open Sans" panose="020B0606030504020204" pitchFamily="34" charset="0"/>
                  <a:cs typeface="Lato" panose="020F0502020204030203" pitchFamily="34" charset="0"/>
                </a:rPr>
                <a:t>FORGEFX SIMULATIONS</a:t>
              </a:r>
              <a:endParaRPr lang="id-ID" sz="700" spc="300">
                <a:solidFill>
                  <a:schemeClr val="tx1">
                    <a:lumMod val="50000"/>
                    <a:lumOff val="50000"/>
                  </a:schemeClr>
                </a:solidFill>
                <a:latin typeface="Lato" panose="020F0502020204030203" pitchFamily="34" charset="0"/>
                <a:ea typeface="Open Sans" panose="020B0606030504020204" pitchFamily="34" charset="0"/>
                <a:cs typeface="Lato" panose="020F0502020204030203" pitchFamily="34" charset="0"/>
              </a:endParaRPr>
            </a:p>
          </p:txBody>
        </p:sp>
        <p:sp>
          <p:nvSpPr>
            <p:cNvPr id="9" name="Freeform: Shape 10">
              <a:extLst>
                <a:ext uri="{FF2B5EF4-FFF2-40B4-BE49-F238E27FC236}">
                  <a16:creationId xmlns:a16="http://schemas.microsoft.com/office/drawing/2014/main" id="{1DFCD451-2E3C-4176-9B2D-226A0CD674D8}"/>
                </a:ext>
              </a:extLst>
            </p:cNvPr>
            <p:cNvSpPr/>
            <p:nvPr/>
          </p:nvSpPr>
          <p:spPr>
            <a:xfrm>
              <a:off x="8223038" y="349735"/>
              <a:ext cx="246544" cy="119371"/>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gradFill>
              <a:gsLst>
                <a:gs pos="1000">
                  <a:schemeClr val="accent1">
                    <a:lumMod val="60000"/>
                    <a:lumOff val="40000"/>
                  </a:schemeClr>
                </a:gs>
                <a:gs pos="93000">
                  <a:schemeClr val="accent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grpSp>
      <p:pic>
        <p:nvPicPr>
          <p:cNvPr id="10" name="Picture 9">
            <a:extLst>
              <a:ext uri="{FF2B5EF4-FFF2-40B4-BE49-F238E27FC236}">
                <a16:creationId xmlns:a16="http://schemas.microsoft.com/office/drawing/2014/main" id="{763EC31B-AAF6-43FA-8BF2-44A3C6EC15D7}"/>
              </a:ext>
            </a:extLst>
          </p:cNvPr>
          <p:cNvPicPr>
            <a:picLocks noChangeAspect="1"/>
          </p:cNvPicPr>
          <p:nvPr userDrawn="1"/>
        </p:nvPicPr>
        <p:blipFill rotWithShape="1">
          <a:blip r:embed="rId2" cstate="email">
            <a:duotone>
              <a:schemeClr val="accent6">
                <a:shade val="45000"/>
                <a:satMod val="135000"/>
              </a:schemeClr>
              <a:prstClr val="white"/>
            </a:duotone>
            <a:extLst>
              <a:ext uri="{28A0092B-C50C-407E-A947-70E740481C1C}">
                <a14:useLocalDpi xmlns:a14="http://schemas.microsoft.com/office/drawing/2010/main"/>
              </a:ext>
            </a:extLst>
          </a:blip>
          <a:srcRect l="24885" t="14428" r="24623" b="44924"/>
          <a:stretch/>
        </p:blipFill>
        <p:spPr>
          <a:xfrm>
            <a:off x="465380" y="8816692"/>
            <a:ext cx="275488" cy="137828"/>
          </a:xfrm>
          <a:prstGeom prst="rect">
            <a:avLst/>
          </a:prstGeom>
          <a:noFill/>
        </p:spPr>
      </p:pic>
      <p:sp>
        <p:nvSpPr>
          <p:cNvPr id="12" name="Oval 11">
            <a:extLst>
              <a:ext uri="{FF2B5EF4-FFF2-40B4-BE49-F238E27FC236}">
                <a16:creationId xmlns:a16="http://schemas.microsoft.com/office/drawing/2014/main" id="{B80C5E5D-A498-409E-89E1-A231B1437336}"/>
              </a:ext>
            </a:extLst>
          </p:cNvPr>
          <p:cNvSpPr/>
          <p:nvPr userDrawn="1"/>
        </p:nvSpPr>
        <p:spPr>
          <a:xfrm>
            <a:off x="3200400" y="-219456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14" name="Oval 13">
            <a:extLst>
              <a:ext uri="{FF2B5EF4-FFF2-40B4-BE49-F238E27FC236}">
                <a16:creationId xmlns:a16="http://schemas.microsoft.com/office/drawing/2014/main" id="{D5B9374F-155E-4AFF-9061-B7C80C412E03}"/>
              </a:ext>
            </a:extLst>
          </p:cNvPr>
          <p:cNvSpPr/>
          <p:nvPr userDrawn="1"/>
        </p:nvSpPr>
        <p:spPr>
          <a:xfrm>
            <a:off x="3200400" y="269748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Tree>
    <p:extLst>
      <p:ext uri="{BB962C8B-B14F-4D97-AF65-F5344CB8AC3E}">
        <p14:creationId xmlns:p14="http://schemas.microsoft.com/office/powerpoint/2010/main" val="3470991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FFX_Bulleted_List (Prime)">
    <p:spTree>
      <p:nvGrpSpPr>
        <p:cNvPr id="1" name=""/>
        <p:cNvGrpSpPr/>
        <p:nvPr/>
      </p:nvGrpSpPr>
      <p:grpSpPr>
        <a:xfrm>
          <a:off x="0" y="0"/>
          <a:ext cx="0" cy="0"/>
          <a:chOff x="0" y="0"/>
          <a:chExt cx="0" cy="0"/>
        </a:xfrm>
      </p:grpSpPr>
      <p:sp>
        <p:nvSpPr>
          <p:cNvPr id="8" name="Body">
            <a:extLst>
              <a:ext uri="{FF2B5EF4-FFF2-40B4-BE49-F238E27FC236}">
                <a16:creationId xmlns:a16="http://schemas.microsoft.com/office/drawing/2014/main" id="{AA652AEF-2C44-4E7D-9FA9-EFA40CC692BF}"/>
              </a:ext>
            </a:extLst>
          </p:cNvPr>
          <p:cNvSpPr>
            <a:spLocks noGrp="1"/>
          </p:cNvSpPr>
          <p:nvPr>
            <p:ph idx="1"/>
          </p:nvPr>
        </p:nvSpPr>
        <p:spPr>
          <a:xfrm>
            <a:off x="361571" y="1946495"/>
            <a:ext cx="6153149" cy="6554709"/>
          </a:xfrm>
          <a:prstGeom prst="rect">
            <a:avLst/>
          </a:prstGeom>
          <a:solidFill>
            <a:schemeClr val="bg1"/>
          </a:solidFill>
        </p:spPr>
        <p:txBody>
          <a:bodyPr vert="horz" lIns="91440" tIns="45720" rIns="91440" bIns="45720" rtlCol="0">
            <a:normAutofit/>
          </a:bodyPr>
          <a:lstStyle>
            <a:lvl1pPr marL="341313" indent="-341313">
              <a:spcBef>
                <a:spcPts val="1750"/>
              </a:spcBef>
              <a:buClr>
                <a:schemeClr val="accent1"/>
              </a:buClr>
              <a:buFont typeface="+mj-lt"/>
              <a:buAutoNum type="arabicPeriod"/>
              <a:defRPr sz="1600">
                <a:solidFill>
                  <a:schemeClr val="tx1">
                    <a:lumMod val="65000"/>
                    <a:lumOff val="35000"/>
                  </a:schemeClr>
                </a:solidFill>
                <a:latin typeface="Lato Black" panose="020F0502020204030203" pitchFamily="34" charset="0"/>
                <a:ea typeface="Lato Black" panose="020F0502020204030203" pitchFamily="34" charset="0"/>
                <a:cs typeface="Lato Black" panose="020F0502020204030203" pitchFamily="34" charset="0"/>
              </a:defRPr>
            </a:lvl1pPr>
            <a:lvl2pPr marL="342900" indent="0">
              <a:lnSpc>
                <a:spcPct val="110000"/>
              </a:lnSpc>
              <a:spcBef>
                <a:spcPts val="500"/>
              </a:spcBef>
              <a:buClr>
                <a:schemeClr val="accent1"/>
              </a:buClr>
              <a:buFontTx/>
              <a:buNone/>
              <a:defRPr sz="1200">
                <a:solidFill>
                  <a:schemeClr val="bg1">
                    <a:lumMod val="50000"/>
                  </a:schemeClr>
                </a:solidFill>
                <a:latin typeface="Calibri" panose="020F0502020204030204" pitchFamily="34" charset="0"/>
                <a:cs typeface="Calibri" panose="020F0502020204030204" pitchFamily="34" charset="0"/>
              </a:defRPr>
            </a:lvl2pPr>
            <a:lvl3pPr marL="685800" indent="-342900">
              <a:spcBef>
                <a:spcPts val="1375"/>
              </a:spcBef>
              <a:buClr>
                <a:schemeClr val="accent1"/>
              </a:buClr>
              <a:buFont typeface="+mj-lt"/>
              <a:buAutoNum type="alphaUcPeriod"/>
              <a:defRPr sz="1200">
                <a:solidFill>
                  <a:schemeClr val="tx1">
                    <a:lumMod val="65000"/>
                    <a:lumOff val="35000"/>
                  </a:schemeClr>
                </a:solidFill>
                <a:latin typeface="Lato Black" panose="020F0502020204030203" pitchFamily="34" charset="0"/>
                <a:ea typeface="Lato Black" panose="020F0502020204030203" pitchFamily="34" charset="0"/>
                <a:cs typeface="Lato Black" panose="020F0502020204030203" pitchFamily="34" charset="0"/>
              </a:defRPr>
            </a:lvl3pPr>
            <a:lvl4pPr marL="685800" indent="0">
              <a:lnSpc>
                <a:spcPct val="110000"/>
              </a:lnSpc>
              <a:spcBef>
                <a:spcPts val="500"/>
              </a:spcBef>
              <a:buFontTx/>
              <a:buNone/>
              <a:defRPr sz="1200">
                <a:solidFill>
                  <a:schemeClr val="bg1">
                    <a:lumMod val="50000"/>
                  </a:schemeClr>
                </a:solidFill>
                <a:latin typeface="Calibri" panose="020F0502020204030204" pitchFamily="34" charset="0"/>
                <a:cs typeface="Calibri" panose="020F0502020204030204" pitchFamily="34" charset="0"/>
              </a:defRPr>
            </a:lvl4pPr>
            <a:lvl5pPr marL="974725" indent="-174625">
              <a:buClr>
                <a:schemeClr val="accent1"/>
              </a:buClr>
              <a:buFont typeface="Arial" panose="020B0604020202020204" pitchFamily="34" charset="0"/>
              <a:buChar char="•"/>
              <a:defRPr sz="1200">
                <a:solidFill>
                  <a:schemeClr val="bg1">
                    <a:lumMod val="50000"/>
                  </a:schemeClr>
                </a:solidFill>
                <a:latin typeface="Calibri" panose="020F0502020204030204" pitchFamily="34" charset="0"/>
                <a:cs typeface="Calibri" panose="020F050202020403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ubhead"/>
          <p:cNvSpPr>
            <a:spLocks noGrp="1"/>
          </p:cNvSpPr>
          <p:nvPr>
            <p:ph type="body" sz="quarter" idx="10" hasCustomPrompt="1"/>
          </p:nvPr>
        </p:nvSpPr>
        <p:spPr>
          <a:xfrm>
            <a:off x="361571" y="1358063"/>
            <a:ext cx="6153150" cy="251739"/>
          </a:xfrm>
          <a:prstGeom prst="rect">
            <a:avLst/>
          </a:prstGeom>
        </p:spPr>
        <p:txBody>
          <a:bodyPr/>
          <a:lstStyle>
            <a:lvl1pPr marL="0" indent="0" algn="ctr">
              <a:buNone/>
              <a:defRPr sz="1100">
                <a:solidFill>
                  <a:schemeClr val="bg1">
                    <a:lumMod val="50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3" name="Title"/>
          <p:cNvSpPr>
            <a:spLocks noGrp="1"/>
          </p:cNvSpPr>
          <p:nvPr>
            <p:ph type="title" hasCustomPrompt="1"/>
          </p:nvPr>
        </p:nvSpPr>
        <p:spPr>
          <a:xfrm>
            <a:off x="361950" y="943841"/>
            <a:ext cx="6153150" cy="414222"/>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5" name="Shape"/>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Tree>
    <p:extLst>
      <p:ext uri="{BB962C8B-B14F-4D97-AF65-F5344CB8AC3E}">
        <p14:creationId xmlns:p14="http://schemas.microsoft.com/office/powerpoint/2010/main" val="17823117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Agreement Page">
    <p:spTree>
      <p:nvGrpSpPr>
        <p:cNvPr id="1" name=""/>
        <p:cNvGrpSpPr/>
        <p:nvPr/>
      </p:nvGrpSpPr>
      <p:grpSpPr>
        <a:xfrm>
          <a:off x="0" y="0"/>
          <a:ext cx="0" cy="0"/>
          <a:chOff x="0" y="0"/>
          <a:chExt cx="0" cy="0"/>
        </a:xfrm>
      </p:grpSpPr>
      <p:sp>
        <p:nvSpPr>
          <p:cNvPr id="8" name="Body">
            <a:extLst>
              <a:ext uri="{FF2B5EF4-FFF2-40B4-BE49-F238E27FC236}">
                <a16:creationId xmlns:a16="http://schemas.microsoft.com/office/drawing/2014/main" id="{AA652AEF-2C44-4E7D-9FA9-EFA40CC692BF}"/>
              </a:ext>
            </a:extLst>
          </p:cNvPr>
          <p:cNvSpPr>
            <a:spLocks noGrp="1"/>
          </p:cNvSpPr>
          <p:nvPr>
            <p:ph idx="1"/>
          </p:nvPr>
        </p:nvSpPr>
        <p:spPr>
          <a:xfrm>
            <a:off x="361571" y="1946495"/>
            <a:ext cx="6153149" cy="6554709"/>
          </a:xfrm>
          <a:prstGeom prst="rect">
            <a:avLst/>
          </a:prstGeom>
          <a:solidFill>
            <a:schemeClr val="bg1"/>
          </a:solidFill>
        </p:spPr>
        <p:txBody>
          <a:bodyPr vert="horz" lIns="91440" tIns="45720" rIns="91440" bIns="45720" rtlCol="0">
            <a:normAutofit/>
          </a:bodyPr>
          <a:lstStyle>
            <a:lvl1pPr marL="341313" indent="-341313">
              <a:spcBef>
                <a:spcPts val="1750"/>
              </a:spcBef>
              <a:buClr>
                <a:schemeClr val="accent1"/>
              </a:buClr>
              <a:buFont typeface="+mj-lt"/>
              <a:buAutoNum type="arabicPeriod"/>
              <a:defRPr sz="1100">
                <a:solidFill>
                  <a:schemeClr val="tx1">
                    <a:lumMod val="65000"/>
                    <a:lumOff val="35000"/>
                  </a:schemeClr>
                </a:solidFill>
                <a:latin typeface="Lato Black" panose="020F0502020204030203" pitchFamily="34" charset="0"/>
                <a:ea typeface="Lato Black" panose="020F0502020204030203" pitchFamily="34" charset="0"/>
                <a:cs typeface="Lato Black" panose="020F0502020204030203" pitchFamily="34" charset="0"/>
              </a:defRPr>
            </a:lvl1pPr>
            <a:lvl2pPr marL="342900" indent="0">
              <a:lnSpc>
                <a:spcPct val="110000"/>
              </a:lnSpc>
              <a:spcBef>
                <a:spcPts val="500"/>
              </a:spcBef>
              <a:buClr>
                <a:schemeClr val="accent1"/>
              </a:buClr>
              <a:buFontTx/>
              <a:buNone/>
              <a:defRPr sz="1000">
                <a:solidFill>
                  <a:schemeClr val="bg1">
                    <a:lumMod val="50000"/>
                  </a:schemeClr>
                </a:solidFill>
                <a:latin typeface="Calibri" panose="020F0502020204030204" pitchFamily="34" charset="0"/>
                <a:cs typeface="Calibri" panose="020F0502020204030204" pitchFamily="34" charset="0"/>
              </a:defRPr>
            </a:lvl2pPr>
            <a:lvl3pPr marL="685800" indent="-342900">
              <a:spcBef>
                <a:spcPts val="1375"/>
              </a:spcBef>
              <a:buClr>
                <a:schemeClr val="accent1"/>
              </a:buClr>
              <a:buFont typeface="+mj-lt"/>
              <a:buAutoNum type="alphaUcPeriod"/>
              <a:defRPr sz="1000">
                <a:solidFill>
                  <a:schemeClr val="tx1">
                    <a:lumMod val="65000"/>
                    <a:lumOff val="35000"/>
                  </a:schemeClr>
                </a:solidFill>
                <a:latin typeface="Lato Black" panose="020F0502020204030203" pitchFamily="34" charset="0"/>
                <a:ea typeface="Lato Black" panose="020F0502020204030203" pitchFamily="34" charset="0"/>
                <a:cs typeface="Lato Black" panose="020F0502020204030203" pitchFamily="34" charset="0"/>
              </a:defRPr>
            </a:lvl3pPr>
            <a:lvl4pPr marL="685800" indent="0">
              <a:lnSpc>
                <a:spcPct val="110000"/>
              </a:lnSpc>
              <a:spcBef>
                <a:spcPts val="500"/>
              </a:spcBef>
              <a:buFontTx/>
              <a:buNone/>
              <a:defRPr sz="1000">
                <a:solidFill>
                  <a:schemeClr val="bg1">
                    <a:lumMod val="50000"/>
                  </a:schemeClr>
                </a:solidFill>
                <a:latin typeface="Calibri" panose="020F0502020204030204" pitchFamily="34" charset="0"/>
                <a:cs typeface="Calibri" panose="020F0502020204030204" pitchFamily="34" charset="0"/>
              </a:defRPr>
            </a:lvl4pPr>
            <a:lvl5pPr marL="974725" indent="-174625">
              <a:buClr>
                <a:schemeClr val="accent1"/>
              </a:buClr>
              <a:buFont typeface="Arial" panose="020B0604020202020204" pitchFamily="34" charset="0"/>
              <a:buChar char="•"/>
              <a:defRPr sz="1000">
                <a:solidFill>
                  <a:schemeClr val="bg1">
                    <a:lumMod val="50000"/>
                  </a:schemeClr>
                </a:solidFill>
                <a:latin typeface="Calibri" panose="020F0502020204030204" pitchFamily="34" charset="0"/>
                <a:cs typeface="Calibri" panose="020F050202020403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ubhead"/>
          <p:cNvSpPr>
            <a:spLocks noGrp="1"/>
          </p:cNvSpPr>
          <p:nvPr>
            <p:ph type="body" sz="quarter" idx="10" hasCustomPrompt="1"/>
          </p:nvPr>
        </p:nvSpPr>
        <p:spPr>
          <a:xfrm>
            <a:off x="361571" y="1358063"/>
            <a:ext cx="6153150" cy="251739"/>
          </a:xfrm>
          <a:prstGeom prst="rect">
            <a:avLst/>
          </a:prstGeom>
        </p:spPr>
        <p:txBody>
          <a:bodyPr/>
          <a:lstStyle>
            <a:lvl1pPr marL="0" indent="0" algn="ctr">
              <a:buNone/>
              <a:defRPr sz="1100">
                <a:solidFill>
                  <a:schemeClr val="bg1">
                    <a:lumMod val="50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3" name="Title"/>
          <p:cNvSpPr>
            <a:spLocks noGrp="1"/>
          </p:cNvSpPr>
          <p:nvPr>
            <p:ph type="title" hasCustomPrompt="1"/>
          </p:nvPr>
        </p:nvSpPr>
        <p:spPr>
          <a:xfrm>
            <a:off x="361950" y="943841"/>
            <a:ext cx="6153150" cy="414222"/>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5" name="Shape"/>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Tree>
    <p:extLst>
      <p:ext uri="{BB962C8B-B14F-4D97-AF65-F5344CB8AC3E}">
        <p14:creationId xmlns:p14="http://schemas.microsoft.com/office/powerpoint/2010/main" val="39135747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FFX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981390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ver Letter">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B378A50-DD66-6B7F-5B70-6427C11D9CB9}"/>
              </a:ext>
            </a:extLst>
          </p:cNvPr>
          <p:cNvPicPr>
            <a:picLocks noChangeAspect="1"/>
          </p:cNvPicPr>
          <p:nvPr userDrawn="1"/>
        </p:nvPicPr>
        <p:blipFill rotWithShape="1">
          <a:blip r:embed="rId2"/>
          <a:srcRect l="624" t="2593" r="27662" b="52330"/>
          <a:stretch/>
        </p:blipFill>
        <p:spPr>
          <a:xfrm>
            <a:off x="189831" y="950496"/>
            <a:ext cx="6429409" cy="1945104"/>
          </a:xfrm>
          <a:prstGeom prst="rect">
            <a:avLst/>
          </a:prstGeom>
        </p:spPr>
      </p:pic>
      <p:sp>
        <p:nvSpPr>
          <p:cNvPr id="4" name="Rectangle 3">
            <a:extLst>
              <a:ext uri="{FF2B5EF4-FFF2-40B4-BE49-F238E27FC236}">
                <a16:creationId xmlns:a16="http://schemas.microsoft.com/office/drawing/2014/main" id="{E9297DC7-92CA-2642-3379-8E4097EB48C3}"/>
              </a:ext>
            </a:extLst>
          </p:cNvPr>
          <p:cNvSpPr>
            <a:spLocks/>
          </p:cNvSpPr>
          <p:nvPr userDrawn="1"/>
        </p:nvSpPr>
        <p:spPr>
          <a:xfrm>
            <a:off x="1660358" y="1013326"/>
            <a:ext cx="2057400" cy="33745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8">
            <a:extLst>
              <a:ext uri="{FF2B5EF4-FFF2-40B4-BE49-F238E27FC236}">
                <a16:creationId xmlns:a16="http://schemas.microsoft.com/office/drawing/2014/main" id="{ED23CCBC-912A-8F11-08C3-FC76DB273927}"/>
              </a:ext>
            </a:extLst>
          </p:cNvPr>
          <p:cNvSpPr>
            <a:spLocks noGrp="1"/>
          </p:cNvSpPr>
          <p:nvPr>
            <p:ph type="body" sz="quarter" idx="12" hasCustomPrompt="1"/>
          </p:nvPr>
        </p:nvSpPr>
        <p:spPr>
          <a:xfrm>
            <a:off x="1715168" y="1144336"/>
            <a:ext cx="4868512" cy="228600"/>
          </a:xfrm>
          <a:prstGeom prst="rect">
            <a:avLst/>
          </a:prstGeom>
        </p:spPr>
        <p:txBody>
          <a:bodyPr wrap="none" lIns="45720" tIns="45720" rIns="45720" bIns="45720" anchor="ctr"/>
          <a:lstStyle>
            <a:lvl1pPr marL="0" indent="0">
              <a:buNone/>
              <a:defRPr lang="en-US" sz="800" b="0">
                <a:solidFill>
                  <a:schemeClr val="tx1">
                    <a:lumMod val="50000"/>
                    <a:lumOff val="50000"/>
                  </a:schemeClr>
                </a:solidFill>
                <a:latin typeface="Verdana Pro" panose="020F0502020204030204" pitchFamily="34" charset="0"/>
                <a:ea typeface="Verdana" panose="020B0604030504040204" pitchFamily="34" charset="0"/>
                <a:cs typeface="Arial" panose="020B0604020202020204" pitchFamily="34" charset="0"/>
              </a:defRPr>
            </a:lvl1pPr>
          </a:lstStyle>
          <a:p>
            <a:pPr marL="171450" lvl="0" indent="-171450"/>
            <a:r>
              <a:rPr lang="en-US"/>
              <a:t>mary.pierce@forgefx.com</a:t>
            </a:r>
          </a:p>
        </p:txBody>
      </p:sp>
      <p:sp>
        <p:nvSpPr>
          <p:cNvPr id="10" name="Text Placeholder 8">
            <a:extLst>
              <a:ext uri="{FF2B5EF4-FFF2-40B4-BE49-F238E27FC236}">
                <a16:creationId xmlns:a16="http://schemas.microsoft.com/office/drawing/2014/main" id="{32DBEA95-9711-020E-D577-7E51014259BF}"/>
              </a:ext>
            </a:extLst>
          </p:cNvPr>
          <p:cNvSpPr>
            <a:spLocks noGrp="1"/>
          </p:cNvSpPr>
          <p:nvPr>
            <p:ph type="body" sz="quarter" idx="13" hasCustomPrompt="1"/>
          </p:nvPr>
        </p:nvSpPr>
        <p:spPr>
          <a:xfrm>
            <a:off x="1715168" y="1458493"/>
            <a:ext cx="4868512" cy="228600"/>
          </a:xfrm>
          <a:prstGeom prst="rect">
            <a:avLst/>
          </a:prstGeom>
        </p:spPr>
        <p:txBody>
          <a:bodyPr wrap="none" lIns="45720" tIns="45720" rIns="45720" bIns="45720" anchor="ctr"/>
          <a:lstStyle>
            <a:lvl1pPr marL="0" indent="0">
              <a:buNone/>
              <a:defRPr lang="en-US" sz="800" b="0">
                <a:solidFill>
                  <a:schemeClr val="tx1">
                    <a:lumMod val="50000"/>
                    <a:lumOff val="50000"/>
                  </a:schemeClr>
                </a:solidFill>
                <a:latin typeface="Verdana Pro" panose="020F0502020204030204" pitchFamily="34" charset="0"/>
                <a:ea typeface="Verdana" panose="020B0604030504040204" pitchFamily="34" charset="0"/>
                <a:cs typeface="Arial" panose="020B0604020202020204" pitchFamily="34" charset="0"/>
              </a:defRPr>
            </a:lvl1pPr>
          </a:lstStyle>
          <a:p>
            <a:pPr marL="171450" lvl="0" indent="-171450"/>
            <a:r>
              <a:rPr lang="en-US"/>
              <a:t>john.smith@acme.com</a:t>
            </a:r>
          </a:p>
        </p:txBody>
      </p:sp>
      <p:sp>
        <p:nvSpPr>
          <p:cNvPr id="11" name="Text Placeholder 8">
            <a:extLst>
              <a:ext uri="{FF2B5EF4-FFF2-40B4-BE49-F238E27FC236}">
                <a16:creationId xmlns:a16="http://schemas.microsoft.com/office/drawing/2014/main" id="{6D745A68-87DF-2659-0FE1-B30F4F7FF764}"/>
              </a:ext>
            </a:extLst>
          </p:cNvPr>
          <p:cNvSpPr>
            <a:spLocks noGrp="1"/>
          </p:cNvSpPr>
          <p:nvPr>
            <p:ph type="body" sz="quarter" idx="14" hasCustomPrompt="1"/>
          </p:nvPr>
        </p:nvSpPr>
        <p:spPr>
          <a:xfrm>
            <a:off x="1715168" y="1790029"/>
            <a:ext cx="4868512" cy="228600"/>
          </a:xfrm>
          <a:prstGeom prst="rect">
            <a:avLst/>
          </a:prstGeom>
        </p:spPr>
        <p:txBody>
          <a:bodyPr wrap="none" lIns="45720" tIns="45720" rIns="45720" bIns="45720" anchor="ctr"/>
          <a:lstStyle>
            <a:lvl1pPr marL="0" indent="0">
              <a:buNone/>
              <a:defRPr lang="en-US" sz="800" b="0">
                <a:solidFill>
                  <a:schemeClr val="tx1">
                    <a:lumMod val="50000"/>
                    <a:lumOff val="50000"/>
                  </a:schemeClr>
                </a:solidFill>
                <a:latin typeface="Verdana Pro" panose="020F0502020204030204" pitchFamily="34" charset="0"/>
                <a:ea typeface="Verdana" panose="020B0604030504040204" pitchFamily="34" charset="0"/>
                <a:cs typeface="Arial" panose="020B0604020202020204" pitchFamily="34" charset="0"/>
              </a:defRPr>
            </a:lvl1pPr>
          </a:lstStyle>
          <a:p>
            <a:pPr marL="171450" lvl="0" indent="-171450"/>
            <a:r>
              <a:rPr lang="en-US"/>
              <a:t>gmeyers@forgefx.com, akane@forgefx.com</a:t>
            </a:r>
          </a:p>
        </p:txBody>
      </p:sp>
      <p:sp>
        <p:nvSpPr>
          <p:cNvPr id="12" name="Text Placeholder 8">
            <a:extLst>
              <a:ext uri="{FF2B5EF4-FFF2-40B4-BE49-F238E27FC236}">
                <a16:creationId xmlns:a16="http://schemas.microsoft.com/office/drawing/2014/main" id="{337AC395-230E-9823-9914-476F9E3973B6}"/>
              </a:ext>
            </a:extLst>
          </p:cNvPr>
          <p:cNvSpPr>
            <a:spLocks noGrp="1"/>
          </p:cNvSpPr>
          <p:nvPr>
            <p:ph type="body" sz="quarter" idx="15" hasCustomPrompt="1"/>
          </p:nvPr>
        </p:nvSpPr>
        <p:spPr>
          <a:xfrm>
            <a:off x="1715168" y="2120232"/>
            <a:ext cx="4868512" cy="228600"/>
          </a:xfrm>
          <a:prstGeom prst="rect">
            <a:avLst/>
          </a:prstGeom>
        </p:spPr>
        <p:txBody>
          <a:bodyPr wrap="none" lIns="45720" tIns="45720" rIns="45720" bIns="45720" anchor="ctr"/>
          <a:lstStyle>
            <a:lvl1pPr marL="0" indent="0">
              <a:buNone/>
              <a:defRPr lang="en-US" sz="800" b="0">
                <a:solidFill>
                  <a:schemeClr val="tx1">
                    <a:lumMod val="50000"/>
                    <a:lumOff val="50000"/>
                  </a:schemeClr>
                </a:solidFill>
                <a:latin typeface="Verdana Pro" panose="020F0502020204030204" pitchFamily="34" charset="0"/>
                <a:ea typeface="Verdana" panose="020B0604030504040204" pitchFamily="34" charset="0"/>
                <a:cs typeface="Arial" panose="020B0604020202020204" pitchFamily="34" charset="0"/>
              </a:defRPr>
            </a:lvl1pPr>
          </a:lstStyle>
          <a:p>
            <a:pPr marL="171450" lvl="0" indent="-171450"/>
            <a:r>
              <a:rPr lang="en-US"/>
              <a:t>Discussion Follow-up</a:t>
            </a:r>
          </a:p>
        </p:txBody>
      </p:sp>
      <p:sp>
        <p:nvSpPr>
          <p:cNvPr id="13" name="Title black">
            <a:extLst>
              <a:ext uri="{FF2B5EF4-FFF2-40B4-BE49-F238E27FC236}">
                <a16:creationId xmlns:a16="http://schemas.microsoft.com/office/drawing/2014/main" id="{31C8C452-9BB9-282B-9FAD-0E2416223D78}"/>
              </a:ext>
            </a:extLst>
          </p:cNvPr>
          <p:cNvSpPr txBox="1"/>
          <p:nvPr userDrawn="1"/>
        </p:nvSpPr>
        <p:spPr>
          <a:xfrm>
            <a:off x="213317" y="351736"/>
            <a:ext cx="4751045" cy="605294"/>
          </a:xfrm>
          <a:prstGeom prst="rect">
            <a:avLst/>
          </a:prstGeom>
          <a:noFill/>
        </p:spPr>
        <p:txBody>
          <a:bodyPr wrap="square" rtlCol="0">
            <a:spAutoFit/>
          </a:bodyPr>
          <a:lstStyle/>
          <a:p>
            <a:pPr>
              <a:lnSpc>
                <a:spcPts val="4000"/>
              </a:lnSpc>
            </a:pPr>
            <a:r>
              <a:rPr lang="en-US" sz="3600" b="1">
                <a:solidFill>
                  <a:schemeClr val="tx1">
                    <a:lumMod val="75000"/>
                    <a:lumOff val="25000"/>
                  </a:schemeClr>
                </a:solidFill>
                <a:latin typeface="Lato Black" panose="020F0A02020204030203" pitchFamily="34" charset="0"/>
                <a:cs typeface="Lato Black" panose="020F0A02020204030203" pitchFamily="34" charset="0"/>
              </a:rPr>
              <a:t>COVER </a:t>
            </a:r>
            <a:r>
              <a:rPr lang="en-US" sz="3600" b="1">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rPr>
              <a:t>LETTER</a:t>
            </a:r>
            <a:endParaRPr lang="id-ID" sz="3600" b="1">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endParaRPr>
          </a:p>
        </p:txBody>
      </p:sp>
      <p:sp>
        <p:nvSpPr>
          <p:cNvPr id="17" name="Text Placeholder 16">
            <a:extLst>
              <a:ext uri="{FF2B5EF4-FFF2-40B4-BE49-F238E27FC236}">
                <a16:creationId xmlns:a16="http://schemas.microsoft.com/office/drawing/2014/main" id="{8FF87D0E-7B18-9A02-E422-77C13FDF85BE}"/>
              </a:ext>
            </a:extLst>
          </p:cNvPr>
          <p:cNvSpPr>
            <a:spLocks noGrp="1"/>
          </p:cNvSpPr>
          <p:nvPr>
            <p:ph type="body" sz="quarter" idx="17" hasCustomPrompt="1"/>
          </p:nvPr>
        </p:nvSpPr>
        <p:spPr>
          <a:xfrm>
            <a:off x="238760" y="2578100"/>
            <a:ext cx="6327624" cy="5949950"/>
          </a:xfrm>
          <a:prstGeom prst="rect">
            <a:avLst/>
          </a:prstGeom>
          <a:solidFill>
            <a:schemeClr val="bg1"/>
          </a:solidFill>
        </p:spPr>
        <p:txBody>
          <a:bodyPr/>
          <a:lstStyle>
            <a:lvl1pPr marL="0" indent="0">
              <a:lnSpc>
                <a:spcPct val="100000"/>
              </a:lnSpc>
              <a:buFont typeface="Arial" panose="020B0604020202020204" pitchFamily="34" charset="0"/>
              <a:buNone/>
              <a:defRPr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342900" indent="0">
              <a:buNone/>
              <a:defRPr/>
            </a:lvl2pPr>
          </a:lstStyle>
          <a:p>
            <a:pPr lvl="0"/>
            <a:r>
              <a:rPr lang="en-US"/>
              <a:t>Hi John, </a:t>
            </a:r>
            <a:br>
              <a:rPr lang="en-US"/>
            </a:br>
            <a:r>
              <a:rPr lang="en-US"/>
              <a:t>Here’s a draft of the …</a:t>
            </a:r>
            <a:br>
              <a:rPr lang="en-US"/>
            </a:br>
            <a:r>
              <a:rPr lang="en-US"/>
              <a:t>Thanks,</a:t>
            </a:r>
            <a:br>
              <a:rPr lang="en-US"/>
            </a:br>
            <a:r>
              <a:rPr lang="en-US"/>
              <a:t>Mary</a:t>
            </a:r>
          </a:p>
          <a:p>
            <a:pPr lvl="0"/>
            <a:endParaRPr lang="en-US"/>
          </a:p>
          <a:p>
            <a:pPr lvl="0"/>
            <a:endParaRPr lang="en-US"/>
          </a:p>
        </p:txBody>
      </p:sp>
    </p:spTree>
    <p:extLst>
      <p:ext uri="{BB962C8B-B14F-4D97-AF65-F5344CB8AC3E}">
        <p14:creationId xmlns:p14="http://schemas.microsoft.com/office/powerpoint/2010/main" val="190385994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8_Custom Layout">
    <p:spTree>
      <p:nvGrpSpPr>
        <p:cNvPr id="1" name=""/>
        <p:cNvGrpSpPr/>
        <p:nvPr/>
      </p:nvGrpSpPr>
      <p:grpSpPr>
        <a:xfrm>
          <a:off x="0" y="0"/>
          <a:ext cx="0" cy="0"/>
          <a:chOff x="0" y="0"/>
          <a:chExt cx="0" cy="0"/>
        </a:xfrm>
      </p:grpSpPr>
      <p:sp>
        <p:nvSpPr>
          <p:cNvPr id="3" name="Title 4"/>
          <p:cNvSpPr>
            <a:spLocks noGrp="1"/>
          </p:cNvSpPr>
          <p:nvPr>
            <p:ph type="title" hasCustomPrompt="1"/>
          </p:nvPr>
        </p:nvSpPr>
        <p:spPr>
          <a:xfrm>
            <a:off x="361950" y="943841"/>
            <a:ext cx="6153150" cy="414222"/>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4" name="Text Placeholder 7"/>
          <p:cNvSpPr>
            <a:spLocks noGrp="1"/>
          </p:cNvSpPr>
          <p:nvPr>
            <p:ph type="body" sz="quarter" idx="10" hasCustomPrompt="1"/>
          </p:nvPr>
        </p:nvSpPr>
        <p:spPr>
          <a:xfrm>
            <a:off x="361571" y="1358063"/>
            <a:ext cx="6153150" cy="251739"/>
          </a:xfrm>
          <a:prstGeom prst="rect">
            <a:avLst/>
          </a:prstGeom>
        </p:spPr>
        <p:txBody>
          <a:bodyPr/>
          <a:lstStyle>
            <a:lvl1pPr marL="0" indent="0" algn="ctr">
              <a:buNone/>
              <a:defRPr sz="1100">
                <a:solidFill>
                  <a:schemeClr val="bg1">
                    <a:lumMod val="50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5" name="Freeform: Shape 5" hidden="1"/>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pic>
        <p:nvPicPr>
          <p:cNvPr id="2" name="bw anvil">
            <a:extLst>
              <a:ext uri="{FF2B5EF4-FFF2-40B4-BE49-F238E27FC236}">
                <a16:creationId xmlns:a16="http://schemas.microsoft.com/office/drawing/2014/main" id="{F1E0E44D-4759-E14B-4817-AA051D71B48C}"/>
              </a:ext>
            </a:extLst>
          </p:cNvPr>
          <p:cNvPicPr>
            <a:picLocks noChangeAspect="1"/>
          </p:cNvPicPr>
          <p:nvPr userDrawn="1"/>
        </p:nvPicPr>
        <p:blipFill>
          <a:blip r:embed="rId2">
            <a:alphaModFix amt="50000"/>
            <a:extLst>
              <a:ext uri="{28A0092B-C50C-407E-A947-70E740481C1C}">
                <a14:useLocalDpi xmlns:a14="http://schemas.microsoft.com/office/drawing/2010/main" val="0"/>
              </a:ext>
            </a:extLst>
          </a:blip>
          <a:stretch>
            <a:fillRect/>
          </a:stretch>
        </p:blipFill>
        <p:spPr>
          <a:xfrm>
            <a:off x="3109446" y="573963"/>
            <a:ext cx="639105" cy="273617"/>
          </a:xfrm>
          <a:prstGeom prst="rect">
            <a:avLst/>
          </a:prstGeom>
        </p:spPr>
      </p:pic>
    </p:spTree>
    <p:extLst>
      <p:ext uri="{BB962C8B-B14F-4D97-AF65-F5344CB8AC3E}">
        <p14:creationId xmlns:p14="http://schemas.microsoft.com/office/powerpoint/2010/main" val="11226726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0_Custom Layout">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email">
            <a:extLst>
              <a:ext uri="{28A0092B-C50C-407E-A947-70E740481C1C}">
                <a14:useLocalDpi xmlns:a14="http://schemas.microsoft.com/office/drawing/2010/main"/>
              </a:ext>
            </a:extLst>
          </a:blip>
          <a:srcRect l="-2"/>
          <a:stretch/>
        </p:blipFill>
        <p:spPr>
          <a:xfrm>
            <a:off x="-1171216" y="2647735"/>
            <a:ext cx="8819431" cy="4473769"/>
          </a:xfrm>
          <a:prstGeom prst="rect">
            <a:avLst/>
          </a:prstGeom>
        </p:spPr>
      </p:pic>
      <p:sp>
        <p:nvSpPr>
          <p:cNvPr id="11" name="Rectangle 10">
            <a:extLst>
              <a:ext uri="{FF2B5EF4-FFF2-40B4-BE49-F238E27FC236}">
                <a16:creationId xmlns:a16="http://schemas.microsoft.com/office/drawing/2014/main" id="{6E8F171D-BE5F-4BBF-BE0A-D7C54895F90B}"/>
              </a:ext>
            </a:extLst>
          </p:cNvPr>
          <p:cNvSpPr/>
          <p:nvPr userDrawn="1"/>
        </p:nvSpPr>
        <p:spPr>
          <a:xfrm>
            <a:off x="6871960" y="5929058"/>
            <a:ext cx="1152524" cy="1781175"/>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EC3CC7A-59BD-43B2-839A-C093D888BE47}"/>
              </a:ext>
            </a:extLst>
          </p:cNvPr>
          <p:cNvSpPr/>
          <p:nvPr userDrawn="1"/>
        </p:nvSpPr>
        <p:spPr>
          <a:xfrm>
            <a:off x="-1165224" y="5867400"/>
            <a:ext cx="1152524" cy="1781175"/>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Picture Placeholder 7"/>
          <p:cNvSpPr>
            <a:spLocks noGrp="1"/>
          </p:cNvSpPr>
          <p:nvPr>
            <p:ph type="pic" sz="quarter" idx="12"/>
          </p:nvPr>
        </p:nvSpPr>
        <p:spPr>
          <a:xfrm>
            <a:off x="426166" y="2999509"/>
            <a:ext cx="6012734" cy="3201266"/>
          </a:xfrm>
          <a:prstGeom prst="rect">
            <a:avLst/>
          </a:prstGeom>
          <a:solidFill>
            <a:schemeClr val="bg1">
              <a:lumMod val="75000"/>
            </a:schemeClr>
          </a:solidFill>
          <a:effectLst/>
        </p:spPr>
        <p:txBody>
          <a:bodyPr/>
          <a:lstStyle>
            <a:lvl1pPr marL="0" indent="0">
              <a:buNone/>
              <a:defRPr sz="2800"/>
            </a:lvl1pPr>
          </a:lstStyle>
          <a:p>
            <a:r>
              <a:rPr lang="en-US"/>
              <a:t>Click icon to add picture</a:t>
            </a:r>
            <a:endParaRPr lang="id-ID"/>
          </a:p>
        </p:txBody>
      </p:sp>
      <p:sp>
        <p:nvSpPr>
          <p:cNvPr id="7" name="Title 4">
            <a:extLst>
              <a:ext uri="{FF2B5EF4-FFF2-40B4-BE49-F238E27FC236}">
                <a16:creationId xmlns:a16="http://schemas.microsoft.com/office/drawing/2014/main" id="{0EC52DB8-38F5-472C-A138-E5F9121B065F}"/>
              </a:ext>
            </a:extLst>
          </p:cNvPr>
          <p:cNvSpPr>
            <a:spLocks noGrp="1"/>
          </p:cNvSpPr>
          <p:nvPr>
            <p:ph type="title" hasCustomPrompt="1"/>
          </p:nvPr>
        </p:nvSpPr>
        <p:spPr>
          <a:xfrm>
            <a:off x="361950" y="943841"/>
            <a:ext cx="6153150" cy="414222"/>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8" name="Text Placeholder 7">
            <a:extLst>
              <a:ext uri="{FF2B5EF4-FFF2-40B4-BE49-F238E27FC236}">
                <a16:creationId xmlns:a16="http://schemas.microsoft.com/office/drawing/2014/main" id="{0C0B4D06-3A06-49CE-83DE-926E0DE1AC80}"/>
              </a:ext>
            </a:extLst>
          </p:cNvPr>
          <p:cNvSpPr>
            <a:spLocks noGrp="1"/>
          </p:cNvSpPr>
          <p:nvPr>
            <p:ph type="body" sz="quarter" idx="10" hasCustomPrompt="1"/>
          </p:nvPr>
        </p:nvSpPr>
        <p:spPr>
          <a:xfrm>
            <a:off x="361571" y="1358063"/>
            <a:ext cx="6153150" cy="251739"/>
          </a:xfrm>
          <a:prstGeom prst="rect">
            <a:avLst/>
          </a:prstGeom>
        </p:spPr>
        <p:txBody>
          <a:bodyPr/>
          <a:lstStyle>
            <a:lvl1pPr marL="0" indent="0" algn="ctr">
              <a:buNone/>
              <a:defRPr sz="1100">
                <a:solidFill>
                  <a:schemeClr val="bg1">
                    <a:lumMod val="50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9" name="Freeform: Shape 5">
            <a:extLst>
              <a:ext uri="{FF2B5EF4-FFF2-40B4-BE49-F238E27FC236}">
                <a16:creationId xmlns:a16="http://schemas.microsoft.com/office/drawing/2014/main" id="{F50A77F9-1ACC-448D-8C58-E55B658EA0DE}"/>
              </a:ext>
            </a:extLst>
          </p:cNvPr>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Tree>
    <p:extLst>
      <p:ext uri="{BB962C8B-B14F-4D97-AF65-F5344CB8AC3E}">
        <p14:creationId xmlns:p14="http://schemas.microsoft.com/office/powerpoint/2010/main" val="2057917232"/>
      </p:ext>
    </p:extLst>
  </p:cSld>
  <p:clrMapOvr>
    <a:masterClrMapping/>
  </p:clrMapOvr>
  <p:extLst>
    <p:ext uri="{DCECCB84-F9BA-43D5-87BE-67443E8EF086}">
      <p15:sldGuideLst xmlns:p15="http://schemas.microsoft.com/office/powerpoint/2012/main">
        <p15:guide id="1" orient="horz" pos="2880">
          <p15:clr>
            <a:srgbClr val="FBAE40"/>
          </p15:clr>
        </p15:guide>
        <p15:guide id="2" pos="216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userDrawn="1">
  <p:cSld name="4_Title Slide">
    <p:spTree>
      <p:nvGrpSpPr>
        <p:cNvPr id="1" name=""/>
        <p:cNvGrpSpPr/>
        <p:nvPr/>
      </p:nvGrpSpPr>
      <p:grpSpPr>
        <a:xfrm>
          <a:off x="0" y="0"/>
          <a:ext cx="0" cy="0"/>
          <a:chOff x="0" y="0"/>
          <a:chExt cx="0" cy="0"/>
        </a:xfrm>
      </p:grpSpPr>
      <p:sp>
        <p:nvSpPr>
          <p:cNvPr id="7" name="Picture Placeholder 7"/>
          <p:cNvSpPr>
            <a:spLocks noGrp="1"/>
          </p:cNvSpPr>
          <p:nvPr>
            <p:ph type="pic" sz="quarter" idx="10"/>
          </p:nvPr>
        </p:nvSpPr>
        <p:spPr>
          <a:xfrm>
            <a:off x="0" y="0"/>
            <a:ext cx="6858000" cy="9144000"/>
          </a:xfrm>
          <a:prstGeom prst="rect">
            <a:avLst/>
          </a:prstGeom>
          <a:noFill/>
        </p:spPr>
        <p:txBody>
          <a:bodyPr/>
          <a:lstStyle>
            <a:lvl1pPr marL="0" indent="0">
              <a:buNone/>
              <a:defRPr sz="2800"/>
            </a:lvl1pPr>
          </a:lstStyle>
          <a:p>
            <a:endParaRPr lang="id-ID"/>
          </a:p>
        </p:txBody>
      </p:sp>
      <p:sp>
        <p:nvSpPr>
          <p:cNvPr id="3" name="Picture Placeholder 8"/>
          <p:cNvSpPr>
            <a:spLocks noGrp="1"/>
          </p:cNvSpPr>
          <p:nvPr>
            <p:ph type="pic" sz="quarter" idx="11"/>
          </p:nvPr>
        </p:nvSpPr>
        <p:spPr>
          <a:xfrm>
            <a:off x="2884228" y="6373638"/>
            <a:ext cx="1097280" cy="1097280"/>
          </a:xfrm>
          <a:prstGeom prst="flowChartConnector">
            <a:avLst/>
          </a:prstGeom>
          <a:solidFill>
            <a:schemeClr val="bg1"/>
          </a:solidFill>
        </p:spPr>
        <p:txBody>
          <a:bodyPr/>
          <a:lstStyle>
            <a:lvl1pPr marL="0" indent="0">
              <a:buNone/>
              <a:defRPr sz="1050">
                <a:solidFill>
                  <a:schemeClr val="bg1"/>
                </a:solidFill>
              </a:defRPr>
            </a:lvl1pPr>
          </a:lstStyle>
          <a:p>
            <a:endParaRPr lang="id-ID"/>
          </a:p>
        </p:txBody>
      </p:sp>
      <p:sp>
        <p:nvSpPr>
          <p:cNvPr id="2" name="Oval 1">
            <a:extLst>
              <a:ext uri="{FF2B5EF4-FFF2-40B4-BE49-F238E27FC236}">
                <a16:creationId xmlns:a16="http://schemas.microsoft.com/office/drawing/2014/main" id="{0E14B55A-C22F-4910-B100-EFB58381AEC4}"/>
              </a:ext>
            </a:extLst>
          </p:cNvPr>
          <p:cNvSpPr/>
          <p:nvPr userDrawn="1"/>
        </p:nvSpPr>
        <p:spPr>
          <a:xfrm>
            <a:off x="3200400" y="-219456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5" name="Oval 4">
            <a:extLst>
              <a:ext uri="{FF2B5EF4-FFF2-40B4-BE49-F238E27FC236}">
                <a16:creationId xmlns:a16="http://schemas.microsoft.com/office/drawing/2014/main" id="{B7DE1928-9F6D-4740-9D91-F9B2501F9E9D}"/>
              </a:ext>
            </a:extLst>
          </p:cNvPr>
          <p:cNvSpPr/>
          <p:nvPr userDrawn="1"/>
        </p:nvSpPr>
        <p:spPr>
          <a:xfrm>
            <a:off x="3200400" y="269748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Tree>
    <p:extLst>
      <p:ext uri="{BB962C8B-B14F-4D97-AF65-F5344CB8AC3E}">
        <p14:creationId xmlns:p14="http://schemas.microsoft.com/office/powerpoint/2010/main" val="402642969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29_Custom Layout">
    <p:spTree>
      <p:nvGrpSpPr>
        <p:cNvPr id="1" name=""/>
        <p:cNvGrpSpPr/>
        <p:nvPr/>
      </p:nvGrpSpPr>
      <p:grpSpPr>
        <a:xfrm>
          <a:off x="0" y="0"/>
          <a:ext cx="0" cy="0"/>
          <a:chOff x="0" y="0"/>
          <a:chExt cx="0" cy="0"/>
        </a:xfrm>
      </p:grpSpPr>
      <p:sp>
        <p:nvSpPr>
          <p:cNvPr id="3" name="Title 4"/>
          <p:cNvSpPr>
            <a:spLocks noGrp="1"/>
          </p:cNvSpPr>
          <p:nvPr>
            <p:ph type="title" hasCustomPrompt="1"/>
          </p:nvPr>
        </p:nvSpPr>
        <p:spPr>
          <a:xfrm>
            <a:off x="457200" y="943841"/>
            <a:ext cx="5943600" cy="414222"/>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4" name="Text Placeholder 7"/>
          <p:cNvSpPr>
            <a:spLocks noGrp="1"/>
          </p:cNvSpPr>
          <p:nvPr>
            <p:ph type="body" sz="quarter" idx="10" hasCustomPrompt="1"/>
          </p:nvPr>
        </p:nvSpPr>
        <p:spPr>
          <a:xfrm>
            <a:off x="457200" y="1358063"/>
            <a:ext cx="5943600" cy="235105"/>
          </a:xfrm>
          <a:prstGeom prst="rect">
            <a:avLst/>
          </a:prstGeom>
        </p:spPr>
        <p:txBody>
          <a:bodyPr/>
          <a:lstStyle>
            <a:lvl1pPr marL="0" indent="0" algn="ctr">
              <a:buNone/>
              <a:defRPr sz="1100">
                <a:solidFill>
                  <a:schemeClr val="bg1">
                    <a:lumMod val="50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5" name="Freeform: Shape 5" hidden="1"/>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
        <p:nvSpPr>
          <p:cNvPr id="6" name="Picture Placeholder 12"/>
          <p:cNvSpPr>
            <a:spLocks noGrp="1"/>
          </p:cNvSpPr>
          <p:nvPr>
            <p:ph type="pic" sz="quarter" idx="11"/>
          </p:nvPr>
        </p:nvSpPr>
        <p:spPr>
          <a:xfrm>
            <a:off x="457200" y="2194560"/>
            <a:ext cx="1549400" cy="1494692"/>
          </a:xfrm>
          <a:prstGeom prst="rect">
            <a:avLst/>
          </a:prstGeom>
        </p:spPr>
        <p:txBody>
          <a:bodyPr/>
          <a:lstStyle>
            <a:lvl1pPr marL="0" indent="0">
              <a:buNone/>
              <a:defRPr sz="2000"/>
            </a:lvl1pPr>
          </a:lstStyle>
          <a:p>
            <a:endParaRPr lang="id-ID"/>
          </a:p>
        </p:txBody>
      </p:sp>
      <p:sp>
        <p:nvSpPr>
          <p:cNvPr id="9" name="Picture Placeholder 12"/>
          <p:cNvSpPr>
            <a:spLocks noGrp="1"/>
          </p:cNvSpPr>
          <p:nvPr>
            <p:ph type="pic" sz="quarter" idx="13"/>
          </p:nvPr>
        </p:nvSpPr>
        <p:spPr>
          <a:xfrm>
            <a:off x="457200" y="4434840"/>
            <a:ext cx="1549400" cy="1494692"/>
          </a:xfrm>
          <a:prstGeom prst="rect">
            <a:avLst/>
          </a:prstGeom>
        </p:spPr>
        <p:txBody>
          <a:bodyPr/>
          <a:lstStyle>
            <a:lvl1pPr marL="0" indent="0">
              <a:buNone/>
              <a:defRPr sz="2000"/>
            </a:lvl1pPr>
          </a:lstStyle>
          <a:p>
            <a:endParaRPr lang="id-ID"/>
          </a:p>
        </p:txBody>
      </p:sp>
      <p:sp>
        <p:nvSpPr>
          <p:cNvPr id="11" name="Picture Placeholder 12"/>
          <p:cNvSpPr>
            <a:spLocks noGrp="1"/>
          </p:cNvSpPr>
          <p:nvPr>
            <p:ph type="pic" sz="quarter" idx="15"/>
          </p:nvPr>
        </p:nvSpPr>
        <p:spPr>
          <a:xfrm>
            <a:off x="457200" y="6675120"/>
            <a:ext cx="1549400" cy="1494692"/>
          </a:xfrm>
          <a:prstGeom prst="rect">
            <a:avLst/>
          </a:prstGeom>
        </p:spPr>
        <p:txBody>
          <a:bodyPr/>
          <a:lstStyle>
            <a:lvl1pPr marL="0" indent="0">
              <a:buNone/>
              <a:defRPr sz="2000"/>
            </a:lvl1pPr>
          </a:lstStyle>
          <a:p>
            <a:endParaRPr lang="id-ID"/>
          </a:p>
        </p:txBody>
      </p:sp>
      <p:pic>
        <p:nvPicPr>
          <p:cNvPr id="2" name="bw anvil">
            <a:extLst>
              <a:ext uri="{FF2B5EF4-FFF2-40B4-BE49-F238E27FC236}">
                <a16:creationId xmlns:a16="http://schemas.microsoft.com/office/drawing/2014/main" id="{94D0966B-9200-F581-389A-D8A8899DAAEC}"/>
              </a:ext>
            </a:extLst>
          </p:cNvPr>
          <p:cNvPicPr>
            <a:picLocks noChangeAspect="1"/>
          </p:cNvPicPr>
          <p:nvPr userDrawn="1"/>
        </p:nvPicPr>
        <p:blipFill>
          <a:blip r:embed="rId2">
            <a:alphaModFix amt="50000"/>
            <a:extLst>
              <a:ext uri="{28A0092B-C50C-407E-A947-70E740481C1C}">
                <a14:useLocalDpi xmlns:a14="http://schemas.microsoft.com/office/drawing/2010/main" val="0"/>
              </a:ext>
            </a:extLst>
          </a:blip>
          <a:stretch>
            <a:fillRect/>
          </a:stretch>
        </p:blipFill>
        <p:spPr>
          <a:xfrm>
            <a:off x="3109446" y="573963"/>
            <a:ext cx="639105" cy="273617"/>
          </a:xfrm>
          <a:prstGeom prst="rect">
            <a:avLst/>
          </a:prstGeom>
        </p:spPr>
      </p:pic>
    </p:spTree>
    <p:extLst>
      <p:ext uri="{BB962C8B-B14F-4D97-AF65-F5344CB8AC3E}">
        <p14:creationId xmlns:p14="http://schemas.microsoft.com/office/powerpoint/2010/main" val="195766516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2_Custom Layout">
    <p:spTree>
      <p:nvGrpSpPr>
        <p:cNvPr id="1" name=""/>
        <p:cNvGrpSpPr/>
        <p:nvPr/>
      </p:nvGrpSpPr>
      <p:grpSpPr>
        <a:xfrm>
          <a:off x="0" y="0"/>
          <a:ext cx="0" cy="0"/>
          <a:chOff x="0" y="0"/>
          <a:chExt cx="0" cy="0"/>
        </a:xfrm>
      </p:grpSpPr>
      <p:sp>
        <p:nvSpPr>
          <p:cNvPr id="12" name="Picture Placeholder 11"/>
          <p:cNvSpPr>
            <a:spLocks noGrp="1"/>
          </p:cNvSpPr>
          <p:nvPr>
            <p:ph type="pic" sz="quarter" idx="11"/>
          </p:nvPr>
        </p:nvSpPr>
        <p:spPr>
          <a:xfrm>
            <a:off x="1047752" y="0"/>
            <a:ext cx="4718048" cy="5261915"/>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txBody>
          <a:bodyPr wrap="square">
            <a:noAutofit/>
          </a:bodyPr>
          <a:lstStyle>
            <a:lvl1pPr marL="0" indent="0">
              <a:buNone/>
              <a:defRPr sz="2000"/>
            </a:lvl1pPr>
          </a:lstStyle>
          <a:p>
            <a:endParaRPr lang="en-US"/>
          </a:p>
        </p:txBody>
      </p:sp>
      <p:sp>
        <p:nvSpPr>
          <p:cNvPr id="10" name="Picture Placeholder 9"/>
          <p:cNvSpPr>
            <a:spLocks noGrp="1"/>
          </p:cNvSpPr>
          <p:nvPr>
            <p:ph type="pic" sz="quarter" idx="10"/>
          </p:nvPr>
        </p:nvSpPr>
        <p:spPr>
          <a:xfrm>
            <a:off x="0" y="0"/>
            <a:ext cx="2647950" cy="5261915"/>
          </a:xfrm>
          <a:custGeom>
            <a:avLst/>
            <a:gdLst>
              <a:gd name="connsiteX0" fmla="*/ 0 w 2647950"/>
              <a:gd name="connsiteY0" fmla="*/ 0 h 5700408"/>
              <a:gd name="connsiteX1" fmla="*/ 2647950 w 2647950"/>
              <a:gd name="connsiteY1" fmla="*/ 0 h 5700408"/>
              <a:gd name="connsiteX2" fmla="*/ 909727 w 2647950"/>
              <a:gd name="connsiteY2" fmla="*/ 5700408 h 5700408"/>
              <a:gd name="connsiteX3" fmla="*/ 0 w 2647950"/>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47950" h="5700408">
                <a:moveTo>
                  <a:pt x="0" y="0"/>
                </a:moveTo>
                <a:lnTo>
                  <a:pt x="2647950" y="0"/>
                </a:lnTo>
                <a:lnTo>
                  <a:pt x="909727" y="5700408"/>
                </a:lnTo>
                <a:lnTo>
                  <a:pt x="0" y="5700408"/>
                </a:lnTo>
                <a:close/>
              </a:path>
            </a:pathLst>
          </a:custGeom>
        </p:spPr>
        <p:txBody>
          <a:bodyPr wrap="square">
            <a:noAutofit/>
          </a:bodyPr>
          <a:lstStyle>
            <a:lvl1pPr marL="0" indent="0">
              <a:buNone/>
              <a:defRPr sz="2000"/>
            </a:lvl1pPr>
          </a:lstStyle>
          <a:p>
            <a:endParaRPr lang="en-US"/>
          </a:p>
        </p:txBody>
      </p:sp>
      <p:sp>
        <p:nvSpPr>
          <p:cNvPr id="14" name="Picture Placeholder 13"/>
          <p:cNvSpPr>
            <a:spLocks noGrp="1"/>
          </p:cNvSpPr>
          <p:nvPr>
            <p:ph type="pic" sz="quarter" idx="12"/>
          </p:nvPr>
        </p:nvSpPr>
        <p:spPr>
          <a:xfrm>
            <a:off x="4165602" y="0"/>
            <a:ext cx="2692398" cy="5261915"/>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txBody>
          <a:bodyPr wrap="square">
            <a:noAutofit/>
          </a:bodyPr>
          <a:lstStyle>
            <a:lvl1pPr marL="0" indent="0">
              <a:buNone/>
              <a:defRPr sz="2000"/>
            </a:lvl1pPr>
          </a:lstStyle>
          <a:p>
            <a:endParaRPr lang="en-US"/>
          </a:p>
        </p:txBody>
      </p:sp>
    </p:spTree>
    <p:extLst>
      <p:ext uri="{BB962C8B-B14F-4D97-AF65-F5344CB8AC3E}">
        <p14:creationId xmlns:p14="http://schemas.microsoft.com/office/powerpoint/2010/main" val="320881848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27_Custom Layout">
    <p:spTree>
      <p:nvGrpSpPr>
        <p:cNvPr id="1" name=""/>
        <p:cNvGrpSpPr/>
        <p:nvPr/>
      </p:nvGrpSpPr>
      <p:grpSpPr>
        <a:xfrm>
          <a:off x="0" y="0"/>
          <a:ext cx="0" cy="0"/>
          <a:chOff x="0" y="0"/>
          <a:chExt cx="0" cy="0"/>
        </a:xfrm>
      </p:grpSpPr>
      <p:sp>
        <p:nvSpPr>
          <p:cNvPr id="4" name="Picture Placeholder 6"/>
          <p:cNvSpPr>
            <a:spLocks noGrp="1"/>
          </p:cNvSpPr>
          <p:nvPr>
            <p:ph type="pic" sz="quarter" idx="10" hasCustomPrompt="1"/>
          </p:nvPr>
        </p:nvSpPr>
        <p:spPr>
          <a:xfrm>
            <a:off x="1322575" y="281666"/>
            <a:ext cx="1463040" cy="1463040"/>
          </a:xfrm>
          <a:prstGeom prst="ellipse">
            <a:avLst/>
          </a:prstGeom>
          <a:solidFill>
            <a:schemeClr val="bg1"/>
          </a:solidFill>
        </p:spPr>
        <p:txBody>
          <a:bodyPr/>
          <a:lstStyle>
            <a:lvl1pPr marL="0" indent="0">
              <a:buNone/>
              <a:defRPr sz="2000"/>
            </a:lvl1pPr>
          </a:lstStyle>
          <a:p>
            <a:r>
              <a:rPr lang="en-US"/>
              <a:t>Pict</a:t>
            </a:r>
            <a:endParaRPr lang="id-ID"/>
          </a:p>
        </p:txBody>
      </p:sp>
    </p:spTree>
    <p:extLst>
      <p:ext uri="{BB962C8B-B14F-4D97-AF65-F5344CB8AC3E}">
        <p14:creationId xmlns:p14="http://schemas.microsoft.com/office/powerpoint/2010/main" val="76916727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6_Custom Layout">
    <p:spTree>
      <p:nvGrpSpPr>
        <p:cNvPr id="1" name=""/>
        <p:cNvGrpSpPr/>
        <p:nvPr/>
      </p:nvGrpSpPr>
      <p:grpSpPr>
        <a:xfrm>
          <a:off x="0" y="0"/>
          <a:ext cx="0" cy="0"/>
          <a:chOff x="0" y="0"/>
          <a:chExt cx="0" cy="0"/>
        </a:xfrm>
      </p:grpSpPr>
      <p:sp>
        <p:nvSpPr>
          <p:cNvPr id="2" name="white patch">
            <a:extLst>
              <a:ext uri="{FF2B5EF4-FFF2-40B4-BE49-F238E27FC236}">
                <a16:creationId xmlns:a16="http://schemas.microsoft.com/office/drawing/2014/main" id="{FB41B85A-60FF-4504-B1EE-03365F41600D}"/>
              </a:ext>
            </a:extLst>
          </p:cNvPr>
          <p:cNvSpPr/>
          <p:nvPr userDrawn="1"/>
        </p:nvSpPr>
        <p:spPr>
          <a:xfrm>
            <a:off x="237281" y="8727311"/>
            <a:ext cx="2893671" cy="3240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Picture Placeholder 25"/>
          <p:cNvSpPr>
            <a:spLocks noGrp="1"/>
          </p:cNvSpPr>
          <p:nvPr>
            <p:ph type="pic" sz="quarter" idx="14"/>
          </p:nvPr>
        </p:nvSpPr>
        <p:spPr>
          <a:xfrm>
            <a:off x="591458" y="6913835"/>
            <a:ext cx="2027474" cy="2230165"/>
          </a:xfrm>
          <a:custGeom>
            <a:avLst/>
            <a:gdLst>
              <a:gd name="connsiteX0" fmla="*/ 792033 w 2027474"/>
              <a:gd name="connsiteY0" fmla="*/ 0 h 2416012"/>
              <a:gd name="connsiteX1" fmla="*/ 2027474 w 2027474"/>
              <a:gd name="connsiteY1" fmla="*/ 0 h 2416012"/>
              <a:gd name="connsiteX2" fmla="*/ 1235441 w 2027474"/>
              <a:gd name="connsiteY2" fmla="*/ 2416012 h 2416012"/>
              <a:gd name="connsiteX3" fmla="*/ 0 w 2027474"/>
              <a:gd name="connsiteY3" fmla="*/ 2416012 h 2416012"/>
            </a:gdLst>
            <a:ahLst/>
            <a:cxnLst>
              <a:cxn ang="0">
                <a:pos x="connsiteX0" y="connsiteY0"/>
              </a:cxn>
              <a:cxn ang="0">
                <a:pos x="connsiteX1" y="connsiteY1"/>
              </a:cxn>
              <a:cxn ang="0">
                <a:pos x="connsiteX2" y="connsiteY2"/>
              </a:cxn>
              <a:cxn ang="0">
                <a:pos x="connsiteX3" y="connsiteY3"/>
              </a:cxn>
            </a:cxnLst>
            <a:rect l="l" t="t" r="r" b="b"/>
            <a:pathLst>
              <a:path w="2027474" h="2416012">
                <a:moveTo>
                  <a:pt x="792033" y="0"/>
                </a:moveTo>
                <a:lnTo>
                  <a:pt x="2027474" y="0"/>
                </a:lnTo>
                <a:lnTo>
                  <a:pt x="1235441" y="2416012"/>
                </a:lnTo>
                <a:lnTo>
                  <a:pt x="0" y="2416012"/>
                </a:lnTo>
                <a:close/>
              </a:path>
            </a:pathLst>
          </a:custGeom>
          <a:solidFill>
            <a:schemeClr val="bg1">
              <a:lumMod val="95000"/>
            </a:schemeClr>
          </a:solidFill>
        </p:spPr>
        <p:txBody>
          <a:bodyPr wrap="square">
            <a:noAutofit/>
          </a:bodyPr>
          <a:lstStyle>
            <a:lvl1pPr marL="0" indent="0" algn="ctr">
              <a:buNone/>
              <a:defRPr sz="1800"/>
            </a:lvl1pPr>
          </a:lstStyle>
          <a:p>
            <a:endParaRPr lang="id-ID"/>
          </a:p>
        </p:txBody>
      </p:sp>
      <p:sp>
        <p:nvSpPr>
          <p:cNvPr id="24" name="Picture Placeholder 23"/>
          <p:cNvSpPr>
            <a:spLocks noGrp="1"/>
          </p:cNvSpPr>
          <p:nvPr>
            <p:ph type="pic" sz="quarter" idx="13"/>
          </p:nvPr>
        </p:nvSpPr>
        <p:spPr>
          <a:xfrm>
            <a:off x="1406284" y="4611177"/>
            <a:ext cx="2027474" cy="2230165"/>
          </a:xfrm>
          <a:custGeom>
            <a:avLst/>
            <a:gdLst>
              <a:gd name="connsiteX0" fmla="*/ 785687 w 2027474"/>
              <a:gd name="connsiteY0" fmla="*/ 0 h 2416012"/>
              <a:gd name="connsiteX1" fmla="*/ 2027474 w 2027474"/>
              <a:gd name="connsiteY1" fmla="*/ 0 h 2416012"/>
              <a:gd name="connsiteX2" fmla="*/ 1241787 w 2027474"/>
              <a:gd name="connsiteY2" fmla="*/ 2416012 h 2416012"/>
              <a:gd name="connsiteX3" fmla="*/ 0 w 2027474"/>
              <a:gd name="connsiteY3" fmla="*/ 2416012 h 2416012"/>
            </a:gdLst>
            <a:ahLst/>
            <a:cxnLst>
              <a:cxn ang="0">
                <a:pos x="connsiteX0" y="connsiteY0"/>
              </a:cxn>
              <a:cxn ang="0">
                <a:pos x="connsiteX1" y="connsiteY1"/>
              </a:cxn>
              <a:cxn ang="0">
                <a:pos x="connsiteX2" y="connsiteY2"/>
              </a:cxn>
              <a:cxn ang="0">
                <a:pos x="connsiteX3" y="connsiteY3"/>
              </a:cxn>
            </a:cxnLst>
            <a:rect l="l" t="t" r="r" b="b"/>
            <a:pathLst>
              <a:path w="2027474" h="2416012">
                <a:moveTo>
                  <a:pt x="785687" y="0"/>
                </a:moveTo>
                <a:lnTo>
                  <a:pt x="2027474" y="0"/>
                </a:lnTo>
                <a:lnTo>
                  <a:pt x="1241787" y="2416012"/>
                </a:lnTo>
                <a:lnTo>
                  <a:pt x="0" y="2416012"/>
                </a:lnTo>
                <a:close/>
              </a:path>
            </a:pathLst>
          </a:custGeom>
          <a:solidFill>
            <a:schemeClr val="bg1">
              <a:lumMod val="95000"/>
            </a:schemeClr>
          </a:solidFill>
        </p:spPr>
        <p:txBody>
          <a:bodyPr wrap="square">
            <a:noAutofit/>
          </a:bodyPr>
          <a:lstStyle>
            <a:lvl1pPr marL="0" indent="0" algn="ctr">
              <a:buNone/>
              <a:defRPr sz="1800"/>
            </a:lvl1pPr>
          </a:lstStyle>
          <a:p>
            <a:endParaRPr lang="id-ID"/>
          </a:p>
        </p:txBody>
      </p:sp>
      <p:sp>
        <p:nvSpPr>
          <p:cNvPr id="22" name="Picture Placeholder 21"/>
          <p:cNvSpPr>
            <a:spLocks noGrp="1"/>
          </p:cNvSpPr>
          <p:nvPr>
            <p:ph type="pic" sz="quarter" idx="12"/>
          </p:nvPr>
        </p:nvSpPr>
        <p:spPr>
          <a:xfrm>
            <a:off x="2209115" y="2308519"/>
            <a:ext cx="2027474" cy="2230165"/>
          </a:xfrm>
          <a:custGeom>
            <a:avLst/>
            <a:gdLst>
              <a:gd name="connsiteX0" fmla="*/ 779341 w 2027474"/>
              <a:gd name="connsiteY0" fmla="*/ 0 h 2416012"/>
              <a:gd name="connsiteX1" fmla="*/ 2027474 w 2027474"/>
              <a:gd name="connsiteY1" fmla="*/ 0 h 2416012"/>
              <a:gd name="connsiteX2" fmla="*/ 1248133 w 2027474"/>
              <a:gd name="connsiteY2" fmla="*/ 2416012 h 2416012"/>
              <a:gd name="connsiteX3" fmla="*/ 0 w 2027474"/>
              <a:gd name="connsiteY3" fmla="*/ 2416012 h 2416012"/>
            </a:gdLst>
            <a:ahLst/>
            <a:cxnLst>
              <a:cxn ang="0">
                <a:pos x="connsiteX0" y="connsiteY0"/>
              </a:cxn>
              <a:cxn ang="0">
                <a:pos x="connsiteX1" y="connsiteY1"/>
              </a:cxn>
              <a:cxn ang="0">
                <a:pos x="connsiteX2" y="connsiteY2"/>
              </a:cxn>
              <a:cxn ang="0">
                <a:pos x="connsiteX3" y="connsiteY3"/>
              </a:cxn>
            </a:cxnLst>
            <a:rect l="l" t="t" r="r" b="b"/>
            <a:pathLst>
              <a:path w="2027474" h="2416012">
                <a:moveTo>
                  <a:pt x="779341" y="0"/>
                </a:moveTo>
                <a:lnTo>
                  <a:pt x="2027474" y="0"/>
                </a:lnTo>
                <a:lnTo>
                  <a:pt x="1248133" y="2416012"/>
                </a:lnTo>
                <a:lnTo>
                  <a:pt x="0" y="2416012"/>
                </a:lnTo>
                <a:close/>
              </a:path>
            </a:pathLst>
          </a:custGeom>
          <a:solidFill>
            <a:schemeClr val="bg1">
              <a:lumMod val="95000"/>
            </a:schemeClr>
          </a:solidFill>
        </p:spPr>
        <p:txBody>
          <a:bodyPr wrap="square">
            <a:noAutofit/>
          </a:bodyPr>
          <a:lstStyle>
            <a:lvl1pPr marL="0" indent="0" algn="ctr">
              <a:buNone/>
              <a:defRPr sz="1800"/>
            </a:lvl1pPr>
          </a:lstStyle>
          <a:p>
            <a:endParaRPr lang="id-ID"/>
          </a:p>
        </p:txBody>
      </p:sp>
      <p:sp>
        <p:nvSpPr>
          <p:cNvPr id="20" name="Picture Placeholder 19"/>
          <p:cNvSpPr>
            <a:spLocks noGrp="1"/>
          </p:cNvSpPr>
          <p:nvPr>
            <p:ph type="pic" sz="quarter" idx="11"/>
          </p:nvPr>
        </p:nvSpPr>
        <p:spPr>
          <a:xfrm>
            <a:off x="3017153" y="5862"/>
            <a:ext cx="2027474" cy="2230165"/>
          </a:xfrm>
          <a:custGeom>
            <a:avLst/>
            <a:gdLst>
              <a:gd name="connsiteX0" fmla="*/ 779341 w 2027474"/>
              <a:gd name="connsiteY0" fmla="*/ 0 h 2416012"/>
              <a:gd name="connsiteX1" fmla="*/ 2027474 w 2027474"/>
              <a:gd name="connsiteY1" fmla="*/ 0 h 2416012"/>
              <a:gd name="connsiteX2" fmla="*/ 1248133 w 2027474"/>
              <a:gd name="connsiteY2" fmla="*/ 2416012 h 2416012"/>
              <a:gd name="connsiteX3" fmla="*/ 0 w 2027474"/>
              <a:gd name="connsiteY3" fmla="*/ 2416012 h 2416012"/>
            </a:gdLst>
            <a:ahLst/>
            <a:cxnLst>
              <a:cxn ang="0">
                <a:pos x="connsiteX0" y="connsiteY0"/>
              </a:cxn>
              <a:cxn ang="0">
                <a:pos x="connsiteX1" y="connsiteY1"/>
              </a:cxn>
              <a:cxn ang="0">
                <a:pos x="connsiteX2" y="connsiteY2"/>
              </a:cxn>
              <a:cxn ang="0">
                <a:pos x="connsiteX3" y="connsiteY3"/>
              </a:cxn>
            </a:cxnLst>
            <a:rect l="l" t="t" r="r" b="b"/>
            <a:pathLst>
              <a:path w="2027474" h="2416012">
                <a:moveTo>
                  <a:pt x="779341" y="0"/>
                </a:moveTo>
                <a:lnTo>
                  <a:pt x="2027474" y="0"/>
                </a:lnTo>
                <a:lnTo>
                  <a:pt x="1248133" y="2416012"/>
                </a:lnTo>
                <a:lnTo>
                  <a:pt x="0" y="2416012"/>
                </a:lnTo>
                <a:close/>
              </a:path>
            </a:pathLst>
          </a:custGeom>
          <a:solidFill>
            <a:schemeClr val="bg1">
              <a:lumMod val="95000"/>
            </a:schemeClr>
          </a:solidFill>
        </p:spPr>
        <p:txBody>
          <a:bodyPr wrap="square">
            <a:noAutofit/>
          </a:bodyPr>
          <a:lstStyle>
            <a:lvl1pPr marL="0" indent="0" algn="ctr">
              <a:buNone/>
              <a:defRPr sz="1800"/>
            </a:lvl1pPr>
          </a:lstStyle>
          <a:p>
            <a:endParaRPr lang="id-ID"/>
          </a:p>
        </p:txBody>
      </p:sp>
      <p:sp>
        <p:nvSpPr>
          <p:cNvPr id="6" name="Picture Placeholder 5"/>
          <p:cNvSpPr>
            <a:spLocks noGrp="1"/>
          </p:cNvSpPr>
          <p:nvPr>
            <p:ph type="pic" sz="quarter" idx="10"/>
          </p:nvPr>
        </p:nvSpPr>
        <p:spPr>
          <a:xfrm>
            <a:off x="0" y="0"/>
            <a:ext cx="3744686" cy="9144000"/>
          </a:xfrm>
          <a:custGeom>
            <a:avLst/>
            <a:gdLst>
              <a:gd name="connsiteX0" fmla="*/ 0 w 3744686"/>
              <a:gd name="connsiteY0" fmla="*/ 0 h 9906000"/>
              <a:gd name="connsiteX1" fmla="*/ 537029 w 3744686"/>
              <a:gd name="connsiteY1" fmla="*/ 0 h 9906000"/>
              <a:gd name="connsiteX2" fmla="*/ 3744686 w 3744686"/>
              <a:gd name="connsiteY2" fmla="*/ 0 h 9906000"/>
              <a:gd name="connsiteX3" fmla="*/ 537029 w 3744686"/>
              <a:gd name="connsiteY3" fmla="*/ 9906000 h 9906000"/>
              <a:gd name="connsiteX4" fmla="*/ 0 w 3744686"/>
              <a:gd name="connsiteY4" fmla="*/ 9906000 h 9906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44686" h="9906000">
                <a:moveTo>
                  <a:pt x="0" y="0"/>
                </a:moveTo>
                <a:lnTo>
                  <a:pt x="537029" y="0"/>
                </a:lnTo>
                <a:lnTo>
                  <a:pt x="3744686" y="0"/>
                </a:lnTo>
                <a:lnTo>
                  <a:pt x="537029" y="9906000"/>
                </a:lnTo>
                <a:lnTo>
                  <a:pt x="0" y="9906000"/>
                </a:lnTo>
                <a:close/>
              </a:path>
            </a:pathLst>
          </a:custGeom>
          <a:solidFill>
            <a:schemeClr val="bg1">
              <a:lumMod val="85000"/>
            </a:schemeClr>
          </a:solidFill>
        </p:spPr>
        <p:txBody>
          <a:bodyPr wrap="square">
            <a:noAutofit/>
          </a:bodyPr>
          <a:lstStyle>
            <a:lvl1pPr marL="0" indent="0" algn="ctr">
              <a:buNone/>
              <a:defRPr sz="1800"/>
            </a:lvl1pPr>
          </a:lstStyle>
          <a:p>
            <a:endParaRPr lang="id-ID"/>
          </a:p>
        </p:txBody>
      </p:sp>
      <p:grpSp>
        <p:nvGrpSpPr>
          <p:cNvPr id="7" name="Group 6">
            <a:extLst>
              <a:ext uri="{FF2B5EF4-FFF2-40B4-BE49-F238E27FC236}">
                <a16:creationId xmlns:a16="http://schemas.microsoft.com/office/drawing/2014/main" id="{30471706-7AC8-476C-8EB0-E5F9AB54B205}"/>
              </a:ext>
            </a:extLst>
          </p:cNvPr>
          <p:cNvGrpSpPr/>
          <p:nvPr userDrawn="1"/>
        </p:nvGrpSpPr>
        <p:grpSpPr>
          <a:xfrm>
            <a:off x="4438393" y="8788614"/>
            <a:ext cx="3539748" cy="200055"/>
            <a:chOff x="8223038" y="304346"/>
            <a:chExt cx="3539748" cy="216726"/>
          </a:xfrm>
        </p:grpSpPr>
        <p:sp>
          <p:nvSpPr>
            <p:cNvPr id="8" name="TextBox 7">
              <a:extLst>
                <a:ext uri="{FF2B5EF4-FFF2-40B4-BE49-F238E27FC236}">
                  <a16:creationId xmlns:a16="http://schemas.microsoft.com/office/drawing/2014/main" id="{B6E8384D-B571-4A71-8B4B-8F407E3E4834}"/>
                </a:ext>
              </a:extLst>
            </p:cNvPr>
            <p:cNvSpPr txBox="1"/>
            <p:nvPr/>
          </p:nvSpPr>
          <p:spPr>
            <a:xfrm>
              <a:off x="8462280" y="304346"/>
              <a:ext cx="3300506" cy="216726"/>
            </a:xfrm>
            <a:prstGeom prst="rect">
              <a:avLst/>
            </a:prstGeom>
            <a:noFill/>
          </p:spPr>
          <p:txBody>
            <a:bodyPr wrap="square" rtlCol="0">
              <a:spAutoFit/>
            </a:bodyPr>
            <a:lstStyle/>
            <a:p>
              <a:pPr algn="l"/>
              <a:r>
                <a:rPr lang="en-US" sz="700" spc="300">
                  <a:solidFill>
                    <a:schemeClr val="tx1">
                      <a:lumMod val="50000"/>
                      <a:lumOff val="50000"/>
                    </a:schemeClr>
                  </a:solidFill>
                  <a:latin typeface="Lato" panose="020F0502020204030203" pitchFamily="34" charset="0"/>
                  <a:ea typeface="Open Sans" panose="020B0606030504020204" pitchFamily="34" charset="0"/>
                  <a:cs typeface="Lato" panose="020F0502020204030203" pitchFamily="34" charset="0"/>
                </a:rPr>
                <a:t>FORGEFX SIMULATIONS</a:t>
              </a:r>
              <a:endParaRPr lang="id-ID" sz="700" spc="300">
                <a:solidFill>
                  <a:schemeClr val="tx1">
                    <a:lumMod val="50000"/>
                    <a:lumOff val="50000"/>
                  </a:schemeClr>
                </a:solidFill>
                <a:latin typeface="Lato" panose="020F0502020204030203" pitchFamily="34" charset="0"/>
                <a:ea typeface="Open Sans" panose="020B0606030504020204" pitchFamily="34" charset="0"/>
                <a:cs typeface="Lato" panose="020F0502020204030203" pitchFamily="34" charset="0"/>
              </a:endParaRPr>
            </a:p>
          </p:txBody>
        </p:sp>
        <p:sp>
          <p:nvSpPr>
            <p:cNvPr id="9" name="Freeform: Shape 10">
              <a:extLst>
                <a:ext uri="{FF2B5EF4-FFF2-40B4-BE49-F238E27FC236}">
                  <a16:creationId xmlns:a16="http://schemas.microsoft.com/office/drawing/2014/main" id="{C1EC0461-E454-48E6-9B27-A1D5CDB512D9}"/>
                </a:ext>
              </a:extLst>
            </p:cNvPr>
            <p:cNvSpPr/>
            <p:nvPr/>
          </p:nvSpPr>
          <p:spPr>
            <a:xfrm>
              <a:off x="8223038" y="349735"/>
              <a:ext cx="246544" cy="119371"/>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gradFill>
              <a:gsLst>
                <a:gs pos="1000">
                  <a:schemeClr val="accent1">
                    <a:lumMod val="60000"/>
                    <a:lumOff val="40000"/>
                  </a:schemeClr>
                </a:gs>
                <a:gs pos="93000">
                  <a:schemeClr val="accent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grpSp>
      <p:pic>
        <p:nvPicPr>
          <p:cNvPr id="10" name="Picture 9">
            <a:extLst>
              <a:ext uri="{FF2B5EF4-FFF2-40B4-BE49-F238E27FC236}">
                <a16:creationId xmlns:a16="http://schemas.microsoft.com/office/drawing/2014/main" id="{02F95948-129A-4276-AB70-2221F89470B8}"/>
              </a:ext>
            </a:extLst>
          </p:cNvPr>
          <p:cNvPicPr>
            <a:picLocks noChangeAspect="1"/>
          </p:cNvPicPr>
          <p:nvPr userDrawn="1"/>
        </p:nvPicPr>
        <p:blipFill rotWithShape="1">
          <a:blip r:embed="rId2" cstate="email">
            <a:duotone>
              <a:schemeClr val="accent6">
                <a:shade val="45000"/>
                <a:satMod val="135000"/>
              </a:schemeClr>
              <a:prstClr val="white"/>
            </a:duotone>
            <a:extLst>
              <a:ext uri="{28A0092B-C50C-407E-A947-70E740481C1C}">
                <a14:useLocalDpi xmlns:a14="http://schemas.microsoft.com/office/drawing/2010/main"/>
              </a:ext>
            </a:extLst>
          </a:blip>
          <a:srcRect l="24885" t="14428" r="24623" b="44924"/>
          <a:stretch/>
        </p:blipFill>
        <p:spPr>
          <a:xfrm>
            <a:off x="4423921" y="8816692"/>
            <a:ext cx="275488" cy="137828"/>
          </a:xfrm>
          <a:prstGeom prst="rect">
            <a:avLst/>
          </a:prstGeom>
          <a:noFill/>
        </p:spPr>
      </p:pic>
      <p:sp>
        <p:nvSpPr>
          <p:cNvPr id="12" name="white patch">
            <a:extLst>
              <a:ext uri="{FF2B5EF4-FFF2-40B4-BE49-F238E27FC236}">
                <a16:creationId xmlns:a16="http://schemas.microsoft.com/office/drawing/2014/main" id="{F1F076EF-D74D-4C88-9234-ABCEF87BAD5E}"/>
              </a:ext>
            </a:extLst>
          </p:cNvPr>
          <p:cNvSpPr/>
          <p:nvPr userDrawn="1"/>
        </p:nvSpPr>
        <p:spPr>
          <a:xfrm>
            <a:off x="5202820" y="0"/>
            <a:ext cx="1655180" cy="8719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9649397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cSld name="Design Ideas Section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19BA9B-2445-4F24-9903-9D1E2BC235CF}"/>
              </a:ext>
            </a:extLst>
          </p:cNvPr>
          <p:cNvSpPr>
            <a:spLocks noGrp="1"/>
          </p:cNvSpPr>
          <p:nvPr>
            <p:ph type="title"/>
          </p:nvPr>
        </p:nvSpPr>
        <p:spPr>
          <a:xfrm>
            <a:off x="468313" y="2279650"/>
            <a:ext cx="5915025" cy="3803650"/>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FE2170A-D44A-4213-A1F6-5E4E3EA93B67}"/>
              </a:ext>
            </a:extLst>
          </p:cNvPr>
          <p:cNvSpPr>
            <a:spLocks noGrp="1"/>
          </p:cNvSpPr>
          <p:nvPr>
            <p:ph type="body" idx="1"/>
          </p:nvPr>
        </p:nvSpPr>
        <p:spPr>
          <a:xfrm>
            <a:off x="468313" y="6119813"/>
            <a:ext cx="5915025" cy="2000250"/>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ED1C25C-8187-454B-B3B6-B31256CFADC2}"/>
              </a:ext>
            </a:extLst>
          </p:cNvPr>
          <p:cNvSpPr>
            <a:spLocks noGrp="1"/>
          </p:cNvSpPr>
          <p:nvPr>
            <p:ph type="dt" sz="half" idx="10"/>
          </p:nvPr>
        </p:nvSpPr>
        <p:spPr/>
        <p:txBody>
          <a:bodyPr/>
          <a:lstStyle/>
          <a:p>
            <a:fld id="{045C6646-0E79-45A0-AAEB-25EDCF7E7FF9}" type="datetimeFigureOut">
              <a:rPr lang="en-US" smtClean="0"/>
              <a:t>3/24/2026</a:t>
            </a:fld>
            <a:endParaRPr lang="en-US"/>
          </a:p>
        </p:txBody>
      </p:sp>
      <p:sp>
        <p:nvSpPr>
          <p:cNvPr id="5" name="Footer Placeholder 4">
            <a:extLst>
              <a:ext uri="{FF2B5EF4-FFF2-40B4-BE49-F238E27FC236}">
                <a16:creationId xmlns:a16="http://schemas.microsoft.com/office/drawing/2014/main" id="{BE298604-E6AF-403B-888E-31F8014500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471040B-C100-4DEF-83CC-B962F0DA8653}"/>
              </a:ext>
            </a:extLst>
          </p:cNvPr>
          <p:cNvSpPr>
            <a:spLocks noGrp="1"/>
          </p:cNvSpPr>
          <p:nvPr>
            <p:ph type="sldNum" sz="quarter" idx="12"/>
          </p:nvPr>
        </p:nvSpPr>
        <p:spPr/>
        <p:txBody>
          <a:bodyPr/>
          <a:lstStyle/>
          <a:p>
            <a:fld id="{F4457D32-22EE-404A-B4FF-F99BDF910481}" type="slidenum">
              <a:rPr lang="en-US" smtClean="0"/>
              <a:t>‹#›</a:t>
            </a:fld>
            <a:endParaRPr lang="en-US"/>
          </a:p>
        </p:txBody>
      </p:sp>
    </p:spTree>
    <p:extLst>
      <p:ext uri="{BB962C8B-B14F-4D97-AF65-F5344CB8AC3E}">
        <p14:creationId xmlns:p14="http://schemas.microsoft.com/office/powerpoint/2010/main" val="59626876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3" name="Picture Placeholder 7"/>
          <p:cNvSpPr>
            <a:spLocks noGrp="1"/>
          </p:cNvSpPr>
          <p:nvPr>
            <p:ph type="pic" sz="quarter" idx="10"/>
          </p:nvPr>
        </p:nvSpPr>
        <p:spPr>
          <a:xfrm>
            <a:off x="4066163" y="0"/>
            <a:ext cx="2791837" cy="9144000"/>
          </a:xfrm>
          <a:prstGeom prst="rect">
            <a:avLst/>
          </a:prstGeom>
        </p:spPr>
        <p:txBody>
          <a:bodyPr/>
          <a:lstStyle>
            <a:lvl1pPr marL="0" indent="0">
              <a:buNone/>
              <a:defRPr sz="2400"/>
            </a:lvl1pPr>
          </a:lstStyle>
          <a:p>
            <a:endParaRPr lang="id-ID"/>
          </a:p>
        </p:txBody>
      </p:sp>
    </p:spTree>
    <p:extLst>
      <p:ext uri="{BB962C8B-B14F-4D97-AF65-F5344CB8AC3E}">
        <p14:creationId xmlns:p14="http://schemas.microsoft.com/office/powerpoint/2010/main" val="258652373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438150" y="386862"/>
            <a:ext cx="6019800" cy="2602523"/>
          </a:xfrm>
          <a:prstGeom prst="rect">
            <a:avLst/>
          </a:prstGeom>
        </p:spPr>
        <p:txBody>
          <a:bodyPr/>
          <a:lstStyle>
            <a:lvl1pPr marL="0" indent="0">
              <a:buNone/>
              <a:defRPr sz="2400"/>
            </a:lvl1pPr>
          </a:lstStyle>
          <a:p>
            <a:endParaRPr lang="id-ID"/>
          </a:p>
        </p:txBody>
      </p:sp>
      <p:sp>
        <p:nvSpPr>
          <p:cNvPr id="4" name="Picture Placeholder 2"/>
          <p:cNvSpPr>
            <a:spLocks noGrp="1"/>
          </p:cNvSpPr>
          <p:nvPr>
            <p:ph type="pic" sz="quarter" idx="11"/>
          </p:nvPr>
        </p:nvSpPr>
        <p:spPr>
          <a:xfrm>
            <a:off x="438150" y="3147646"/>
            <a:ext cx="6019800" cy="2426677"/>
          </a:xfrm>
          <a:prstGeom prst="rect">
            <a:avLst/>
          </a:prstGeom>
        </p:spPr>
        <p:txBody>
          <a:bodyPr/>
          <a:lstStyle>
            <a:lvl1pPr marL="0" indent="0">
              <a:buNone/>
              <a:defRPr sz="2400"/>
            </a:lvl1pPr>
          </a:lstStyle>
          <a:p>
            <a:endParaRPr lang="id-ID"/>
          </a:p>
        </p:txBody>
      </p:sp>
    </p:spTree>
    <p:extLst>
      <p:ext uri="{BB962C8B-B14F-4D97-AF65-F5344CB8AC3E}">
        <p14:creationId xmlns:p14="http://schemas.microsoft.com/office/powerpoint/2010/main" val="381175790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3_Custom Layout">
    <p:spTree>
      <p:nvGrpSpPr>
        <p:cNvPr id="1" name=""/>
        <p:cNvGrpSpPr/>
        <p:nvPr/>
      </p:nvGrpSpPr>
      <p:grpSpPr>
        <a:xfrm>
          <a:off x="0" y="0"/>
          <a:ext cx="0" cy="0"/>
          <a:chOff x="0" y="0"/>
          <a:chExt cx="0" cy="0"/>
        </a:xfrm>
      </p:grpSpPr>
      <p:sp>
        <p:nvSpPr>
          <p:cNvPr id="3" name="Picture Placeholder 4"/>
          <p:cNvSpPr>
            <a:spLocks noGrp="1"/>
          </p:cNvSpPr>
          <p:nvPr>
            <p:ph type="pic" sz="quarter" idx="11"/>
          </p:nvPr>
        </p:nvSpPr>
        <p:spPr>
          <a:xfrm>
            <a:off x="429986" y="351692"/>
            <a:ext cx="6008914" cy="5685692"/>
          </a:xfrm>
          <a:prstGeom prst="rect">
            <a:avLst/>
          </a:prstGeom>
          <a:solidFill>
            <a:schemeClr val="tx1">
              <a:lumMod val="85000"/>
              <a:lumOff val="15000"/>
            </a:schemeClr>
          </a:solidFill>
        </p:spPr>
        <p:txBody>
          <a:bodyPr/>
          <a:lstStyle>
            <a:lvl1pPr marL="0" indent="0">
              <a:buNone/>
              <a:defRPr sz="2400"/>
            </a:lvl1pPr>
          </a:lstStyle>
          <a:p>
            <a:endParaRPr lang="id-ID"/>
          </a:p>
        </p:txBody>
      </p:sp>
    </p:spTree>
    <p:extLst>
      <p:ext uri="{BB962C8B-B14F-4D97-AF65-F5344CB8AC3E}">
        <p14:creationId xmlns:p14="http://schemas.microsoft.com/office/powerpoint/2010/main" val="99700693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4_Custom Layout">
    <p:spTree>
      <p:nvGrpSpPr>
        <p:cNvPr id="1" name=""/>
        <p:cNvGrpSpPr/>
        <p:nvPr/>
      </p:nvGrpSpPr>
      <p:grpSpPr>
        <a:xfrm>
          <a:off x="0" y="0"/>
          <a:ext cx="0" cy="0"/>
          <a:chOff x="0" y="0"/>
          <a:chExt cx="0" cy="0"/>
        </a:xfrm>
      </p:grpSpPr>
      <p:sp>
        <p:nvSpPr>
          <p:cNvPr id="6" name="Picture Placeholder 4"/>
          <p:cNvSpPr>
            <a:spLocks noGrp="1"/>
          </p:cNvSpPr>
          <p:nvPr>
            <p:ph type="pic" sz="quarter" idx="14"/>
          </p:nvPr>
        </p:nvSpPr>
        <p:spPr>
          <a:xfrm>
            <a:off x="3428999" y="0"/>
            <a:ext cx="3429001" cy="4193931"/>
          </a:xfrm>
          <a:prstGeom prst="rect">
            <a:avLst/>
          </a:prstGeom>
        </p:spPr>
        <p:txBody>
          <a:bodyPr/>
          <a:lstStyle>
            <a:lvl1pPr marL="0" indent="0">
              <a:buNone/>
              <a:defRPr sz="1800"/>
            </a:lvl1pPr>
          </a:lstStyle>
          <a:p>
            <a:endParaRPr lang="id-ID"/>
          </a:p>
        </p:txBody>
      </p:sp>
      <p:sp>
        <p:nvSpPr>
          <p:cNvPr id="8" name="Picture Placeholder 4"/>
          <p:cNvSpPr>
            <a:spLocks noGrp="1"/>
          </p:cNvSpPr>
          <p:nvPr>
            <p:ph type="pic" sz="quarter" idx="15"/>
          </p:nvPr>
        </p:nvSpPr>
        <p:spPr>
          <a:xfrm>
            <a:off x="3429001" y="4185138"/>
            <a:ext cx="3429001" cy="2479431"/>
          </a:xfrm>
          <a:prstGeom prst="rect">
            <a:avLst/>
          </a:prstGeom>
        </p:spPr>
        <p:txBody>
          <a:bodyPr/>
          <a:lstStyle>
            <a:lvl1pPr marL="0" indent="0">
              <a:buNone/>
              <a:defRPr sz="1800"/>
            </a:lvl1pPr>
          </a:lstStyle>
          <a:p>
            <a:endParaRPr lang="id-ID"/>
          </a:p>
        </p:txBody>
      </p:sp>
      <p:sp>
        <p:nvSpPr>
          <p:cNvPr id="9" name="Picture Placeholder 4"/>
          <p:cNvSpPr>
            <a:spLocks noGrp="1"/>
          </p:cNvSpPr>
          <p:nvPr>
            <p:ph type="pic" sz="quarter" idx="16"/>
          </p:nvPr>
        </p:nvSpPr>
        <p:spPr>
          <a:xfrm>
            <a:off x="3428999" y="6664569"/>
            <a:ext cx="3429001" cy="2479431"/>
          </a:xfrm>
          <a:prstGeom prst="rect">
            <a:avLst/>
          </a:prstGeom>
        </p:spPr>
        <p:txBody>
          <a:bodyPr/>
          <a:lstStyle>
            <a:lvl1pPr marL="0" indent="0">
              <a:buNone/>
              <a:defRPr sz="1800"/>
            </a:lvl1pPr>
          </a:lstStyle>
          <a:p>
            <a:endParaRPr lang="id-ID"/>
          </a:p>
        </p:txBody>
      </p:sp>
      <p:sp>
        <p:nvSpPr>
          <p:cNvPr id="10" name="Picture Placeholder 4"/>
          <p:cNvSpPr>
            <a:spLocks noGrp="1"/>
          </p:cNvSpPr>
          <p:nvPr>
            <p:ph type="pic" sz="quarter" idx="17"/>
          </p:nvPr>
        </p:nvSpPr>
        <p:spPr>
          <a:xfrm>
            <a:off x="1" y="4185138"/>
            <a:ext cx="3429001" cy="2479431"/>
          </a:xfrm>
          <a:prstGeom prst="rect">
            <a:avLst/>
          </a:prstGeom>
        </p:spPr>
        <p:txBody>
          <a:bodyPr/>
          <a:lstStyle>
            <a:lvl1pPr marL="0" indent="0">
              <a:buNone/>
              <a:defRPr sz="1800"/>
            </a:lvl1pPr>
          </a:lstStyle>
          <a:p>
            <a:endParaRPr lang="id-ID"/>
          </a:p>
        </p:txBody>
      </p:sp>
      <p:sp>
        <p:nvSpPr>
          <p:cNvPr id="11" name="Picture Placeholder 4"/>
          <p:cNvSpPr>
            <a:spLocks noGrp="1"/>
          </p:cNvSpPr>
          <p:nvPr>
            <p:ph type="pic" sz="quarter" idx="18"/>
          </p:nvPr>
        </p:nvSpPr>
        <p:spPr>
          <a:xfrm>
            <a:off x="-2" y="6664569"/>
            <a:ext cx="3429001" cy="2479431"/>
          </a:xfrm>
          <a:prstGeom prst="rect">
            <a:avLst/>
          </a:prstGeom>
        </p:spPr>
        <p:txBody>
          <a:bodyPr/>
          <a:lstStyle>
            <a:lvl1pPr marL="0" indent="0">
              <a:buNone/>
              <a:defRPr sz="1800"/>
            </a:lvl1pPr>
          </a:lstStyle>
          <a:p>
            <a:endParaRPr lang="id-ID"/>
          </a:p>
        </p:txBody>
      </p:sp>
    </p:spTree>
    <p:extLst>
      <p:ext uri="{BB962C8B-B14F-4D97-AF65-F5344CB8AC3E}">
        <p14:creationId xmlns:p14="http://schemas.microsoft.com/office/powerpoint/2010/main" val="278526427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6_Custom Layout">
    <p:spTree>
      <p:nvGrpSpPr>
        <p:cNvPr id="1" name=""/>
        <p:cNvGrpSpPr/>
        <p:nvPr/>
      </p:nvGrpSpPr>
      <p:grpSpPr>
        <a:xfrm>
          <a:off x="0" y="0"/>
          <a:ext cx="0" cy="0"/>
          <a:chOff x="0" y="0"/>
          <a:chExt cx="0" cy="0"/>
        </a:xfrm>
      </p:grpSpPr>
      <p:sp>
        <p:nvSpPr>
          <p:cNvPr id="3" name="Title 4"/>
          <p:cNvSpPr>
            <a:spLocks noGrp="1"/>
          </p:cNvSpPr>
          <p:nvPr>
            <p:ph type="title" hasCustomPrompt="1"/>
          </p:nvPr>
        </p:nvSpPr>
        <p:spPr>
          <a:xfrm>
            <a:off x="361950" y="943841"/>
            <a:ext cx="6153150" cy="645600"/>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4" name="Text Placeholder 7"/>
          <p:cNvSpPr>
            <a:spLocks noGrp="1"/>
          </p:cNvSpPr>
          <p:nvPr>
            <p:ph type="body" sz="quarter" idx="10" hasCustomPrompt="1"/>
          </p:nvPr>
        </p:nvSpPr>
        <p:spPr>
          <a:xfrm>
            <a:off x="361571" y="1358063"/>
            <a:ext cx="6153150" cy="251739"/>
          </a:xfrm>
          <a:prstGeom prst="rect">
            <a:avLst/>
          </a:prstGeom>
        </p:spPr>
        <p:txBody>
          <a:bodyPr/>
          <a:lstStyle>
            <a:lvl1pPr marL="0" indent="0" algn="ctr">
              <a:buNone/>
              <a:defRPr sz="1100">
                <a:solidFill>
                  <a:schemeClr val="bg1">
                    <a:lumMod val="75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5" name="Freeform: Shape 5"/>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
        <p:nvSpPr>
          <p:cNvPr id="6" name="Picture Placeholder 4"/>
          <p:cNvSpPr>
            <a:spLocks noGrp="1"/>
          </p:cNvSpPr>
          <p:nvPr>
            <p:ph type="pic" sz="quarter" idx="11"/>
          </p:nvPr>
        </p:nvSpPr>
        <p:spPr>
          <a:xfrm>
            <a:off x="0" y="1792647"/>
            <a:ext cx="6858000" cy="6788646"/>
          </a:xfrm>
          <a:prstGeom prst="rect">
            <a:avLst/>
          </a:prstGeom>
        </p:spPr>
        <p:txBody>
          <a:bodyPr/>
          <a:lstStyle>
            <a:lvl1pPr marL="0" indent="0">
              <a:buNone/>
              <a:defRPr sz="2000"/>
            </a:lvl1pPr>
          </a:lstStyle>
          <a:p>
            <a:endParaRPr lang="id-ID"/>
          </a:p>
        </p:txBody>
      </p:sp>
    </p:spTree>
    <p:extLst>
      <p:ext uri="{BB962C8B-B14F-4D97-AF65-F5344CB8AC3E}">
        <p14:creationId xmlns:p14="http://schemas.microsoft.com/office/powerpoint/2010/main" val="3791151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7_Custom Layout">
    <p:spTree>
      <p:nvGrpSpPr>
        <p:cNvPr id="1" name=""/>
        <p:cNvGrpSpPr/>
        <p:nvPr/>
      </p:nvGrpSpPr>
      <p:grpSpPr>
        <a:xfrm>
          <a:off x="0" y="0"/>
          <a:ext cx="0" cy="0"/>
          <a:chOff x="0" y="0"/>
          <a:chExt cx="0" cy="0"/>
        </a:xfrm>
      </p:grpSpPr>
      <p:sp>
        <p:nvSpPr>
          <p:cNvPr id="3" name="Rectangle 2"/>
          <p:cNvSpPr/>
          <p:nvPr userDrawn="1"/>
        </p:nvSpPr>
        <p:spPr>
          <a:xfrm>
            <a:off x="0" y="4554415"/>
            <a:ext cx="6858000" cy="4589585"/>
          </a:xfrm>
          <a:prstGeom prst="rect">
            <a:avLst/>
          </a:prstGeom>
          <a:solidFill>
            <a:srgbClr val="2128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p>
        </p:txBody>
      </p:sp>
      <p:sp>
        <p:nvSpPr>
          <p:cNvPr id="4" name="Picture Placeholder 4"/>
          <p:cNvSpPr>
            <a:spLocks noGrp="1"/>
          </p:cNvSpPr>
          <p:nvPr>
            <p:ph type="pic" sz="quarter" idx="11"/>
          </p:nvPr>
        </p:nvSpPr>
        <p:spPr>
          <a:xfrm>
            <a:off x="0" y="0"/>
            <a:ext cx="6858000" cy="4554415"/>
          </a:xfrm>
          <a:prstGeom prst="rect">
            <a:avLst/>
          </a:prstGeom>
          <a:noFill/>
        </p:spPr>
        <p:txBody>
          <a:bodyPr/>
          <a:lstStyle>
            <a:lvl1pPr marL="0" indent="0">
              <a:buNone/>
              <a:defRPr sz="2400"/>
            </a:lvl1pPr>
          </a:lstStyle>
          <a:p>
            <a:endParaRPr lang="id-ID"/>
          </a:p>
        </p:txBody>
      </p:sp>
      <p:sp>
        <p:nvSpPr>
          <p:cNvPr id="5" name="Picture Placeholder 4"/>
          <p:cNvSpPr>
            <a:spLocks noGrp="1"/>
          </p:cNvSpPr>
          <p:nvPr>
            <p:ph type="pic" sz="quarter" idx="12"/>
          </p:nvPr>
        </p:nvSpPr>
        <p:spPr>
          <a:xfrm>
            <a:off x="381000" y="6945923"/>
            <a:ext cx="6038850" cy="1604387"/>
          </a:xfrm>
          <a:prstGeom prst="rect">
            <a:avLst/>
          </a:prstGeom>
        </p:spPr>
        <p:txBody>
          <a:bodyPr/>
          <a:lstStyle>
            <a:lvl1pPr marL="0" indent="0">
              <a:buNone/>
              <a:defRPr sz="2000">
                <a:solidFill>
                  <a:schemeClr val="bg1"/>
                </a:solidFill>
              </a:defRPr>
            </a:lvl1pPr>
          </a:lstStyle>
          <a:p>
            <a:endParaRPr lang="id-ID"/>
          </a:p>
        </p:txBody>
      </p:sp>
    </p:spTree>
    <p:extLst>
      <p:ext uri="{BB962C8B-B14F-4D97-AF65-F5344CB8AC3E}">
        <p14:creationId xmlns:p14="http://schemas.microsoft.com/office/powerpoint/2010/main" val="115434783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userDrawn="1">
  <p:cSld name="8_Custom Layout">
    <p:spTree>
      <p:nvGrpSpPr>
        <p:cNvPr id="1" name=""/>
        <p:cNvGrpSpPr/>
        <p:nvPr/>
      </p:nvGrpSpPr>
      <p:grpSpPr>
        <a:xfrm>
          <a:off x="0" y="0"/>
          <a:ext cx="0" cy="0"/>
          <a:chOff x="0" y="0"/>
          <a:chExt cx="0" cy="0"/>
        </a:xfrm>
      </p:grpSpPr>
      <p:sp>
        <p:nvSpPr>
          <p:cNvPr id="3" name="Picture Placeholder 4"/>
          <p:cNvSpPr>
            <a:spLocks noGrp="1"/>
          </p:cNvSpPr>
          <p:nvPr>
            <p:ph type="pic" sz="quarter" idx="11"/>
          </p:nvPr>
        </p:nvSpPr>
        <p:spPr>
          <a:xfrm>
            <a:off x="0" y="0"/>
            <a:ext cx="3424136" cy="4579482"/>
          </a:xfrm>
          <a:prstGeom prst="rect">
            <a:avLst/>
          </a:prstGeom>
          <a:solidFill>
            <a:schemeClr val="tx1">
              <a:lumMod val="85000"/>
              <a:lumOff val="15000"/>
            </a:schemeClr>
          </a:solidFill>
        </p:spPr>
        <p:txBody>
          <a:bodyPr/>
          <a:lstStyle>
            <a:lvl1pPr marL="0" indent="0">
              <a:buNone/>
              <a:defRPr sz="2400"/>
            </a:lvl1pPr>
          </a:lstStyle>
          <a:p>
            <a:endParaRPr lang="id-ID"/>
          </a:p>
        </p:txBody>
      </p:sp>
      <p:sp>
        <p:nvSpPr>
          <p:cNvPr id="5" name="Picture Placeholder 4"/>
          <p:cNvSpPr>
            <a:spLocks noGrp="1"/>
          </p:cNvSpPr>
          <p:nvPr>
            <p:ph type="pic" sz="quarter" idx="12"/>
          </p:nvPr>
        </p:nvSpPr>
        <p:spPr>
          <a:xfrm>
            <a:off x="3433864" y="0"/>
            <a:ext cx="3424136" cy="4579482"/>
          </a:xfrm>
          <a:prstGeom prst="rect">
            <a:avLst/>
          </a:prstGeom>
          <a:solidFill>
            <a:schemeClr val="tx1">
              <a:lumMod val="85000"/>
              <a:lumOff val="15000"/>
            </a:schemeClr>
          </a:solidFill>
        </p:spPr>
        <p:txBody>
          <a:bodyPr/>
          <a:lstStyle>
            <a:lvl1pPr marL="0" indent="0">
              <a:buNone/>
              <a:defRPr sz="2400"/>
            </a:lvl1pPr>
          </a:lstStyle>
          <a:p>
            <a:endParaRPr lang="id-ID"/>
          </a:p>
        </p:txBody>
      </p:sp>
      <p:sp>
        <p:nvSpPr>
          <p:cNvPr id="6" name="Picture Placeholder 4"/>
          <p:cNvSpPr>
            <a:spLocks noGrp="1"/>
          </p:cNvSpPr>
          <p:nvPr>
            <p:ph type="pic" sz="quarter" idx="13"/>
          </p:nvPr>
        </p:nvSpPr>
        <p:spPr>
          <a:xfrm>
            <a:off x="0" y="4579483"/>
            <a:ext cx="3424136" cy="4579482"/>
          </a:xfrm>
          <a:prstGeom prst="rect">
            <a:avLst/>
          </a:prstGeom>
          <a:noFill/>
        </p:spPr>
        <p:txBody>
          <a:bodyPr/>
          <a:lstStyle>
            <a:lvl1pPr marL="0" indent="0">
              <a:buNone/>
              <a:defRPr sz="2400"/>
            </a:lvl1pPr>
          </a:lstStyle>
          <a:p>
            <a:endParaRPr lang="id-ID"/>
          </a:p>
        </p:txBody>
      </p:sp>
      <p:sp>
        <p:nvSpPr>
          <p:cNvPr id="7" name="Picture Placeholder 4"/>
          <p:cNvSpPr>
            <a:spLocks noGrp="1"/>
          </p:cNvSpPr>
          <p:nvPr>
            <p:ph type="pic" sz="quarter" idx="14"/>
          </p:nvPr>
        </p:nvSpPr>
        <p:spPr>
          <a:xfrm>
            <a:off x="3433864" y="4579483"/>
            <a:ext cx="3424136" cy="4579482"/>
          </a:xfrm>
          <a:prstGeom prst="rect">
            <a:avLst/>
          </a:prstGeom>
          <a:solidFill>
            <a:schemeClr val="tx1">
              <a:lumMod val="85000"/>
              <a:lumOff val="15000"/>
            </a:schemeClr>
          </a:solidFill>
        </p:spPr>
        <p:txBody>
          <a:bodyPr/>
          <a:lstStyle>
            <a:lvl1pPr marL="0" indent="0">
              <a:buNone/>
              <a:defRPr sz="2400"/>
            </a:lvl1pPr>
          </a:lstStyle>
          <a:p>
            <a:endParaRPr lang="id-ID"/>
          </a:p>
        </p:txBody>
      </p:sp>
      <p:sp>
        <p:nvSpPr>
          <p:cNvPr id="2" name="Oval 1">
            <a:extLst>
              <a:ext uri="{FF2B5EF4-FFF2-40B4-BE49-F238E27FC236}">
                <a16:creationId xmlns:a16="http://schemas.microsoft.com/office/drawing/2014/main" id="{4C91D237-41E5-4FE8-B86D-C0042A52EBF8}"/>
              </a:ext>
            </a:extLst>
          </p:cNvPr>
          <p:cNvSpPr/>
          <p:nvPr userDrawn="1"/>
        </p:nvSpPr>
        <p:spPr>
          <a:xfrm>
            <a:off x="3200400" y="-219456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4" name="Oval 3">
            <a:extLst>
              <a:ext uri="{FF2B5EF4-FFF2-40B4-BE49-F238E27FC236}">
                <a16:creationId xmlns:a16="http://schemas.microsoft.com/office/drawing/2014/main" id="{6AC36EB6-27CE-4A6F-805A-5211F2D5664F}"/>
              </a:ext>
            </a:extLst>
          </p:cNvPr>
          <p:cNvSpPr/>
          <p:nvPr userDrawn="1"/>
        </p:nvSpPr>
        <p:spPr>
          <a:xfrm>
            <a:off x="3200400" y="269748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Tree>
    <p:extLst>
      <p:ext uri="{BB962C8B-B14F-4D97-AF65-F5344CB8AC3E}">
        <p14:creationId xmlns:p14="http://schemas.microsoft.com/office/powerpoint/2010/main" val="394673188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0_Custom Layout">
    <p:spTree>
      <p:nvGrpSpPr>
        <p:cNvPr id="1" name=""/>
        <p:cNvGrpSpPr/>
        <p:nvPr/>
      </p:nvGrpSpPr>
      <p:grpSpPr>
        <a:xfrm>
          <a:off x="0" y="0"/>
          <a:ext cx="0" cy="0"/>
          <a:chOff x="0" y="0"/>
          <a:chExt cx="0" cy="0"/>
        </a:xfrm>
      </p:grpSpPr>
      <p:sp>
        <p:nvSpPr>
          <p:cNvPr id="3" name="Title 4"/>
          <p:cNvSpPr>
            <a:spLocks noGrp="1"/>
          </p:cNvSpPr>
          <p:nvPr>
            <p:ph type="title" hasCustomPrompt="1"/>
          </p:nvPr>
        </p:nvSpPr>
        <p:spPr>
          <a:xfrm>
            <a:off x="361950" y="943841"/>
            <a:ext cx="6153150" cy="645600"/>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4" name="Text Placeholder 7"/>
          <p:cNvSpPr>
            <a:spLocks noGrp="1"/>
          </p:cNvSpPr>
          <p:nvPr>
            <p:ph type="body" sz="quarter" idx="10" hasCustomPrompt="1"/>
          </p:nvPr>
        </p:nvSpPr>
        <p:spPr>
          <a:xfrm>
            <a:off x="361571" y="1358063"/>
            <a:ext cx="6153150" cy="251739"/>
          </a:xfrm>
          <a:prstGeom prst="rect">
            <a:avLst/>
          </a:prstGeom>
        </p:spPr>
        <p:txBody>
          <a:bodyPr/>
          <a:lstStyle>
            <a:lvl1pPr marL="0" indent="0" algn="ctr">
              <a:buNone/>
              <a:defRPr sz="1100">
                <a:solidFill>
                  <a:schemeClr val="bg1">
                    <a:lumMod val="75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5" name="Freeform: Shape 5"/>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
        <p:nvSpPr>
          <p:cNvPr id="7" name="Picture Placeholder 4"/>
          <p:cNvSpPr>
            <a:spLocks noGrp="1"/>
          </p:cNvSpPr>
          <p:nvPr>
            <p:ph type="pic" sz="quarter" idx="12"/>
          </p:nvPr>
        </p:nvSpPr>
        <p:spPr>
          <a:xfrm>
            <a:off x="3457197" y="1898156"/>
            <a:ext cx="2652793" cy="3348494"/>
          </a:xfrm>
          <a:prstGeom prst="rect">
            <a:avLst/>
          </a:prstGeom>
        </p:spPr>
        <p:txBody>
          <a:bodyPr/>
          <a:lstStyle>
            <a:lvl1pPr marL="0" indent="0">
              <a:buNone/>
              <a:defRPr sz="1800"/>
            </a:lvl1pPr>
          </a:lstStyle>
          <a:p>
            <a:endParaRPr lang="id-ID"/>
          </a:p>
        </p:txBody>
      </p:sp>
      <p:sp>
        <p:nvSpPr>
          <p:cNvPr id="8" name="Picture Placeholder 4"/>
          <p:cNvSpPr>
            <a:spLocks noGrp="1"/>
          </p:cNvSpPr>
          <p:nvPr>
            <p:ph type="pic" sz="quarter" idx="13"/>
          </p:nvPr>
        </p:nvSpPr>
        <p:spPr>
          <a:xfrm>
            <a:off x="804404" y="5246650"/>
            <a:ext cx="2652793" cy="3348494"/>
          </a:xfrm>
          <a:prstGeom prst="rect">
            <a:avLst/>
          </a:prstGeom>
        </p:spPr>
        <p:txBody>
          <a:bodyPr/>
          <a:lstStyle>
            <a:lvl1pPr marL="0" indent="0">
              <a:buNone/>
              <a:defRPr sz="1800"/>
            </a:lvl1pPr>
          </a:lstStyle>
          <a:p>
            <a:endParaRPr lang="id-ID"/>
          </a:p>
        </p:txBody>
      </p:sp>
      <p:sp>
        <p:nvSpPr>
          <p:cNvPr id="9" name="Picture Placeholder 4"/>
          <p:cNvSpPr>
            <a:spLocks noGrp="1"/>
          </p:cNvSpPr>
          <p:nvPr>
            <p:ph type="pic" sz="quarter" idx="14"/>
          </p:nvPr>
        </p:nvSpPr>
        <p:spPr>
          <a:xfrm>
            <a:off x="3457197" y="5246650"/>
            <a:ext cx="2652793" cy="3348494"/>
          </a:xfrm>
          <a:prstGeom prst="rect">
            <a:avLst/>
          </a:prstGeom>
        </p:spPr>
        <p:txBody>
          <a:bodyPr/>
          <a:lstStyle>
            <a:lvl1pPr marL="0" indent="0">
              <a:buNone/>
              <a:defRPr sz="1800"/>
            </a:lvl1pPr>
          </a:lstStyle>
          <a:p>
            <a:endParaRPr lang="id-ID"/>
          </a:p>
        </p:txBody>
      </p:sp>
      <p:sp>
        <p:nvSpPr>
          <p:cNvPr id="10" name="Rectangle 9"/>
          <p:cNvSpPr/>
          <p:nvPr userDrawn="1"/>
        </p:nvSpPr>
        <p:spPr>
          <a:xfrm>
            <a:off x="804404" y="1898155"/>
            <a:ext cx="2652793" cy="3349662"/>
          </a:xfrm>
          <a:prstGeom prst="rect">
            <a:avLst/>
          </a:prstGeom>
          <a:solidFill>
            <a:srgbClr val="2128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endParaRPr lang="id-ID" sz="900"/>
          </a:p>
        </p:txBody>
      </p:sp>
    </p:spTree>
    <p:extLst>
      <p:ext uri="{BB962C8B-B14F-4D97-AF65-F5344CB8AC3E}">
        <p14:creationId xmlns:p14="http://schemas.microsoft.com/office/powerpoint/2010/main" val="97831934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userDrawn="1">
  <p:cSld name="11_Custom Layout">
    <p:bg>
      <p:bgPr>
        <a:solidFill>
          <a:srgbClr val="21282E"/>
        </a:solidFill>
        <a:effectLst/>
      </p:bgPr>
    </p:bg>
    <p:spTree>
      <p:nvGrpSpPr>
        <p:cNvPr id="1" name=""/>
        <p:cNvGrpSpPr/>
        <p:nvPr/>
      </p:nvGrpSpPr>
      <p:grpSpPr>
        <a:xfrm>
          <a:off x="0" y="0"/>
          <a:ext cx="0" cy="0"/>
          <a:chOff x="0" y="0"/>
          <a:chExt cx="0" cy="0"/>
        </a:xfrm>
      </p:grpSpPr>
      <p:sp>
        <p:nvSpPr>
          <p:cNvPr id="19" name="Picture Placeholder 18"/>
          <p:cNvSpPr>
            <a:spLocks noGrp="1"/>
          </p:cNvSpPr>
          <p:nvPr>
            <p:ph type="pic" sz="quarter" idx="10"/>
          </p:nvPr>
        </p:nvSpPr>
        <p:spPr>
          <a:xfrm>
            <a:off x="2" y="0"/>
            <a:ext cx="3425009" cy="4554415"/>
          </a:xfrm>
          <a:custGeom>
            <a:avLst/>
            <a:gdLst>
              <a:gd name="connsiteX0" fmla="*/ 0 w 3425009"/>
              <a:gd name="connsiteY0" fmla="*/ 0 h 4933950"/>
              <a:gd name="connsiteX1" fmla="*/ 1590675 w 3425009"/>
              <a:gd name="connsiteY1" fmla="*/ 0 h 4933950"/>
              <a:gd name="connsiteX2" fmla="*/ 3417887 w 3425009"/>
              <a:gd name="connsiteY2" fmla="*/ 4930775 h 4933950"/>
              <a:gd name="connsiteX3" fmla="*/ 3423839 w 3425009"/>
              <a:gd name="connsiteY3" fmla="*/ 4930781 h 4933950"/>
              <a:gd name="connsiteX4" fmla="*/ 3425009 w 3425009"/>
              <a:gd name="connsiteY4" fmla="*/ 4933950 h 4933950"/>
              <a:gd name="connsiteX5" fmla="*/ 0 w 3425009"/>
              <a:gd name="connsiteY5" fmla="*/ 4933950 h 4933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425009" h="4933950">
                <a:moveTo>
                  <a:pt x="0" y="0"/>
                </a:moveTo>
                <a:lnTo>
                  <a:pt x="1590675" y="0"/>
                </a:lnTo>
                <a:lnTo>
                  <a:pt x="3417887" y="4930775"/>
                </a:lnTo>
                <a:lnTo>
                  <a:pt x="3423839" y="4930781"/>
                </a:lnTo>
                <a:lnTo>
                  <a:pt x="3425009" y="4933950"/>
                </a:lnTo>
                <a:lnTo>
                  <a:pt x="0" y="4933950"/>
                </a:lnTo>
                <a:close/>
              </a:path>
            </a:pathLst>
          </a:custGeom>
        </p:spPr>
        <p:txBody>
          <a:bodyPr wrap="square">
            <a:noAutofit/>
          </a:bodyPr>
          <a:lstStyle>
            <a:lvl1pPr marL="0" indent="0">
              <a:buNone/>
              <a:defRPr sz="1800"/>
            </a:lvl1pPr>
          </a:lstStyle>
          <a:p>
            <a:endParaRPr lang="en-US"/>
          </a:p>
        </p:txBody>
      </p:sp>
      <p:sp>
        <p:nvSpPr>
          <p:cNvPr id="28" name="Picture Placeholder 27"/>
          <p:cNvSpPr>
            <a:spLocks noGrp="1"/>
          </p:cNvSpPr>
          <p:nvPr>
            <p:ph type="pic" sz="quarter" idx="11"/>
          </p:nvPr>
        </p:nvSpPr>
        <p:spPr>
          <a:xfrm>
            <a:off x="3402048" y="4554415"/>
            <a:ext cx="3453923" cy="4589585"/>
          </a:xfrm>
          <a:custGeom>
            <a:avLst/>
            <a:gdLst>
              <a:gd name="connsiteX0" fmla="*/ 0 w 3453923"/>
              <a:gd name="connsiteY0" fmla="*/ 0 h 4972050"/>
              <a:gd name="connsiteX1" fmla="*/ 3453923 w 3453923"/>
              <a:gd name="connsiteY1" fmla="*/ 0 h 4972050"/>
              <a:gd name="connsiteX2" fmla="*/ 3453923 w 3453923"/>
              <a:gd name="connsiteY2" fmla="*/ 4972050 h 4972050"/>
              <a:gd name="connsiteX3" fmla="*/ 1848498 w 3453923"/>
              <a:gd name="connsiteY3" fmla="*/ 4972050 h 4972050"/>
              <a:gd name="connsiteX4" fmla="*/ 7177 w 3453923"/>
              <a:gd name="connsiteY4" fmla="*/ 3200 h 4972050"/>
              <a:gd name="connsiteX5" fmla="*/ 1179 w 3453923"/>
              <a:gd name="connsiteY5" fmla="*/ 3194 h 4972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453923" h="4972050">
                <a:moveTo>
                  <a:pt x="0" y="0"/>
                </a:moveTo>
                <a:lnTo>
                  <a:pt x="3453923" y="0"/>
                </a:lnTo>
                <a:lnTo>
                  <a:pt x="3453923" y="4972050"/>
                </a:lnTo>
                <a:lnTo>
                  <a:pt x="1848498" y="4972050"/>
                </a:lnTo>
                <a:lnTo>
                  <a:pt x="7177" y="3200"/>
                </a:lnTo>
                <a:lnTo>
                  <a:pt x="1179" y="3194"/>
                </a:lnTo>
                <a:close/>
              </a:path>
            </a:pathLst>
          </a:custGeom>
        </p:spPr>
        <p:txBody>
          <a:bodyPr wrap="square">
            <a:noAutofit/>
          </a:bodyPr>
          <a:lstStyle>
            <a:lvl1pPr marL="0" indent="0">
              <a:buNone/>
              <a:defRPr sz="1800"/>
            </a:lvl1pPr>
          </a:lstStyle>
          <a:p>
            <a:endParaRPr lang="en-US"/>
          </a:p>
        </p:txBody>
      </p:sp>
      <p:sp>
        <p:nvSpPr>
          <p:cNvPr id="2" name="Oval 1">
            <a:extLst>
              <a:ext uri="{FF2B5EF4-FFF2-40B4-BE49-F238E27FC236}">
                <a16:creationId xmlns:a16="http://schemas.microsoft.com/office/drawing/2014/main" id="{77FAD389-17E6-4C8A-976B-6F802E442EC6}"/>
              </a:ext>
            </a:extLst>
          </p:cNvPr>
          <p:cNvSpPr/>
          <p:nvPr userDrawn="1"/>
        </p:nvSpPr>
        <p:spPr>
          <a:xfrm>
            <a:off x="3200400" y="-219456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3" name="Oval 2">
            <a:extLst>
              <a:ext uri="{FF2B5EF4-FFF2-40B4-BE49-F238E27FC236}">
                <a16:creationId xmlns:a16="http://schemas.microsoft.com/office/drawing/2014/main" id="{B12ED539-FA3A-46B3-9E32-107D2CE1C99C}"/>
              </a:ext>
            </a:extLst>
          </p:cNvPr>
          <p:cNvSpPr/>
          <p:nvPr userDrawn="1"/>
        </p:nvSpPr>
        <p:spPr>
          <a:xfrm>
            <a:off x="3200400" y="269748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Tree>
    <p:extLst>
      <p:ext uri="{BB962C8B-B14F-4D97-AF65-F5344CB8AC3E}">
        <p14:creationId xmlns:p14="http://schemas.microsoft.com/office/powerpoint/2010/main" val="233596854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3_Custom Layout">
    <p:spTree>
      <p:nvGrpSpPr>
        <p:cNvPr id="1" name=""/>
        <p:cNvGrpSpPr/>
        <p:nvPr/>
      </p:nvGrpSpPr>
      <p:grpSpPr>
        <a:xfrm>
          <a:off x="0" y="0"/>
          <a:ext cx="0" cy="0"/>
          <a:chOff x="0" y="0"/>
          <a:chExt cx="0" cy="0"/>
        </a:xfrm>
      </p:grpSpPr>
      <p:sp>
        <p:nvSpPr>
          <p:cNvPr id="3" name="Picture Placeholder 6"/>
          <p:cNvSpPr>
            <a:spLocks noGrp="1"/>
          </p:cNvSpPr>
          <p:nvPr>
            <p:ph type="pic" sz="quarter" idx="10"/>
          </p:nvPr>
        </p:nvSpPr>
        <p:spPr>
          <a:xfrm>
            <a:off x="0" y="-1"/>
            <a:ext cx="6858000" cy="7133682"/>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txBody>
          <a:bodyPr wrap="square">
            <a:noAutofit/>
          </a:bodyPr>
          <a:lstStyle>
            <a:lvl1pPr marL="0" indent="0">
              <a:buNone/>
              <a:defRPr sz="2400"/>
            </a:lvl1pPr>
          </a:lstStyle>
          <a:p>
            <a:endParaRPr lang="id-ID"/>
          </a:p>
        </p:txBody>
      </p:sp>
      <p:sp>
        <p:nvSpPr>
          <p:cNvPr id="2" name="Oval 1">
            <a:extLst>
              <a:ext uri="{FF2B5EF4-FFF2-40B4-BE49-F238E27FC236}">
                <a16:creationId xmlns:a16="http://schemas.microsoft.com/office/drawing/2014/main" id="{6D601ADF-BFB6-4BDB-BC8C-D43D563329FB}"/>
              </a:ext>
            </a:extLst>
          </p:cNvPr>
          <p:cNvSpPr/>
          <p:nvPr userDrawn="1"/>
        </p:nvSpPr>
        <p:spPr>
          <a:xfrm>
            <a:off x="3200400" y="-219456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6" name="Oval 5">
            <a:extLst>
              <a:ext uri="{FF2B5EF4-FFF2-40B4-BE49-F238E27FC236}">
                <a16:creationId xmlns:a16="http://schemas.microsoft.com/office/drawing/2014/main" id="{B1DE52D3-4CDE-4D6A-AB0A-ABA6FB8FC6F9}"/>
              </a:ext>
            </a:extLst>
          </p:cNvPr>
          <p:cNvSpPr/>
          <p:nvPr userDrawn="1"/>
        </p:nvSpPr>
        <p:spPr>
          <a:xfrm>
            <a:off x="3200400" y="269748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Tree>
    <p:extLst>
      <p:ext uri="{BB962C8B-B14F-4D97-AF65-F5344CB8AC3E}">
        <p14:creationId xmlns:p14="http://schemas.microsoft.com/office/powerpoint/2010/main" val="303194856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17_Custom Layout">
    <p:spTree>
      <p:nvGrpSpPr>
        <p:cNvPr id="1" name=""/>
        <p:cNvGrpSpPr/>
        <p:nvPr/>
      </p:nvGrpSpPr>
      <p:grpSpPr>
        <a:xfrm>
          <a:off x="0" y="0"/>
          <a:ext cx="0" cy="0"/>
          <a:chOff x="0" y="0"/>
          <a:chExt cx="0" cy="0"/>
        </a:xfrm>
      </p:grpSpPr>
      <p:sp>
        <p:nvSpPr>
          <p:cNvPr id="3" name="Picture Placeholder 4"/>
          <p:cNvSpPr>
            <a:spLocks noGrp="1"/>
          </p:cNvSpPr>
          <p:nvPr>
            <p:ph type="pic" sz="quarter" idx="11"/>
          </p:nvPr>
        </p:nvSpPr>
        <p:spPr>
          <a:xfrm>
            <a:off x="449943" y="398121"/>
            <a:ext cx="5989768" cy="4346021"/>
          </a:xfrm>
          <a:prstGeom prst="rect">
            <a:avLst/>
          </a:prstGeom>
          <a:noFill/>
        </p:spPr>
        <p:txBody>
          <a:bodyPr/>
          <a:lstStyle>
            <a:lvl1pPr marL="0" indent="0">
              <a:buNone/>
              <a:defRPr sz="2800"/>
            </a:lvl1pPr>
          </a:lstStyle>
          <a:p>
            <a:endParaRPr lang="id-ID"/>
          </a:p>
        </p:txBody>
      </p:sp>
    </p:spTree>
    <p:extLst>
      <p:ext uri="{BB962C8B-B14F-4D97-AF65-F5344CB8AC3E}">
        <p14:creationId xmlns:p14="http://schemas.microsoft.com/office/powerpoint/2010/main" val="348549325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19_Custom Layout">
    <p:spTree>
      <p:nvGrpSpPr>
        <p:cNvPr id="1" name=""/>
        <p:cNvGrpSpPr/>
        <p:nvPr/>
      </p:nvGrpSpPr>
      <p:grpSpPr>
        <a:xfrm>
          <a:off x="0" y="0"/>
          <a:ext cx="0" cy="0"/>
          <a:chOff x="0" y="0"/>
          <a:chExt cx="0" cy="0"/>
        </a:xfrm>
      </p:grpSpPr>
      <p:sp>
        <p:nvSpPr>
          <p:cNvPr id="4" name="Picture Placeholder 4"/>
          <p:cNvSpPr>
            <a:spLocks noGrp="1"/>
          </p:cNvSpPr>
          <p:nvPr>
            <p:ph type="pic" sz="quarter" idx="11"/>
          </p:nvPr>
        </p:nvSpPr>
        <p:spPr>
          <a:xfrm>
            <a:off x="0" y="0"/>
            <a:ext cx="6858000" cy="4554415"/>
          </a:xfrm>
          <a:prstGeom prst="rect">
            <a:avLst/>
          </a:prstGeom>
          <a:solidFill>
            <a:schemeClr val="bg1">
              <a:lumMod val="95000"/>
            </a:schemeClr>
          </a:solidFill>
        </p:spPr>
        <p:txBody>
          <a:bodyPr/>
          <a:lstStyle>
            <a:lvl1pPr marL="0" indent="0">
              <a:buNone/>
              <a:defRPr sz="2400"/>
            </a:lvl1pPr>
          </a:lstStyle>
          <a:p>
            <a:endParaRPr lang="id-ID"/>
          </a:p>
        </p:txBody>
      </p:sp>
    </p:spTree>
    <p:extLst>
      <p:ext uri="{BB962C8B-B14F-4D97-AF65-F5344CB8AC3E}">
        <p14:creationId xmlns:p14="http://schemas.microsoft.com/office/powerpoint/2010/main" val="325796760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21_Custom Layout">
    <p:spTree>
      <p:nvGrpSpPr>
        <p:cNvPr id="1" name=""/>
        <p:cNvGrpSpPr/>
        <p:nvPr/>
      </p:nvGrpSpPr>
      <p:grpSpPr>
        <a:xfrm>
          <a:off x="0" y="0"/>
          <a:ext cx="0" cy="0"/>
          <a:chOff x="0" y="0"/>
          <a:chExt cx="0" cy="0"/>
        </a:xfrm>
      </p:grpSpPr>
      <p:sp>
        <p:nvSpPr>
          <p:cNvPr id="6" name="Picture Placeholder 5"/>
          <p:cNvSpPr>
            <a:spLocks noGrp="1"/>
          </p:cNvSpPr>
          <p:nvPr>
            <p:ph type="pic" sz="quarter" idx="14"/>
          </p:nvPr>
        </p:nvSpPr>
        <p:spPr>
          <a:xfrm>
            <a:off x="0" y="0"/>
            <a:ext cx="6858000" cy="9144000"/>
          </a:xfrm>
          <a:custGeom>
            <a:avLst/>
            <a:gdLst>
              <a:gd name="connsiteX0" fmla="*/ 6832000 w 6832000"/>
              <a:gd name="connsiteY0" fmla="*/ 0 h 9898633"/>
              <a:gd name="connsiteX1" fmla="*/ 6832000 w 6832000"/>
              <a:gd name="connsiteY1" fmla="*/ 9898633 h 9898633"/>
              <a:gd name="connsiteX2" fmla="*/ 6267249 w 6832000"/>
              <a:gd name="connsiteY2" fmla="*/ 9898633 h 9898633"/>
              <a:gd name="connsiteX3" fmla="*/ 0 w 6832000"/>
              <a:gd name="connsiteY3" fmla="*/ 8096 h 9898633"/>
            </a:gdLst>
            <a:ahLst/>
            <a:cxnLst>
              <a:cxn ang="0">
                <a:pos x="connsiteX0" y="connsiteY0"/>
              </a:cxn>
              <a:cxn ang="0">
                <a:pos x="connsiteX1" y="connsiteY1"/>
              </a:cxn>
              <a:cxn ang="0">
                <a:pos x="connsiteX2" y="connsiteY2"/>
              </a:cxn>
              <a:cxn ang="0">
                <a:pos x="connsiteX3" y="connsiteY3"/>
              </a:cxn>
            </a:cxnLst>
            <a:rect l="l" t="t" r="r" b="b"/>
            <a:pathLst>
              <a:path w="6832000" h="9898633">
                <a:moveTo>
                  <a:pt x="6832000" y="0"/>
                </a:moveTo>
                <a:lnTo>
                  <a:pt x="6832000" y="9898633"/>
                </a:lnTo>
                <a:lnTo>
                  <a:pt x="6267249" y="9898633"/>
                </a:lnTo>
                <a:lnTo>
                  <a:pt x="0" y="8096"/>
                </a:lnTo>
                <a:close/>
              </a:path>
            </a:pathLst>
          </a:custGeom>
        </p:spPr>
        <p:txBody>
          <a:bodyPr wrap="square">
            <a:noAutofit/>
          </a:bodyPr>
          <a:lstStyle>
            <a:lvl1pPr marL="0" indent="0">
              <a:buNone/>
              <a:defRPr sz="3200"/>
            </a:lvl1pPr>
          </a:lstStyle>
          <a:p>
            <a:endParaRPr lang="id-ID"/>
          </a:p>
        </p:txBody>
      </p:sp>
    </p:spTree>
    <p:extLst>
      <p:ext uri="{BB962C8B-B14F-4D97-AF65-F5344CB8AC3E}">
        <p14:creationId xmlns:p14="http://schemas.microsoft.com/office/powerpoint/2010/main" val="6025065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userDrawn="1">
  <p:cSld name="2_Title Slide">
    <p:spTree>
      <p:nvGrpSpPr>
        <p:cNvPr id="1" name=""/>
        <p:cNvGrpSpPr/>
        <p:nvPr/>
      </p:nvGrpSpPr>
      <p:grpSpPr>
        <a:xfrm>
          <a:off x="0" y="0"/>
          <a:ext cx="0" cy="0"/>
          <a:chOff x="0" y="0"/>
          <a:chExt cx="0" cy="0"/>
        </a:xfrm>
      </p:grpSpPr>
      <p:sp>
        <p:nvSpPr>
          <p:cNvPr id="7" name="Picture Placeholder 7"/>
          <p:cNvSpPr>
            <a:spLocks noGrp="1"/>
          </p:cNvSpPr>
          <p:nvPr>
            <p:ph type="pic" sz="quarter" idx="10"/>
          </p:nvPr>
        </p:nvSpPr>
        <p:spPr>
          <a:xfrm>
            <a:off x="0" y="0"/>
            <a:ext cx="6858000" cy="9144000"/>
          </a:xfrm>
          <a:prstGeom prst="rect">
            <a:avLst/>
          </a:prstGeom>
          <a:noFill/>
        </p:spPr>
        <p:txBody>
          <a:bodyPr/>
          <a:lstStyle>
            <a:lvl1pPr marL="0" indent="0">
              <a:buNone/>
              <a:defRPr sz="2800"/>
            </a:lvl1pPr>
          </a:lstStyle>
          <a:p>
            <a:endParaRPr lang="id-ID"/>
          </a:p>
        </p:txBody>
      </p:sp>
      <p:sp>
        <p:nvSpPr>
          <p:cNvPr id="5" name="Picture Placeholder 7"/>
          <p:cNvSpPr>
            <a:spLocks noGrp="1"/>
          </p:cNvSpPr>
          <p:nvPr>
            <p:ph type="pic" sz="quarter" idx="11"/>
          </p:nvPr>
        </p:nvSpPr>
        <p:spPr>
          <a:xfrm>
            <a:off x="1109270" y="6683985"/>
            <a:ext cx="4605730" cy="1586617"/>
          </a:xfrm>
          <a:prstGeom prst="rect">
            <a:avLst/>
          </a:prstGeom>
          <a:solidFill>
            <a:schemeClr val="bg1"/>
          </a:solidFill>
        </p:spPr>
        <p:txBody>
          <a:bodyPr/>
          <a:lstStyle>
            <a:lvl1pPr marL="0" indent="0">
              <a:buNone/>
              <a:defRPr sz="1600"/>
            </a:lvl1pPr>
          </a:lstStyle>
          <a:p>
            <a:endParaRPr lang="id-ID"/>
          </a:p>
        </p:txBody>
      </p:sp>
      <p:sp>
        <p:nvSpPr>
          <p:cNvPr id="2" name="Oval 1">
            <a:extLst>
              <a:ext uri="{FF2B5EF4-FFF2-40B4-BE49-F238E27FC236}">
                <a16:creationId xmlns:a16="http://schemas.microsoft.com/office/drawing/2014/main" id="{25A70796-E29E-425C-BA81-406AB12ABD53}"/>
              </a:ext>
            </a:extLst>
          </p:cNvPr>
          <p:cNvSpPr/>
          <p:nvPr userDrawn="1"/>
        </p:nvSpPr>
        <p:spPr>
          <a:xfrm>
            <a:off x="3200400" y="-219456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3" name="Oval 2">
            <a:extLst>
              <a:ext uri="{FF2B5EF4-FFF2-40B4-BE49-F238E27FC236}">
                <a16:creationId xmlns:a16="http://schemas.microsoft.com/office/drawing/2014/main" id="{E6A3D797-A100-4FE0-B14E-E7CE33568732}"/>
              </a:ext>
            </a:extLst>
          </p:cNvPr>
          <p:cNvSpPr/>
          <p:nvPr userDrawn="1"/>
        </p:nvSpPr>
        <p:spPr>
          <a:xfrm>
            <a:off x="3200400" y="269748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Tree>
    <p:extLst>
      <p:ext uri="{BB962C8B-B14F-4D97-AF65-F5344CB8AC3E}">
        <p14:creationId xmlns:p14="http://schemas.microsoft.com/office/powerpoint/2010/main" val="295653515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22_Custom Layout">
    <p:spTree>
      <p:nvGrpSpPr>
        <p:cNvPr id="1" name=""/>
        <p:cNvGrpSpPr/>
        <p:nvPr/>
      </p:nvGrpSpPr>
      <p:grpSpPr>
        <a:xfrm>
          <a:off x="0" y="0"/>
          <a:ext cx="0" cy="0"/>
          <a:chOff x="0" y="0"/>
          <a:chExt cx="0" cy="0"/>
        </a:xfrm>
      </p:grpSpPr>
      <p:sp>
        <p:nvSpPr>
          <p:cNvPr id="3" name="Picture Placeholder 6"/>
          <p:cNvSpPr>
            <a:spLocks noGrp="1"/>
          </p:cNvSpPr>
          <p:nvPr>
            <p:ph type="pic" sz="quarter" idx="10"/>
          </p:nvPr>
        </p:nvSpPr>
        <p:spPr>
          <a:xfrm>
            <a:off x="979548" y="488185"/>
            <a:ext cx="4898904" cy="5245597"/>
          </a:xfrm>
          <a:custGeom>
            <a:avLst/>
            <a:gdLst>
              <a:gd name="connsiteX0" fmla="*/ 2513993 w 5027986"/>
              <a:gd name="connsiteY0" fmla="*/ 0 h 5832466"/>
              <a:gd name="connsiteX1" fmla="*/ 5027986 w 5027986"/>
              <a:gd name="connsiteY1" fmla="*/ 1256997 h 5832466"/>
              <a:gd name="connsiteX2" fmla="*/ 5027986 w 5027986"/>
              <a:gd name="connsiteY2" fmla="*/ 4575469 h 5832466"/>
              <a:gd name="connsiteX3" fmla="*/ 2513993 w 5027986"/>
              <a:gd name="connsiteY3" fmla="*/ 5832466 h 5832466"/>
              <a:gd name="connsiteX4" fmla="*/ 0 w 5027986"/>
              <a:gd name="connsiteY4" fmla="*/ 4575469 h 5832466"/>
              <a:gd name="connsiteX5" fmla="*/ 0 w 5027986"/>
              <a:gd name="connsiteY5" fmla="*/ 1256997 h 5832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27986" h="5832466">
                <a:moveTo>
                  <a:pt x="2513993" y="0"/>
                </a:moveTo>
                <a:lnTo>
                  <a:pt x="5027986" y="1256997"/>
                </a:lnTo>
                <a:lnTo>
                  <a:pt x="5027986" y="4575469"/>
                </a:lnTo>
                <a:lnTo>
                  <a:pt x="2513993" y="5832466"/>
                </a:lnTo>
                <a:lnTo>
                  <a:pt x="0" y="4575469"/>
                </a:lnTo>
                <a:lnTo>
                  <a:pt x="0" y="1256997"/>
                </a:lnTo>
                <a:close/>
              </a:path>
            </a:pathLst>
          </a:custGeom>
          <a:noFill/>
        </p:spPr>
        <p:txBody>
          <a:bodyPr wrap="square">
            <a:noAutofit/>
          </a:bodyPr>
          <a:lstStyle>
            <a:lvl1pPr marL="0" indent="0" algn="ctr">
              <a:buNone/>
              <a:defRPr sz="2000"/>
            </a:lvl1pPr>
          </a:lstStyle>
          <a:p>
            <a:endParaRPr lang="id-ID"/>
          </a:p>
        </p:txBody>
      </p:sp>
    </p:spTree>
    <p:extLst>
      <p:ext uri="{BB962C8B-B14F-4D97-AF65-F5344CB8AC3E}">
        <p14:creationId xmlns:p14="http://schemas.microsoft.com/office/powerpoint/2010/main" val="380716320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23_Custom Layout">
    <p:spTree>
      <p:nvGrpSpPr>
        <p:cNvPr id="1" name=""/>
        <p:cNvGrpSpPr/>
        <p:nvPr/>
      </p:nvGrpSpPr>
      <p:grpSpPr>
        <a:xfrm>
          <a:off x="0" y="0"/>
          <a:ext cx="0" cy="0"/>
          <a:chOff x="0" y="0"/>
          <a:chExt cx="0" cy="0"/>
        </a:xfrm>
      </p:grpSpPr>
      <p:sp>
        <p:nvSpPr>
          <p:cNvPr id="3" name="Picture Placeholder 16"/>
          <p:cNvSpPr>
            <a:spLocks noGrp="1"/>
          </p:cNvSpPr>
          <p:nvPr>
            <p:ph type="pic" sz="quarter" idx="10"/>
          </p:nvPr>
        </p:nvSpPr>
        <p:spPr>
          <a:xfrm>
            <a:off x="6" y="1203237"/>
            <a:ext cx="6857995" cy="6561306"/>
          </a:xfrm>
          <a:custGeom>
            <a:avLst/>
            <a:gdLst>
              <a:gd name="connsiteX0" fmla="*/ 8846088 w 12191997"/>
              <a:gd name="connsiteY0" fmla="*/ 0 h 4777208"/>
              <a:gd name="connsiteX1" fmla="*/ 12191997 w 12191997"/>
              <a:gd name="connsiteY1" fmla="*/ 844972 h 4777208"/>
              <a:gd name="connsiteX2" fmla="*/ 12191997 w 12191997"/>
              <a:gd name="connsiteY2" fmla="*/ 3080217 h 4777208"/>
              <a:gd name="connsiteX3" fmla="*/ 9455864 w 12191997"/>
              <a:gd name="connsiteY3" fmla="*/ 2389237 h 4777208"/>
              <a:gd name="connsiteX4" fmla="*/ 0 w 12191997"/>
              <a:gd name="connsiteY4" fmla="*/ 4777208 h 4777208"/>
              <a:gd name="connsiteX5" fmla="*/ 0 w 12191997"/>
              <a:gd name="connsiteY5" fmla="*/ 2233979 h 4777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1997" h="4777208">
                <a:moveTo>
                  <a:pt x="8846088" y="0"/>
                </a:moveTo>
                <a:lnTo>
                  <a:pt x="12191997" y="844972"/>
                </a:lnTo>
                <a:lnTo>
                  <a:pt x="12191997" y="3080217"/>
                </a:lnTo>
                <a:lnTo>
                  <a:pt x="9455864" y="2389237"/>
                </a:lnTo>
                <a:lnTo>
                  <a:pt x="0" y="4777208"/>
                </a:lnTo>
                <a:lnTo>
                  <a:pt x="0" y="2233979"/>
                </a:lnTo>
                <a:close/>
              </a:path>
            </a:pathLst>
          </a:custGeom>
        </p:spPr>
        <p:txBody>
          <a:bodyPr wrap="square" anchor="ctr">
            <a:noAutofit/>
          </a:bodyPr>
          <a:lstStyle>
            <a:lvl1pPr marL="0" indent="0">
              <a:buNone/>
              <a:defRPr sz="1600"/>
            </a:lvl1pPr>
          </a:lstStyle>
          <a:p>
            <a:endParaRPr lang="id-ID"/>
          </a:p>
        </p:txBody>
      </p:sp>
    </p:spTree>
    <p:extLst>
      <p:ext uri="{BB962C8B-B14F-4D97-AF65-F5344CB8AC3E}">
        <p14:creationId xmlns:p14="http://schemas.microsoft.com/office/powerpoint/2010/main" val="191487858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24_Custom Layout">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0" y="1415846"/>
            <a:ext cx="6858000" cy="7728157"/>
          </a:xfrm>
          <a:custGeom>
            <a:avLst/>
            <a:gdLst>
              <a:gd name="connsiteX0" fmla="*/ 6858000 w 6858000"/>
              <a:gd name="connsiteY0" fmla="*/ 0 h 7702939"/>
              <a:gd name="connsiteX1" fmla="*/ 6858000 w 6858000"/>
              <a:gd name="connsiteY1" fmla="*/ 6874668 h 7702939"/>
              <a:gd name="connsiteX2" fmla="*/ 6093387 w 6858000"/>
              <a:gd name="connsiteY2" fmla="*/ 7702939 h 7702939"/>
              <a:gd name="connsiteX3" fmla="*/ 0 w 6858000"/>
              <a:gd name="connsiteY3" fmla="*/ 7702939 h 7702939"/>
              <a:gd name="connsiteX4" fmla="*/ 0 w 6858000"/>
              <a:gd name="connsiteY4" fmla="*/ 7428965 h 77029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8000" h="7702939">
                <a:moveTo>
                  <a:pt x="6858000" y="0"/>
                </a:moveTo>
                <a:lnTo>
                  <a:pt x="6858000" y="6874668"/>
                </a:lnTo>
                <a:lnTo>
                  <a:pt x="6093387" y="7702939"/>
                </a:lnTo>
                <a:lnTo>
                  <a:pt x="0" y="7702939"/>
                </a:lnTo>
                <a:lnTo>
                  <a:pt x="0" y="7428965"/>
                </a:lnTo>
                <a:close/>
              </a:path>
            </a:pathLst>
          </a:custGeom>
          <a:solidFill>
            <a:schemeClr val="bg1">
              <a:lumMod val="85000"/>
            </a:schemeClr>
          </a:solidFill>
        </p:spPr>
        <p:txBody>
          <a:bodyPr wrap="square" anchor="b">
            <a:noAutofit/>
          </a:bodyPr>
          <a:lstStyle>
            <a:lvl1pPr marL="0" indent="0" algn="r">
              <a:buNone/>
              <a:defRPr sz="2400"/>
            </a:lvl1pPr>
          </a:lstStyle>
          <a:p>
            <a:r>
              <a:rPr lang="en-US"/>
              <a:t>Click icon to add picture</a:t>
            </a:r>
            <a:endParaRPr lang="id-ID"/>
          </a:p>
        </p:txBody>
      </p:sp>
    </p:spTree>
    <p:extLst>
      <p:ext uri="{BB962C8B-B14F-4D97-AF65-F5344CB8AC3E}">
        <p14:creationId xmlns:p14="http://schemas.microsoft.com/office/powerpoint/2010/main" val="368151472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26_Custom Layout">
    <p:spTree>
      <p:nvGrpSpPr>
        <p:cNvPr id="1" name=""/>
        <p:cNvGrpSpPr/>
        <p:nvPr/>
      </p:nvGrpSpPr>
      <p:grpSpPr>
        <a:xfrm>
          <a:off x="0" y="0"/>
          <a:ext cx="0" cy="0"/>
          <a:chOff x="0" y="0"/>
          <a:chExt cx="0" cy="0"/>
        </a:xfrm>
      </p:grpSpPr>
      <p:sp>
        <p:nvSpPr>
          <p:cNvPr id="16" name="Picture Placeholder 15"/>
          <p:cNvSpPr>
            <a:spLocks noGrp="1"/>
          </p:cNvSpPr>
          <p:nvPr>
            <p:ph type="pic" sz="quarter" idx="10"/>
          </p:nvPr>
        </p:nvSpPr>
        <p:spPr>
          <a:xfrm>
            <a:off x="-6350" y="0"/>
            <a:ext cx="2298700" cy="2129204"/>
          </a:xfrm>
          <a:prstGeom prst="rect">
            <a:avLst/>
          </a:prstGeom>
        </p:spPr>
        <p:txBody>
          <a:bodyPr/>
          <a:lstStyle>
            <a:lvl1pPr marL="0" indent="0">
              <a:buNone/>
              <a:defRPr sz="1400"/>
            </a:lvl1pPr>
          </a:lstStyle>
          <a:p>
            <a:endParaRPr lang="en-US"/>
          </a:p>
        </p:txBody>
      </p:sp>
      <p:sp>
        <p:nvSpPr>
          <p:cNvPr id="17" name="Picture Placeholder 15"/>
          <p:cNvSpPr>
            <a:spLocks noGrp="1"/>
          </p:cNvSpPr>
          <p:nvPr>
            <p:ph type="pic" sz="quarter" idx="11"/>
          </p:nvPr>
        </p:nvSpPr>
        <p:spPr>
          <a:xfrm>
            <a:off x="2276475" y="0"/>
            <a:ext cx="2298700" cy="2129204"/>
          </a:xfrm>
          <a:prstGeom prst="rect">
            <a:avLst/>
          </a:prstGeom>
        </p:spPr>
        <p:txBody>
          <a:bodyPr/>
          <a:lstStyle>
            <a:lvl1pPr marL="0" indent="0">
              <a:buNone/>
              <a:defRPr sz="1400"/>
            </a:lvl1pPr>
          </a:lstStyle>
          <a:p>
            <a:endParaRPr lang="en-US"/>
          </a:p>
        </p:txBody>
      </p:sp>
      <p:sp>
        <p:nvSpPr>
          <p:cNvPr id="18" name="Picture Placeholder 15"/>
          <p:cNvSpPr>
            <a:spLocks noGrp="1"/>
          </p:cNvSpPr>
          <p:nvPr>
            <p:ph type="pic" sz="quarter" idx="12"/>
          </p:nvPr>
        </p:nvSpPr>
        <p:spPr>
          <a:xfrm>
            <a:off x="4559300" y="0"/>
            <a:ext cx="2298700" cy="2129204"/>
          </a:xfrm>
          <a:prstGeom prst="rect">
            <a:avLst/>
          </a:prstGeom>
        </p:spPr>
        <p:txBody>
          <a:bodyPr/>
          <a:lstStyle>
            <a:lvl1pPr marL="0" indent="0">
              <a:buNone/>
              <a:defRPr sz="1400"/>
            </a:lvl1pPr>
          </a:lstStyle>
          <a:p>
            <a:endParaRPr lang="en-US"/>
          </a:p>
        </p:txBody>
      </p:sp>
      <p:sp>
        <p:nvSpPr>
          <p:cNvPr id="19" name="Picture Placeholder 15"/>
          <p:cNvSpPr>
            <a:spLocks noGrp="1"/>
          </p:cNvSpPr>
          <p:nvPr>
            <p:ph type="pic" sz="quarter" idx="13"/>
          </p:nvPr>
        </p:nvSpPr>
        <p:spPr>
          <a:xfrm>
            <a:off x="-6350" y="2124808"/>
            <a:ext cx="2298700" cy="2129204"/>
          </a:xfrm>
          <a:prstGeom prst="rect">
            <a:avLst/>
          </a:prstGeom>
        </p:spPr>
        <p:txBody>
          <a:bodyPr/>
          <a:lstStyle>
            <a:lvl1pPr marL="0" indent="0">
              <a:buNone/>
              <a:defRPr sz="1400"/>
            </a:lvl1pPr>
          </a:lstStyle>
          <a:p>
            <a:endParaRPr lang="en-US"/>
          </a:p>
        </p:txBody>
      </p:sp>
      <p:sp>
        <p:nvSpPr>
          <p:cNvPr id="20" name="Picture Placeholder 15"/>
          <p:cNvSpPr>
            <a:spLocks noGrp="1"/>
          </p:cNvSpPr>
          <p:nvPr>
            <p:ph type="pic" sz="quarter" idx="14"/>
          </p:nvPr>
        </p:nvSpPr>
        <p:spPr>
          <a:xfrm>
            <a:off x="2276475" y="2124808"/>
            <a:ext cx="2298700" cy="2129204"/>
          </a:xfrm>
          <a:prstGeom prst="rect">
            <a:avLst/>
          </a:prstGeom>
        </p:spPr>
        <p:txBody>
          <a:bodyPr/>
          <a:lstStyle>
            <a:lvl1pPr marL="0" indent="0">
              <a:buNone/>
              <a:defRPr sz="1400"/>
            </a:lvl1pPr>
          </a:lstStyle>
          <a:p>
            <a:endParaRPr lang="en-US"/>
          </a:p>
        </p:txBody>
      </p:sp>
      <p:sp>
        <p:nvSpPr>
          <p:cNvPr id="21" name="Picture Placeholder 15"/>
          <p:cNvSpPr>
            <a:spLocks noGrp="1"/>
          </p:cNvSpPr>
          <p:nvPr>
            <p:ph type="pic" sz="quarter" idx="15"/>
          </p:nvPr>
        </p:nvSpPr>
        <p:spPr>
          <a:xfrm>
            <a:off x="4559300" y="2124808"/>
            <a:ext cx="2298700" cy="2129204"/>
          </a:xfrm>
          <a:prstGeom prst="rect">
            <a:avLst/>
          </a:prstGeom>
        </p:spPr>
        <p:txBody>
          <a:bodyPr/>
          <a:lstStyle>
            <a:lvl1pPr marL="0" indent="0">
              <a:buNone/>
              <a:defRPr sz="1400"/>
            </a:lvl1pPr>
          </a:lstStyle>
          <a:p>
            <a:endParaRPr lang="en-US"/>
          </a:p>
        </p:txBody>
      </p:sp>
      <p:sp>
        <p:nvSpPr>
          <p:cNvPr id="22" name="Picture Placeholder 15"/>
          <p:cNvSpPr>
            <a:spLocks noGrp="1"/>
          </p:cNvSpPr>
          <p:nvPr>
            <p:ph type="pic" sz="quarter" idx="16"/>
          </p:nvPr>
        </p:nvSpPr>
        <p:spPr>
          <a:xfrm>
            <a:off x="0" y="4236426"/>
            <a:ext cx="2298700" cy="2129204"/>
          </a:xfrm>
          <a:prstGeom prst="rect">
            <a:avLst/>
          </a:prstGeom>
        </p:spPr>
        <p:txBody>
          <a:bodyPr/>
          <a:lstStyle>
            <a:lvl1pPr marL="0" indent="0">
              <a:buNone/>
              <a:defRPr sz="1400"/>
            </a:lvl1pPr>
          </a:lstStyle>
          <a:p>
            <a:endParaRPr lang="en-US"/>
          </a:p>
        </p:txBody>
      </p:sp>
      <p:sp>
        <p:nvSpPr>
          <p:cNvPr id="23" name="Picture Placeholder 15"/>
          <p:cNvSpPr>
            <a:spLocks noGrp="1"/>
          </p:cNvSpPr>
          <p:nvPr>
            <p:ph type="pic" sz="quarter" idx="17"/>
          </p:nvPr>
        </p:nvSpPr>
        <p:spPr>
          <a:xfrm>
            <a:off x="2282825" y="4236426"/>
            <a:ext cx="2298700" cy="2129204"/>
          </a:xfrm>
          <a:prstGeom prst="rect">
            <a:avLst/>
          </a:prstGeom>
        </p:spPr>
        <p:txBody>
          <a:bodyPr/>
          <a:lstStyle>
            <a:lvl1pPr marL="0" indent="0">
              <a:buNone/>
              <a:defRPr sz="1400"/>
            </a:lvl1pPr>
          </a:lstStyle>
          <a:p>
            <a:endParaRPr lang="en-US"/>
          </a:p>
        </p:txBody>
      </p:sp>
      <p:sp>
        <p:nvSpPr>
          <p:cNvPr id="24" name="Picture Placeholder 15"/>
          <p:cNvSpPr>
            <a:spLocks noGrp="1"/>
          </p:cNvSpPr>
          <p:nvPr>
            <p:ph type="pic" sz="quarter" idx="18"/>
          </p:nvPr>
        </p:nvSpPr>
        <p:spPr>
          <a:xfrm>
            <a:off x="4565650" y="4236426"/>
            <a:ext cx="2298700" cy="2129204"/>
          </a:xfrm>
          <a:prstGeom prst="rect">
            <a:avLst/>
          </a:prstGeom>
        </p:spPr>
        <p:txBody>
          <a:bodyPr/>
          <a:lstStyle>
            <a:lvl1pPr marL="0" indent="0">
              <a:buNone/>
              <a:defRPr sz="1400"/>
            </a:lvl1pPr>
          </a:lstStyle>
          <a:p>
            <a:endParaRPr lang="en-US"/>
          </a:p>
        </p:txBody>
      </p:sp>
    </p:spTree>
    <p:extLst>
      <p:ext uri="{BB962C8B-B14F-4D97-AF65-F5344CB8AC3E}">
        <p14:creationId xmlns:p14="http://schemas.microsoft.com/office/powerpoint/2010/main" val="136182860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30_Custom Layout">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0" y="0"/>
            <a:ext cx="3409950" cy="9144000"/>
          </a:xfrm>
          <a:prstGeom prst="rect">
            <a:avLst/>
          </a:prstGeom>
          <a:noFill/>
        </p:spPr>
        <p:txBody>
          <a:bodyPr/>
          <a:lstStyle>
            <a:lvl1pPr marL="0" indent="0">
              <a:buNone/>
              <a:defRPr sz="2000"/>
            </a:lvl1pPr>
          </a:lstStyle>
          <a:p>
            <a:endParaRPr lang="en-US"/>
          </a:p>
        </p:txBody>
      </p:sp>
    </p:spTree>
    <p:extLst>
      <p:ext uri="{BB962C8B-B14F-4D97-AF65-F5344CB8AC3E}">
        <p14:creationId xmlns:p14="http://schemas.microsoft.com/office/powerpoint/2010/main" val="16936848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userDrawn="1">
  <p:cSld name="3_Title Slide">
    <p:spTree>
      <p:nvGrpSpPr>
        <p:cNvPr id="1" name=""/>
        <p:cNvGrpSpPr/>
        <p:nvPr/>
      </p:nvGrpSpPr>
      <p:grpSpPr>
        <a:xfrm>
          <a:off x="0" y="0"/>
          <a:ext cx="0" cy="0"/>
          <a:chOff x="0" y="0"/>
          <a:chExt cx="0" cy="0"/>
        </a:xfrm>
      </p:grpSpPr>
      <p:sp>
        <p:nvSpPr>
          <p:cNvPr id="7" name="Picture Placeholder 7"/>
          <p:cNvSpPr>
            <a:spLocks noGrp="1"/>
          </p:cNvSpPr>
          <p:nvPr>
            <p:ph type="pic" sz="quarter" idx="10"/>
          </p:nvPr>
        </p:nvSpPr>
        <p:spPr>
          <a:xfrm>
            <a:off x="0" y="0"/>
            <a:ext cx="6858000" cy="9144000"/>
          </a:xfrm>
          <a:prstGeom prst="rect">
            <a:avLst/>
          </a:prstGeom>
          <a:noFill/>
        </p:spPr>
        <p:txBody>
          <a:bodyPr/>
          <a:lstStyle>
            <a:lvl1pPr marL="0" indent="0">
              <a:buNone/>
              <a:defRPr sz="2800"/>
            </a:lvl1pPr>
          </a:lstStyle>
          <a:p>
            <a:endParaRPr lang="id-ID"/>
          </a:p>
        </p:txBody>
      </p:sp>
      <p:sp>
        <p:nvSpPr>
          <p:cNvPr id="4" name="Picture Placeholder 7"/>
          <p:cNvSpPr>
            <a:spLocks noGrp="1"/>
          </p:cNvSpPr>
          <p:nvPr>
            <p:ph type="pic" sz="quarter" idx="11"/>
          </p:nvPr>
        </p:nvSpPr>
        <p:spPr>
          <a:xfrm>
            <a:off x="892713" y="743420"/>
            <a:ext cx="2317416" cy="2453240"/>
          </a:xfrm>
          <a:prstGeom prst="rect">
            <a:avLst/>
          </a:prstGeom>
        </p:spPr>
        <p:txBody>
          <a:bodyPr/>
          <a:lstStyle>
            <a:lvl1pPr marL="0" indent="0">
              <a:buNone/>
              <a:defRPr sz="2000"/>
            </a:lvl1pPr>
          </a:lstStyle>
          <a:p>
            <a:endParaRPr lang="id-ID"/>
          </a:p>
        </p:txBody>
      </p:sp>
      <p:sp>
        <p:nvSpPr>
          <p:cNvPr id="6" name="Picture Placeholder 7"/>
          <p:cNvSpPr>
            <a:spLocks noGrp="1"/>
          </p:cNvSpPr>
          <p:nvPr>
            <p:ph type="pic" sz="quarter" idx="12"/>
          </p:nvPr>
        </p:nvSpPr>
        <p:spPr>
          <a:xfrm>
            <a:off x="892713" y="3435644"/>
            <a:ext cx="2317416" cy="2453240"/>
          </a:xfrm>
          <a:prstGeom prst="rect">
            <a:avLst/>
          </a:prstGeom>
        </p:spPr>
        <p:txBody>
          <a:bodyPr/>
          <a:lstStyle>
            <a:lvl1pPr marL="0" indent="0">
              <a:buNone/>
              <a:defRPr sz="2000"/>
            </a:lvl1pPr>
          </a:lstStyle>
          <a:p>
            <a:endParaRPr lang="id-ID"/>
          </a:p>
        </p:txBody>
      </p:sp>
      <p:sp>
        <p:nvSpPr>
          <p:cNvPr id="8" name="Picture Placeholder 7"/>
          <p:cNvSpPr>
            <a:spLocks noGrp="1"/>
          </p:cNvSpPr>
          <p:nvPr>
            <p:ph type="pic" sz="quarter" idx="13"/>
          </p:nvPr>
        </p:nvSpPr>
        <p:spPr>
          <a:xfrm>
            <a:off x="892713" y="6127869"/>
            <a:ext cx="2317416" cy="2453240"/>
          </a:xfrm>
          <a:prstGeom prst="rect">
            <a:avLst/>
          </a:prstGeom>
        </p:spPr>
        <p:txBody>
          <a:bodyPr/>
          <a:lstStyle>
            <a:lvl1pPr marL="0" indent="0">
              <a:buNone/>
              <a:defRPr sz="2000"/>
            </a:lvl1pPr>
          </a:lstStyle>
          <a:p>
            <a:endParaRPr lang="id-ID"/>
          </a:p>
        </p:txBody>
      </p:sp>
      <p:sp>
        <p:nvSpPr>
          <p:cNvPr id="2" name="Oval 1">
            <a:extLst>
              <a:ext uri="{FF2B5EF4-FFF2-40B4-BE49-F238E27FC236}">
                <a16:creationId xmlns:a16="http://schemas.microsoft.com/office/drawing/2014/main" id="{71D977A1-F139-4E19-85B0-63CFE42CF363}"/>
              </a:ext>
            </a:extLst>
          </p:cNvPr>
          <p:cNvSpPr/>
          <p:nvPr userDrawn="1"/>
        </p:nvSpPr>
        <p:spPr>
          <a:xfrm>
            <a:off x="3200400" y="-219456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3" name="Oval 2">
            <a:extLst>
              <a:ext uri="{FF2B5EF4-FFF2-40B4-BE49-F238E27FC236}">
                <a16:creationId xmlns:a16="http://schemas.microsoft.com/office/drawing/2014/main" id="{F264F845-759B-45AA-A14D-CDF99EF8A5DA}"/>
              </a:ext>
            </a:extLst>
          </p:cNvPr>
          <p:cNvSpPr/>
          <p:nvPr userDrawn="1"/>
        </p:nvSpPr>
        <p:spPr>
          <a:xfrm>
            <a:off x="3200400" y="269748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Tree>
    <p:extLst>
      <p:ext uri="{BB962C8B-B14F-4D97-AF65-F5344CB8AC3E}">
        <p14:creationId xmlns:p14="http://schemas.microsoft.com/office/powerpoint/2010/main" val="365495393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32_Custom Layout">
    <p:spTree>
      <p:nvGrpSpPr>
        <p:cNvPr id="1" name=""/>
        <p:cNvGrpSpPr/>
        <p:nvPr/>
      </p:nvGrpSpPr>
      <p:grpSpPr>
        <a:xfrm>
          <a:off x="0" y="0"/>
          <a:ext cx="0" cy="0"/>
          <a:chOff x="0" y="0"/>
          <a:chExt cx="0" cy="0"/>
        </a:xfrm>
      </p:grpSpPr>
      <p:sp>
        <p:nvSpPr>
          <p:cNvPr id="13" name="Picture Placeholder 12"/>
          <p:cNvSpPr>
            <a:spLocks noGrp="1"/>
          </p:cNvSpPr>
          <p:nvPr>
            <p:ph type="pic" sz="quarter" idx="11"/>
          </p:nvPr>
        </p:nvSpPr>
        <p:spPr>
          <a:xfrm>
            <a:off x="0" y="0"/>
            <a:ext cx="6858000" cy="5721980"/>
          </a:xfrm>
          <a:custGeom>
            <a:avLst/>
            <a:gdLst>
              <a:gd name="connsiteX0" fmla="*/ 0 w 6858000"/>
              <a:gd name="connsiteY0" fmla="*/ 707358 h 6198812"/>
              <a:gd name="connsiteX1" fmla="*/ 3533618 w 6858000"/>
              <a:gd name="connsiteY1" fmla="*/ 4240976 h 6198812"/>
              <a:gd name="connsiteX2" fmla="*/ 6858000 w 6858000"/>
              <a:gd name="connsiteY2" fmla="*/ 916595 h 6198812"/>
              <a:gd name="connsiteX3" fmla="*/ 6858000 w 6858000"/>
              <a:gd name="connsiteY3" fmla="*/ 2874430 h 6198812"/>
              <a:gd name="connsiteX4" fmla="*/ 3533618 w 6858000"/>
              <a:gd name="connsiteY4" fmla="*/ 6198812 h 6198812"/>
              <a:gd name="connsiteX5" fmla="*/ 0 w 6858000"/>
              <a:gd name="connsiteY5" fmla="*/ 2665194 h 6198812"/>
              <a:gd name="connsiteX6" fmla="*/ 2059143 w 6858000"/>
              <a:gd name="connsiteY6" fmla="*/ 0 h 6198812"/>
              <a:gd name="connsiteX7" fmla="*/ 5008094 w 6858000"/>
              <a:gd name="connsiteY7" fmla="*/ 0 h 6198812"/>
              <a:gd name="connsiteX8" fmla="*/ 3533618 w 6858000"/>
              <a:gd name="connsiteY8" fmla="*/ 1474475 h 6198812"/>
              <a:gd name="connsiteX9" fmla="*/ 0 w 6858000"/>
              <a:gd name="connsiteY9" fmla="*/ 0 h 6198812"/>
              <a:gd name="connsiteX10" fmla="*/ 1448788 w 6858000"/>
              <a:gd name="connsiteY10" fmla="*/ 0 h 6198812"/>
              <a:gd name="connsiteX11" fmla="*/ 3533618 w 6858000"/>
              <a:gd name="connsiteY11" fmla="*/ 2084830 h 6198812"/>
              <a:gd name="connsiteX12" fmla="*/ 5618448 w 6858000"/>
              <a:gd name="connsiteY12" fmla="*/ 0 h 6198812"/>
              <a:gd name="connsiteX13" fmla="*/ 6858000 w 6858000"/>
              <a:gd name="connsiteY13" fmla="*/ 0 h 6198812"/>
              <a:gd name="connsiteX14" fmla="*/ 6858000 w 6858000"/>
              <a:gd name="connsiteY14" fmla="*/ 404160 h 6198812"/>
              <a:gd name="connsiteX15" fmla="*/ 3529385 w 6858000"/>
              <a:gd name="connsiteY15" fmla="*/ 3732774 h 6198812"/>
              <a:gd name="connsiteX16" fmla="*/ 0 w 6858000"/>
              <a:gd name="connsiteY16" fmla="*/ 203389 h 6198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858000" h="6198812">
                <a:moveTo>
                  <a:pt x="0" y="707358"/>
                </a:moveTo>
                <a:lnTo>
                  <a:pt x="3533618" y="4240976"/>
                </a:lnTo>
                <a:lnTo>
                  <a:pt x="6858000" y="916595"/>
                </a:lnTo>
                <a:lnTo>
                  <a:pt x="6858000" y="2874430"/>
                </a:lnTo>
                <a:lnTo>
                  <a:pt x="3533618" y="6198812"/>
                </a:lnTo>
                <a:lnTo>
                  <a:pt x="0" y="2665194"/>
                </a:lnTo>
                <a:close/>
                <a:moveTo>
                  <a:pt x="2059143" y="0"/>
                </a:moveTo>
                <a:lnTo>
                  <a:pt x="5008094" y="0"/>
                </a:lnTo>
                <a:lnTo>
                  <a:pt x="3533618" y="1474475"/>
                </a:lnTo>
                <a:close/>
                <a:moveTo>
                  <a:pt x="0" y="0"/>
                </a:moveTo>
                <a:lnTo>
                  <a:pt x="1448788" y="0"/>
                </a:lnTo>
                <a:lnTo>
                  <a:pt x="3533618" y="2084830"/>
                </a:lnTo>
                <a:lnTo>
                  <a:pt x="5618448" y="0"/>
                </a:lnTo>
                <a:lnTo>
                  <a:pt x="6858000" y="0"/>
                </a:lnTo>
                <a:lnTo>
                  <a:pt x="6858000" y="404160"/>
                </a:lnTo>
                <a:lnTo>
                  <a:pt x="3529385" y="3732774"/>
                </a:lnTo>
                <a:lnTo>
                  <a:pt x="0" y="203389"/>
                </a:lnTo>
                <a:close/>
              </a:path>
            </a:pathLst>
          </a:custGeom>
          <a:solidFill>
            <a:schemeClr val="bg1">
              <a:lumMod val="85000"/>
            </a:schemeClr>
          </a:solidFill>
        </p:spPr>
        <p:txBody>
          <a:bodyPr wrap="square">
            <a:noAutofit/>
          </a:bodyPr>
          <a:lstStyle>
            <a:lvl1pPr marL="0" indent="0">
              <a:buNone/>
              <a:defRPr sz="2800"/>
            </a:lvl1pPr>
          </a:lstStyle>
          <a:p>
            <a:endParaRPr lang="id-ID"/>
          </a:p>
        </p:txBody>
      </p:sp>
    </p:spTree>
    <p:extLst>
      <p:ext uri="{BB962C8B-B14F-4D97-AF65-F5344CB8AC3E}">
        <p14:creationId xmlns:p14="http://schemas.microsoft.com/office/powerpoint/2010/main" val="165078111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37_Custom Layout">
    <p:spTree>
      <p:nvGrpSpPr>
        <p:cNvPr id="1" name=""/>
        <p:cNvGrpSpPr/>
        <p:nvPr/>
      </p:nvGrpSpPr>
      <p:grpSpPr>
        <a:xfrm>
          <a:off x="0" y="0"/>
          <a:ext cx="0" cy="0"/>
          <a:chOff x="0" y="0"/>
          <a:chExt cx="0" cy="0"/>
        </a:xfrm>
      </p:grpSpPr>
      <p:sp>
        <p:nvSpPr>
          <p:cNvPr id="5" name="Rectangle 4"/>
          <p:cNvSpPr/>
          <p:nvPr userDrawn="1"/>
        </p:nvSpPr>
        <p:spPr>
          <a:xfrm>
            <a:off x="5994400" y="0"/>
            <a:ext cx="863600" cy="6564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3" name="Picture 2"/>
          <p:cNvPicPr>
            <a:picLocks noChangeAspect="1"/>
          </p:cNvPicPr>
          <p:nvPr userDrawn="1"/>
        </p:nvPicPr>
        <p:blipFill rotWithShape="1">
          <a:blip r:embed="rId2" cstate="email">
            <a:extLst>
              <a:ext uri="{28A0092B-C50C-407E-A947-70E740481C1C}">
                <a14:useLocalDpi xmlns:a14="http://schemas.microsoft.com/office/drawing/2010/main"/>
              </a:ext>
            </a:extLst>
          </a:blip>
          <a:srcRect l="-3"/>
          <a:stretch/>
        </p:blipFill>
        <p:spPr>
          <a:xfrm>
            <a:off x="-71336" y="102890"/>
            <a:ext cx="6929336" cy="5751666"/>
          </a:xfrm>
          <a:prstGeom prst="rect">
            <a:avLst/>
          </a:prstGeom>
        </p:spPr>
      </p:pic>
      <p:sp>
        <p:nvSpPr>
          <p:cNvPr id="4" name="Picture Placeholder 7"/>
          <p:cNvSpPr>
            <a:spLocks noGrp="1"/>
          </p:cNvSpPr>
          <p:nvPr>
            <p:ph type="pic" sz="quarter" idx="10"/>
          </p:nvPr>
        </p:nvSpPr>
        <p:spPr>
          <a:xfrm>
            <a:off x="1876426" y="510267"/>
            <a:ext cx="4981575" cy="4162350"/>
          </a:xfrm>
          <a:prstGeom prst="rect">
            <a:avLst/>
          </a:prstGeom>
        </p:spPr>
        <p:txBody>
          <a:bodyPr/>
          <a:lstStyle>
            <a:lvl1pPr marL="0" indent="0">
              <a:buNone/>
              <a:defRPr sz="1800"/>
            </a:lvl1pPr>
          </a:lstStyle>
          <a:p>
            <a:endParaRPr lang="id-ID"/>
          </a:p>
        </p:txBody>
      </p:sp>
    </p:spTree>
    <p:extLst>
      <p:ext uri="{BB962C8B-B14F-4D97-AF65-F5344CB8AC3E}">
        <p14:creationId xmlns:p14="http://schemas.microsoft.com/office/powerpoint/2010/main" val="59826506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39_Custom Layout">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email">
            <a:extLst>
              <a:ext uri="{28A0092B-C50C-407E-A947-70E740481C1C}">
                <a14:useLocalDpi xmlns:a14="http://schemas.microsoft.com/office/drawing/2010/main"/>
              </a:ext>
            </a:extLst>
          </a:blip>
          <a:srcRect l="-2"/>
          <a:stretch/>
        </p:blipFill>
        <p:spPr>
          <a:xfrm>
            <a:off x="1445104" y="5499798"/>
            <a:ext cx="7184052" cy="3644202"/>
          </a:xfrm>
          <a:prstGeom prst="rect">
            <a:avLst/>
          </a:prstGeom>
        </p:spPr>
      </p:pic>
      <p:sp>
        <p:nvSpPr>
          <p:cNvPr id="4" name="Picture Placeholder 7"/>
          <p:cNvSpPr>
            <a:spLocks noGrp="1"/>
          </p:cNvSpPr>
          <p:nvPr>
            <p:ph type="pic" sz="quarter" idx="12"/>
          </p:nvPr>
        </p:nvSpPr>
        <p:spPr>
          <a:xfrm>
            <a:off x="2736616" y="5789258"/>
            <a:ext cx="4919059" cy="2631261"/>
          </a:xfrm>
          <a:prstGeom prst="rect">
            <a:avLst/>
          </a:prstGeom>
          <a:solidFill>
            <a:schemeClr val="bg1">
              <a:lumMod val="75000"/>
            </a:schemeClr>
          </a:solidFill>
          <a:effectLst/>
        </p:spPr>
        <p:txBody>
          <a:bodyPr/>
          <a:lstStyle>
            <a:lvl1pPr marL="0" indent="0">
              <a:buNone/>
              <a:defRPr sz="2800"/>
            </a:lvl1pPr>
          </a:lstStyle>
          <a:p>
            <a:endParaRPr lang="id-ID"/>
          </a:p>
        </p:txBody>
      </p:sp>
      <p:sp>
        <p:nvSpPr>
          <p:cNvPr id="5" name="Picture Placeholder 7"/>
          <p:cNvSpPr>
            <a:spLocks noGrp="1"/>
          </p:cNvSpPr>
          <p:nvPr>
            <p:ph type="pic" sz="quarter" idx="11"/>
          </p:nvPr>
        </p:nvSpPr>
        <p:spPr>
          <a:xfrm>
            <a:off x="1763133" y="5327033"/>
            <a:ext cx="4601028" cy="2461143"/>
          </a:xfrm>
          <a:prstGeom prst="rect">
            <a:avLst/>
          </a:prstGeom>
          <a:solidFill>
            <a:schemeClr val="bg1">
              <a:lumMod val="75000"/>
            </a:schemeClr>
          </a:solidFill>
          <a:effectLst>
            <a:outerShdw blurRad="1117600" dist="495300" dir="21540000" sx="85000" sy="85000" algn="ctr" rotWithShape="0">
              <a:prstClr val="black">
                <a:alpha val="77000"/>
              </a:prstClr>
            </a:outerShdw>
          </a:effectLst>
        </p:spPr>
        <p:txBody>
          <a:bodyPr/>
          <a:lstStyle>
            <a:lvl1pPr marL="0" indent="0">
              <a:buNone/>
              <a:defRPr sz="2800"/>
            </a:lvl1pPr>
          </a:lstStyle>
          <a:p>
            <a:endParaRPr lang="id-ID"/>
          </a:p>
        </p:txBody>
      </p:sp>
      <p:sp>
        <p:nvSpPr>
          <p:cNvPr id="6" name="Picture Placeholder 7"/>
          <p:cNvSpPr>
            <a:spLocks noGrp="1"/>
          </p:cNvSpPr>
          <p:nvPr>
            <p:ph type="pic" sz="quarter" idx="10"/>
          </p:nvPr>
        </p:nvSpPr>
        <p:spPr>
          <a:xfrm>
            <a:off x="279052" y="4159398"/>
            <a:ext cx="4601028" cy="2461143"/>
          </a:xfrm>
          <a:prstGeom prst="rect">
            <a:avLst/>
          </a:prstGeom>
          <a:solidFill>
            <a:schemeClr val="bg1">
              <a:lumMod val="75000"/>
            </a:schemeClr>
          </a:solidFill>
          <a:effectLst>
            <a:outerShdw blurRad="1117600" dist="342900" dir="21540000" sx="91000" sy="91000" algn="ctr" rotWithShape="0">
              <a:prstClr val="black">
                <a:alpha val="53000"/>
              </a:prstClr>
            </a:outerShdw>
          </a:effectLst>
        </p:spPr>
        <p:txBody>
          <a:bodyPr/>
          <a:lstStyle>
            <a:lvl1pPr marL="0" indent="0">
              <a:buNone/>
              <a:defRPr sz="2800"/>
            </a:lvl1pPr>
          </a:lstStyle>
          <a:p>
            <a:endParaRPr lang="id-ID"/>
          </a:p>
        </p:txBody>
      </p:sp>
    </p:spTree>
    <p:extLst>
      <p:ext uri="{BB962C8B-B14F-4D97-AF65-F5344CB8AC3E}">
        <p14:creationId xmlns:p14="http://schemas.microsoft.com/office/powerpoint/2010/main" val="386700658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41_Custom Layout">
    <p:spTree>
      <p:nvGrpSpPr>
        <p:cNvPr id="1" name=""/>
        <p:cNvGrpSpPr/>
        <p:nvPr/>
      </p:nvGrpSpPr>
      <p:grpSpPr>
        <a:xfrm>
          <a:off x="0" y="0"/>
          <a:ext cx="0" cy="0"/>
          <a:chOff x="0" y="0"/>
          <a:chExt cx="0" cy="0"/>
        </a:xfrm>
      </p:grpSpPr>
      <p:grpSp>
        <p:nvGrpSpPr>
          <p:cNvPr id="3" name="Group 2"/>
          <p:cNvGrpSpPr/>
          <p:nvPr userDrawn="1"/>
        </p:nvGrpSpPr>
        <p:grpSpPr>
          <a:xfrm rot="16200000">
            <a:off x="2080725" y="4939956"/>
            <a:ext cx="5228410" cy="5687659"/>
            <a:chOff x="6722664" y="707571"/>
            <a:chExt cx="5664111" cy="5442857"/>
          </a:xfrm>
        </p:grpSpPr>
        <p:pic>
          <p:nvPicPr>
            <p:cNvPr id="4" name="Picture 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722664" y="707571"/>
              <a:ext cx="5664111" cy="5442857"/>
            </a:xfrm>
            <a:prstGeom prst="rect">
              <a:avLst/>
            </a:prstGeom>
          </p:spPr>
        </p:pic>
        <p:sp>
          <p:nvSpPr>
            <p:cNvPr id="5" name="Rectangle 4"/>
            <p:cNvSpPr/>
            <p:nvPr userDrawn="1"/>
          </p:nvSpPr>
          <p:spPr>
            <a:xfrm>
              <a:off x="8359331" y="1420131"/>
              <a:ext cx="2390775" cy="392656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endParaRPr lang="id-ID" sz="1050"/>
            </a:p>
          </p:txBody>
        </p:sp>
      </p:grpSp>
      <p:sp>
        <p:nvSpPr>
          <p:cNvPr id="6" name="Picture Placeholder 7"/>
          <p:cNvSpPr>
            <a:spLocks noGrp="1"/>
          </p:cNvSpPr>
          <p:nvPr>
            <p:ph type="pic" sz="quarter" idx="12"/>
          </p:nvPr>
        </p:nvSpPr>
        <p:spPr>
          <a:xfrm>
            <a:off x="2559371" y="6680354"/>
            <a:ext cx="4125672" cy="2206869"/>
          </a:xfrm>
          <a:prstGeom prst="rect">
            <a:avLst/>
          </a:prstGeom>
          <a:solidFill>
            <a:schemeClr val="bg1">
              <a:lumMod val="75000"/>
            </a:schemeClr>
          </a:solidFill>
          <a:effectLst/>
        </p:spPr>
        <p:txBody>
          <a:bodyPr/>
          <a:lstStyle>
            <a:lvl1pPr marL="0" indent="0">
              <a:buNone/>
              <a:defRPr sz="2400"/>
            </a:lvl1pPr>
          </a:lstStyle>
          <a:p>
            <a:endParaRPr lang="id-ID"/>
          </a:p>
        </p:txBody>
      </p:sp>
      <p:sp>
        <p:nvSpPr>
          <p:cNvPr id="7" name="Picture Placeholder 7"/>
          <p:cNvSpPr>
            <a:spLocks noGrp="1"/>
          </p:cNvSpPr>
          <p:nvPr>
            <p:ph type="pic" sz="quarter" idx="11"/>
          </p:nvPr>
        </p:nvSpPr>
        <p:spPr>
          <a:xfrm rot="20700000">
            <a:off x="2209551" y="5210894"/>
            <a:ext cx="4139512" cy="2214272"/>
          </a:xfrm>
          <a:prstGeom prst="rect">
            <a:avLst/>
          </a:prstGeom>
          <a:solidFill>
            <a:schemeClr val="bg1">
              <a:lumMod val="75000"/>
            </a:schemeClr>
          </a:solidFill>
          <a:effectLst>
            <a:outerShdw blurRad="1117600" dist="723900" dir="2940000" sx="85000" sy="85000" algn="ctr" rotWithShape="0">
              <a:prstClr val="black">
                <a:alpha val="77000"/>
              </a:prstClr>
            </a:outerShdw>
          </a:effectLst>
        </p:spPr>
        <p:txBody>
          <a:bodyPr/>
          <a:lstStyle>
            <a:lvl1pPr marL="0" indent="0">
              <a:buNone/>
              <a:defRPr sz="2400"/>
            </a:lvl1pPr>
          </a:lstStyle>
          <a:p>
            <a:endParaRPr lang="id-ID"/>
          </a:p>
        </p:txBody>
      </p:sp>
      <p:sp>
        <p:nvSpPr>
          <p:cNvPr id="8" name="Picture Placeholder 7"/>
          <p:cNvSpPr>
            <a:spLocks noGrp="1"/>
          </p:cNvSpPr>
          <p:nvPr>
            <p:ph type="pic" sz="quarter" idx="13"/>
          </p:nvPr>
        </p:nvSpPr>
        <p:spPr>
          <a:xfrm rot="18435144">
            <a:off x="1652908" y="4156763"/>
            <a:ext cx="3639801" cy="2284987"/>
          </a:xfrm>
          <a:prstGeom prst="rect">
            <a:avLst/>
          </a:prstGeom>
          <a:solidFill>
            <a:schemeClr val="bg1">
              <a:lumMod val="75000"/>
            </a:schemeClr>
          </a:solidFill>
          <a:effectLst>
            <a:outerShdw blurRad="1117600" dist="711200" dir="3600000" sx="85000" sy="85000" algn="ctr" rotWithShape="0">
              <a:prstClr val="black">
                <a:alpha val="77000"/>
              </a:prstClr>
            </a:outerShdw>
          </a:effectLst>
        </p:spPr>
        <p:txBody>
          <a:bodyPr/>
          <a:lstStyle>
            <a:lvl1pPr marL="0" indent="0">
              <a:buNone/>
              <a:defRPr sz="2400"/>
            </a:lvl1pPr>
          </a:lstStyle>
          <a:p>
            <a:endParaRPr lang="id-ID"/>
          </a:p>
        </p:txBody>
      </p:sp>
    </p:spTree>
    <p:extLst>
      <p:ext uri="{BB962C8B-B14F-4D97-AF65-F5344CB8AC3E}">
        <p14:creationId xmlns:p14="http://schemas.microsoft.com/office/powerpoint/2010/main" val="401145031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42_Custom Layout">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rot="5400000">
            <a:off x="-233180" y="4663421"/>
            <a:ext cx="4561896" cy="3670299"/>
          </a:xfrm>
          <a:prstGeom prst="rect">
            <a:avLst/>
          </a:prstGeom>
          <a:effectLst>
            <a:outerShdw blurRad="939800" dist="63500" dir="5400000" sx="96000" sy="96000" algn="t" rotWithShape="0">
              <a:prstClr val="black">
                <a:alpha val="40000"/>
              </a:prstClr>
            </a:outerShdw>
          </a:effectLst>
        </p:spPr>
      </p:pic>
      <p:sp>
        <p:nvSpPr>
          <p:cNvPr id="4" name="Picture Placeholder 7"/>
          <p:cNvSpPr>
            <a:spLocks noGrp="1"/>
          </p:cNvSpPr>
          <p:nvPr>
            <p:ph type="pic" sz="quarter" idx="10"/>
          </p:nvPr>
        </p:nvSpPr>
        <p:spPr>
          <a:xfrm>
            <a:off x="694910" y="4849126"/>
            <a:ext cx="2695990" cy="3310135"/>
          </a:xfrm>
          <a:prstGeom prst="rect">
            <a:avLst/>
          </a:prstGeom>
          <a:solidFill>
            <a:schemeClr val="bg1">
              <a:lumMod val="75000"/>
            </a:schemeClr>
          </a:solidFill>
          <a:effectLst/>
        </p:spPr>
        <p:txBody>
          <a:bodyPr/>
          <a:lstStyle>
            <a:lvl1pPr marL="0" indent="0">
              <a:buNone/>
              <a:defRPr sz="2800"/>
            </a:lvl1pPr>
          </a:lstStyle>
          <a:p>
            <a:endParaRPr lang="id-ID"/>
          </a:p>
        </p:txBody>
      </p:sp>
    </p:spTree>
    <p:extLst>
      <p:ext uri="{BB962C8B-B14F-4D97-AF65-F5344CB8AC3E}">
        <p14:creationId xmlns:p14="http://schemas.microsoft.com/office/powerpoint/2010/main" val="366650280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43_Custom Layout">
    <p:spTree>
      <p:nvGrpSpPr>
        <p:cNvPr id="1" name=""/>
        <p:cNvGrpSpPr/>
        <p:nvPr/>
      </p:nvGrpSpPr>
      <p:grpSpPr>
        <a:xfrm>
          <a:off x="0" y="0"/>
          <a:ext cx="0" cy="0"/>
          <a:chOff x="0" y="0"/>
          <a:chExt cx="0" cy="0"/>
        </a:xfrm>
      </p:grpSpPr>
      <p:sp>
        <p:nvSpPr>
          <p:cNvPr id="3" name="Rectangle 2"/>
          <p:cNvSpPr/>
          <p:nvPr userDrawn="1"/>
        </p:nvSpPr>
        <p:spPr>
          <a:xfrm>
            <a:off x="0" y="0"/>
            <a:ext cx="6858000" cy="4819319"/>
          </a:xfrm>
          <a:prstGeom prst="rect">
            <a:avLst/>
          </a:prstGeom>
          <a:solidFill>
            <a:srgbClr val="2527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p>
        </p:txBody>
      </p:sp>
      <p:sp>
        <p:nvSpPr>
          <p:cNvPr id="7" name="Picture Placeholder 3"/>
          <p:cNvSpPr>
            <a:spLocks noGrp="1"/>
          </p:cNvSpPr>
          <p:nvPr>
            <p:ph type="pic" sz="quarter" idx="13" hasCustomPrompt="1"/>
          </p:nvPr>
        </p:nvSpPr>
        <p:spPr>
          <a:xfrm>
            <a:off x="1112594" y="2762251"/>
            <a:ext cx="3387090" cy="2085644"/>
          </a:xfrm>
          <a:prstGeom prst="rect">
            <a:avLst/>
          </a:prstGeom>
          <a:solidFill>
            <a:schemeClr val="bg1">
              <a:lumMod val="75000"/>
            </a:schemeClr>
          </a:solidFill>
          <a:effectLst/>
        </p:spPr>
        <p:txBody>
          <a:bodyPr/>
          <a:lstStyle>
            <a:lvl1pPr marL="0" indent="0">
              <a:buNone/>
              <a:defRPr sz="2000"/>
            </a:lvl1pPr>
          </a:lstStyle>
          <a:p>
            <a:r>
              <a:rPr lang="id-ID"/>
              <a:t>Pict</a:t>
            </a:r>
          </a:p>
        </p:txBody>
      </p:sp>
      <p:sp>
        <p:nvSpPr>
          <p:cNvPr id="8" name="Picture Placeholder 3"/>
          <p:cNvSpPr>
            <a:spLocks noGrp="1"/>
          </p:cNvSpPr>
          <p:nvPr>
            <p:ph type="pic" sz="quarter" idx="12" hasCustomPrompt="1"/>
          </p:nvPr>
        </p:nvSpPr>
        <p:spPr>
          <a:xfrm>
            <a:off x="-19053" y="3895726"/>
            <a:ext cx="2128840" cy="1609724"/>
          </a:xfrm>
          <a:prstGeom prst="rect">
            <a:avLst/>
          </a:prstGeom>
          <a:solidFill>
            <a:schemeClr val="bg1">
              <a:lumMod val="75000"/>
            </a:schemeClr>
          </a:solidFill>
          <a:effectLst/>
        </p:spPr>
        <p:txBody>
          <a:bodyPr/>
          <a:lstStyle>
            <a:lvl1pPr marL="0" indent="0">
              <a:buNone/>
              <a:defRPr sz="2000"/>
            </a:lvl1pPr>
          </a:lstStyle>
          <a:p>
            <a:r>
              <a:rPr lang="id-ID"/>
              <a:t>Pict</a:t>
            </a:r>
          </a:p>
        </p:txBody>
      </p:sp>
      <p:sp>
        <p:nvSpPr>
          <p:cNvPr id="9" name="Picture Placeholder 3"/>
          <p:cNvSpPr>
            <a:spLocks noGrp="1"/>
          </p:cNvSpPr>
          <p:nvPr>
            <p:ph type="pic" sz="quarter" idx="14" hasCustomPrompt="1"/>
          </p:nvPr>
        </p:nvSpPr>
        <p:spPr>
          <a:xfrm>
            <a:off x="4632083" y="4307681"/>
            <a:ext cx="661987" cy="1110138"/>
          </a:xfrm>
          <a:prstGeom prst="rect">
            <a:avLst/>
          </a:prstGeom>
          <a:solidFill>
            <a:schemeClr val="bg1">
              <a:lumMod val="75000"/>
            </a:schemeClr>
          </a:solidFill>
          <a:effectLst/>
        </p:spPr>
        <p:txBody>
          <a:bodyPr/>
          <a:lstStyle>
            <a:lvl1pPr marL="0" indent="0">
              <a:buNone/>
              <a:defRPr sz="2000"/>
            </a:lvl1pPr>
          </a:lstStyle>
          <a:p>
            <a:r>
              <a:rPr lang="id-ID"/>
              <a:t>Pict</a:t>
            </a:r>
          </a:p>
        </p:txBody>
      </p:sp>
    </p:spTree>
    <p:extLst>
      <p:ext uri="{BB962C8B-B14F-4D97-AF65-F5344CB8AC3E}">
        <p14:creationId xmlns:p14="http://schemas.microsoft.com/office/powerpoint/2010/main" val="44441232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44_Custom Layout">
    <p:spTree>
      <p:nvGrpSpPr>
        <p:cNvPr id="1" name=""/>
        <p:cNvGrpSpPr/>
        <p:nvPr/>
      </p:nvGrpSpPr>
      <p:grpSpPr>
        <a:xfrm>
          <a:off x="0" y="0"/>
          <a:ext cx="0" cy="0"/>
          <a:chOff x="0" y="0"/>
          <a:chExt cx="0" cy="0"/>
        </a:xfrm>
      </p:grpSpPr>
      <p:grpSp>
        <p:nvGrpSpPr>
          <p:cNvPr id="3" name="Group 2"/>
          <p:cNvGrpSpPr/>
          <p:nvPr userDrawn="1"/>
        </p:nvGrpSpPr>
        <p:grpSpPr>
          <a:xfrm>
            <a:off x="-1935821" y="4545522"/>
            <a:ext cx="8637880" cy="4346522"/>
            <a:chOff x="417444" y="558294"/>
            <a:chExt cx="10058400" cy="5665924"/>
          </a:xfrm>
        </p:grpSpPr>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17444" y="558294"/>
              <a:ext cx="10058400" cy="5665924"/>
            </a:xfrm>
            <a:prstGeom prst="rect">
              <a:avLst/>
            </a:prstGeom>
          </p:spPr>
        </p:pic>
        <p:sp>
          <p:nvSpPr>
            <p:cNvPr id="5" name="Rectangle 5"/>
            <p:cNvSpPr/>
            <p:nvPr/>
          </p:nvSpPr>
          <p:spPr>
            <a:xfrm>
              <a:off x="1773844" y="1640541"/>
              <a:ext cx="7543800" cy="3590366"/>
            </a:xfrm>
            <a:custGeom>
              <a:avLst/>
              <a:gdLst>
                <a:gd name="connsiteX0" fmla="*/ 0 w 7100047"/>
                <a:gd name="connsiteY0" fmla="*/ 0 h 3281083"/>
                <a:gd name="connsiteX1" fmla="*/ 7100047 w 7100047"/>
                <a:gd name="connsiteY1" fmla="*/ 0 h 3281083"/>
                <a:gd name="connsiteX2" fmla="*/ 7100047 w 7100047"/>
                <a:gd name="connsiteY2" fmla="*/ 3281083 h 3281083"/>
                <a:gd name="connsiteX3" fmla="*/ 0 w 7100047"/>
                <a:gd name="connsiteY3" fmla="*/ 3281083 h 3281083"/>
                <a:gd name="connsiteX4" fmla="*/ 0 w 7100047"/>
                <a:gd name="connsiteY4" fmla="*/ 0 h 3281083"/>
                <a:gd name="connsiteX0" fmla="*/ 0 w 7100047"/>
                <a:gd name="connsiteY0" fmla="*/ 0 h 4827495"/>
                <a:gd name="connsiteX1" fmla="*/ 7100047 w 7100047"/>
                <a:gd name="connsiteY1" fmla="*/ 0 h 4827495"/>
                <a:gd name="connsiteX2" fmla="*/ 3415553 w 7100047"/>
                <a:gd name="connsiteY2" fmla="*/ 4827495 h 4827495"/>
                <a:gd name="connsiteX3" fmla="*/ 0 w 7100047"/>
                <a:gd name="connsiteY3" fmla="*/ 3281083 h 4827495"/>
                <a:gd name="connsiteX4" fmla="*/ 0 w 7100047"/>
                <a:gd name="connsiteY4" fmla="*/ 0 h 4827495"/>
                <a:gd name="connsiteX0" fmla="*/ 0 w 7597588"/>
                <a:gd name="connsiteY0" fmla="*/ 0 h 4827495"/>
                <a:gd name="connsiteX1" fmla="*/ 7597588 w 7597588"/>
                <a:gd name="connsiteY1" fmla="*/ 2447364 h 4827495"/>
                <a:gd name="connsiteX2" fmla="*/ 3415553 w 7597588"/>
                <a:gd name="connsiteY2" fmla="*/ 4827495 h 4827495"/>
                <a:gd name="connsiteX3" fmla="*/ 0 w 7597588"/>
                <a:gd name="connsiteY3" fmla="*/ 3281083 h 4827495"/>
                <a:gd name="connsiteX4" fmla="*/ 0 w 7597588"/>
                <a:gd name="connsiteY4" fmla="*/ 0 h 4827495"/>
                <a:gd name="connsiteX0" fmla="*/ 4383741 w 7597588"/>
                <a:gd name="connsiteY0" fmla="*/ 0 h 3603813"/>
                <a:gd name="connsiteX1" fmla="*/ 7597588 w 7597588"/>
                <a:gd name="connsiteY1" fmla="*/ 1223682 h 3603813"/>
                <a:gd name="connsiteX2" fmla="*/ 3415553 w 7597588"/>
                <a:gd name="connsiteY2" fmla="*/ 3603813 h 3603813"/>
                <a:gd name="connsiteX3" fmla="*/ 0 w 7597588"/>
                <a:gd name="connsiteY3" fmla="*/ 2057401 h 3603813"/>
                <a:gd name="connsiteX4" fmla="*/ 4383741 w 7597588"/>
                <a:gd name="connsiteY4" fmla="*/ 0 h 3603813"/>
                <a:gd name="connsiteX0" fmla="*/ 4383741 w 7597588"/>
                <a:gd name="connsiteY0" fmla="*/ 0 h 3603813"/>
                <a:gd name="connsiteX1" fmla="*/ 7597588 w 7597588"/>
                <a:gd name="connsiteY1" fmla="*/ 1223682 h 3603813"/>
                <a:gd name="connsiteX2" fmla="*/ 3348318 w 7597588"/>
                <a:gd name="connsiteY2" fmla="*/ 3603813 h 3603813"/>
                <a:gd name="connsiteX3" fmla="*/ 0 w 7597588"/>
                <a:gd name="connsiteY3" fmla="*/ 2057401 h 3603813"/>
                <a:gd name="connsiteX4" fmla="*/ 4383741 w 7597588"/>
                <a:gd name="connsiteY4" fmla="*/ 0 h 3603813"/>
                <a:gd name="connsiteX0" fmla="*/ 4249270 w 7597588"/>
                <a:gd name="connsiteY0" fmla="*/ 0 h 3590366"/>
                <a:gd name="connsiteX1" fmla="*/ 7597588 w 7597588"/>
                <a:gd name="connsiteY1" fmla="*/ 1210235 h 3590366"/>
                <a:gd name="connsiteX2" fmla="*/ 3348318 w 7597588"/>
                <a:gd name="connsiteY2" fmla="*/ 3590366 h 3590366"/>
                <a:gd name="connsiteX3" fmla="*/ 0 w 7597588"/>
                <a:gd name="connsiteY3" fmla="*/ 2043954 h 3590366"/>
                <a:gd name="connsiteX4" fmla="*/ 4249270 w 7597588"/>
                <a:gd name="connsiteY4" fmla="*/ 0 h 3590366"/>
                <a:gd name="connsiteX0" fmla="*/ 4249270 w 7395882"/>
                <a:gd name="connsiteY0" fmla="*/ 0 h 3590366"/>
                <a:gd name="connsiteX1" fmla="*/ 7395882 w 7395882"/>
                <a:gd name="connsiteY1" fmla="*/ 1129553 h 3590366"/>
                <a:gd name="connsiteX2" fmla="*/ 3348318 w 7395882"/>
                <a:gd name="connsiteY2" fmla="*/ 3590366 h 3590366"/>
                <a:gd name="connsiteX3" fmla="*/ 0 w 7395882"/>
                <a:gd name="connsiteY3" fmla="*/ 2043954 h 3590366"/>
                <a:gd name="connsiteX4" fmla="*/ 4249270 w 7395882"/>
                <a:gd name="connsiteY4" fmla="*/ 0 h 3590366"/>
                <a:gd name="connsiteX0" fmla="*/ 4249270 w 7584141"/>
                <a:gd name="connsiteY0" fmla="*/ 0 h 3590366"/>
                <a:gd name="connsiteX1" fmla="*/ 7584141 w 7584141"/>
                <a:gd name="connsiteY1" fmla="*/ 1223682 h 3590366"/>
                <a:gd name="connsiteX2" fmla="*/ 3348318 w 7584141"/>
                <a:gd name="connsiteY2" fmla="*/ 3590366 h 3590366"/>
                <a:gd name="connsiteX3" fmla="*/ 0 w 7584141"/>
                <a:gd name="connsiteY3" fmla="*/ 2043954 h 3590366"/>
                <a:gd name="connsiteX4" fmla="*/ 4249270 w 7584141"/>
                <a:gd name="connsiteY4" fmla="*/ 0 h 3590366"/>
                <a:gd name="connsiteX0" fmla="*/ 4249270 w 7530353"/>
                <a:gd name="connsiteY0" fmla="*/ 0 h 3590366"/>
                <a:gd name="connsiteX1" fmla="*/ 7530353 w 7530353"/>
                <a:gd name="connsiteY1" fmla="*/ 1223682 h 3590366"/>
                <a:gd name="connsiteX2" fmla="*/ 3348318 w 7530353"/>
                <a:gd name="connsiteY2" fmla="*/ 3590366 h 3590366"/>
                <a:gd name="connsiteX3" fmla="*/ 0 w 7530353"/>
                <a:gd name="connsiteY3" fmla="*/ 2043954 h 3590366"/>
                <a:gd name="connsiteX4" fmla="*/ 4249270 w 7530353"/>
                <a:gd name="connsiteY4" fmla="*/ 0 h 3590366"/>
                <a:gd name="connsiteX0" fmla="*/ 4249270 w 7207623"/>
                <a:gd name="connsiteY0" fmla="*/ 0 h 3590366"/>
                <a:gd name="connsiteX1" fmla="*/ 7207623 w 7207623"/>
                <a:gd name="connsiteY1" fmla="*/ 1358153 h 3590366"/>
                <a:gd name="connsiteX2" fmla="*/ 3348318 w 7207623"/>
                <a:gd name="connsiteY2" fmla="*/ 3590366 h 3590366"/>
                <a:gd name="connsiteX3" fmla="*/ 0 w 7207623"/>
                <a:gd name="connsiteY3" fmla="*/ 2043954 h 3590366"/>
                <a:gd name="connsiteX4" fmla="*/ 4249270 w 7207623"/>
                <a:gd name="connsiteY4" fmla="*/ 0 h 3590366"/>
                <a:gd name="connsiteX0" fmla="*/ 4249270 w 7543800"/>
                <a:gd name="connsiteY0" fmla="*/ 0 h 3590366"/>
                <a:gd name="connsiteX1" fmla="*/ 7543800 w 7543800"/>
                <a:gd name="connsiteY1" fmla="*/ 1210235 h 3590366"/>
                <a:gd name="connsiteX2" fmla="*/ 3348318 w 7543800"/>
                <a:gd name="connsiteY2" fmla="*/ 3590366 h 3590366"/>
                <a:gd name="connsiteX3" fmla="*/ 0 w 7543800"/>
                <a:gd name="connsiteY3" fmla="*/ 2043954 h 3590366"/>
                <a:gd name="connsiteX4" fmla="*/ 4249270 w 7543800"/>
                <a:gd name="connsiteY4" fmla="*/ 0 h 35903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43800" h="3590366">
                  <a:moveTo>
                    <a:pt x="4249270" y="0"/>
                  </a:moveTo>
                  <a:lnTo>
                    <a:pt x="7543800" y="1210235"/>
                  </a:lnTo>
                  <a:lnTo>
                    <a:pt x="3348318" y="3590366"/>
                  </a:lnTo>
                  <a:lnTo>
                    <a:pt x="0" y="2043954"/>
                  </a:lnTo>
                  <a:lnTo>
                    <a:pt x="424927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p>
          </p:txBody>
        </p:sp>
      </p:grpSp>
      <p:sp>
        <p:nvSpPr>
          <p:cNvPr id="6" name="Picture Placeholder 7"/>
          <p:cNvSpPr>
            <a:spLocks noGrp="1"/>
          </p:cNvSpPr>
          <p:nvPr>
            <p:ph type="pic" sz="quarter" idx="12" hasCustomPrompt="1"/>
          </p:nvPr>
        </p:nvSpPr>
        <p:spPr>
          <a:xfrm rot="3295989">
            <a:off x="889441" y="3792889"/>
            <a:ext cx="3202430" cy="5650576"/>
          </a:xfrm>
          <a:custGeom>
            <a:avLst/>
            <a:gdLst>
              <a:gd name="connsiteX0" fmla="*/ 0 w 3029405"/>
              <a:gd name="connsiteY0" fmla="*/ 0 h 4890958"/>
              <a:gd name="connsiteX1" fmla="*/ 3029405 w 3029405"/>
              <a:gd name="connsiteY1" fmla="*/ 0 h 4890958"/>
              <a:gd name="connsiteX2" fmla="*/ 3029405 w 3029405"/>
              <a:gd name="connsiteY2" fmla="*/ 4890958 h 4890958"/>
              <a:gd name="connsiteX3" fmla="*/ 0 w 3029405"/>
              <a:gd name="connsiteY3" fmla="*/ 4890958 h 4890958"/>
              <a:gd name="connsiteX4" fmla="*/ 0 w 3029405"/>
              <a:gd name="connsiteY4" fmla="*/ 0 h 4890958"/>
              <a:gd name="connsiteX0" fmla="*/ 1105779 w 3029405"/>
              <a:gd name="connsiteY0" fmla="*/ 785509 h 4890958"/>
              <a:gd name="connsiteX1" fmla="*/ 3029405 w 3029405"/>
              <a:gd name="connsiteY1" fmla="*/ 0 h 4890958"/>
              <a:gd name="connsiteX2" fmla="*/ 3029405 w 3029405"/>
              <a:gd name="connsiteY2" fmla="*/ 4890958 h 4890958"/>
              <a:gd name="connsiteX3" fmla="*/ 0 w 3029405"/>
              <a:gd name="connsiteY3" fmla="*/ 4890958 h 4890958"/>
              <a:gd name="connsiteX4" fmla="*/ 1105779 w 3029405"/>
              <a:gd name="connsiteY4" fmla="*/ 785509 h 4890958"/>
              <a:gd name="connsiteX0" fmla="*/ 737858 w 3029405"/>
              <a:gd name="connsiteY0" fmla="*/ 964813 h 4890958"/>
              <a:gd name="connsiteX1" fmla="*/ 3029405 w 3029405"/>
              <a:gd name="connsiteY1" fmla="*/ 0 h 4890958"/>
              <a:gd name="connsiteX2" fmla="*/ 3029405 w 3029405"/>
              <a:gd name="connsiteY2" fmla="*/ 4890958 h 4890958"/>
              <a:gd name="connsiteX3" fmla="*/ 0 w 3029405"/>
              <a:gd name="connsiteY3" fmla="*/ 4890958 h 4890958"/>
              <a:gd name="connsiteX4" fmla="*/ 737858 w 3029405"/>
              <a:gd name="connsiteY4" fmla="*/ 964813 h 4890958"/>
              <a:gd name="connsiteX0" fmla="*/ 737858 w 3187740"/>
              <a:gd name="connsiteY0" fmla="*/ 1747423 h 5673568"/>
              <a:gd name="connsiteX1" fmla="*/ 3187740 w 3187740"/>
              <a:gd name="connsiteY1" fmla="*/ 0 h 5673568"/>
              <a:gd name="connsiteX2" fmla="*/ 3029405 w 3187740"/>
              <a:gd name="connsiteY2" fmla="*/ 5673568 h 5673568"/>
              <a:gd name="connsiteX3" fmla="*/ 0 w 3187740"/>
              <a:gd name="connsiteY3" fmla="*/ 5673568 h 5673568"/>
              <a:gd name="connsiteX4" fmla="*/ 737858 w 3187740"/>
              <a:gd name="connsiteY4" fmla="*/ 1747423 h 5673568"/>
              <a:gd name="connsiteX0" fmla="*/ 737858 w 3187740"/>
              <a:gd name="connsiteY0" fmla="*/ 1747423 h 5673568"/>
              <a:gd name="connsiteX1" fmla="*/ 3187740 w 3187740"/>
              <a:gd name="connsiteY1" fmla="*/ 0 h 5673568"/>
              <a:gd name="connsiteX2" fmla="*/ 2160642 w 3187740"/>
              <a:gd name="connsiteY2" fmla="*/ 4086200 h 5673568"/>
              <a:gd name="connsiteX3" fmla="*/ 0 w 3187740"/>
              <a:gd name="connsiteY3" fmla="*/ 5673568 h 5673568"/>
              <a:gd name="connsiteX4" fmla="*/ 737858 w 3187740"/>
              <a:gd name="connsiteY4" fmla="*/ 1747423 h 5673568"/>
              <a:gd name="connsiteX0" fmla="*/ 737858 w 3187740"/>
              <a:gd name="connsiteY0" fmla="*/ 1747423 h 5673568"/>
              <a:gd name="connsiteX1" fmla="*/ 3187740 w 3187740"/>
              <a:gd name="connsiteY1" fmla="*/ 0 h 5673568"/>
              <a:gd name="connsiteX2" fmla="*/ 2744331 w 3187740"/>
              <a:gd name="connsiteY2" fmla="*/ 4076974 h 5673568"/>
              <a:gd name="connsiteX3" fmla="*/ 0 w 3187740"/>
              <a:gd name="connsiteY3" fmla="*/ 5673568 h 5673568"/>
              <a:gd name="connsiteX4" fmla="*/ 737858 w 3187740"/>
              <a:gd name="connsiteY4" fmla="*/ 1747423 h 5673568"/>
              <a:gd name="connsiteX0" fmla="*/ 736660 w 3186542"/>
              <a:gd name="connsiteY0" fmla="*/ 1747423 h 5711649"/>
              <a:gd name="connsiteX1" fmla="*/ 3186542 w 3186542"/>
              <a:gd name="connsiteY1" fmla="*/ 0 h 5711649"/>
              <a:gd name="connsiteX2" fmla="*/ 2743133 w 3186542"/>
              <a:gd name="connsiteY2" fmla="*/ 4076974 h 5711649"/>
              <a:gd name="connsiteX3" fmla="*/ 0 w 3186542"/>
              <a:gd name="connsiteY3" fmla="*/ 5711649 h 5711649"/>
              <a:gd name="connsiteX4" fmla="*/ 736660 w 3186542"/>
              <a:gd name="connsiteY4" fmla="*/ 1747423 h 5711649"/>
              <a:gd name="connsiteX0" fmla="*/ 736660 w 3186542"/>
              <a:gd name="connsiteY0" fmla="*/ 1747423 h 5711649"/>
              <a:gd name="connsiteX1" fmla="*/ 3186542 w 3186542"/>
              <a:gd name="connsiteY1" fmla="*/ 0 h 5711649"/>
              <a:gd name="connsiteX2" fmla="*/ 2692579 w 3186542"/>
              <a:gd name="connsiteY2" fmla="*/ 4069417 h 5711649"/>
              <a:gd name="connsiteX3" fmla="*/ 0 w 3186542"/>
              <a:gd name="connsiteY3" fmla="*/ 5711649 h 5711649"/>
              <a:gd name="connsiteX4" fmla="*/ 736660 w 3186542"/>
              <a:gd name="connsiteY4" fmla="*/ 1747423 h 5711649"/>
              <a:gd name="connsiteX0" fmla="*/ 736660 w 3186542"/>
              <a:gd name="connsiteY0" fmla="*/ 1747423 h 5711649"/>
              <a:gd name="connsiteX1" fmla="*/ 3186542 w 3186542"/>
              <a:gd name="connsiteY1" fmla="*/ 0 h 5711649"/>
              <a:gd name="connsiteX2" fmla="*/ 2735870 w 3186542"/>
              <a:gd name="connsiteY2" fmla="*/ 4082348 h 5711649"/>
              <a:gd name="connsiteX3" fmla="*/ 0 w 3186542"/>
              <a:gd name="connsiteY3" fmla="*/ 5711649 h 5711649"/>
              <a:gd name="connsiteX4" fmla="*/ 736660 w 3186542"/>
              <a:gd name="connsiteY4" fmla="*/ 1747423 h 5711649"/>
              <a:gd name="connsiteX0" fmla="*/ 729651 w 3186542"/>
              <a:gd name="connsiteY0" fmla="*/ 1736685 h 5711649"/>
              <a:gd name="connsiteX1" fmla="*/ 3186542 w 3186542"/>
              <a:gd name="connsiteY1" fmla="*/ 0 h 5711649"/>
              <a:gd name="connsiteX2" fmla="*/ 2735870 w 3186542"/>
              <a:gd name="connsiteY2" fmla="*/ 4082348 h 5711649"/>
              <a:gd name="connsiteX3" fmla="*/ 0 w 3186542"/>
              <a:gd name="connsiteY3" fmla="*/ 5711649 h 5711649"/>
              <a:gd name="connsiteX4" fmla="*/ 729651 w 3186542"/>
              <a:gd name="connsiteY4" fmla="*/ 1736685 h 5711649"/>
              <a:gd name="connsiteX0" fmla="*/ 715596 w 3172487"/>
              <a:gd name="connsiteY0" fmla="*/ 1736685 h 5704059"/>
              <a:gd name="connsiteX1" fmla="*/ 3172487 w 3172487"/>
              <a:gd name="connsiteY1" fmla="*/ 0 h 5704059"/>
              <a:gd name="connsiteX2" fmla="*/ 2721815 w 3172487"/>
              <a:gd name="connsiteY2" fmla="*/ 4082348 h 5704059"/>
              <a:gd name="connsiteX3" fmla="*/ 0 w 3172487"/>
              <a:gd name="connsiteY3" fmla="*/ 5704059 h 5704059"/>
              <a:gd name="connsiteX4" fmla="*/ 715596 w 3172487"/>
              <a:gd name="connsiteY4" fmla="*/ 1736685 h 5704059"/>
              <a:gd name="connsiteX0" fmla="*/ 712691 w 3169582"/>
              <a:gd name="connsiteY0" fmla="*/ 1736685 h 5720644"/>
              <a:gd name="connsiteX1" fmla="*/ 3169582 w 3169582"/>
              <a:gd name="connsiteY1" fmla="*/ 0 h 5720644"/>
              <a:gd name="connsiteX2" fmla="*/ 2718910 w 3169582"/>
              <a:gd name="connsiteY2" fmla="*/ 4082348 h 5720644"/>
              <a:gd name="connsiteX3" fmla="*/ 0 w 3169582"/>
              <a:gd name="connsiteY3" fmla="*/ 5720644 h 5720644"/>
              <a:gd name="connsiteX4" fmla="*/ 712691 w 3169582"/>
              <a:gd name="connsiteY4" fmla="*/ 1736685 h 5720644"/>
              <a:gd name="connsiteX0" fmla="*/ 712691 w 3337524"/>
              <a:gd name="connsiteY0" fmla="*/ 1736484 h 5720443"/>
              <a:gd name="connsiteX1" fmla="*/ 3337524 w 3337524"/>
              <a:gd name="connsiteY1" fmla="*/ 0 h 5720443"/>
              <a:gd name="connsiteX2" fmla="*/ 2718910 w 3337524"/>
              <a:gd name="connsiteY2" fmla="*/ 4082147 h 5720443"/>
              <a:gd name="connsiteX3" fmla="*/ 0 w 3337524"/>
              <a:gd name="connsiteY3" fmla="*/ 5720443 h 5720443"/>
              <a:gd name="connsiteX4" fmla="*/ 712691 w 3337524"/>
              <a:gd name="connsiteY4" fmla="*/ 1736484 h 5720443"/>
              <a:gd name="connsiteX0" fmla="*/ 844467 w 3469300"/>
              <a:gd name="connsiteY0" fmla="*/ 1736484 h 5650576"/>
              <a:gd name="connsiteX1" fmla="*/ 3469300 w 3469300"/>
              <a:gd name="connsiteY1" fmla="*/ 0 h 5650576"/>
              <a:gd name="connsiteX2" fmla="*/ 2850686 w 3469300"/>
              <a:gd name="connsiteY2" fmla="*/ 4082147 h 5650576"/>
              <a:gd name="connsiteX3" fmla="*/ 0 w 3469300"/>
              <a:gd name="connsiteY3" fmla="*/ 5650576 h 5650576"/>
              <a:gd name="connsiteX4" fmla="*/ 844467 w 3469300"/>
              <a:gd name="connsiteY4" fmla="*/ 1736484 h 5650576"/>
              <a:gd name="connsiteX0" fmla="*/ 844467 w 3469300"/>
              <a:gd name="connsiteY0" fmla="*/ 1736484 h 5650576"/>
              <a:gd name="connsiteX1" fmla="*/ 3469300 w 3469300"/>
              <a:gd name="connsiteY1" fmla="*/ 0 h 5650576"/>
              <a:gd name="connsiteX2" fmla="*/ 2554325 w 3469300"/>
              <a:gd name="connsiteY2" fmla="*/ 4029769 h 5650576"/>
              <a:gd name="connsiteX3" fmla="*/ 0 w 3469300"/>
              <a:gd name="connsiteY3" fmla="*/ 5650576 h 5650576"/>
              <a:gd name="connsiteX4" fmla="*/ 844467 w 3469300"/>
              <a:gd name="connsiteY4" fmla="*/ 1736484 h 5650576"/>
              <a:gd name="connsiteX0" fmla="*/ 844467 w 3469300"/>
              <a:gd name="connsiteY0" fmla="*/ 1736484 h 5650576"/>
              <a:gd name="connsiteX1" fmla="*/ 3469300 w 3469300"/>
              <a:gd name="connsiteY1" fmla="*/ 0 h 5650576"/>
              <a:gd name="connsiteX2" fmla="*/ 2802286 w 3469300"/>
              <a:gd name="connsiteY2" fmla="*/ 4035270 h 5650576"/>
              <a:gd name="connsiteX3" fmla="*/ 0 w 3469300"/>
              <a:gd name="connsiteY3" fmla="*/ 5650576 h 5650576"/>
              <a:gd name="connsiteX4" fmla="*/ 844467 w 3469300"/>
              <a:gd name="connsiteY4" fmla="*/ 1736484 h 5650576"/>
              <a:gd name="connsiteX0" fmla="*/ 1102497 w 3469300"/>
              <a:gd name="connsiteY0" fmla="*/ 1795059 h 5650576"/>
              <a:gd name="connsiteX1" fmla="*/ 3469300 w 3469300"/>
              <a:gd name="connsiteY1" fmla="*/ 0 h 5650576"/>
              <a:gd name="connsiteX2" fmla="*/ 2802286 w 3469300"/>
              <a:gd name="connsiteY2" fmla="*/ 4035270 h 5650576"/>
              <a:gd name="connsiteX3" fmla="*/ 0 w 3469300"/>
              <a:gd name="connsiteY3" fmla="*/ 5650576 h 5650576"/>
              <a:gd name="connsiteX4" fmla="*/ 1102497 w 3469300"/>
              <a:gd name="connsiteY4" fmla="*/ 1795059 h 5650576"/>
              <a:gd name="connsiteX0" fmla="*/ 884962 w 3469300"/>
              <a:gd name="connsiteY0" fmla="*/ 1793756 h 5650576"/>
              <a:gd name="connsiteX1" fmla="*/ 3469300 w 3469300"/>
              <a:gd name="connsiteY1" fmla="*/ 0 h 5650576"/>
              <a:gd name="connsiteX2" fmla="*/ 2802286 w 3469300"/>
              <a:gd name="connsiteY2" fmla="*/ 4035270 h 5650576"/>
              <a:gd name="connsiteX3" fmla="*/ 0 w 3469300"/>
              <a:gd name="connsiteY3" fmla="*/ 5650576 h 5650576"/>
              <a:gd name="connsiteX4" fmla="*/ 884962 w 3469300"/>
              <a:gd name="connsiteY4" fmla="*/ 1793756 h 5650576"/>
              <a:gd name="connsiteX0" fmla="*/ 884962 w 3469300"/>
              <a:gd name="connsiteY0" fmla="*/ 1793756 h 5650576"/>
              <a:gd name="connsiteX1" fmla="*/ 3469300 w 3469300"/>
              <a:gd name="connsiteY1" fmla="*/ 0 h 5650576"/>
              <a:gd name="connsiteX2" fmla="*/ 2733529 w 3469300"/>
              <a:gd name="connsiteY2" fmla="*/ 4037268 h 5650576"/>
              <a:gd name="connsiteX3" fmla="*/ 0 w 3469300"/>
              <a:gd name="connsiteY3" fmla="*/ 5650576 h 5650576"/>
              <a:gd name="connsiteX4" fmla="*/ 884962 w 3469300"/>
              <a:gd name="connsiteY4" fmla="*/ 1793756 h 5650576"/>
              <a:gd name="connsiteX0" fmla="*/ 884962 w 3469300"/>
              <a:gd name="connsiteY0" fmla="*/ 1793756 h 5650576"/>
              <a:gd name="connsiteX1" fmla="*/ 3469300 w 3469300"/>
              <a:gd name="connsiteY1" fmla="*/ 0 h 5650576"/>
              <a:gd name="connsiteX2" fmla="*/ 2813547 w 3469300"/>
              <a:gd name="connsiteY2" fmla="*/ 4042567 h 5650576"/>
              <a:gd name="connsiteX3" fmla="*/ 0 w 3469300"/>
              <a:gd name="connsiteY3" fmla="*/ 5650576 h 5650576"/>
              <a:gd name="connsiteX4" fmla="*/ 884962 w 3469300"/>
              <a:gd name="connsiteY4" fmla="*/ 1793756 h 5650576"/>
              <a:gd name="connsiteX0" fmla="*/ 1117113 w 3469300"/>
              <a:gd name="connsiteY0" fmla="*/ 1820047 h 5650576"/>
              <a:gd name="connsiteX1" fmla="*/ 3469300 w 3469300"/>
              <a:gd name="connsiteY1" fmla="*/ 0 h 5650576"/>
              <a:gd name="connsiteX2" fmla="*/ 2813547 w 3469300"/>
              <a:gd name="connsiteY2" fmla="*/ 4042567 h 5650576"/>
              <a:gd name="connsiteX3" fmla="*/ 0 w 3469300"/>
              <a:gd name="connsiteY3" fmla="*/ 5650576 h 5650576"/>
              <a:gd name="connsiteX4" fmla="*/ 1117113 w 3469300"/>
              <a:gd name="connsiteY4" fmla="*/ 1820047 h 5650576"/>
              <a:gd name="connsiteX0" fmla="*/ 838726 w 3469300"/>
              <a:gd name="connsiteY0" fmla="*/ 1810348 h 5650576"/>
              <a:gd name="connsiteX1" fmla="*/ 3469300 w 3469300"/>
              <a:gd name="connsiteY1" fmla="*/ 0 h 5650576"/>
              <a:gd name="connsiteX2" fmla="*/ 2813547 w 3469300"/>
              <a:gd name="connsiteY2" fmla="*/ 4042567 h 5650576"/>
              <a:gd name="connsiteX3" fmla="*/ 0 w 3469300"/>
              <a:gd name="connsiteY3" fmla="*/ 5650576 h 5650576"/>
              <a:gd name="connsiteX4" fmla="*/ 838726 w 3469300"/>
              <a:gd name="connsiteY4" fmla="*/ 1810348 h 56505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69300" h="5650576">
                <a:moveTo>
                  <a:pt x="838726" y="1810348"/>
                </a:moveTo>
                <a:lnTo>
                  <a:pt x="3469300" y="0"/>
                </a:lnTo>
                <a:lnTo>
                  <a:pt x="2813547" y="4042567"/>
                </a:lnTo>
                <a:lnTo>
                  <a:pt x="0" y="5650576"/>
                </a:lnTo>
                <a:lnTo>
                  <a:pt x="838726" y="1810348"/>
                </a:lnTo>
                <a:close/>
              </a:path>
            </a:pathLst>
          </a:custGeom>
          <a:solidFill>
            <a:schemeClr val="bg1">
              <a:lumMod val="85000"/>
            </a:schemeClr>
          </a:solidFill>
        </p:spPr>
        <p:txBody>
          <a:bodyPr/>
          <a:lstStyle>
            <a:lvl1pPr marL="0" indent="0" algn="ctr">
              <a:buNone/>
              <a:defRPr sz="2400"/>
            </a:lvl1pPr>
          </a:lstStyle>
          <a:p>
            <a:r>
              <a:rPr lang="id-ID"/>
              <a:t>Pict</a:t>
            </a:r>
          </a:p>
        </p:txBody>
      </p:sp>
    </p:spTree>
    <p:extLst>
      <p:ext uri="{BB962C8B-B14F-4D97-AF65-F5344CB8AC3E}">
        <p14:creationId xmlns:p14="http://schemas.microsoft.com/office/powerpoint/2010/main" val="289498129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45_Custom Layout">
    <p:spTree>
      <p:nvGrpSpPr>
        <p:cNvPr id="1" name=""/>
        <p:cNvGrpSpPr/>
        <p:nvPr/>
      </p:nvGrpSpPr>
      <p:grpSpPr>
        <a:xfrm>
          <a:off x="0" y="0"/>
          <a:ext cx="0" cy="0"/>
          <a:chOff x="0" y="0"/>
          <a:chExt cx="0" cy="0"/>
        </a:xfrm>
      </p:grpSpPr>
      <p:sp>
        <p:nvSpPr>
          <p:cNvPr id="3" name="Title 4"/>
          <p:cNvSpPr>
            <a:spLocks noGrp="1"/>
          </p:cNvSpPr>
          <p:nvPr>
            <p:ph type="title" hasCustomPrompt="1"/>
          </p:nvPr>
        </p:nvSpPr>
        <p:spPr>
          <a:xfrm>
            <a:off x="361950" y="943841"/>
            <a:ext cx="6153150" cy="645600"/>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4" name="Text Placeholder 7"/>
          <p:cNvSpPr>
            <a:spLocks noGrp="1"/>
          </p:cNvSpPr>
          <p:nvPr>
            <p:ph type="body" sz="quarter" idx="10" hasCustomPrompt="1"/>
          </p:nvPr>
        </p:nvSpPr>
        <p:spPr>
          <a:xfrm>
            <a:off x="361571" y="1358063"/>
            <a:ext cx="6153150" cy="251739"/>
          </a:xfrm>
          <a:prstGeom prst="rect">
            <a:avLst/>
          </a:prstGeom>
        </p:spPr>
        <p:txBody>
          <a:bodyPr/>
          <a:lstStyle>
            <a:lvl1pPr marL="0" indent="0" algn="ctr">
              <a:buNone/>
              <a:defRPr sz="1100">
                <a:solidFill>
                  <a:schemeClr val="bg1">
                    <a:lumMod val="75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5" name="Freeform: Shape 5"/>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
        <p:nvSpPr>
          <p:cNvPr id="6" name="Picture Placeholder 3"/>
          <p:cNvSpPr>
            <a:spLocks noGrp="1"/>
          </p:cNvSpPr>
          <p:nvPr>
            <p:ph type="pic" sz="quarter" idx="13"/>
          </p:nvPr>
        </p:nvSpPr>
        <p:spPr>
          <a:xfrm>
            <a:off x="2705845" y="6441196"/>
            <a:ext cx="3808876" cy="2037412"/>
          </a:xfrm>
          <a:prstGeom prst="rect">
            <a:avLst/>
          </a:prstGeom>
          <a:solidFill>
            <a:schemeClr val="bg1">
              <a:lumMod val="85000"/>
            </a:schemeClr>
          </a:solidFill>
          <a:effectLst>
            <a:outerShdw blurRad="1270000" dist="723900" dir="1860000" sx="84000" sy="84000" algn="tl" rotWithShape="0">
              <a:prstClr val="black">
                <a:alpha val="70000"/>
              </a:prstClr>
            </a:outerShdw>
          </a:effectLst>
        </p:spPr>
        <p:txBody>
          <a:bodyPr/>
          <a:lstStyle>
            <a:lvl1pPr marL="0" indent="0">
              <a:buNone/>
              <a:defRPr sz="2400"/>
            </a:lvl1pPr>
          </a:lstStyle>
          <a:p>
            <a:endParaRPr lang="id-ID"/>
          </a:p>
        </p:txBody>
      </p:sp>
      <p:sp>
        <p:nvSpPr>
          <p:cNvPr id="7" name="Picture Placeholder 3"/>
          <p:cNvSpPr>
            <a:spLocks noGrp="1"/>
          </p:cNvSpPr>
          <p:nvPr>
            <p:ph type="pic" sz="quarter" idx="14"/>
          </p:nvPr>
        </p:nvSpPr>
        <p:spPr>
          <a:xfrm>
            <a:off x="-47993" y="1967726"/>
            <a:ext cx="3808876" cy="2037412"/>
          </a:xfrm>
          <a:prstGeom prst="rect">
            <a:avLst/>
          </a:prstGeom>
          <a:solidFill>
            <a:schemeClr val="bg1">
              <a:lumMod val="85000"/>
            </a:schemeClr>
          </a:solidFill>
          <a:effectLst>
            <a:outerShdw blurRad="1270000" dist="723900" dir="1860000" sx="84000" sy="84000" algn="tl" rotWithShape="0">
              <a:prstClr val="black">
                <a:alpha val="60000"/>
              </a:prstClr>
            </a:outerShdw>
          </a:effectLst>
        </p:spPr>
        <p:txBody>
          <a:bodyPr/>
          <a:lstStyle>
            <a:lvl1pPr marL="0" indent="0">
              <a:buNone/>
              <a:defRPr sz="2400"/>
            </a:lvl1pPr>
          </a:lstStyle>
          <a:p>
            <a:endParaRPr lang="id-ID"/>
          </a:p>
        </p:txBody>
      </p:sp>
      <p:sp>
        <p:nvSpPr>
          <p:cNvPr id="8" name="Picture Placeholder 3"/>
          <p:cNvSpPr>
            <a:spLocks noGrp="1"/>
          </p:cNvSpPr>
          <p:nvPr>
            <p:ph type="pic" sz="quarter" idx="11"/>
          </p:nvPr>
        </p:nvSpPr>
        <p:spPr>
          <a:xfrm>
            <a:off x="2331416" y="3170024"/>
            <a:ext cx="3808876" cy="2037412"/>
          </a:xfrm>
          <a:prstGeom prst="rect">
            <a:avLst/>
          </a:prstGeom>
          <a:solidFill>
            <a:schemeClr val="bg1">
              <a:lumMod val="85000"/>
            </a:schemeClr>
          </a:solidFill>
          <a:effectLst>
            <a:outerShdw blurRad="1270000" dist="723900" dir="1860000" sx="84000" sy="84000" algn="tl" rotWithShape="0">
              <a:prstClr val="black">
                <a:alpha val="51000"/>
              </a:prstClr>
            </a:outerShdw>
          </a:effectLst>
        </p:spPr>
        <p:txBody>
          <a:bodyPr/>
          <a:lstStyle>
            <a:lvl1pPr marL="0" indent="0">
              <a:buNone/>
              <a:defRPr sz="2400"/>
            </a:lvl1pPr>
          </a:lstStyle>
          <a:p>
            <a:endParaRPr lang="id-ID"/>
          </a:p>
        </p:txBody>
      </p:sp>
      <p:sp>
        <p:nvSpPr>
          <p:cNvPr id="9" name="Picture Placeholder 3"/>
          <p:cNvSpPr>
            <a:spLocks noGrp="1"/>
          </p:cNvSpPr>
          <p:nvPr>
            <p:ph type="pic" sz="quarter" idx="12"/>
          </p:nvPr>
        </p:nvSpPr>
        <p:spPr>
          <a:xfrm>
            <a:off x="426978" y="4950952"/>
            <a:ext cx="3808876" cy="2037412"/>
          </a:xfrm>
          <a:prstGeom prst="rect">
            <a:avLst/>
          </a:prstGeom>
          <a:solidFill>
            <a:schemeClr val="bg1">
              <a:lumMod val="85000"/>
            </a:schemeClr>
          </a:solidFill>
          <a:effectLst>
            <a:outerShdw blurRad="1270000" dist="723900" dir="1860000" sx="90000" sy="90000" algn="tl" rotWithShape="0">
              <a:prstClr val="black">
                <a:alpha val="73000"/>
              </a:prstClr>
            </a:outerShdw>
          </a:effectLst>
        </p:spPr>
        <p:txBody>
          <a:bodyPr/>
          <a:lstStyle>
            <a:lvl1pPr marL="0" indent="0">
              <a:buNone/>
              <a:defRPr sz="2400"/>
            </a:lvl1pPr>
          </a:lstStyle>
          <a:p>
            <a:endParaRPr lang="id-ID"/>
          </a:p>
        </p:txBody>
      </p:sp>
    </p:spTree>
    <p:extLst>
      <p:ext uri="{BB962C8B-B14F-4D97-AF65-F5344CB8AC3E}">
        <p14:creationId xmlns:p14="http://schemas.microsoft.com/office/powerpoint/2010/main" val="89943597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73759300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48_Custom Layout">
    <p:spTree>
      <p:nvGrpSpPr>
        <p:cNvPr id="1" name=""/>
        <p:cNvGrpSpPr/>
        <p:nvPr/>
      </p:nvGrpSpPr>
      <p:grpSpPr>
        <a:xfrm>
          <a:off x="0" y="0"/>
          <a:ext cx="0" cy="0"/>
          <a:chOff x="0" y="0"/>
          <a:chExt cx="0" cy="0"/>
        </a:xfrm>
      </p:grpSpPr>
      <p:sp>
        <p:nvSpPr>
          <p:cNvPr id="4" name="Picture Placeholder 4"/>
          <p:cNvSpPr>
            <a:spLocks noGrp="1"/>
          </p:cNvSpPr>
          <p:nvPr>
            <p:ph type="pic" sz="quarter" idx="11"/>
          </p:nvPr>
        </p:nvSpPr>
        <p:spPr>
          <a:xfrm>
            <a:off x="0" y="0"/>
            <a:ext cx="6858000" cy="6400800"/>
          </a:xfrm>
          <a:prstGeom prst="rect">
            <a:avLst/>
          </a:prstGeom>
          <a:noFill/>
        </p:spPr>
        <p:txBody>
          <a:bodyPr/>
          <a:lstStyle>
            <a:lvl1pPr marL="0" indent="0">
              <a:buNone/>
              <a:defRPr sz="2400"/>
            </a:lvl1pPr>
          </a:lstStyle>
          <a:p>
            <a:endParaRPr lang="id-ID"/>
          </a:p>
        </p:txBody>
      </p:sp>
    </p:spTree>
    <p:extLst>
      <p:ext uri="{BB962C8B-B14F-4D97-AF65-F5344CB8AC3E}">
        <p14:creationId xmlns:p14="http://schemas.microsoft.com/office/powerpoint/2010/main" val="241184569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49_Custom Layout">
    <p:spTree>
      <p:nvGrpSpPr>
        <p:cNvPr id="1" name=""/>
        <p:cNvGrpSpPr/>
        <p:nvPr/>
      </p:nvGrpSpPr>
      <p:grpSpPr>
        <a:xfrm>
          <a:off x="0" y="0"/>
          <a:ext cx="0" cy="0"/>
          <a:chOff x="0" y="0"/>
          <a:chExt cx="0" cy="0"/>
        </a:xfrm>
      </p:grpSpPr>
      <p:sp>
        <p:nvSpPr>
          <p:cNvPr id="6" name="Rectangle 5"/>
          <p:cNvSpPr/>
          <p:nvPr userDrawn="1"/>
        </p:nvSpPr>
        <p:spPr>
          <a:xfrm>
            <a:off x="5933872" y="1"/>
            <a:ext cx="924128" cy="718350"/>
          </a:xfrm>
          <a:prstGeom prst="rect">
            <a:avLst/>
          </a:prstGeom>
          <a:solidFill>
            <a:srgbClr val="FDFD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Freeform 11"/>
          <p:cNvSpPr/>
          <p:nvPr userDrawn="1"/>
        </p:nvSpPr>
        <p:spPr>
          <a:xfrm>
            <a:off x="0" y="44849"/>
            <a:ext cx="6858000" cy="9099151"/>
          </a:xfrm>
          <a:custGeom>
            <a:avLst/>
            <a:gdLst>
              <a:gd name="connsiteX0" fmla="*/ 6858000 w 6858000"/>
              <a:gd name="connsiteY0" fmla="*/ 0 h 9857414"/>
              <a:gd name="connsiteX1" fmla="*/ 6858000 w 6858000"/>
              <a:gd name="connsiteY1" fmla="*/ 6883405 h 9857414"/>
              <a:gd name="connsiteX2" fmla="*/ 4788922 w 6858000"/>
              <a:gd name="connsiteY2" fmla="*/ 9857414 h 9857414"/>
              <a:gd name="connsiteX3" fmla="*/ 0 w 6858000"/>
              <a:gd name="connsiteY3" fmla="*/ 9857414 h 9857414"/>
            </a:gdLst>
            <a:ahLst/>
            <a:cxnLst>
              <a:cxn ang="0">
                <a:pos x="connsiteX0" y="connsiteY0"/>
              </a:cxn>
              <a:cxn ang="0">
                <a:pos x="connsiteX1" y="connsiteY1"/>
              </a:cxn>
              <a:cxn ang="0">
                <a:pos x="connsiteX2" y="connsiteY2"/>
              </a:cxn>
              <a:cxn ang="0">
                <a:pos x="connsiteX3" y="connsiteY3"/>
              </a:cxn>
            </a:cxnLst>
            <a:rect l="l" t="t" r="r" b="b"/>
            <a:pathLst>
              <a:path w="6858000" h="9857414">
                <a:moveTo>
                  <a:pt x="6858000" y="0"/>
                </a:moveTo>
                <a:lnTo>
                  <a:pt x="6858000" y="6883405"/>
                </a:lnTo>
                <a:lnTo>
                  <a:pt x="4788922" y="9857414"/>
                </a:lnTo>
                <a:lnTo>
                  <a:pt x="0" y="9857414"/>
                </a:lnTo>
                <a:close/>
              </a:path>
            </a:pathLst>
          </a:custGeom>
          <a:gradFill flip="none" rotWithShape="1">
            <a:gsLst>
              <a:gs pos="20000">
                <a:schemeClr val="accent1">
                  <a:lumMod val="60000"/>
                  <a:lumOff val="40000"/>
                </a:schemeClr>
              </a:gs>
              <a:gs pos="100000">
                <a:schemeClr val="accent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id-ID" sz="1800"/>
          </a:p>
        </p:txBody>
      </p:sp>
      <p:sp>
        <p:nvSpPr>
          <p:cNvPr id="10" name="Picture Placeholder 9"/>
          <p:cNvSpPr>
            <a:spLocks noGrp="1"/>
          </p:cNvSpPr>
          <p:nvPr>
            <p:ph type="pic" sz="quarter" idx="13" hasCustomPrompt="1"/>
          </p:nvPr>
        </p:nvSpPr>
        <p:spPr>
          <a:xfrm>
            <a:off x="0" y="4218039"/>
            <a:ext cx="6858000" cy="4925961"/>
          </a:xfrm>
          <a:custGeom>
            <a:avLst/>
            <a:gdLst>
              <a:gd name="connsiteX0" fmla="*/ 0 w 6858000"/>
              <a:gd name="connsiteY0" fmla="*/ 0 h 5336458"/>
              <a:gd name="connsiteX1" fmla="*/ 4788922 w 6858000"/>
              <a:gd name="connsiteY1" fmla="*/ 0 h 5336458"/>
              <a:gd name="connsiteX2" fmla="*/ 6858000 w 6858000"/>
              <a:gd name="connsiteY2" fmla="*/ 2974010 h 5336458"/>
              <a:gd name="connsiteX3" fmla="*/ 6858000 w 6858000"/>
              <a:gd name="connsiteY3" fmla="*/ 5336458 h 5336458"/>
              <a:gd name="connsiteX4" fmla="*/ 3712681 w 6858000"/>
              <a:gd name="connsiteY4" fmla="*/ 5336458 h 53364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8000" h="5336458">
                <a:moveTo>
                  <a:pt x="0" y="0"/>
                </a:moveTo>
                <a:lnTo>
                  <a:pt x="4788922" y="0"/>
                </a:lnTo>
                <a:lnTo>
                  <a:pt x="6858000" y="2974010"/>
                </a:lnTo>
                <a:lnTo>
                  <a:pt x="6858000" y="5336458"/>
                </a:lnTo>
                <a:lnTo>
                  <a:pt x="3712681" y="5336458"/>
                </a:lnTo>
                <a:close/>
              </a:path>
            </a:pathLst>
          </a:custGeom>
          <a:noFill/>
          <a:effectLst/>
        </p:spPr>
        <p:txBody>
          <a:bodyPr wrap="square">
            <a:noAutofit/>
          </a:bodyPr>
          <a:lstStyle>
            <a:lvl1pPr marL="0" indent="0">
              <a:buNone/>
              <a:defRPr sz="2000"/>
            </a:lvl1pPr>
          </a:lstStyle>
          <a:p>
            <a:r>
              <a:rPr lang="id-ID"/>
              <a:t>Pict</a:t>
            </a:r>
          </a:p>
        </p:txBody>
      </p:sp>
    </p:spTree>
    <p:extLst>
      <p:ext uri="{BB962C8B-B14F-4D97-AF65-F5344CB8AC3E}">
        <p14:creationId xmlns:p14="http://schemas.microsoft.com/office/powerpoint/2010/main" val="125065163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342900" y="8475134"/>
            <a:ext cx="1600200" cy="486833"/>
          </a:xfrm>
          <a:prstGeom prst="rect">
            <a:avLst/>
          </a:prstGeom>
        </p:spPr>
        <p:txBody>
          <a:bodyPr/>
          <a:lstStyle/>
          <a:p>
            <a:fld id="{3354DE40-D71D-4FBE-B4BA-EB9DB3C1CB25}" type="datetime1">
              <a:rPr lang="en-US" smtClean="0"/>
              <a:t>3/24/2026</a:t>
            </a:fld>
            <a:endParaRPr lang="en-US"/>
          </a:p>
        </p:txBody>
      </p:sp>
      <p:sp>
        <p:nvSpPr>
          <p:cNvPr id="6" name="Slide Number Placeholder 5"/>
          <p:cNvSpPr>
            <a:spLocks noGrp="1"/>
          </p:cNvSpPr>
          <p:nvPr>
            <p:ph type="sldNum" sz="quarter" idx="12"/>
          </p:nvPr>
        </p:nvSpPr>
        <p:spPr>
          <a:xfrm>
            <a:off x="4914900" y="8475134"/>
            <a:ext cx="1600200" cy="486833"/>
          </a:xfrm>
          <a:prstGeom prst="rect">
            <a:avLst/>
          </a:prstGeom>
        </p:spPr>
        <p:txBody>
          <a:bodyPr/>
          <a:lstStyle/>
          <a:p>
            <a:fld id="{17EDB36A-C128-4494-824F-36DD581B2C3C}" type="slidenum">
              <a:rPr lang="en-US" smtClean="0"/>
              <a:t>‹#›</a:t>
            </a:fld>
            <a:endParaRPr lang="en-US"/>
          </a:p>
        </p:txBody>
      </p:sp>
    </p:spTree>
    <p:extLst>
      <p:ext uri="{BB962C8B-B14F-4D97-AF65-F5344CB8AC3E}">
        <p14:creationId xmlns:p14="http://schemas.microsoft.com/office/powerpoint/2010/main" val="384609840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342900" y="8475134"/>
            <a:ext cx="1600200" cy="486833"/>
          </a:xfrm>
          <a:prstGeom prst="rect">
            <a:avLst/>
          </a:prstGeom>
        </p:spPr>
        <p:txBody>
          <a:bodyPr/>
          <a:lstStyle/>
          <a:p>
            <a:fld id="{FFE95854-AB69-4FB5-80B8-59488824C007}" type="datetime1">
              <a:rPr lang="en-US" smtClean="0"/>
              <a:t>3/24/2026</a:t>
            </a:fld>
            <a:endParaRPr lang="en-US"/>
          </a:p>
        </p:txBody>
      </p:sp>
      <p:sp>
        <p:nvSpPr>
          <p:cNvPr id="4" name="Slide Number Placeholder 3"/>
          <p:cNvSpPr>
            <a:spLocks noGrp="1"/>
          </p:cNvSpPr>
          <p:nvPr>
            <p:ph type="sldNum" sz="quarter" idx="12"/>
          </p:nvPr>
        </p:nvSpPr>
        <p:spPr>
          <a:xfrm>
            <a:off x="4914900" y="8475134"/>
            <a:ext cx="1600200" cy="486833"/>
          </a:xfrm>
          <a:prstGeom prst="rect">
            <a:avLst/>
          </a:prstGeom>
        </p:spPr>
        <p:txBody>
          <a:bodyPr/>
          <a:lstStyle/>
          <a:p>
            <a:fld id="{17EDB36A-C128-4494-824F-36DD581B2C3C}" type="slidenum">
              <a:rPr lang="en-US" smtClean="0"/>
              <a:t>‹#›</a:t>
            </a:fld>
            <a:endParaRPr lang="en-US"/>
          </a:p>
        </p:txBody>
      </p:sp>
    </p:spTree>
    <p:extLst>
      <p:ext uri="{BB962C8B-B14F-4D97-AF65-F5344CB8AC3E}">
        <p14:creationId xmlns:p14="http://schemas.microsoft.com/office/powerpoint/2010/main" val="5235193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ProposalBot Default">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18DBBA4A-4B12-4DE9-94FC-5A577AF787F3}"/>
              </a:ext>
            </a:extLst>
          </p:cNvPr>
          <p:cNvSpPr>
            <a:spLocks noGrp="1"/>
          </p:cNvSpPr>
          <p:nvPr>
            <p:ph type="title" hasCustomPrompt="1"/>
          </p:nvPr>
        </p:nvSpPr>
        <p:spPr>
          <a:xfrm>
            <a:off x="490688" y="549556"/>
            <a:ext cx="5915025" cy="1538883"/>
          </a:xfrm>
          <a:prstGeom prst="rect">
            <a:avLst/>
          </a:prstGeom>
          <a:noFill/>
        </p:spPr>
        <p:txBody>
          <a:bodyPr wrap="square" lIns="0" tIns="0" rIns="0" bIns="0" rtlCol="0" anchor="b">
            <a:spAutoFit/>
          </a:bodyPr>
          <a:lstStyle>
            <a:lvl1pPr>
              <a:defRPr lang="en-US" sz="4400" b="1" kern="1200">
                <a:gradFill>
                  <a:gsLst>
                    <a:gs pos="34000">
                      <a:srgbClr val="F6B104">
                        <a:lumMod val="60000"/>
                        <a:lumOff val="40000"/>
                      </a:srgbClr>
                    </a:gs>
                    <a:gs pos="100000">
                      <a:srgbClr val="F6B104"/>
                    </a:gs>
                  </a:gsLst>
                  <a:lin ang="2700000" scaled="1"/>
                </a:gradFill>
                <a:effectLst>
                  <a:outerShdw blurRad="50800" dist="50800" dir="1500000" algn="ctr" rotWithShape="0">
                    <a:schemeClr val="tx1">
                      <a:lumMod val="95000"/>
                      <a:lumOff val="5000"/>
                      <a:alpha val="60000"/>
                    </a:schemeClr>
                  </a:outerShdw>
                </a:effectLst>
                <a:latin typeface="Lato Black" panose="020F0A02020204030203" pitchFamily="34" charset="0"/>
                <a:ea typeface="+mn-ea"/>
                <a:cs typeface="Lato Black" panose="020F0A02020204030203" pitchFamily="34" charset="0"/>
              </a:defRPr>
            </a:lvl1pPr>
          </a:lstStyle>
          <a:p>
            <a:pPr marL="0" marR="0" lvl="0" indent="0" defTabSz="457200" fontAlgn="auto">
              <a:lnSpc>
                <a:spcPts val="4000"/>
              </a:lnSpc>
              <a:spcBef>
                <a:spcPts val="0"/>
              </a:spcBef>
              <a:spcAft>
                <a:spcPts val="0"/>
              </a:spcAft>
              <a:buClrTx/>
              <a:buSzTx/>
              <a:buFontTx/>
              <a:tabLst/>
            </a:pPr>
            <a:r>
              <a:rPr lang="en-US"/>
              <a:t>#.</a:t>
            </a:r>
            <a:br>
              <a:rPr lang="en-US"/>
            </a:br>
            <a:r>
              <a:rPr lang="en-US"/>
              <a:t>SLIDE</a:t>
            </a:r>
            <a:br>
              <a:rPr lang="en-US"/>
            </a:br>
            <a:r>
              <a:rPr lang="en-US"/>
              <a:t>TITLE</a:t>
            </a:r>
          </a:p>
        </p:txBody>
      </p:sp>
    </p:spTree>
    <p:extLst>
      <p:ext uri="{BB962C8B-B14F-4D97-AF65-F5344CB8AC3E}">
        <p14:creationId xmlns:p14="http://schemas.microsoft.com/office/powerpoint/2010/main" val="361526158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Spacer">
    <p:bg>
      <p:bgPr>
        <a:solidFill>
          <a:schemeClr val="bg2">
            <a:lumMod val="5000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5192366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Roadmap">
    <p:bg>
      <p:bgRef idx="1003">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25449794"/>
      </p:ext>
    </p:extLst>
  </p:cSld>
  <p:clrMapOvr>
    <a:overrideClrMapping bg1="dk1" tx1="lt1" bg2="dk2" tx2="lt2" accent1="accent1" accent2="accent2" accent3="accent3" accent4="accent4" accent5="accent5" accent6="accent6" hlink="hlink" folHlink="folHlink"/>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FFX Default">
    <p:spTree>
      <p:nvGrpSpPr>
        <p:cNvPr id="1" name=""/>
        <p:cNvGrpSpPr/>
        <p:nvPr/>
      </p:nvGrpSpPr>
      <p:grpSpPr>
        <a:xfrm>
          <a:off x="0" y="0"/>
          <a:ext cx="0" cy="0"/>
          <a:chOff x="0" y="0"/>
          <a:chExt cx="0" cy="0"/>
        </a:xfrm>
      </p:grpSpPr>
      <p:sp>
        <p:nvSpPr>
          <p:cNvPr id="6" name="Body Text">
            <a:extLst>
              <a:ext uri="{FF2B5EF4-FFF2-40B4-BE49-F238E27FC236}">
                <a16:creationId xmlns:a16="http://schemas.microsoft.com/office/drawing/2014/main" id="{E7F1AAE7-5B73-44EC-A328-645DE2C82FB9}"/>
              </a:ext>
            </a:extLst>
          </p:cNvPr>
          <p:cNvSpPr>
            <a:spLocks noGrp="1"/>
          </p:cNvSpPr>
          <p:nvPr>
            <p:ph type="body" sz="quarter" idx="11"/>
          </p:nvPr>
        </p:nvSpPr>
        <p:spPr>
          <a:xfrm>
            <a:off x="361571" y="1946495"/>
            <a:ext cx="6153150" cy="6554709"/>
          </a:xfrm>
          <a:prstGeom prst="rect">
            <a:avLst/>
          </a:prstGeom>
        </p:spPr>
        <p:txBody>
          <a:bodyPr/>
          <a:lstStyle>
            <a:lvl1pPr marL="0" marR="0" indent="0" algn="l" defTabSz="685800" rtl="0" eaLnBrk="1" fontAlgn="auto" latinLnBrk="0" hangingPunct="1">
              <a:lnSpc>
                <a:spcPct val="120000"/>
              </a:lnSpc>
              <a:spcBef>
                <a:spcPts val="0"/>
              </a:spcBef>
              <a:spcAft>
                <a:spcPts val="1000"/>
              </a:spcAft>
              <a:buClrTx/>
              <a:buSzTx/>
              <a:buFont typeface="Arial" panose="020B0604020202020204" pitchFamily="34" charset="0"/>
              <a:buNone/>
              <a:tabLst/>
              <a:defRPr sz="1200">
                <a:solidFill>
                  <a:schemeClr val="bg1">
                    <a:lumMod val="50000"/>
                  </a:schemeClr>
                </a:solidFill>
                <a:latin typeface="Calibri" panose="020F0502020204030204" pitchFamily="34" charset="0"/>
                <a:cs typeface="Calibri" panose="020F0502020204030204" pitchFamily="34" charset="0"/>
              </a:defRPr>
            </a:lvl1pPr>
          </a:lstStyle>
          <a:p>
            <a:pPr lvl="0"/>
            <a:r>
              <a:rPr lang="en-US"/>
              <a:t>Edit Master text styles</a:t>
            </a:r>
          </a:p>
        </p:txBody>
      </p:sp>
      <p:sp>
        <p:nvSpPr>
          <p:cNvPr id="4" name="Subhead"/>
          <p:cNvSpPr>
            <a:spLocks noGrp="1"/>
          </p:cNvSpPr>
          <p:nvPr>
            <p:ph type="body" sz="quarter" idx="10" hasCustomPrompt="1"/>
          </p:nvPr>
        </p:nvSpPr>
        <p:spPr>
          <a:xfrm>
            <a:off x="361571" y="1358063"/>
            <a:ext cx="6153150" cy="251739"/>
          </a:xfrm>
          <a:prstGeom prst="rect">
            <a:avLst/>
          </a:prstGeom>
        </p:spPr>
        <p:txBody>
          <a:bodyPr/>
          <a:lstStyle>
            <a:lvl1pPr marL="0" indent="0" algn="ctr">
              <a:buNone/>
              <a:defRPr sz="1100">
                <a:solidFill>
                  <a:schemeClr val="bg1">
                    <a:lumMod val="50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3" name="Title"/>
          <p:cNvSpPr>
            <a:spLocks noGrp="1"/>
          </p:cNvSpPr>
          <p:nvPr>
            <p:ph type="title" hasCustomPrompt="1"/>
          </p:nvPr>
        </p:nvSpPr>
        <p:spPr>
          <a:xfrm>
            <a:off x="361950" y="943841"/>
            <a:ext cx="6153150" cy="414222"/>
          </a:xfrm>
          <a:prstGeom prst="rect">
            <a:avLst/>
          </a:prstGeom>
        </p:spPr>
        <p:txBody>
          <a:bodyPr/>
          <a:lstStyle>
            <a:lvl1pPr algn="ctr">
              <a:defRPr sz="2800" b="0">
                <a:solidFill>
                  <a:schemeClr val="tx1">
                    <a:lumMod val="65000"/>
                    <a:lumOff val="35000"/>
                  </a:schemeClr>
                </a:solidFill>
                <a:latin typeface="Lato Heavy" panose="020F0902020204030203" pitchFamily="34" charset="0"/>
                <a:cs typeface="Lato Heavy" panose="020F0902020204030203" pitchFamily="34" charset="0"/>
              </a:defRPr>
            </a:lvl1pPr>
          </a:lstStyle>
          <a:p>
            <a:r>
              <a:rPr lang="id-ID"/>
              <a:t>Insert Title in Here</a:t>
            </a:r>
          </a:p>
        </p:txBody>
      </p:sp>
      <p:sp>
        <p:nvSpPr>
          <p:cNvPr id="5" name="Shape"/>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Tree>
    <p:extLst>
      <p:ext uri="{BB962C8B-B14F-4D97-AF65-F5344CB8AC3E}">
        <p14:creationId xmlns:p14="http://schemas.microsoft.com/office/powerpoint/2010/main" val="303551390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cSld name="5_Custom Layout">
    <p:spTree>
      <p:nvGrpSpPr>
        <p:cNvPr id="1" name=""/>
        <p:cNvGrpSpPr/>
        <p:nvPr/>
      </p:nvGrpSpPr>
      <p:grpSpPr>
        <a:xfrm>
          <a:off x="0" y="0"/>
          <a:ext cx="0" cy="0"/>
          <a:chOff x="0" y="0"/>
          <a:chExt cx="0" cy="0"/>
        </a:xfrm>
      </p:grpSpPr>
      <p:sp>
        <p:nvSpPr>
          <p:cNvPr id="4" name="Picture Placeholder 7"/>
          <p:cNvSpPr>
            <a:spLocks noGrp="1"/>
          </p:cNvSpPr>
          <p:nvPr>
            <p:ph type="pic" sz="quarter" idx="10"/>
          </p:nvPr>
        </p:nvSpPr>
        <p:spPr>
          <a:xfrm>
            <a:off x="3507574" y="3422603"/>
            <a:ext cx="2854692" cy="2958570"/>
          </a:xfrm>
          <a:prstGeom prst="rect">
            <a:avLst/>
          </a:prstGeom>
        </p:spPr>
        <p:txBody>
          <a:bodyPr/>
          <a:lstStyle>
            <a:lvl1pPr marL="0" indent="0">
              <a:buNone/>
              <a:defRPr sz="2400"/>
            </a:lvl1pPr>
          </a:lstStyle>
          <a:p>
            <a:endParaRPr lang="id-ID"/>
          </a:p>
        </p:txBody>
      </p:sp>
    </p:spTree>
    <p:extLst>
      <p:ext uri="{BB962C8B-B14F-4D97-AF65-F5344CB8AC3E}">
        <p14:creationId xmlns:p14="http://schemas.microsoft.com/office/powerpoint/2010/main" val="1141590348"/>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5" Type="http://schemas.openxmlformats.org/officeDocument/2006/relationships/slideLayout" Target="../slideLayouts/slideLayout5.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theme" Target="../theme/theme1.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1611108-EA2F-4A00-9757-EA32D027D9C3}"/>
              </a:ext>
            </a:extLst>
          </p:cNvPr>
          <p:cNvSpPr/>
          <p:nvPr userDrawn="1"/>
        </p:nvSpPr>
        <p:spPr>
          <a:xfrm>
            <a:off x="0" y="0"/>
            <a:ext cx="6858000" cy="914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p:cNvSpPr txBox="1"/>
          <p:nvPr/>
        </p:nvSpPr>
        <p:spPr>
          <a:xfrm>
            <a:off x="719094" y="8788614"/>
            <a:ext cx="3300506" cy="200055"/>
          </a:xfrm>
          <a:prstGeom prst="rect">
            <a:avLst/>
          </a:prstGeom>
          <a:noFill/>
        </p:spPr>
        <p:txBody>
          <a:bodyPr wrap="square" rtlCol="0">
            <a:spAutoFit/>
          </a:bodyPr>
          <a:lstStyle/>
          <a:p>
            <a:pPr algn="l"/>
            <a:r>
              <a:rPr lang="en-US" sz="700" spc="300">
                <a:solidFill>
                  <a:schemeClr val="tx1">
                    <a:lumMod val="50000"/>
                    <a:lumOff val="50000"/>
                  </a:schemeClr>
                </a:solidFill>
                <a:latin typeface="Lato" panose="020F0502020204030203" pitchFamily="34" charset="0"/>
                <a:ea typeface="Open Sans" panose="020B0606030504020204" pitchFamily="34" charset="0"/>
                <a:cs typeface="Lato" panose="020F0502020204030203" pitchFamily="34" charset="0"/>
              </a:rPr>
              <a:t>FORGEFX SIMULATIONS</a:t>
            </a:r>
            <a:endParaRPr lang="id-ID" sz="700" spc="300">
              <a:solidFill>
                <a:schemeClr val="tx1">
                  <a:lumMod val="50000"/>
                  <a:lumOff val="50000"/>
                </a:schemeClr>
              </a:solidFill>
              <a:latin typeface="Lato" panose="020F0502020204030203" pitchFamily="34" charset="0"/>
              <a:ea typeface="Open Sans" panose="020B0606030504020204" pitchFamily="34" charset="0"/>
              <a:cs typeface="Lato" panose="020F0502020204030203" pitchFamily="34" charset="0"/>
            </a:endParaRPr>
          </a:p>
        </p:txBody>
      </p:sp>
      <p:pic>
        <p:nvPicPr>
          <p:cNvPr id="12" name="Anvil">
            <a:extLst>
              <a:ext uri="{FF2B5EF4-FFF2-40B4-BE49-F238E27FC236}">
                <a16:creationId xmlns:a16="http://schemas.microsoft.com/office/drawing/2014/main" id="{0303BFCB-C455-45DF-B44E-740B93A59B22}"/>
              </a:ext>
            </a:extLst>
          </p:cNvPr>
          <p:cNvPicPr>
            <a:picLocks noChangeAspect="1"/>
          </p:cNvPicPr>
          <p:nvPr userDrawn="1"/>
        </p:nvPicPr>
        <p:blipFill rotWithShape="1">
          <a:blip r:embed="rId60"/>
          <a:srcRect l="-9757" t="-20373" r="-5820" b="-24777"/>
          <a:stretch/>
        </p:blipFill>
        <p:spPr>
          <a:xfrm>
            <a:off x="410743" y="8788613"/>
            <a:ext cx="372089" cy="200055"/>
          </a:xfrm>
          <a:prstGeom prst="rect">
            <a:avLst/>
          </a:prstGeom>
          <a:noFill/>
        </p:spPr>
      </p:pic>
      <p:sp>
        <p:nvSpPr>
          <p:cNvPr id="3" name="Oval 2">
            <a:extLst>
              <a:ext uri="{FF2B5EF4-FFF2-40B4-BE49-F238E27FC236}">
                <a16:creationId xmlns:a16="http://schemas.microsoft.com/office/drawing/2014/main" id="{D9A23CAB-3233-4D69-B2C4-4675FD1E76FD}"/>
              </a:ext>
            </a:extLst>
          </p:cNvPr>
          <p:cNvSpPr/>
          <p:nvPr userDrawn="1"/>
        </p:nvSpPr>
        <p:spPr>
          <a:xfrm>
            <a:off x="3270250" y="-4047910"/>
            <a:ext cx="317500" cy="3175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a:extLst>
              <a:ext uri="{FF2B5EF4-FFF2-40B4-BE49-F238E27FC236}">
                <a16:creationId xmlns:a16="http://schemas.microsoft.com/office/drawing/2014/main" id="{620A0EF3-F370-9936-1590-ACE344DEB124}"/>
              </a:ext>
            </a:extLst>
          </p:cNvPr>
          <p:cNvSpPr/>
          <p:nvPr userDrawn="1"/>
        </p:nvSpPr>
        <p:spPr>
          <a:xfrm>
            <a:off x="3270250" y="13558301"/>
            <a:ext cx="317500" cy="3175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userDrawn="1"/>
        </p:nvSpPr>
        <p:spPr>
          <a:xfrm>
            <a:off x="5954229" y="8781831"/>
            <a:ext cx="493028" cy="215444"/>
          </a:xfrm>
          <a:prstGeom prst="rect">
            <a:avLst/>
          </a:prstGeom>
          <a:noFill/>
        </p:spPr>
        <p:txBody>
          <a:bodyPr wrap="square" rtlCol="0">
            <a:spAutoFit/>
          </a:bodyPr>
          <a:lstStyle/>
          <a:p>
            <a:pPr algn="r"/>
            <a:fld id="{260E2A6B-A809-4840-BF14-8648BC0BDF87}" type="slidenum">
              <a:rPr lang="id-ID" sz="800" b="0" i="0" smtClean="0">
                <a:solidFill>
                  <a:srgbClr val="7F7F7F"/>
                </a:solidFill>
                <a:latin typeface="Lato" panose="020F0502020204030203" pitchFamily="34" charset="0"/>
                <a:ea typeface="Roboto Condensed Light" panose="02000000000000000000" pitchFamily="2" charset="0"/>
                <a:cs typeface="Lato" panose="020F0502020204030203" pitchFamily="34" charset="0"/>
              </a:rPr>
              <a:pPr algn="r"/>
              <a:t>‹#›</a:t>
            </a:fld>
            <a:endParaRPr lang="id-ID" sz="800" b="0" i="0">
              <a:solidFill>
                <a:srgbClr val="7F7F7F"/>
              </a:solidFill>
              <a:latin typeface="Lato" panose="020F0502020204030203" pitchFamily="34" charset="0"/>
              <a:ea typeface="Roboto Condensed Light" panose="02000000000000000000" pitchFamily="2" charset="0"/>
              <a:cs typeface="Lato" panose="020F0502020204030203" pitchFamily="34" charset="0"/>
            </a:endParaRPr>
          </a:p>
        </p:txBody>
      </p:sp>
    </p:spTree>
    <p:extLst>
      <p:ext uri="{BB962C8B-B14F-4D97-AF65-F5344CB8AC3E}">
        <p14:creationId xmlns:p14="http://schemas.microsoft.com/office/powerpoint/2010/main" val="3405871311"/>
      </p:ext>
    </p:extLst>
  </p:cSld>
  <p:clrMap bg1="lt1" tx1="dk1" bg2="lt2" tx2="dk2" accent1="accent1" accent2="accent2" accent3="accent3" accent4="accent4" accent5="accent5" accent6="accent6" hlink="hlink" folHlink="folHlink"/>
  <p:sldLayoutIdLst>
    <p:sldLayoutId id="2147484012" r:id="rId1"/>
    <p:sldLayoutId id="2147483919" r:id="rId2"/>
    <p:sldLayoutId id="2147484014" r:id="rId3"/>
    <p:sldLayoutId id="2147484011" r:id="rId4"/>
    <p:sldLayoutId id="2147484015" r:id="rId5"/>
    <p:sldLayoutId id="2147483911" r:id="rId6"/>
    <p:sldLayoutId id="2147483909" r:id="rId7"/>
    <p:sldLayoutId id="2147483910" r:id="rId8"/>
    <p:sldLayoutId id="2147483913" r:id="rId9"/>
    <p:sldLayoutId id="2147483914" r:id="rId10"/>
    <p:sldLayoutId id="2147483915" r:id="rId11"/>
    <p:sldLayoutId id="2147484013" r:id="rId12"/>
    <p:sldLayoutId id="2147483917" r:id="rId13"/>
    <p:sldLayoutId id="2147483918" r:id="rId14"/>
    <p:sldLayoutId id="2147483920" r:id="rId15"/>
    <p:sldLayoutId id="2147483921" r:id="rId16"/>
    <p:sldLayoutId id="2147483927" r:id="rId17"/>
    <p:sldLayoutId id="2147483928" r:id="rId18"/>
    <p:sldLayoutId id="2147483929" r:id="rId19"/>
    <p:sldLayoutId id="2147483932" r:id="rId20"/>
    <p:sldLayoutId id="2147483933" r:id="rId21"/>
    <p:sldLayoutId id="2147483934" r:id="rId22"/>
    <p:sldLayoutId id="2147483935" r:id="rId23"/>
    <p:sldLayoutId id="2147483936" r:id="rId24"/>
    <p:sldLayoutId id="2147483937" r:id="rId25"/>
    <p:sldLayoutId id="2147483938" r:id="rId26"/>
    <p:sldLayoutId id="2147483939" r:id="rId27"/>
    <p:sldLayoutId id="2147483940" r:id="rId28"/>
    <p:sldLayoutId id="2147483941" r:id="rId29"/>
    <p:sldLayoutId id="2147483942" r:id="rId30"/>
    <p:sldLayoutId id="2147483943" r:id="rId31"/>
    <p:sldLayoutId id="2147483944" r:id="rId32"/>
    <p:sldLayoutId id="2147483945" r:id="rId33"/>
    <p:sldLayoutId id="2147483946" r:id="rId34"/>
    <p:sldLayoutId id="2147483947" r:id="rId35"/>
    <p:sldLayoutId id="2147483948" r:id="rId36"/>
    <p:sldLayoutId id="2147483949" r:id="rId37"/>
    <p:sldLayoutId id="2147483950" r:id="rId38"/>
    <p:sldLayoutId id="2147483951" r:id="rId39"/>
    <p:sldLayoutId id="2147483952" r:id="rId40"/>
    <p:sldLayoutId id="2147483954" r:id="rId41"/>
    <p:sldLayoutId id="2147483959" r:id="rId42"/>
    <p:sldLayoutId id="2147483961" r:id="rId43"/>
    <p:sldLayoutId id="2147483962" r:id="rId44"/>
    <p:sldLayoutId id="2147483963" r:id="rId45"/>
    <p:sldLayoutId id="2147483964" r:id="rId46"/>
    <p:sldLayoutId id="2147483965" r:id="rId47"/>
    <p:sldLayoutId id="2147483966" r:id="rId48"/>
    <p:sldLayoutId id="2147483968" r:id="rId49"/>
    <p:sldLayoutId id="2147483969" r:id="rId50"/>
    <p:sldLayoutId id="2147483971" r:id="rId51"/>
    <p:sldLayoutId id="2147483972" r:id="rId52"/>
    <p:sldLayoutId id="2147483973" r:id="rId53"/>
    <p:sldLayoutId id="2147483974" r:id="rId54"/>
    <p:sldLayoutId id="2147484016" r:id="rId55"/>
    <p:sldLayoutId id="2147484019" r:id="rId56"/>
    <p:sldLayoutId id="2147484018" r:id="rId57"/>
    <p:sldLayoutId id="2147484020" r:id="rId58"/>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880">
          <p15:clr>
            <a:srgbClr val="F26B43"/>
          </p15:clr>
        </p15:guide>
        <p15:guide id="2" pos="2160">
          <p15:clr>
            <a:srgbClr val="F26B43"/>
          </p15:clr>
        </p15:guide>
        <p15:guide id="3" orient="horz" pos="5328" userDrawn="1">
          <p15:clr>
            <a:srgbClr val="F26B43"/>
          </p15:clr>
        </p15:guide>
        <p15:guide id="4" pos="288" userDrawn="1">
          <p15:clr>
            <a:srgbClr val="F26B43"/>
          </p15:clr>
        </p15:guide>
        <p15:guide id="5" pos="4032"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54.xml"/><Relationship Id="rId4" Type="http://schemas.openxmlformats.org/officeDocument/2006/relationships/image" Target="../media/image13.png"/></Relationships>
</file>

<file path=ppt/slides/_rels/slide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jpeg"/><Relationship Id="rId1" Type="http://schemas.openxmlformats.org/officeDocument/2006/relationships/slideLayout" Target="../slideLayouts/slideLayout1.xml"/><Relationship Id="rId5" Type="http://schemas.openxmlformats.org/officeDocument/2006/relationships/image" Target="../media/image18.svg"/><Relationship Id="rId4" Type="http://schemas.openxmlformats.org/officeDocument/2006/relationships/image" Target="../media/image17.svg"/></Relationships>
</file>

<file path=ppt/slides/_rels/slide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e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4.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30.xml"/><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jpeg"/><Relationship Id="rId1" Type="http://schemas.openxmlformats.org/officeDocument/2006/relationships/slideLayout" Target="../slideLayouts/slideLayout1.xml"/><Relationship Id="rId5" Type="http://schemas.openxmlformats.org/officeDocument/2006/relationships/image" Target="../media/image26.svg"/><Relationship Id="rId4" Type="http://schemas.openxmlformats.org/officeDocument/2006/relationships/image" Target="../media/image25.png"/></Relationships>
</file>

<file path=ppt/slides/_rels/slide9.xml.rels><?xml version="1.0" encoding="UTF-8" standalone="yes"?>
<Relationships xmlns="http://schemas.openxmlformats.org/package/2006/relationships"><Relationship Id="rId3" Type="http://schemas.openxmlformats.org/officeDocument/2006/relationships/image" Target="../media/image28.svg"/><Relationship Id="rId7" Type="http://schemas.openxmlformats.org/officeDocument/2006/relationships/image" Target="../media/image32.svg"/><Relationship Id="rId2" Type="http://schemas.openxmlformats.org/officeDocument/2006/relationships/image" Target="../media/image27.jpeg"/><Relationship Id="rId1" Type="http://schemas.openxmlformats.org/officeDocument/2006/relationships/slideLayout" Target="../slideLayouts/slideLayout5.xml"/><Relationship Id="rId6" Type="http://schemas.openxmlformats.org/officeDocument/2006/relationships/image" Target="../media/image31.svg"/><Relationship Id="rId5" Type="http://schemas.openxmlformats.org/officeDocument/2006/relationships/image" Target="../media/image30.svg"/><Relationship Id="rId4" Type="http://schemas.openxmlformats.org/officeDocument/2006/relationships/image" Target="../media/image29.svg"/></Relationships>
</file>

<file path=ppt/slides/_rels/slide10.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image" Target="../media/image33.png"/><Relationship Id="rId1" Type="http://schemas.openxmlformats.org/officeDocument/2006/relationships/slideLayout" Target="../slideLayouts/slideLayout1.xml"/><Relationship Id="rId5" Type="http://schemas.openxmlformats.org/officeDocument/2006/relationships/image" Target="../media/image36.svg"/><Relationship Id="rId4" Type="http://schemas.openxmlformats.org/officeDocument/2006/relationships/image" Target="../media/image35.svg"/></Relationships>
</file>

<file path=ppt/slides/_rels/slide1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jpe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1.xml"/><Relationship Id="rId6" Type="http://schemas.openxmlformats.org/officeDocument/2006/relationships/image" Target="../media/image43.svg"/><Relationship Id="rId5" Type="http://schemas.openxmlformats.org/officeDocument/2006/relationships/image" Target="../media/image42.svg"/><Relationship Id="rId4" Type="http://schemas.openxmlformats.org/officeDocument/2006/relationships/image" Target="../media/image41.svg"/></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44.jpeg"/><Relationship Id="rId1" Type="http://schemas.openxmlformats.org/officeDocument/2006/relationships/slideLayout" Target="../slideLayouts/slideLayout5.xml"/><Relationship Id="rId4" Type="http://schemas.openxmlformats.org/officeDocument/2006/relationships/image" Target="../media/image45.png"/></Relationships>
</file>

<file path=ppt/slides/_rels/slide14.xml.rels><?xml version="1.0" encoding="UTF-8" standalone="yes"?>
<Relationships xmlns="http://schemas.openxmlformats.org/package/2006/relationships"><Relationship Id="rId3" Type="http://schemas.openxmlformats.org/officeDocument/2006/relationships/image" Target="../media/image47.svg"/><Relationship Id="rId2" Type="http://schemas.openxmlformats.org/officeDocument/2006/relationships/image" Target="../media/image46.png"/><Relationship Id="rId1" Type="http://schemas.openxmlformats.org/officeDocument/2006/relationships/slideLayout" Target="../slideLayouts/slideLayout1.xml"/><Relationship Id="rId5" Type="http://schemas.openxmlformats.org/officeDocument/2006/relationships/image" Target="../media/image49.svg"/><Relationship Id="rId4" Type="http://schemas.openxmlformats.org/officeDocument/2006/relationships/image" Target="../media/image48.svg"/></Relationships>
</file>

<file path=ppt/slides/_rels/slide15.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53.svg"/><Relationship Id="rId2" Type="http://schemas.openxmlformats.org/officeDocument/2006/relationships/image" Target="../media/image52.jpeg"/><Relationship Id="rId1" Type="http://schemas.openxmlformats.org/officeDocument/2006/relationships/slideLayout" Target="../slideLayouts/slideLayout1.xml"/><Relationship Id="rId5" Type="http://schemas.openxmlformats.org/officeDocument/2006/relationships/image" Target="../media/image55.svg"/><Relationship Id="rId4" Type="http://schemas.openxmlformats.org/officeDocument/2006/relationships/image" Target="../media/image54.svg"/></Relationships>
</file>

<file path=ppt/slides/_rels/slide17.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6.jpe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30.xml"/><Relationship Id="rId4" Type="http://schemas.openxmlformats.org/officeDocument/2006/relationships/image" Target="../media/image1.png"/></Relationships>
</file>

<file path=ppt/slides/_rels/slide19.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30.xml"/><Relationship Id="rId4" Type="http://schemas.openxmlformats.org/officeDocument/2006/relationships/image" Target="../media/image1.png"/></Relationships>
</file>

<file path=ppt/slides/_rels/slide27.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21.jpeg"/><Relationship Id="rId1" Type="http://schemas.openxmlformats.org/officeDocument/2006/relationships/slideLayout" Target="../slideLayouts/slideLayout30.xml"/><Relationship Id="rId4" Type="http://schemas.openxmlformats.org/officeDocument/2006/relationships/image" Target="../media/image1.png"/></Relationships>
</file>

<file path=ppt/slides/_rels/slide29.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1.xml"/><Relationship Id="rId1" Type="http://schemas.openxmlformats.org/officeDocument/2006/relationships/slideLayout" Target="../slideLayouts/slideLayout5.xml"/><Relationship Id="rId6" Type="http://schemas.openxmlformats.org/officeDocument/2006/relationships/image" Target="../media/image65.svg"/><Relationship Id="rId5" Type="http://schemas.openxmlformats.org/officeDocument/2006/relationships/image" Target="../media/image64.svg"/><Relationship Id="rId4" Type="http://schemas.openxmlformats.org/officeDocument/2006/relationships/image" Target="../media/image63.jpe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8" Type="http://schemas.openxmlformats.org/officeDocument/2006/relationships/image" Target="../media/image72.svg"/><Relationship Id="rId3" Type="http://schemas.openxmlformats.org/officeDocument/2006/relationships/image" Target="../media/image67.svg"/><Relationship Id="rId7" Type="http://schemas.openxmlformats.org/officeDocument/2006/relationships/image" Target="../media/image71.svg"/><Relationship Id="rId2" Type="http://schemas.openxmlformats.org/officeDocument/2006/relationships/image" Target="../media/image66.jpeg"/><Relationship Id="rId1" Type="http://schemas.openxmlformats.org/officeDocument/2006/relationships/slideLayout" Target="../slideLayouts/slideLayout1.xml"/><Relationship Id="rId6" Type="http://schemas.openxmlformats.org/officeDocument/2006/relationships/image" Target="../media/image70.svg"/><Relationship Id="rId5" Type="http://schemas.openxmlformats.org/officeDocument/2006/relationships/image" Target="../media/image69.svg"/><Relationship Id="rId4" Type="http://schemas.openxmlformats.org/officeDocument/2006/relationships/image" Target="../media/image68.svg"/></Relationships>
</file>

<file path=ppt/slides/_rels/slide33.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hyperlink" Target="http://www.forgefx.com/" TargetMode="External"/><Relationship Id="rId1" Type="http://schemas.openxmlformats.org/officeDocument/2006/relationships/slideLayout" Target="../slideLayouts/slideLayout18.xml"/><Relationship Id="rId5" Type="http://schemas.openxmlformats.org/officeDocument/2006/relationships/image" Target="../media/image75.png"/><Relationship Id="rId4" Type="http://schemas.openxmlformats.org/officeDocument/2006/relationships/image" Target="../media/image74.png"/></Relationships>
</file>

<file path=ppt/slides/_rels/slide34.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image" Target="../media/image21.jpeg"/><Relationship Id="rId1" Type="http://schemas.openxmlformats.org/officeDocument/2006/relationships/slideLayout" Target="../slideLayouts/slideLayout30.xml"/><Relationship Id="rId5" Type="http://schemas.openxmlformats.org/officeDocument/2006/relationships/image" Target="../media/image1.png"/><Relationship Id="rId4" Type="http://schemas.openxmlformats.org/officeDocument/2006/relationships/image" Target="../media/image77.jpe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8" Type="http://schemas.openxmlformats.org/officeDocument/2006/relationships/image" Target="../media/image32.svg"/><Relationship Id="rId3" Type="http://schemas.openxmlformats.org/officeDocument/2006/relationships/image" Target="../media/image27.jpeg"/><Relationship Id="rId7" Type="http://schemas.openxmlformats.org/officeDocument/2006/relationships/image" Target="../media/image31.svg"/><Relationship Id="rId2" Type="http://schemas.openxmlformats.org/officeDocument/2006/relationships/notesSlide" Target="../notesSlides/notesSlide2.xml"/><Relationship Id="rId1" Type="http://schemas.openxmlformats.org/officeDocument/2006/relationships/slideLayout" Target="../slideLayouts/slideLayout5.xml"/><Relationship Id="rId6" Type="http://schemas.openxmlformats.org/officeDocument/2006/relationships/image" Target="../media/image30.svg"/><Relationship Id="rId5" Type="http://schemas.openxmlformats.org/officeDocument/2006/relationships/image" Target="../media/image29.svg"/><Relationship Id="rId4" Type="http://schemas.openxmlformats.org/officeDocument/2006/relationships/image" Target="../media/image28.svg"/></Relationships>
</file>

<file path=ppt/slides/_rels/slide4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80.jpeg"/><Relationship Id="rId1" Type="http://schemas.openxmlformats.org/officeDocument/2006/relationships/slideLayout" Target="../slideLayouts/slideLayout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82.jpeg"/></Relationships>
</file>

<file path=ppt/slides/_rels/slide42.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image" Target="../media/image84.jpeg"/><Relationship Id="rId1" Type="http://schemas.openxmlformats.org/officeDocument/2006/relationships/slideLayout" Target="../slideLayouts/slideLayout30.xml"/><Relationship Id="rId4" Type="http://schemas.openxmlformats.org/officeDocument/2006/relationships/image" Target="../media/image1.png"/></Relationships>
</file>

<file path=ppt/slides/_rels/slide44.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image" Target="../media/image21.jpeg"/><Relationship Id="rId1" Type="http://schemas.openxmlformats.org/officeDocument/2006/relationships/slideLayout" Target="../slideLayouts/slideLayout30.xml"/><Relationship Id="rId4" Type="http://schemas.openxmlformats.org/officeDocument/2006/relationships/image" Target="../media/image1.png"/></Relationships>
</file>

<file path=ppt/slides/_rels/slide46.xml.rels><?xml version="1.0" encoding="UTF-8" standalone="yes"?>
<Relationships xmlns="http://schemas.openxmlformats.org/package/2006/relationships"><Relationship Id="rId2" Type="http://schemas.openxmlformats.org/officeDocument/2006/relationships/image" Target="../media/image88.jpeg"/><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image" Target="../media/image89.jpeg"/><Relationship Id="rId1" Type="http://schemas.openxmlformats.org/officeDocument/2006/relationships/slideLayout" Target="../slideLayouts/slideLayout16.xml"/><Relationship Id="rId4" Type="http://schemas.openxmlformats.org/officeDocument/2006/relationships/image" Target="../media/image91.jpeg"/></Relationships>
</file>

<file path=ppt/slides/_rels/slide48.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image" Target="../media/image92.jpeg"/><Relationship Id="rId1" Type="http://schemas.openxmlformats.org/officeDocument/2006/relationships/slideLayout" Target="../slideLayouts/slideLayout16.xml"/><Relationship Id="rId4" Type="http://schemas.openxmlformats.org/officeDocument/2006/relationships/image" Target="../media/image94.jpeg"/></Relationships>
</file>

<file path=ppt/slides/_rels/slide49.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image" Target="../media/image95.png"/><Relationship Id="rId1" Type="http://schemas.openxmlformats.org/officeDocument/2006/relationships/slideLayout" Target="../slideLayouts/slideLayout16.xml"/><Relationship Id="rId4" Type="http://schemas.openxmlformats.org/officeDocument/2006/relationships/image" Target="../media/image97.png"/></Relationships>
</file>

<file path=ppt/slides/_rels/slide50.xml.rels><?xml version="1.0" encoding="UTF-8" standalone="yes"?>
<Relationships xmlns="http://schemas.openxmlformats.org/package/2006/relationships"><Relationship Id="rId8" Type="http://schemas.openxmlformats.org/officeDocument/2006/relationships/image" Target="../media/image104.jpeg"/><Relationship Id="rId13" Type="http://schemas.openxmlformats.org/officeDocument/2006/relationships/image" Target="../media/image109.svg"/><Relationship Id="rId3" Type="http://schemas.openxmlformats.org/officeDocument/2006/relationships/image" Target="../media/image99.jpeg"/><Relationship Id="rId7" Type="http://schemas.openxmlformats.org/officeDocument/2006/relationships/image" Target="../media/image103.png"/><Relationship Id="rId12" Type="http://schemas.openxmlformats.org/officeDocument/2006/relationships/image" Target="../media/image108.svg"/><Relationship Id="rId2" Type="http://schemas.openxmlformats.org/officeDocument/2006/relationships/image" Target="../media/image98.jpeg"/><Relationship Id="rId1" Type="http://schemas.openxmlformats.org/officeDocument/2006/relationships/slideLayout" Target="../slideLayouts/slideLayout16.xml"/><Relationship Id="rId6" Type="http://schemas.openxmlformats.org/officeDocument/2006/relationships/image" Target="../media/image102.png"/><Relationship Id="rId11" Type="http://schemas.openxmlformats.org/officeDocument/2006/relationships/image" Target="../media/image107.svg"/><Relationship Id="rId5" Type="http://schemas.openxmlformats.org/officeDocument/2006/relationships/image" Target="../media/image101.jpeg"/><Relationship Id="rId10" Type="http://schemas.openxmlformats.org/officeDocument/2006/relationships/image" Target="../media/image106.svg"/><Relationship Id="rId4" Type="http://schemas.openxmlformats.org/officeDocument/2006/relationships/image" Target="../media/image100.svg"/><Relationship Id="rId9" Type="http://schemas.openxmlformats.org/officeDocument/2006/relationships/image" Target="../media/image105.png"/></Relationships>
</file>

<file path=ppt/slides/_rels/slide51.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image" Target="../media/image21.jpeg"/><Relationship Id="rId1" Type="http://schemas.openxmlformats.org/officeDocument/2006/relationships/slideLayout" Target="../slideLayouts/slideLayout30.xml"/><Relationship Id="rId4" Type="http://schemas.openxmlformats.org/officeDocument/2006/relationships/image" Target="../media/image1.png"/></Relationships>
</file>

<file path=ppt/slides/_rels/slide52.xml.rels><?xml version="1.0" encoding="UTF-8" standalone="yes"?>
<Relationships xmlns="http://schemas.openxmlformats.org/package/2006/relationships"><Relationship Id="rId8" Type="http://schemas.openxmlformats.org/officeDocument/2006/relationships/image" Target="../media/image117.jpeg"/><Relationship Id="rId3" Type="http://schemas.openxmlformats.org/officeDocument/2006/relationships/image" Target="../media/image112.png"/><Relationship Id="rId7" Type="http://schemas.openxmlformats.org/officeDocument/2006/relationships/image" Target="../media/image116.png"/><Relationship Id="rId2" Type="http://schemas.openxmlformats.org/officeDocument/2006/relationships/image" Target="../media/image111.png"/><Relationship Id="rId1" Type="http://schemas.openxmlformats.org/officeDocument/2006/relationships/slideLayout" Target="../slideLayouts/slideLayout13.xml"/><Relationship Id="rId6" Type="http://schemas.openxmlformats.org/officeDocument/2006/relationships/image" Target="../media/image115.png"/><Relationship Id="rId5" Type="http://schemas.openxmlformats.org/officeDocument/2006/relationships/image" Target="../media/image114.png"/><Relationship Id="rId10" Type="http://schemas.openxmlformats.org/officeDocument/2006/relationships/image" Target="../media/image119.png"/><Relationship Id="rId4" Type="http://schemas.openxmlformats.org/officeDocument/2006/relationships/image" Target="../media/image113.png"/><Relationship Id="rId9" Type="http://schemas.openxmlformats.org/officeDocument/2006/relationships/image" Target="../media/image118.png"/></Relationships>
</file>

<file path=ppt/slides/_rels/slide53.xml.rels><?xml version="1.0" encoding="UTF-8" standalone="yes"?>
<Relationships xmlns="http://schemas.openxmlformats.org/package/2006/relationships"><Relationship Id="rId8" Type="http://schemas.openxmlformats.org/officeDocument/2006/relationships/image" Target="../media/image123.jpeg"/><Relationship Id="rId3" Type="http://schemas.openxmlformats.org/officeDocument/2006/relationships/hyperlink" Target="https://www.mriglobal.org/" TargetMode="External"/><Relationship Id="rId7" Type="http://schemas.openxmlformats.org/officeDocument/2006/relationships/image" Target="../media/image122.jpeg"/><Relationship Id="rId2" Type="http://schemas.openxmlformats.org/officeDocument/2006/relationships/notesSlide" Target="../notesSlides/notesSlide4.xml"/><Relationship Id="rId1" Type="http://schemas.openxmlformats.org/officeDocument/2006/relationships/slideLayout" Target="../slideLayouts/slideLayout17.xml"/><Relationship Id="rId6" Type="http://schemas.openxmlformats.org/officeDocument/2006/relationships/image" Target="../media/image121.jpeg"/><Relationship Id="rId11" Type="http://schemas.openxmlformats.org/officeDocument/2006/relationships/image" Target="../media/image124.png"/><Relationship Id="rId5" Type="http://schemas.openxmlformats.org/officeDocument/2006/relationships/image" Target="../media/image120.jpeg"/><Relationship Id="rId10" Type="http://schemas.openxmlformats.org/officeDocument/2006/relationships/hyperlink" Target="https://forgefx.com/simulation-projects/training-simulator-for-unmanned-ground-vehicle-teleoperation/" TargetMode="External"/><Relationship Id="rId4" Type="http://schemas.openxmlformats.org/officeDocument/2006/relationships/hyperlink" Target="https://www.jpeocbrnd.osd.mil/" TargetMode="External"/><Relationship Id="rId9" Type="http://schemas.openxmlformats.org/officeDocument/2006/relationships/image" Target="../media/image114.png"/></Relationships>
</file>

<file path=ppt/slides/_rels/slide54.xml.rels><?xml version="1.0" encoding="UTF-8" standalone="yes"?>
<Relationships xmlns="http://schemas.openxmlformats.org/package/2006/relationships"><Relationship Id="rId8" Type="http://schemas.openxmlformats.org/officeDocument/2006/relationships/hyperlink" Target="https://forgefx.com/simulation-projects/unmanned-vehicle-tele-operation-training-simulator/" TargetMode="External"/><Relationship Id="rId3" Type="http://schemas.openxmlformats.org/officeDocument/2006/relationships/image" Target="../media/image125.png"/><Relationship Id="rId7" Type="http://schemas.openxmlformats.org/officeDocument/2006/relationships/image" Target="../media/image129.png"/><Relationship Id="rId2" Type="http://schemas.openxmlformats.org/officeDocument/2006/relationships/notesSlide" Target="../notesSlides/notesSlide5.xml"/><Relationship Id="rId1" Type="http://schemas.openxmlformats.org/officeDocument/2006/relationships/slideLayout" Target="../slideLayouts/slideLayout17.xml"/><Relationship Id="rId6" Type="http://schemas.openxmlformats.org/officeDocument/2006/relationships/image" Target="../media/image128.jpeg"/><Relationship Id="rId11" Type="http://schemas.openxmlformats.org/officeDocument/2006/relationships/image" Target="../media/image114.png"/><Relationship Id="rId5" Type="http://schemas.openxmlformats.org/officeDocument/2006/relationships/image" Target="../media/image127.jpeg"/><Relationship Id="rId10" Type="http://schemas.openxmlformats.org/officeDocument/2006/relationships/hyperlink" Target="https://www.jpeocbrnd.osd.mil/" TargetMode="External"/><Relationship Id="rId4" Type="http://schemas.openxmlformats.org/officeDocument/2006/relationships/image" Target="../media/image126.png"/><Relationship Id="rId9" Type="http://schemas.openxmlformats.org/officeDocument/2006/relationships/image" Target="../media/image124.png"/></Relationships>
</file>

<file path=ppt/slides/_rels/slide55.xml.rels><?xml version="1.0" encoding="UTF-8" standalone="yes"?>
<Relationships xmlns="http://schemas.openxmlformats.org/package/2006/relationships"><Relationship Id="rId8" Type="http://schemas.openxmlformats.org/officeDocument/2006/relationships/image" Target="../media/image132.png"/><Relationship Id="rId3" Type="http://schemas.openxmlformats.org/officeDocument/2006/relationships/image" Target="../media/image125.png"/><Relationship Id="rId7" Type="http://schemas.openxmlformats.org/officeDocument/2006/relationships/hyperlink" Target="https://www.somero.com/" TargetMode="External"/><Relationship Id="rId2" Type="http://schemas.openxmlformats.org/officeDocument/2006/relationships/notesSlide" Target="../notesSlides/notesSlide6.xml"/><Relationship Id="rId1" Type="http://schemas.openxmlformats.org/officeDocument/2006/relationships/slideLayout" Target="../slideLayouts/slideLayout17.xml"/><Relationship Id="rId6" Type="http://schemas.openxmlformats.org/officeDocument/2006/relationships/image" Target="../media/image131.jpeg"/><Relationship Id="rId5" Type="http://schemas.openxmlformats.org/officeDocument/2006/relationships/image" Target="../media/image130.png"/><Relationship Id="rId10" Type="http://schemas.openxmlformats.org/officeDocument/2006/relationships/image" Target="../media/image124.png"/><Relationship Id="rId4" Type="http://schemas.openxmlformats.org/officeDocument/2006/relationships/image" Target="../media/image126.png"/><Relationship Id="rId9" Type="http://schemas.openxmlformats.org/officeDocument/2006/relationships/hyperlink" Target="https://forgefx.com/simulation-projects/robot-training-simulator/" TargetMode="External"/></Relationships>
</file>

<file path=ppt/slides/_rels/slide56.xml.rels><?xml version="1.0" encoding="UTF-8" standalone="yes"?>
<Relationships xmlns="http://schemas.openxmlformats.org/package/2006/relationships"><Relationship Id="rId8" Type="http://schemas.openxmlformats.org/officeDocument/2006/relationships/image" Target="../media/image135.jpeg"/><Relationship Id="rId3" Type="http://schemas.openxmlformats.org/officeDocument/2006/relationships/image" Target="../media/image125.png"/><Relationship Id="rId7" Type="http://schemas.openxmlformats.org/officeDocument/2006/relationships/image" Target="../media/image134.jpeg"/><Relationship Id="rId2" Type="http://schemas.openxmlformats.org/officeDocument/2006/relationships/notesSlide" Target="../notesSlides/notesSlide7.xml"/><Relationship Id="rId1" Type="http://schemas.openxmlformats.org/officeDocument/2006/relationships/slideLayout" Target="../slideLayouts/slideLayout17.xml"/><Relationship Id="rId6" Type="http://schemas.openxmlformats.org/officeDocument/2006/relationships/image" Target="../media/image126.png"/><Relationship Id="rId11" Type="http://schemas.openxmlformats.org/officeDocument/2006/relationships/image" Target="../media/image124.png"/><Relationship Id="rId5" Type="http://schemas.openxmlformats.org/officeDocument/2006/relationships/image" Target="../media/image133.jpeg"/><Relationship Id="rId10" Type="http://schemas.openxmlformats.org/officeDocument/2006/relationships/hyperlink" Target="https://forgefx.com/simulation-projects/laser-screed-operator-training-simulator/" TargetMode="External"/><Relationship Id="rId4" Type="http://schemas.openxmlformats.org/officeDocument/2006/relationships/hyperlink" Target="https://www.somero.com/" TargetMode="External"/><Relationship Id="rId9" Type="http://schemas.openxmlformats.org/officeDocument/2006/relationships/image" Target="../media/image136.jpeg"/></Relationships>
</file>

<file path=ppt/slides/_rels/slide57.xml.rels><?xml version="1.0" encoding="UTF-8" standalone="yes"?>
<Relationships xmlns="http://schemas.openxmlformats.org/package/2006/relationships"><Relationship Id="rId8" Type="http://schemas.openxmlformats.org/officeDocument/2006/relationships/hyperlink" Target="https://forgefx.com/simulation-projects/laser-cutting-machine-service-training-simulator/" TargetMode="External"/><Relationship Id="rId3" Type="http://schemas.openxmlformats.org/officeDocument/2006/relationships/image" Target="../media/image125.png"/><Relationship Id="rId7" Type="http://schemas.openxmlformats.org/officeDocument/2006/relationships/image" Target="../media/image139.png"/><Relationship Id="rId2" Type="http://schemas.openxmlformats.org/officeDocument/2006/relationships/notesSlide" Target="../notesSlides/notesSlide8.xml"/><Relationship Id="rId1" Type="http://schemas.openxmlformats.org/officeDocument/2006/relationships/slideLayout" Target="../slideLayouts/slideLayout17.xml"/><Relationship Id="rId6" Type="http://schemas.openxmlformats.org/officeDocument/2006/relationships/image" Target="../media/image138.png"/><Relationship Id="rId5" Type="http://schemas.openxmlformats.org/officeDocument/2006/relationships/image" Target="../media/image137.png"/><Relationship Id="rId4" Type="http://schemas.openxmlformats.org/officeDocument/2006/relationships/hyperlink" Target="https://www.trumpf.com/en_US/" TargetMode="External"/><Relationship Id="rId9" Type="http://schemas.openxmlformats.org/officeDocument/2006/relationships/image" Target="../media/image124.png"/></Relationships>
</file>

<file path=ppt/slides/_rels/slide58.xml.rels><?xml version="1.0" encoding="UTF-8" standalone="yes"?>
<Relationships xmlns="http://schemas.openxmlformats.org/package/2006/relationships"><Relationship Id="rId3" Type="http://schemas.openxmlformats.org/officeDocument/2006/relationships/image" Target="../media/image140.jpeg"/><Relationship Id="rId2" Type="http://schemas.openxmlformats.org/officeDocument/2006/relationships/notesSlide" Target="../notesSlides/notesSlide9.xml"/><Relationship Id="rId1" Type="http://schemas.openxmlformats.org/officeDocument/2006/relationships/slideLayout" Target="../slideLayouts/slideLayout17.xml"/><Relationship Id="rId6" Type="http://schemas.openxmlformats.org/officeDocument/2006/relationships/image" Target="../media/image124.png"/><Relationship Id="rId5" Type="http://schemas.openxmlformats.org/officeDocument/2006/relationships/hyperlink" Target="https://forgefx.com/simulation-projects/forgefx-mixed-reality-trainer/" TargetMode="External"/><Relationship Id="rId4" Type="http://schemas.openxmlformats.org/officeDocument/2006/relationships/image" Target="../media/image141.jpeg"/></Relationships>
</file>

<file path=ppt/slides/_rels/slide59.xml.rels><?xml version="1.0" encoding="UTF-8" standalone="yes"?>
<Relationships xmlns="http://schemas.openxmlformats.org/package/2006/relationships"><Relationship Id="rId8" Type="http://schemas.openxmlformats.org/officeDocument/2006/relationships/image" Target="../media/image143.jpeg"/><Relationship Id="rId13" Type="http://schemas.openxmlformats.org/officeDocument/2006/relationships/image" Target="../media/image124.png"/><Relationship Id="rId3" Type="http://schemas.openxmlformats.org/officeDocument/2006/relationships/image" Target="../media/image125.png"/><Relationship Id="rId7" Type="http://schemas.openxmlformats.org/officeDocument/2006/relationships/image" Target="../media/image126.png"/><Relationship Id="rId12" Type="http://schemas.openxmlformats.org/officeDocument/2006/relationships/hyperlink" Target="https://forgefx.com/simulation-projects/virtual-reality-welding-training-simulator/" TargetMode="External"/><Relationship Id="rId2" Type="http://schemas.openxmlformats.org/officeDocument/2006/relationships/notesSlide" Target="../notesSlides/notesSlide10.xml"/><Relationship Id="rId1" Type="http://schemas.openxmlformats.org/officeDocument/2006/relationships/slideLayout" Target="../slideLayouts/slideLayout17.xml"/><Relationship Id="rId6" Type="http://schemas.openxmlformats.org/officeDocument/2006/relationships/image" Target="../media/image142.jpeg"/><Relationship Id="rId11" Type="http://schemas.openxmlformats.org/officeDocument/2006/relationships/image" Target="../media/image117.jpeg"/><Relationship Id="rId5" Type="http://schemas.openxmlformats.org/officeDocument/2006/relationships/hyperlink" Target="https://stratatech.com/our-schools/rsi/" TargetMode="External"/><Relationship Id="rId10" Type="http://schemas.openxmlformats.org/officeDocument/2006/relationships/hyperlink" Target="https://stratatech.com/" TargetMode="External"/><Relationship Id="rId4" Type="http://schemas.openxmlformats.org/officeDocument/2006/relationships/hyperlink" Target="https://stratatech.com/our-schools/tws-tulsa/" TargetMode="External"/><Relationship Id="rId9" Type="http://schemas.openxmlformats.org/officeDocument/2006/relationships/image" Target="../media/image144.jpeg"/></Relationships>
</file>

<file path=ppt/slides/_rels/slide60.xml.rels><?xml version="1.0" encoding="UTF-8" standalone="yes"?>
<Relationships xmlns="http://schemas.openxmlformats.org/package/2006/relationships"><Relationship Id="rId8" Type="http://schemas.openxmlformats.org/officeDocument/2006/relationships/image" Target="../media/image114.png"/><Relationship Id="rId3" Type="http://schemas.openxmlformats.org/officeDocument/2006/relationships/hyperlink" Target="https://www.mriglobal.org/" TargetMode="External"/><Relationship Id="rId7" Type="http://schemas.openxmlformats.org/officeDocument/2006/relationships/hyperlink" Target="https://www.jpeocbrnd.osd.mil/" TargetMode="External"/><Relationship Id="rId2" Type="http://schemas.openxmlformats.org/officeDocument/2006/relationships/notesSlide" Target="../notesSlides/notesSlide11.xml"/><Relationship Id="rId1" Type="http://schemas.openxmlformats.org/officeDocument/2006/relationships/slideLayout" Target="../slideLayouts/slideLayout17.xml"/><Relationship Id="rId6" Type="http://schemas.openxmlformats.org/officeDocument/2006/relationships/image" Target="../media/image147.jpeg"/><Relationship Id="rId5" Type="http://schemas.openxmlformats.org/officeDocument/2006/relationships/image" Target="../media/image146.jpeg"/><Relationship Id="rId10" Type="http://schemas.openxmlformats.org/officeDocument/2006/relationships/image" Target="../media/image124.png"/><Relationship Id="rId4" Type="http://schemas.openxmlformats.org/officeDocument/2006/relationships/image" Target="../media/image145.jpeg"/><Relationship Id="rId9" Type="http://schemas.openxmlformats.org/officeDocument/2006/relationships/hyperlink" Target="https://forgefx.com/simulation-projects/augmented-reality-device-training-simulators/" TargetMode="External"/></Relationships>
</file>

<file path=ppt/slides/_rels/slide61.xml.rels><?xml version="1.0" encoding="UTF-8" standalone="yes"?>
<Relationships xmlns="http://schemas.openxmlformats.org/package/2006/relationships"><Relationship Id="rId8" Type="http://schemas.openxmlformats.org/officeDocument/2006/relationships/hyperlink" Target="https://forgefx.com/simulation-projects/vermeer-horizontal-directional-drill-simulator/" TargetMode="External"/><Relationship Id="rId3" Type="http://schemas.openxmlformats.org/officeDocument/2006/relationships/hyperlink" Target="https://www.vermeer.com/na" TargetMode="External"/><Relationship Id="rId7" Type="http://schemas.openxmlformats.org/officeDocument/2006/relationships/image" Target="../media/image116.png"/><Relationship Id="rId2" Type="http://schemas.openxmlformats.org/officeDocument/2006/relationships/notesSlide" Target="../notesSlides/notesSlide12.xml"/><Relationship Id="rId1" Type="http://schemas.openxmlformats.org/officeDocument/2006/relationships/slideLayout" Target="../slideLayouts/slideLayout17.xml"/><Relationship Id="rId6" Type="http://schemas.openxmlformats.org/officeDocument/2006/relationships/image" Target="../media/image150.png"/><Relationship Id="rId5" Type="http://schemas.openxmlformats.org/officeDocument/2006/relationships/image" Target="../media/image149.jpeg"/><Relationship Id="rId4" Type="http://schemas.openxmlformats.org/officeDocument/2006/relationships/image" Target="../media/image148.jpeg"/><Relationship Id="rId9" Type="http://schemas.openxmlformats.org/officeDocument/2006/relationships/image" Target="../media/image124.png"/></Relationships>
</file>

<file path=ppt/slides/_rels/slide62.xml.rels><?xml version="1.0" encoding="UTF-8" standalone="yes"?>
<Relationships xmlns="http://schemas.openxmlformats.org/package/2006/relationships"><Relationship Id="rId8" Type="http://schemas.openxmlformats.org/officeDocument/2006/relationships/hyperlink" Target="https://forgefx.com/clients/access-equipment-operator-training-simulator/" TargetMode="External"/><Relationship Id="rId3" Type="http://schemas.openxmlformats.org/officeDocument/2006/relationships/hyperlink" Target="https://www.jlg.com/en" TargetMode="External"/><Relationship Id="rId7" Type="http://schemas.openxmlformats.org/officeDocument/2006/relationships/image" Target="../media/image118.png"/><Relationship Id="rId2" Type="http://schemas.openxmlformats.org/officeDocument/2006/relationships/notesSlide" Target="../notesSlides/notesSlide13.xml"/><Relationship Id="rId1" Type="http://schemas.openxmlformats.org/officeDocument/2006/relationships/slideLayout" Target="../slideLayouts/slideLayout17.xml"/><Relationship Id="rId6" Type="http://schemas.openxmlformats.org/officeDocument/2006/relationships/image" Target="../media/image153.jpeg"/><Relationship Id="rId11" Type="http://schemas.openxmlformats.org/officeDocument/2006/relationships/image" Target="../media/image155.jpeg"/><Relationship Id="rId5" Type="http://schemas.openxmlformats.org/officeDocument/2006/relationships/image" Target="../media/image152.jpeg"/><Relationship Id="rId10" Type="http://schemas.openxmlformats.org/officeDocument/2006/relationships/image" Target="../media/image154.svg"/><Relationship Id="rId4" Type="http://schemas.openxmlformats.org/officeDocument/2006/relationships/image" Target="../media/image151.jpeg"/><Relationship Id="rId9" Type="http://schemas.openxmlformats.org/officeDocument/2006/relationships/image" Target="../media/image124.png"/></Relationships>
</file>

<file path=ppt/slides/_rels/slide63.xml.rels><?xml version="1.0" encoding="UTF-8" standalone="yes"?>
<Relationships xmlns="http://schemas.openxmlformats.org/package/2006/relationships"><Relationship Id="rId8" Type="http://schemas.openxmlformats.org/officeDocument/2006/relationships/image" Target="../media/image124.png"/><Relationship Id="rId3" Type="http://schemas.openxmlformats.org/officeDocument/2006/relationships/image" Target="../media/image156.jpeg"/><Relationship Id="rId7" Type="http://schemas.openxmlformats.org/officeDocument/2006/relationships/hyperlink" Target="https://forgefx.com/simulation-projects/excavator-operation-and-maintenance-training-simulator/" TargetMode="External"/><Relationship Id="rId2" Type="http://schemas.openxmlformats.org/officeDocument/2006/relationships/notesSlide" Target="../notesSlides/notesSlide14.xml"/><Relationship Id="rId1" Type="http://schemas.openxmlformats.org/officeDocument/2006/relationships/slideLayout" Target="../slideLayouts/slideLayout17.xml"/><Relationship Id="rId6" Type="http://schemas.openxmlformats.org/officeDocument/2006/relationships/image" Target="../media/image141.jpeg"/><Relationship Id="rId5" Type="http://schemas.openxmlformats.org/officeDocument/2006/relationships/image" Target="../media/image158.jpeg"/><Relationship Id="rId4" Type="http://schemas.openxmlformats.org/officeDocument/2006/relationships/image" Target="../media/image157.jpeg"/></Relationships>
</file>

<file path=ppt/slides/_rels/slide64.xml.rels><?xml version="1.0" encoding="UTF-8" standalone="yes"?>
<Relationships xmlns="http://schemas.openxmlformats.org/package/2006/relationships"><Relationship Id="rId8" Type="http://schemas.openxmlformats.org/officeDocument/2006/relationships/image" Target="../media/image162.jpeg"/><Relationship Id="rId3" Type="http://schemas.openxmlformats.org/officeDocument/2006/relationships/hyperlink" Target="http://www.piercemfg.com/" TargetMode="External"/><Relationship Id="rId7" Type="http://schemas.openxmlformats.org/officeDocument/2006/relationships/image" Target="../media/image161.jpeg"/><Relationship Id="rId12" Type="http://schemas.openxmlformats.org/officeDocument/2006/relationships/image" Target="../media/image124.png"/><Relationship Id="rId2" Type="http://schemas.openxmlformats.org/officeDocument/2006/relationships/notesSlide" Target="../notesSlides/notesSlide15.xml"/><Relationship Id="rId1" Type="http://schemas.openxmlformats.org/officeDocument/2006/relationships/slideLayout" Target="../slideLayouts/slideLayout17.xml"/><Relationship Id="rId6" Type="http://schemas.openxmlformats.org/officeDocument/2006/relationships/image" Target="../media/image160.jpeg"/><Relationship Id="rId11" Type="http://schemas.openxmlformats.org/officeDocument/2006/relationships/hyperlink" Target="https://forgefx.com/industries/truck-manufacturing/fire-truck-simulator/" TargetMode="External"/><Relationship Id="rId5" Type="http://schemas.openxmlformats.org/officeDocument/2006/relationships/image" Target="../media/image159.jpeg"/><Relationship Id="rId10" Type="http://schemas.openxmlformats.org/officeDocument/2006/relationships/image" Target="../media/image163.jpeg"/><Relationship Id="rId4" Type="http://schemas.openxmlformats.org/officeDocument/2006/relationships/hyperlink" Target="https://oshkoshcorp.com/" TargetMode="External"/><Relationship Id="rId9" Type="http://schemas.openxmlformats.org/officeDocument/2006/relationships/hyperlink" Target="https://www.piercemfg.com/" TargetMode="External"/></Relationships>
</file>

<file path=ppt/slides/_rels/slide65.xml.rels><?xml version="1.0" encoding="UTF-8" standalone="yes"?>
<Relationships xmlns="http://schemas.openxmlformats.org/package/2006/relationships"><Relationship Id="rId8" Type="http://schemas.openxmlformats.org/officeDocument/2006/relationships/image" Target="../media/image124.png"/><Relationship Id="rId3" Type="http://schemas.openxmlformats.org/officeDocument/2006/relationships/hyperlink" Target="https://www.fedex.com/en-us/home.html" TargetMode="External"/><Relationship Id="rId7" Type="http://schemas.openxmlformats.org/officeDocument/2006/relationships/image" Target="../media/image167.jpeg"/><Relationship Id="rId2" Type="http://schemas.openxmlformats.org/officeDocument/2006/relationships/notesSlide" Target="../notesSlides/notesSlide16.xml"/><Relationship Id="rId1" Type="http://schemas.openxmlformats.org/officeDocument/2006/relationships/slideLayout" Target="../slideLayouts/slideLayout17.xml"/><Relationship Id="rId6" Type="http://schemas.openxmlformats.org/officeDocument/2006/relationships/image" Target="../media/image166.jpeg"/><Relationship Id="rId5" Type="http://schemas.openxmlformats.org/officeDocument/2006/relationships/image" Target="../media/image165.jpeg"/><Relationship Id="rId4" Type="http://schemas.openxmlformats.org/officeDocument/2006/relationships/image" Target="../media/image164.jpeg"/></Relationships>
</file>

<file path=ppt/slides/_rels/slide66.xml.rels><?xml version="1.0" encoding="UTF-8" standalone="yes"?>
<Relationships xmlns="http://schemas.openxmlformats.org/package/2006/relationships"><Relationship Id="rId8" Type="http://schemas.openxmlformats.org/officeDocument/2006/relationships/hyperlink" Target="https://forgefx.com/simulation-projects/excavator-operator-training-simulator/" TargetMode="External"/><Relationship Id="rId3" Type="http://schemas.openxmlformats.org/officeDocument/2006/relationships/image" Target="../media/image168.jpeg"/><Relationship Id="rId7" Type="http://schemas.openxmlformats.org/officeDocument/2006/relationships/image" Target="../media/image119.png"/><Relationship Id="rId2" Type="http://schemas.openxmlformats.org/officeDocument/2006/relationships/notesSlide" Target="../notesSlides/notesSlide17.xml"/><Relationship Id="rId1" Type="http://schemas.openxmlformats.org/officeDocument/2006/relationships/slideLayout" Target="../slideLayouts/slideLayout17.xml"/><Relationship Id="rId6" Type="http://schemas.openxmlformats.org/officeDocument/2006/relationships/hyperlink" Target="https://www.cat.com/en_US.html" TargetMode="External"/><Relationship Id="rId5" Type="http://schemas.openxmlformats.org/officeDocument/2006/relationships/image" Target="../media/image170.jpeg"/><Relationship Id="rId4" Type="http://schemas.openxmlformats.org/officeDocument/2006/relationships/image" Target="../media/image169.jpeg"/><Relationship Id="rId9" Type="http://schemas.openxmlformats.org/officeDocument/2006/relationships/image" Target="../media/image124.png"/></Relationships>
</file>

<file path=ppt/slides/_rels/slide67.xml.rels><?xml version="1.0" encoding="UTF-8" standalone="yes"?>
<Relationships xmlns="http://schemas.openxmlformats.org/package/2006/relationships"><Relationship Id="rId8" Type="http://schemas.openxmlformats.org/officeDocument/2006/relationships/image" Target="../media/image175.png"/><Relationship Id="rId3" Type="http://schemas.openxmlformats.org/officeDocument/2006/relationships/hyperlink" Target="https://www.gehealthcare.com/" TargetMode="External"/><Relationship Id="rId7" Type="http://schemas.openxmlformats.org/officeDocument/2006/relationships/image" Target="../media/image174.jpeg"/><Relationship Id="rId2" Type="http://schemas.openxmlformats.org/officeDocument/2006/relationships/notesSlide" Target="../notesSlides/notesSlide18.xml"/><Relationship Id="rId1" Type="http://schemas.openxmlformats.org/officeDocument/2006/relationships/slideLayout" Target="../slideLayouts/slideLayout17.xml"/><Relationship Id="rId6" Type="http://schemas.openxmlformats.org/officeDocument/2006/relationships/image" Target="../media/image173.jpeg"/><Relationship Id="rId11" Type="http://schemas.openxmlformats.org/officeDocument/2006/relationships/image" Target="../media/image124.png"/><Relationship Id="rId5" Type="http://schemas.openxmlformats.org/officeDocument/2006/relationships/image" Target="../media/image172.jpeg"/><Relationship Id="rId10" Type="http://schemas.openxmlformats.org/officeDocument/2006/relationships/hyperlink" Target="https://forgefx.com/medical-diagnostic-imaging-field-engineer-simulation-based-training/" TargetMode="External"/><Relationship Id="rId4" Type="http://schemas.openxmlformats.org/officeDocument/2006/relationships/image" Target="../media/image171.jpeg"/><Relationship Id="rId9" Type="http://schemas.openxmlformats.org/officeDocument/2006/relationships/image" Target="../media/image176.svg"/></Relationships>
</file>

<file path=ppt/slides/_rels/slide68.xml.rels><?xml version="1.0" encoding="UTF-8" standalone="yes"?>
<Relationships xmlns="http://schemas.openxmlformats.org/package/2006/relationships"><Relationship Id="rId8" Type="http://schemas.openxmlformats.org/officeDocument/2006/relationships/image" Target="../media/image181.jpeg"/><Relationship Id="rId3" Type="http://schemas.openxmlformats.org/officeDocument/2006/relationships/hyperlink" Target="https://globalgroundsupport.com/" TargetMode="External"/><Relationship Id="rId7" Type="http://schemas.openxmlformats.org/officeDocument/2006/relationships/image" Target="../media/image180.jpeg"/><Relationship Id="rId2" Type="http://schemas.openxmlformats.org/officeDocument/2006/relationships/notesSlide" Target="../notesSlides/notesSlide19.xml"/><Relationship Id="rId1" Type="http://schemas.openxmlformats.org/officeDocument/2006/relationships/slideLayout" Target="../slideLayouts/slideLayout17.xml"/><Relationship Id="rId6" Type="http://schemas.openxmlformats.org/officeDocument/2006/relationships/image" Target="../media/image179.jpeg"/><Relationship Id="rId5" Type="http://schemas.openxmlformats.org/officeDocument/2006/relationships/image" Target="../media/image178.jpeg"/><Relationship Id="rId10" Type="http://schemas.openxmlformats.org/officeDocument/2006/relationships/image" Target="../media/image124.png"/><Relationship Id="rId4" Type="http://schemas.openxmlformats.org/officeDocument/2006/relationships/image" Target="../media/image177.jpeg"/><Relationship Id="rId9" Type="http://schemas.openxmlformats.org/officeDocument/2006/relationships/hyperlink" Target="https://forgefx.com/simulation-projects/aircraft-ground-support/deicing-training-simulator/" TargetMode="External"/></Relationships>
</file>

<file path=ppt/slides/_rels/slide69.xml.rels><?xml version="1.0" encoding="UTF-8" standalone="yes"?>
<Relationships xmlns="http://schemas.openxmlformats.org/package/2006/relationships"><Relationship Id="rId8" Type="http://schemas.openxmlformats.org/officeDocument/2006/relationships/hyperlink" Target="https://forgefx.com/clients/komatsu-mining-corporation-equipment-operator-training-simulators/" TargetMode="External"/><Relationship Id="rId3" Type="http://schemas.openxmlformats.org/officeDocument/2006/relationships/hyperlink" Target="https://www.komatsu.com/" TargetMode="External"/><Relationship Id="rId7" Type="http://schemas.openxmlformats.org/officeDocument/2006/relationships/image" Target="../media/image111.png"/><Relationship Id="rId2" Type="http://schemas.openxmlformats.org/officeDocument/2006/relationships/notesSlide" Target="../notesSlides/notesSlide20.xml"/><Relationship Id="rId1" Type="http://schemas.openxmlformats.org/officeDocument/2006/relationships/slideLayout" Target="../slideLayouts/slideLayout17.xml"/><Relationship Id="rId6" Type="http://schemas.openxmlformats.org/officeDocument/2006/relationships/image" Target="../media/image184.jpeg"/><Relationship Id="rId5" Type="http://schemas.openxmlformats.org/officeDocument/2006/relationships/image" Target="../media/image183.jpeg"/><Relationship Id="rId4" Type="http://schemas.openxmlformats.org/officeDocument/2006/relationships/image" Target="../media/image182.jpeg"/><Relationship Id="rId9" Type="http://schemas.openxmlformats.org/officeDocument/2006/relationships/image" Target="../media/image124.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55.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55.xml"/></Relationships>
</file>

<file path=ppt/slides/_rels/slide73.xml.rels><?xml version="1.0" encoding="UTF-8" standalone="yes"?>
<Relationships xmlns="http://schemas.openxmlformats.org/package/2006/relationships"><Relationship Id="rId2" Type="http://schemas.openxmlformats.org/officeDocument/2006/relationships/image" Target="../media/image185.png"/><Relationship Id="rId1" Type="http://schemas.openxmlformats.org/officeDocument/2006/relationships/slideLayout" Target="../slideLayouts/slideLayout11.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75.xml.rels><?xml version="1.0" encoding="UTF-8" standalone="yes"?>
<Relationships xmlns="http://schemas.openxmlformats.org/package/2006/relationships"><Relationship Id="rId2" Type="http://schemas.openxmlformats.org/officeDocument/2006/relationships/image" Target="../media/image186.jpeg"/><Relationship Id="rId1" Type="http://schemas.openxmlformats.org/officeDocument/2006/relationships/slideLayout" Target="../slideLayouts/slideLayout4.xml"/></Relationships>
</file>

<file path=ppt/slides/_rels/slide76.xml.rels><?xml version="1.0" encoding="UTF-8" standalone="yes"?>
<Relationships xmlns="http://schemas.openxmlformats.org/package/2006/relationships"><Relationship Id="rId2" Type="http://schemas.openxmlformats.org/officeDocument/2006/relationships/image" Target="../media/image186.jpeg"/><Relationship Id="rId1" Type="http://schemas.openxmlformats.org/officeDocument/2006/relationships/slideLayout" Target="../slideLayouts/slideLayout5.xml"/></Relationships>
</file>

<file path=ppt/slides/_rels/slide77.xml.rels><?xml version="1.0" encoding="UTF-8" standalone="yes"?>
<Relationships xmlns="http://schemas.openxmlformats.org/package/2006/relationships"><Relationship Id="rId3" Type="http://schemas.openxmlformats.org/officeDocument/2006/relationships/image" Target="../media/image188.jpeg"/><Relationship Id="rId2" Type="http://schemas.openxmlformats.org/officeDocument/2006/relationships/image" Target="../media/image187.png"/><Relationship Id="rId1" Type="http://schemas.openxmlformats.org/officeDocument/2006/relationships/slideLayout" Target="../slideLayouts/slideLayout30.xml"/><Relationship Id="rId5" Type="http://schemas.openxmlformats.org/officeDocument/2006/relationships/image" Target="../media/image190.svg"/><Relationship Id="rId4" Type="http://schemas.openxmlformats.org/officeDocument/2006/relationships/image" Target="../media/image189.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8.xml.rels><?xml version="1.0" encoding="UTF-8" standalone="yes"?>
<Relationships xmlns="http://schemas.openxmlformats.org/package/2006/relationships"><Relationship Id="rId2" Type="http://schemas.openxmlformats.org/officeDocument/2006/relationships/image" Target="../media/image191.png"/><Relationship Id="rId1" Type="http://schemas.openxmlformats.org/officeDocument/2006/relationships/slideLayout" Target="../slideLayouts/slideLayout56.xml"/></Relationships>
</file>

<file path=ppt/slides/_rels/slide89.xml.rels><?xml version="1.0" encoding="UTF-8" standalone="yes"?>
<Relationships xmlns="http://schemas.openxmlformats.org/package/2006/relationships"><Relationship Id="rId2" Type="http://schemas.openxmlformats.org/officeDocument/2006/relationships/image" Target="../media/image191.png"/><Relationship Id="rId1" Type="http://schemas.openxmlformats.org/officeDocument/2006/relationships/slideLayout" Target="../slideLayouts/slideLayout56.xml"/></Relationships>
</file>

<file path=ppt/slides/_rels/slide90.xml.rels><?xml version="1.0" encoding="UTF-8" standalone="yes"?>
<Relationships xmlns="http://schemas.openxmlformats.org/package/2006/relationships"><Relationship Id="rId2" Type="http://schemas.openxmlformats.org/officeDocument/2006/relationships/image" Target="../media/image192.svg"/><Relationship Id="rId1" Type="http://schemas.openxmlformats.org/officeDocument/2006/relationships/slideLayout" Target="../slideLayouts/slideLayout53.xml"/></Relationships>
</file>

<file path=ppt/slides/_rels/slide91.xml.rels><?xml version="1.0" encoding="UTF-8" standalone="yes"?>
<Relationships xmlns="http://schemas.openxmlformats.org/package/2006/relationships"><Relationship Id="rId3" Type="http://schemas.openxmlformats.org/officeDocument/2006/relationships/hyperlink" Target="https://forgefx.sharepoint.com/:p:/r/TeamSite/Internal/Documents/Proposals/_Templates/Proposal%20Template%20Playground.pptx?d=we4ccdd3bc6304b15923839a7f46d25e9&amp;csf=1&amp;web=1&amp;e=89Dnj0" TargetMode="External"/><Relationship Id="rId2" Type="http://schemas.openxmlformats.org/officeDocument/2006/relationships/image" Target="../media/image193.jpeg"/><Relationship Id="rId1" Type="http://schemas.openxmlformats.org/officeDocument/2006/relationships/slideLayout" Target="../slideLayouts/slideLayout53.xml"/></Relationships>
</file>

<file path=ppt/slides/_rels/slide92.xml.rels><?xml version="1.0" encoding="UTF-8" standalone="yes"?>
<Relationships xmlns="http://schemas.openxmlformats.org/package/2006/relationships"><Relationship Id="rId2" Type="http://schemas.openxmlformats.org/officeDocument/2006/relationships/image" Target="../media/image194.svg"/><Relationship Id="rId1" Type="http://schemas.openxmlformats.org/officeDocument/2006/relationships/slideLayout" Target="../slideLayouts/slideLayout53.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94.xml.rels><?xml version="1.0" encoding="UTF-8" standalone="yes"?>
<Relationships xmlns="http://schemas.openxmlformats.org/package/2006/relationships"><Relationship Id="rId8" Type="http://schemas.openxmlformats.org/officeDocument/2006/relationships/image" Target="../media/image201.svg"/><Relationship Id="rId3" Type="http://schemas.openxmlformats.org/officeDocument/2006/relationships/image" Target="../media/image196.svg"/><Relationship Id="rId7" Type="http://schemas.openxmlformats.org/officeDocument/2006/relationships/image" Target="../media/image200.png"/><Relationship Id="rId2" Type="http://schemas.openxmlformats.org/officeDocument/2006/relationships/image" Target="../media/image195.svg"/><Relationship Id="rId1" Type="http://schemas.openxmlformats.org/officeDocument/2006/relationships/slideLayout" Target="../slideLayouts/slideLayout11.xml"/><Relationship Id="rId6" Type="http://schemas.openxmlformats.org/officeDocument/2006/relationships/image" Target="../media/image199.svg"/><Relationship Id="rId5" Type="http://schemas.openxmlformats.org/officeDocument/2006/relationships/image" Target="../media/image198.svg"/><Relationship Id="rId4" Type="http://schemas.openxmlformats.org/officeDocument/2006/relationships/image" Target="../media/image197.svg"/><Relationship Id="rId9" Type="http://schemas.openxmlformats.org/officeDocument/2006/relationships/image" Target="../media/image202.svg"/></Relationships>
</file>

<file path=ppt/slides/_rels/slide95.xml.rels><?xml version="1.0" encoding="UTF-8" standalone="yes"?>
<Relationships xmlns="http://schemas.openxmlformats.org/package/2006/relationships"><Relationship Id="rId8" Type="http://schemas.openxmlformats.org/officeDocument/2006/relationships/image" Target="../media/image209.svg"/><Relationship Id="rId3" Type="http://schemas.openxmlformats.org/officeDocument/2006/relationships/image" Target="../media/image204.png"/><Relationship Id="rId7" Type="http://schemas.openxmlformats.org/officeDocument/2006/relationships/image" Target="../media/image208.svg"/><Relationship Id="rId2" Type="http://schemas.openxmlformats.org/officeDocument/2006/relationships/image" Target="../media/image203.svg"/><Relationship Id="rId1" Type="http://schemas.openxmlformats.org/officeDocument/2006/relationships/slideLayout" Target="../slideLayouts/slideLayout11.xml"/><Relationship Id="rId6" Type="http://schemas.openxmlformats.org/officeDocument/2006/relationships/image" Target="../media/image207.svg"/><Relationship Id="rId11" Type="http://schemas.openxmlformats.org/officeDocument/2006/relationships/slide" Target="slide94.xml"/><Relationship Id="rId5" Type="http://schemas.openxmlformats.org/officeDocument/2006/relationships/image" Target="../media/image206.svg"/><Relationship Id="rId10" Type="http://schemas.openxmlformats.org/officeDocument/2006/relationships/image" Target="../media/image211.png"/><Relationship Id="rId4" Type="http://schemas.openxmlformats.org/officeDocument/2006/relationships/image" Target="../media/image205.svg"/><Relationship Id="rId9" Type="http://schemas.openxmlformats.org/officeDocument/2006/relationships/image" Target="../media/image210.svg"/></Relationships>
</file>

<file path=ppt/slides/_rels/slide96.xml.rels><?xml version="1.0" encoding="UTF-8" standalone="yes"?>
<Relationships xmlns="http://schemas.openxmlformats.org/package/2006/relationships"><Relationship Id="rId2" Type="http://schemas.openxmlformats.org/officeDocument/2006/relationships/image" Target="../media/image212.jpeg"/><Relationship Id="rId1" Type="http://schemas.openxmlformats.org/officeDocument/2006/relationships/slideLayout" Target="../slideLayouts/slideLayout1.xml"/></Relationships>
</file>

<file path=ppt/slides/_rels/slide97.xml.rels><?xml version="1.0" encoding="UTF-8" standalone="yes"?>
<Relationships xmlns="http://schemas.openxmlformats.org/package/2006/relationships"><Relationship Id="rId3" Type="http://schemas.openxmlformats.org/officeDocument/2006/relationships/image" Target="../media/image214.svg"/><Relationship Id="rId2" Type="http://schemas.openxmlformats.org/officeDocument/2006/relationships/image" Target="../media/image213.jpeg"/><Relationship Id="rId1" Type="http://schemas.openxmlformats.org/officeDocument/2006/relationships/slideLayout" Target="../slideLayouts/slideLayout1.xml"/><Relationship Id="rId6" Type="http://schemas.openxmlformats.org/officeDocument/2006/relationships/slide" Target="slide10.xml"/><Relationship Id="rId5" Type="http://schemas.openxmlformats.org/officeDocument/2006/relationships/image" Target="../media/image216.svg"/><Relationship Id="rId4" Type="http://schemas.openxmlformats.org/officeDocument/2006/relationships/image" Target="../media/image215.svg"/></Relationships>
</file>

<file path=ppt/slides/_rels/slide98.xml.rels><?xml version="1.0" encoding="UTF-8" standalone="yes"?>
<Relationships xmlns="http://schemas.openxmlformats.org/package/2006/relationships"><Relationship Id="rId3" Type="http://schemas.openxmlformats.org/officeDocument/2006/relationships/image" Target="../media/image218.png"/><Relationship Id="rId2" Type="http://schemas.openxmlformats.org/officeDocument/2006/relationships/image" Target="../media/image217.jpeg"/><Relationship Id="rId1" Type="http://schemas.openxmlformats.org/officeDocument/2006/relationships/slideLayout" Target="../slideLayouts/slideLayout5.xml"/></Relationships>
</file>

<file path=ppt/slides/_rels/slide99.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image" Target="../media/image219.jpeg"/><Relationship Id="rId1" Type="http://schemas.openxmlformats.org/officeDocument/2006/relationships/slideLayout" Target="../slideLayouts/slideLayout1.xml"/><Relationship Id="rId5" Type="http://schemas.openxmlformats.org/officeDocument/2006/relationships/image" Target="../media/image36.svg"/><Relationship Id="rId4" Type="http://schemas.openxmlformats.org/officeDocument/2006/relationships/image" Target="../media/image35.svg"/></Relationships>
</file>

<file path=ppt/slides/_rels/slide100.xml.rels><?xml version="1.0" encoding="UTF-8" standalone="yes"?>
<Relationships xmlns="http://schemas.openxmlformats.org/package/2006/relationships"><Relationship Id="rId3" Type="http://schemas.openxmlformats.org/officeDocument/2006/relationships/image" Target="../media/image221.png"/><Relationship Id="rId2" Type="http://schemas.openxmlformats.org/officeDocument/2006/relationships/image" Target="../media/image220.jpeg"/><Relationship Id="rId1" Type="http://schemas.openxmlformats.org/officeDocument/2006/relationships/slideLayout" Target="../slideLayouts/slideLayout5.xml"/></Relationships>
</file>

<file path=ppt/slides/_rels/slide10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222.jpeg"/><Relationship Id="rId1" Type="http://schemas.openxmlformats.org/officeDocument/2006/relationships/slideLayout" Target="../slideLayouts/slideLayout5.xml"/></Relationships>
</file>

<file path=ppt/slides/_rels/slide102.xml.rels><?xml version="1.0" encoding="UTF-8" standalone="yes"?>
<Relationships xmlns="http://schemas.openxmlformats.org/package/2006/relationships"><Relationship Id="rId3" Type="http://schemas.openxmlformats.org/officeDocument/2006/relationships/image" Target="../media/image224.svg"/><Relationship Id="rId2" Type="http://schemas.openxmlformats.org/officeDocument/2006/relationships/image" Target="../media/image223.jpeg"/><Relationship Id="rId1" Type="http://schemas.openxmlformats.org/officeDocument/2006/relationships/slideLayout" Target="../slideLayouts/slideLayout1.xml"/><Relationship Id="rId5" Type="http://schemas.openxmlformats.org/officeDocument/2006/relationships/image" Target="../media/image43.svg"/><Relationship Id="rId4" Type="http://schemas.openxmlformats.org/officeDocument/2006/relationships/image" Target="../media/image225.svg"/></Relationships>
</file>

<file path=ppt/slides/_rels/slide103.xml.rels><?xml version="1.0" encoding="UTF-8" standalone="yes"?>
<Relationships xmlns="http://schemas.openxmlformats.org/package/2006/relationships"><Relationship Id="rId3" Type="http://schemas.openxmlformats.org/officeDocument/2006/relationships/image" Target="../media/image226.jpeg"/><Relationship Id="rId2" Type="http://schemas.microsoft.com/office/2018/10/relationships/comments" Target="../comments/modernComment_1490_5BFF60C8.xml"/><Relationship Id="rId1" Type="http://schemas.openxmlformats.org/officeDocument/2006/relationships/slideLayout" Target="../slideLayouts/slideLayout2.xml"/><Relationship Id="rId4" Type="http://schemas.openxmlformats.org/officeDocument/2006/relationships/image" Target="../media/image227.jpeg"/></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07.xml.rels><?xml version="1.0" encoding="UTF-8" standalone="yes"?>
<Relationships xmlns="http://schemas.openxmlformats.org/package/2006/relationships"><Relationship Id="rId2" Type="http://schemas.openxmlformats.org/officeDocument/2006/relationships/image" Target="../media/image228.png"/><Relationship Id="rId1" Type="http://schemas.openxmlformats.org/officeDocument/2006/relationships/slideLayout" Target="../slideLayouts/slideLayout5.xml"/></Relationships>
</file>

<file path=ppt/slides/_rels/slide108.xml.rels><?xml version="1.0" encoding="UTF-8" standalone="yes"?>
<Relationships xmlns="http://schemas.openxmlformats.org/package/2006/relationships"><Relationship Id="rId2" Type="http://schemas.openxmlformats.org/officeDocument/2006/relationships/image" Target="../media/image228.png"/><Relationship Id="rId1" Type="http://schemas.openxmlformats.org/officeDocument/2006/relationships/slideLayout" Target="../slideLayouts/slideLayout5.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10.xml.rels><?xml version="1.0" encoding="UTF-8" standalone="yes"?>
<Relationships xmlns="http://schemas.openxmlformats.org/package/2006/relationships"><Relationship Id="rId2" Type="http://schemas.openxmlformats.org/officeDocument/2006/relationships/image" Target="../media/image229.svg"/><Relationship Id="rId1" Type="http://schemas.openxmlformats.org/officeDocument/2006/relationships/slideLayout" Target="../slideLayouts/slideLayout53.xml"/></Relationships>
</file>

<file path=ppt/slides/_rels/slide111.xml.rels><?xml version="1.0" encoding="UTF-8" standalone="yes"?>
<Relationships xmlns="http://schemas.openxmlformats.org/package/2006/relationships"><Relationship Id="rId3" Type="http://schemas.openxmlformats.org/officeDocument/2006/relationships/image" Target="../media/image231.svg"/><Relationship Id="rId2" Type="http://schemas.openxmlformats.org/officeDocument/2006/relationships/image" Target="../media/image230.jpeg"/><Relationship Id="rId1" Type="http://schemas.openxmlformats.org/officeDocument/2006/relationships/slideLayout" Target="../slideLayouts/slideLayout1.xml"/><Relationship Id="rId4" Type="http://schemas.openxmlformats.org/officeDocument/2006/relationships/image" Target="../media/image232.svg"/></Relationships>
</file>

<file path=ppt/slides/_rels/slide112.xml.rels><?xml version="1.0" encoding="UTF-8" standalone="yes"?>
<Relationships xmlns="http://schemas.openxmlformats.org/package/2006/relationships"><Relationship Id="rId3" Type="http://schemas.openxmlformats.org/officeDocument/2006/relationships/image" Target="../media/image234.png"/><Relationship Id="rId2" Type="http://schemas.openxmlformats.org/officeDocument/2006/relationships/image" Target="../media/image233.jpeg"/><Relationship Id="rId1" Type="http://schemas.openxmlformats.org/officeDocument/2006/relationships/slideLayout" Target="../slideLayouts/slideLayout3.xml"/></Relationships>
</file>

<file path=ppt/slides/_rels/slide113.xml.rels><?xml version="1.0" encoding="UTF-8" standalone="yes"?>
<Relationships xmlns="http://schemas.openxmlformats.org/package/2006/relationships"><Relationship Id="rId3" Type="http://schemas.openxmlformats.org/officeDocument/2006/relationships/image" Target="../media/image236.svg"/><Relationship Id="rId2" Type="http://schemas.openxmlformats.org/officeDocument/2006/relationships/image" Target="../media/image235.jpeg"/><Relationship Id="rId1" Type="http://schemas.openxmlformats.org/officeDocument/2006/relationships/slideLayout" Target="../slideLayouts/slideLayout1.xml"/><Relationship Id="rId4" Type="http://schemas.openxmlformats.org/officeDocument/2006/relationships/image" Target="../media/image237.svg"/></Relationships>
</file>

<file path=ppt/slides/_rels/slide114.xml.rels><?xml version="1.0" encoding="UTF-8" standalone="yes"?>
<Relationships xmlns="http://schemas.openxmlformats.org/package/2006/relationships"><Relationship Id="rId3" Type="http://schemas.openxmlformats.org/officeDocument/2006/relationships/image" Target="../media/image238.jpeg"/><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115.xml.rels><?xml version="1.0" encoding="UTF-8" standalone="yes"?>
<Relationships xmlns="http://schemas.openxmlformats.org/package/2006/relationships"><Relationship Id="rId3" Type="http://schemas.openxmlformats.org/officeDocument/2006/relationships/image" Target="../media/image239.jpeg"/><Relationship Id="rId2" Type="http://schemas.openxmlformats.org/officeDocument/2006/relationships/image" Target="../media/image39.jpeg"/><Relationship Id="rId1" Type="http://schemas.openxmlformats.org/officeDocument/2006/relationships/slideLayout" Target="../slideLayouts/slideLayout1.xml"/><Relationship Id="rId6" Type="http://schemas.openxmlformats.org/officeDocument/2006/relationships/image" Target="../media/image69.svg"/><Relationship Id="rId5" Type="http://schemas.openxmlformats.org/officeDocument/2006/relationships/image" Target="../media/image68.svg"/><Relationship Id="rId4" Type="http://schemas.openxmlformats.org/officeDocument/2006/relationships/image" Target="../media/image67.svg"/></Relationships>
</file>

<file path=ppt/slides/_rels/slide116.xml.rels><?xml version="1.0" encoding="UTF-8" standalone="yes"?>
<Relationships xmlns="http://schemas.openxmlformats.org/package/2006/relationships"><Relationship Id="rId3" Type="http://schemas.openxmlformats.org/officeDocument/2006/relationships/image" Target="../media/image241.svg"/><Relationship Id="rId2" Type="http://schemas.openxmlformats.org/officeDocument/2006/relationships/image" Target="../media/image240.png"/><Relationship Id="rId1" Type="http://schemas.openxmlformats.org/officeDocument/2006/relationships/slideLayout" Target="../slideLayouts/slideLayout1.xml"/><Relationship Id="rId5" Type="http://schemas.openxmlformats.org/officeDocument/2006/relationships/image" Target="../media/image243.svg"/><Relationship Id="rId4" Type="http://schemas.openxmlformats.org/officeDocument/2006/relationships/image" Target="../media/image242.svg"/></Relationships>
</file>

<file path=ppt/slides/_rels/slide117.xml.rels><?xml version="1.0" encoding="UTF-8" standalone="yes"?>
<Relationships xmlns="http://schemas.openxmlformats.org/package/2006/relationships"><Relationship Id="rId3" Type="http://schemas.openxmlformats.org/officeDocument/2006/relationships/image" Target="../media/image245.png"/><Relationship Id="rId2" Type="http://schemas.openxmlformats.org/officeDocument/2006/relationships/image" Target="../media/image244.jpeg"/><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246.jpeg"/><Relationship Id="rId1" Type="http://schemas.openxmlformats.org/officeDocument/2006/relationships/slideLayout" Target="../slideLayouts/slideLayout3.xml"/></Relationships>
</file>

<file path=ppt/slides/_rels/slide119.xml.rels><?xml version="1.0" encoding="UTF-8" standalone="yes"?>
<Relationships xmlns="http://schemas.openxmlformats.org/package/2006/relationships"><Relationship Id="rId3" Type="http://schemas.openxmlformats.org/officeDocument/2006/relationships/image" Target="../media/image236.svg"/><Relationship Id="rId2" Type="http://schemas.openxmlformats.org/officeDocument/2006/relationships/image" Target="../media/image247.jpeg"/><Relationship Id="rId1" Type="http://schemas.openxmlformats.org/officeDocument/2006/relationships/slideLayout" Target="../slideLayouts/slideLayout1.xml"/><Relationship Id="rId4" Type="http://schemas.openxmlformats.org/officeDocument/2006/relationships/image" Target="../media/image237.svg"/></Relationships>
</file>

<file path=ppt/slides/_rels/slide120.xml.rels><?xml version="1.0" encoding="UTF-8" standalone="yes"?>
<Relationships xmlns="http://schemas.openxmlformats.org/package/2006/relationships"><Relationship Id="rId2" Type="http://schemas.openxmlformats.org/officeDocument/2006/relationships/image" Target="../media/image248.jpeg"/><Relationship Id="rId1" Type="http://schemas.openxmlformats.org/officeDocument/2006/relationships/slideLayout" Target="../slideLayouts/slideLayout4.xml"/></Relationships>
</file>

<file path=ppt/slides/_rels/slide121.xml.rels><?xml version="1.0" encoding="UTF-8" standalone="yes"?>
<Relationships xmlns="http://schemas.openxmlformats.org/package/2006/relationships"><Relationship Id="rId2" Type="http://schemas.openxmlformats.org/officeDocument/2006/relationships/image" Target="../media/image249.svg"/><Relationship Id="rId1" Type="http://schemas.openxmlformats.org/officeDocument/2006/relationships/slideLayout" Target="../slideLayouts/slideLayout53.xml"/></Relationships>
</file>

<file path=ppt/slides/_rels/slide122.xml.rels><?xml version="1.0" encoding="UTF-8" standalone="yes"?>
<Relationships xmlns="http://schemas.openxmlformats.org/package/2006/relationships"><Relationship Id="rId3" Type="http://schemas.openxmlformats.org/officeDocument/2006/relationships/image" Target="../media/image250.jpeg"/><Relationship Id="rId2" Type="http://schemas.openxmlformats.org/officeDocument/2006/relationships/slideLayout" Target="../slideLayouts/slideLayout11.xml"/><Relationship Id="rId1" Type="http://schemas.openxmlformats.org/officeDocument/2006/relationships/video" Target="https://www.youtube.com/embed/dQw4w9WgXcQ?feature=oembed" TargetMode="External"/><Relationship Id="rId4" Type="http://schemas.openxmlformats.org/officeDocument/2006/relationships/image" Target="../media/image251.png"/></Relationships>
</file>

<file path=ppt/slides/_rels/slide123.xml.rels><?xml version="1.0" encoding="UTF-8" standalone="yes"?>
<Relationships xmlns="http://schemas.openxmlformats.org/package/2006/relationships"><Relationship Id="rId3" Type="http://schemas.openxmlformats.org/officeDocument/2006/relationships/image" Target="../media/image214.svg"/><Relationship Id="rId2" Type="http://schemas.openxmlformats.org/officeDocument/2006/relationships/image" Target="../media/image252.jpeg"/><Relationship Id="rId1" Type="http://schemas.openxmlformats.org/officeDocument/2006/relationships/slideLayout" Target="../slideLayouts/slideLayout1.xml"/><Relationship Id="rId5" Type="http://schemas.openxmlformats.org/officeDocument/2006/relationships/image" Target="../media/image216.svg"/><Relationship Id="rId4" Type="http://schemas.openxmlformats.org/officeDocument/2006/relationships/image" Target="../media/image215.svg"/></Relationships>
</file>

<file path=ppt/slides/_rels/slide124.xml.rels><?xml version="1.0" encoding="UTF-8" standalone="yes"?>
<Relationships xmlns="http://schemas.openxmlformats.org/package/2006/relationships"><Relationship Id="rId3" Type="http://schemas.openxmlformats.org/officeDocument/2006/relationships/image" Target="../media/image218.png"/><Relationship Id="rId2" Type="http://schemas.openxmlformats.org/officeDocument/2006/relationships/image" Target="../media/image253.jpeg"/><Relationship Id="rId1" Type="http://schemas.openxmlformats.org/officeDocument/2006/relationships/slideLayout" Target="../slideLayouts/slideLayout5.xml"/><Relationship Id="rId5" Type="http://schemas.openxmlformats.org/officeDocument/2006/relationships/hyperlink" Target="https://pixabay.com/en/draft-business-document-file-160133/" TargetMode="External"/><Relationship Id="rId4" Type="http://schemas.openxmlformats.org/officeDocument/2006/relationships/image" Target="../media/image254.png"/></Relationships>
</file>

<file path=ppt/slides/_rels/slide125.xml.rels><?xml version="1.0" encoding="UTF-8" standalone="yes"?>
<Relationships xmlns="http://schemas.openxmlformats.org/package/2006/relationships"><Relationship Id="rId2" Type="http://schemas.openxmlformats.org/officeDocument/2006/relationships/image" Target="../media/image229.svg"/><Relationship Id="rId1" Type="http://schemas.openxmlformats.org/officeDocument/2006/relationships/slideLayout" Target="../slideLayouts/slideLayout53.xml"/></Relationships>
</file>

<file path=ppt/slides/_rels/slide126.xml.rels><?xml version="1.0" encoding="UTF-8" standalone="yes"?>
<Relationships xmlns="http://schemas.openxmlformats.org/package/2006/relationships"><Relationship Id="rId8" Type="http://schemas.openxmlformats.org/officeDocument/2006/relationships/image" Target="../media/image261.png"/><Relationship Id="rId3" Type="http://schemas.openxmlformats.org/officeDocument/2006/relationships/image" Target="../media/image256.png"/><Relationship Id="rId7" Type="http://schemas.openxmlformats.org/officeDocument/2006/relationships/image" Target="../media/image260.png"/><Relationship Id="rId2" Type="http://schemas.openxmlformats.org/officeDocument/2006/relationships/image" Target="../media/image255.png"/><Relationship Id="rId1" Type="http://schemas.openxmlformats.org/officeDocument/2006/relationships/slideLayout" Target="../slideLayouts/slideLayout11.xml"/><Relationship Id="rId6" Type="http://schemas.openxmlformats.org/officeDocument/2006/relationships/image" Target="../media/image259.png"/><Relationship Id="rId5" Type="http://schemas.openxmlformats.org/officeDocument/2006/relationships/image" Target="../media/image258.png"/><Relationship Id="rId10" Type="http://schemas.openxmlformats.org/officeDocument/2006/relationships/image" Target="../media/image263.png"/><Relationship Id="rId4" Type="http://schemas.openxmlformats.org/officeDocument/2006/relationships/image" Target="../media/image257.png"/><Relationship Id="rId9" Type="http://schemas.openxmlformats.org/officeDocument/2006/relationships/image" Target="../media/image262.png"/></Relationships>
</file>

<file path=ppt/slides/_rels/slide127.xml.rels><?xml version="1.0" encoding="UTF-8" standalone="yes"?>
<Relationships xmlns="http://schemas.openxmlformats.org/package/2006/relationships"><Relationship Id="rId2" Type="http://schemas.openxmlformats.org/officeDocument/2006/relationships/image" Target="../media/image264.jpeg"/><Relationship Id="rId1" Type="http://schemas.openxmlformats.org/officeDocument/2006/relationships/slideLayout" Target="../slideLayouts/slideLayout4.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9.xml.rels><?xml version="1.0" encoding="UTF-8" standalone="yes"?>
<Relationships xmlns="http://schemas.openxmlformats.org/package/2006/relationships"><Relationship Id="rId2" Type="http://schemas.openxmlformats.org/officeDocument/2006/relationships/image" Target="../media/image265.jpeg"/><Relationship Id="rId1" Type="http://schemas.openxmlformats.org/officeDocument/2006/relationships/slideLayout" Target="../slideLayouts/slideLayout5.xml"/></Relationships>
</file>

<file path=ppt/slides/_rels/slide130.xml.rels><?xml version="1.0" encoding="UTF-8" standalone="yes"?>
<Relationships xmlns="http://schemas.openxmlformats.org/package/2006/relationships"><Relationship Id="rId2" Type="http://schemas.openxmlformats.org/officeDocument/2006/relationships/image" Target="../media/image191.png"/><Relationship Id="rId1" Type="http://schemas.openxmlformats.org/officeDocument/2006/relationships/slideLayout" Target="../slideLayouts/slideLayout56.xml"/></Relationships>
</file>

<file path=ppt/slides/_rels/slide131.xml.rels><?xml version="1.0" encoding="UTF-8" standalone="yes"?>
<Relationships xmlns="http://schemas.openxmlformats.org/package/2006/relationships"><Relationship Id="rId3" Type="http://schemas.openxmlformats.org/officeDocument/2006/relationships/image" Target="../media/image266.png"/><Relationship Id="rId2" Type="http://schemas.openxmlformats.org/officeDocument/2006/relationships/notesSlide" Target="../notesSlides/notesSlide22.xml"/><Relationship Id="rId1" Type="http://schemas.openxmlformats.org/officeDocument/2006/relationships/slideLayout" Target="../slideLayouts/slideLayout3.xml"/><Relationship Id="rId4" Type="http://schemas.openxmlformats.org/officeDocument/2006/relationships/image" Target="../media/image267.jpeg"/></Relationships>
</file>

<file path=ppt/slides/_rels/slide132.xml.rels><?xml version="1.0" encoding="UTF-8" standalone="yes"?>
<Relationships xmlns="http://schemas.openxmlformats.org/package/2006/relationships"><Relationship Id="rId3" Type="http://schemas.openxmlformats.org/officeDocument/2006/relationships/image" Target="../media/image267.jpeg"/><Relationship Id="rId2" Type="http://schemas.openxmlformats.org/officeDocument/2006/relationships/image" Target="../media/image268.jpeg"/><Relationship Id="rId1" Type="http://schemas.openxmlformats.org/officeDocument/2006/relationships/slideLayout" Target="../slideLayouts/slideLayout3.xml"/></Relationships>
</file>

<file path=ppt/slides/_rels/slide133.xml.rels><?xml version="1.0" encoding="UTF-8" standalone="yes"?>
<Relationships xmlns="http://schemas.openxmlformats.org/package/2006/relationships"><Relationship Id="rId2" Type="http://schemas.openxmlformats.org/officeDocument/2006/relationships/image" Target="../media/image269.png"/><Relationship Id="rId1" Type="http://schemas.openxmlformats.org/officeDocument/2006/relationships/slideLayout" Target="../slideLayouts/slideLayout3.xml"/></Relationships>
</file>

<file path=ppt/slides/_rels/slide134.xml.rels><?xml version="1.0" encoding="UTF-8" standalone="yes"?>
<Relationships xmlns="http://schemas.openxmlformats.org/package/2006/relationships"><Relationship Id="rId3" Type="http://schemas.openxmlformats.org/officeDocument/2006/relationships/image" Target="../media/image269.png"/><Relationship Id="rId2" Type="http://schemas.openxmlformats.org/officeDocument/2006/relationships/image" Target="../media/image268.jpeg"/><Relationship Id="rId1" Type="http://schemas.openxmlformats.org/officeDocument/2006/relationships/slideLayout" Target="../slideLayouts/slideLayout3.xml"/></Relationships>
</file>

<file path=ppt/slides/_rels/slide135.xml.rels><?xml version="1.0" encoding="UTF-8" standalone="yes"?>
<Relationships xmlns="http://schemas.openxmlformats.org/package/2006/relationships"><Relationship Id="rId2" Type="http://schemas.openxmlformats.org/officeDocument/2006/relationships/image" Target="../media/image270.jpeg"/><Relationship Id="rId1" Type="http://schemas.openxmlformats.org/officeDocument/2006/relationships/slideLayout" Target="../slideLayouts/slideLayout11.xml"/></Relationships>
</file>

<file path=ppt/slides/_rels/slide136.xml.rels><?xml version="1.0" encoding="UTF-8" standalone="yes"?>
<Relationships xmlns="http://schemas.openxmlformats.org/package/2006/relationships"><Relationship Id="rId3" Type="http://schemas.openxmlformats.org/officeDocument/2006/relationships/image" Target="../media/image272.svg"/><Relationship Id="rId2" Type="http://schemas.openxmlformats.org/officeDocument/2006/relationships/image" Target="../media/image271.png"/><Relationship Id="rId1" Type="http://schemas.openxmlformats.org/officeDocument/2006/relationships/slideLayout" Target="../slideLayouts/slideLayout11.xml"/><Relationship Id="rId4" Type="http://schemas.openxmlformats.org/officeDocument/2006/relationships/image" Target="../media/image273.svg"/></Relationships>
</file>

<file path=ppt/slides/_rels/slide137.xml.rels><?xml version="1.0" encoding="UTF-8" standalone="yes"?>
<Relationships xmlns="http://schemas.openxmlformats.org/package/2006/relationships"><Relationship Id="rId8" Type="http://schemas.openxmlformats.org/officeDocument/2006/relationships/image" Target="../media/image280.svg"/><Relationship Id="rId3" Type="http://schemas.openxmlformats.org/officeDocument/2006/relationships/image" Target="../media/image275.svg"/><Relationship Id="rId7" Type="http://schemas.openxmlformats.org/officeDocument/2006/relationships/image" Target="../media/image279.svg"/><Relationship Id="rId2" Type="http://schemas.openxmlformats.org/officeDocument/2006/relationships/image" Target="../media/image274.svg"/><Relationship Id="rId1" Type="http://schemas.openxmlformats.org/officeDocument/2006/relationships/slideLayout" Target="../slideLayouts/slideLayout58.xml"/><Relationship Id="rId6" Type="http://schemas.openxmlformats.org/officeDocument/2006/relationships/image" Target="../media/image278.svg"/><Relationship Id="rId5" Type="http://schemas.openxmlformats.org/officeDocument/2006/relationships/image" Target="../media/image277.svg"/><Relationship Id="rId10" Type="http://schemas.openxmlformats.org/officeDocument/2006/relationships/image" Target="../media/image282.svg"/><Relationship Id="rId4" Type="http://schemas.openxmlformats.org/officeDocument/2006/relationships/image" Target="../media/image276.svg"/><Relationship Id="rId9" Type="http://schemas.openxmlformats.org/officeDocument/2006/relationships/image" Target="../media/image281.svg"/></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8.xml"/></Relationships>
</file>

<file path=ppt/slides/_rels/slide139.xml.rels><?xml version="1.0" encoding="UTF-8" standalone="yes"?>
<Relationships xmlns="http://schemas.openxmlformats.org/package/2006/relationships"><Relationship Id="rId3" Type="http://schemas.openxmlformats.org/officeDocument/2006/relationships/image" Target="../media/image283.png"/><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43.xml.rels><?xml version="1.0" encoding="UTF-8" standalone="yes"?>
<Relationships xmlns="http://schemas.openxmlformats.org/package/2006/relationships"><Relationship Id="rId2" Type="http://schemas.openxmlformats.org/officeDocument/2006/relationships/image" Target="../media/image284.svg"/><Relationship Id="rId1" Type="http://schemas.openxmlformats.org/officeDocument/2006/relationships/slideLayout" Target="../slideLayouts/slideLayout53.xml"/></Relationships>
</file>

<file path=ppt/slides/_rels/slide144.xml.rels><?xml version="1.0" encoding="UTF-8" standalone="yes"?>
<Relationships xmlns="http://schemas.openxmlformats.org/package/2006/relationships"><Relationship Id="rId3" Type="http://schemas.openxmlformats.org/officeDocument/2006/relationships/hyperlink" Target="https://forgefx.sharepoint.com/:p:/r/TeamSite/Internal/Documents/Proposals/_Templates/Proposal%20Template%20Playground.pptx?d=we4ccdd3bc6304b15923839a7f46d25e9&amp;csf=1&amp;web=1&amp;e=89Dnj0" TargetMode="External"/><Relationship Id="rId2" Type="http://schemas.openxmlformats.org/officeDocument/2006/relationships/image" Target="../media/image193.jpeg"/><Relationship Id="rId1" Type="http://schemas.openxmlformats.org/officeDocument/2006/relationships/slideLayout" Target="../slideLayouts/slideLayout53.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146.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openxmlformats.org/officeDocument/2006/relationships/notesSlide" Target="../notesSlides/notesSlide25.xml"/><Relationship Id="rId1" Type="http://schemas.openxmlformats.org/officeDocument/2006/relationships/slideLayout" Target="../slideLayouts/slideLayout11.xml"/><Relationship Id="rId5" Type="http://schemas.openxmlformats.org/officeDocument/2006/relationships/image" Target="../media/image286.png"/><Relationship Id="rId4" Type="http://schemas.openxmlformats.org/officeDocument/2006/relationships/image" Target="../media/image285.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a:extLst>
              <a:ext uri="{FF2B5EF4-FFF2-40B4-BE49-F238E27FC236}">
                <a16:creationId xmlns:a16="http://schemas.microsoft.com/office/drawing/2014/main" id="{6AB5968D-3DF3-7756-BE8B-2ECE9F940DED}"/>
              </a:ext>
            </a:extLst>
          </p:cNvPr>
          <p:cNvSpPr>
            <a:spLocks noGrp="1"/>
          </p:cNvSpPr>
          <p:nvPr>
            <p:ph type="title"/>
          </p:nvPr>
        </p:nvSpPr>
        <p:spPr>
          <a:xfrm>
            <a:off x="457201" y="6968014"/>
            <a:ext cx="5638799" cy="1231106"/>
          </a:xfrm>
        </p:spPr>
        <p:txBody>
          <a:bodyPr/>
          <a:lstStyle/>
          <a:p>
            <a:pPr>
              <a:lnSpc>
                <a:spcPts val="3200"/>
              </a:lnSpc>
            </a:pPr>
            <a:br>
              <a:rPr lang="en-US" sz="3200" b="0" cap="all" dirty="0">
                <a:solidFill>
                  <a:schemeClr val="tx1">
                    <a:lumMod val="75000"/>
                    <a:lumOff val="25000"/>
                  </a:schemeClr>
                </a:solidFill>
                <a:effectLst/>
              </a:rPr>
            </a:br>
            <a:r>
              <a:rPr lang="en-US" sz="3200" b="0" cap="all" dirty="0">
                <a:solidFill>
                  <a:schemeClr val="tx1">
                    <a:lumMod val="75000"/>
                    <a:lumOff val="25000"/>
                  </a:schemeClr>
                </a:solidFill>
                <a:effectLst/>
              </a:rPr>
              <a:t>LMD Robot Operator </a:t>
            </a:r>
            <a:r>
              <a:rPr lang="en-US" sz="3200" b="0" cap="all" dirty="0">
                <a:gradFill>
                  <a:gsLst>
                    <a:gs pos="34000">
                      <a:schemeClr val="accent1">
                        <a:lumMod val="60000"/>
                        <a:lumOff val="40000"/>
                      </a:schemeClr>
                    </a:gs>
                    <a:gs pos="100000">
                      <a:schemeClr val="accent1"/>
                    </a:gs>
                  </a:gsLst>
                  <a:lin ang="2700000" scaled="1"/>
                </a:gradFill>
                <a:effectLst/>
              </a:rPr>
              <a:t>Training SIMULATOR</a:t>
            </a:r>
            <a:endParaRPr lang="en-US" sz="1400" b="0" spc="50" dirty="0">
              <a:solidFill>
                <a:schemeClr val="tx1">
                  <a:lumMod val="65000"/>
                  <a:lumOff val="35000"/>
                </a:schemeClr>
              </a:solidFill>
              <a:effectLst/>
              <a:latin typeface="Lato" panose="020F0502020204030203" pitchFamily="34" charset="0"/>
              <a:cs typeface="Lato" panose="020F0502020204030203" pitchFamily="34" charset="0"/>
            </a:endParaRPr>
          </a:p>
        </p:txBody>
      </p:sp>
      <p:pic>
        <p:nvPicPr>
          <p:cNvPr id="4" name="Picture Placeholder" hidden="1">
            <a:extLst>
              <a:ext uri="{FF2B5EF4-FFF2-40B4-BE49-F238E27FC236}">
                <a16:creationId xmlns:a16="http://schemas.microsoft.com/office/drawing/2014/main" id="{F98BA533-0FBC-4BE9-8D17-0E4AA43CE373}"/>
              </a:ext>
            </a:extLst>
          </p:cNvPr>
          <p:cNvPicPr>
            <a:picLocks noGrp="1"/>
          </p:cNvPicPr>
          <p:nvPr>
            <p:ph type="pic" sz="quarter" idx="4294967295"/>
          </p:nvPr>
        </p:nvPicPr>
        <p:blipFill rotWithShape="1">
          <a:blip r:embed="rId2">
            <a:extLst>
              <a:ext uri="{28A0092B-C50C-407E-A947-70E740481C1C}">
                <a14:useLocalDpi xmlns:a14="http://schemas.microsoft.com/office/drawing/2010/main" val="0"/>
              </a:ext>
            </a:extLst>
          </a:blip>
          <a:srcRect l="6854" t="1792" r="20834" b="1792"/>
          <a:stretch/>
        </p:blipFill>
        <p:spPr>
          <a:xfrm>
            <a:off x="0" y="0"/>
            <a:ext cx="6858000" cy="9144000"/>
          </a:xfrm>
          <a:custGeom>
            <a:avLst/>
            <a:gdLst>
              <a:gd name="connsiteX0" fmla="*/ 6832000 w 6832000"/>
              <a:gd name="connsiteY0" fmla="*/ 0 h 9898633"/>
              <a:gd name="connsiteX1" fmla="*/ 6832000 w 6832000"/>
              <a:gd name="connsiteY1" fmla="*/ 9898633 h 9898633"/>
              <a:gd name="connsiteX2" fmla="*/ 6267249 w 6832000"/>
              <a:gd name="connsiteY2" fmla="*/ 9898633 h 9898633"/>
              <a:gd name="connsiteX3" fmla="*/ 0 w 6832000"/>
              <a:gd name="connsiteY3" fmla="*/ 8096 h 9898633"/>
            </a:gdLst>
            <a:ahLst/>
            <a:cxnLst>
              <a:cxn ang="0">
                <a:pos x="connsiteX0" y="connsiteY0"/>
              </a:cxn>
              <a:cxn ang="0">
                <a:pos x="connsiteX1" y="connsiteY1"/>
              </a:cxn>
              <a:cxn ang="0">
                <a:pos x="connsiteX2" y="connsiteY2"/>
              </a:cxn>
              <a:cxn ang="0">
                <a:pos x="connsiteX3" y="connsiteY3"/>
              </a:cxn>
            </a:cxnLst>
            <a:rect l="l" t="t" r="r" b="b"/>
            <a:pathLst>
              <a:path w="6832000" h="9898633">
                <a:moveTo>
                  <a:pt x="6832000" y="0"/>
                </a:moveTo>
                <a:lnTo>
                  <a:pt x="6832000" y="9898633"/>
                </a:lnTo>
                <a:lnTo>
                  <a:pt x="6267249" y="9898633"/>
                </a:lnTo>
                <a:lnTo>
                  <a:pt x="0" y="8096"/>
                </a:lnTo>
                <a:close/>
              </a:path>
            </a:pathLst>
          </a:custGeom>
        </p:spPr>
      </p:pic>
      <p:pic>
        <p:nvPicPr>
          <p:cNvPr id="3" name="Picture Placeholder 7">
            <a:extLst>
              <a:ext uri="{FF2B5EF4-FFF2-40B4-BE49-F238E27FC236}">
                <a16:creationId xmlns:a16="http://schemas.microsoft.com/office/drawing/2014/main" id="{AF5765CA-828F-EE7F-0DB0-F20DF5C01B69}"/>
              </a:ext>
            </a:extLst>
          </p:cNvPr>
          <p:cNvPicPr>
            <a:picLocks noChangeAspect="1"/>
          </p:cNvPicPr>
          <p:nvPr/>
        </p:nvPicPr>
        <p:blipFill>
          <a:blip r:embed="rId3"/>
          <a:srcRect l="29062" r="15443"/>
          <a:stretch>
            <a:fillRect/>
          </a:stretch>
        </p:blipFill>
        <p:spPr>
          <a:xfrm>
            <a:off x="0" y="0"/>
            <a:ext cx="6858000" cy="6722075"/>
          </a:xfrm>
          <a:prstGeom prst="rect">
            <a:avLst/>
          </a:prstGeom>
        </p:spPr>
      </p:pic>
      <p:sp>
        <p:nvSpPr>
          <p:cNvPr id="10" name="HeaderGradient" hidden="1">
            <a:extLst>
              <a:ext uri="{FF2B5EF4-FFF2-40B4-BE49-F238E27FC236}">
                <a16:creationId xmlns:a16="http://schemas.microsoft.com/office/drawing/2014/main" id="{49BDE37D-A321-901B-3F2D-52866F979642}"/>
              </a:ext>
            </a:extLst>
          </p:cNvPr>
          <p:cNvSpPr/>
          <p:nvPr/>
        </p:nvSpPr>
        <p:spPr>
          <a:xfrm>
            <a:off x="0" y="4710396"/>
            <a:ext cx="6857999" cy="2011680"/>
          </a:xfrm>
          <a:prstGeom prst="rect">
            <a:avLst/>
          </a:prstGeom>
          <a:gradFill flip="none" rotWithShape="1">
            <a:gsLst>
              <a:gs pos="0">
                <a:schemeClr val="tx1">
                  <a:lumMod val="95000"/>
                  <a:lumOff val="5000"/>
                  <a:alpha val="62000"/>
                </a:schemeClr>
              </a:gs>
              <a:gs pos="68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EDIT tag" hidden="1">
            <a:extLst>
              <a:ext uri="{FF2B5EF4-FFF2-40B4-BE49-F238E27FC236}">
                <a16:creationId xmlns:a16="http://schemas.microsoft.com/office/drawing/2014/main" id="{08D005D4-B15F-1DAF-A784-90DBE3053730}"/>
              </a:ext>
            </a:extLst>
          </p:cNvPr>
          <p:cNvSpPr txBox="1"/>
          <p:nvPr/>
        </p:nvSpPr>
        <p:spPr>
          <a:xfrm rot="20805525">
            <a:off x="2445410" y="3255322"/>
            <a:ext cx="1967180" cy="1015663"/>
          </a:xfrm>
          <a:prstGeom prst="rect">
            <a:avLst/>
          </a:prstGeom>
          <a:solidFill>
            <a:schemeClr val="bg1"/>
          </a:solidFill>
        </p:spPr>
        <p:txBody>
          <a:bodyPr wrap="square" rtlCol="0">
            <a:spAutoFit/>
          </a:bodyPr>
          <a:lstStyle/>
          <a:p>
            <a:pPr algn="ctr"/>
            <a:r>
              <a:rPr lang="en-US" sz="6000">
                <a:solidFill>
                  <a:srgbClr val="C00000"/>
                </a:solidFill>
                <a:effectLst>
                  <a:glow rad="165100">
                    <a:schemeClr val="bg1">
                      <a:alpha val="15000"/>
                    </a:schemeClr>
                  </a:glow>
                </a:effectLst>
                <a:latin typeface="Top Secret" panose="02000800000000000000" pitchFamily="2" charset="0"/>
              </a:rPr>
              <a:t>EDIT</a:t>
            </a:r>
          </a:p>
        </p:txBody>
      </p:sp>
      <p:pic>
        <p:nvPicPr>
          <p:cNvPr id="9" name="Picture 8">
            <a:extLst>
              <a:ext uri="{FF2B5EF4-FFF2-40B4-BE49-F238E27FC236}">
                <a16:creationId xmlns:a16="http://schemas.microsoft.com/office/drawing/2014/main" id="{D3770293-6B04-4605-DF04-B34609CB28F3}"/>
              </a:ext>
            </a:extLst>
          </p:cNvPr>
          <p:cNvPicPr>
            <a:picLocks noChangeAspect="1"/>
          </p:cNvPicPr>
          <p:nvPr/>
        </p:nvPicPr>
        <p:blipFill>
          <a:blip r:embed="rId4"/>
          <a:srcRect/>
          <a:stretch/>
        </p:blipFill>
        <p:spPr>
          <a:xfrm>
            <a:off x="457201" y="5724258"/>
            <a:ext cx="2435768" cy="781902"/>
          </a:xfrm>
          <a:prstGeom prst="rect">
            <a:avLst/>
          </a:prstGeom>
        </p:spPr>
      </p:pic>
    </p:spTree>
    <p:extLst>
      <p:ext uri="{BB962C8B-B14F-4D97-AF65-F5344CB8AC3E}">
        <p14:creationId xmlns:p14="http://schemas.microsoft.com/office/powerpoint/2010/main" val="21912030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FEDB10-A3DE-48B4-77EC-F39EB7DA2FC4}"/>
            </a:ext>
          </a:extLst>
        </p:cNvPr>
        <p:cNvGrpSpPr/>
        <p:nvPr/>
      </p:nvGrpSpPr>
      <p:grpSpPr>
        <a:xfrm>
          <a:off x="0" y="0"/>
          <a:ext cx="0" cy="0"/>
          <a:chOff x="0" y="0"/>
          <a:chExt cx="0" cy="0"/>
        </a:xfrm>
      </p:grpSpPr>
      <p:pic>
        <p:nvPicPr>
          <p:cNvPr id="9" name="Picture Placeholder 7">
            <a:extLst>
              <a:ext uri="{FF2B5EF4-FFF2-40B4-BE49-F238E27FC236}">
                <a16:creationId xmlns:a16="http://schemas.microsoft.com/office/drawing/2014/main" id="{BED6FBF9-0200-593C-7AAB-1D485B937028}"/>
              </a:ext>
            </a:extLst>
          </p:cNvPr>
          <p:cNvPicPr>
            <a:picLocks noChangeAspect="1"/>
          </p:cNvPicPr>
          <p:nvPr/>
        </p:nvPicPr>
        <p:blipFill>
          <a:blip r:embed="rId2"/>
          <a:srcRect l="21892" r="21892"/>
          <a:stretch/>
        </p:blipFill>
        <p:spPr>
          <a:xfrm>
            <a:off x="-1" y="0"/>
            <a:ext cx="6858000" cy="6808424"/>
          </a:xfrm>
          <a:prstGeom prst="rect">
            <a:avLst/>
          </a:prstGeom>
          <a:noFill/>
        </p:spPr>
      </p:pic>
      <p:sp>
        <p:nvSpPr>
          <p:cNvPr id="7" name="HeaderGradient">
            <a:extLst>
              <a:ext uri="{FF2B5EF4-FFF2-40B4-BE49-F238E27FC236}">
                <a16:creationId xmlns:a16="http://schemas.microsoft.com/office/drawing/2014/main" id="{FD2DBD73-F4C7-F8BE-B9F2-777777A5774D}"/>
              </a:ext>
            </a:extLst>
          </p:cNvPr>
          <p:cNvSpPr/>
          <p:nvPr/>
        </p:nvSpPr>
        <p:spPr>
          <a:xfrm>
            <a:off x="0" y="4218336"/>
            <a:ext cx="6857999" cy="2590088"/>
          </a:xfrm>
          <a:prstGeom prst="rect">
            <a:avLst/>
          </a:prstGeom>
          <a:gradFill flip="none" rotWithShape="1">
            <a:gsLst>
              <a:gs pos="0">
                <a:schemeClr val="bg1">
                  <a:lumMod val="95000"/>
                  <a:lumOff val="5000"/>
                  <a:alpha val="71000"/>
                </a:schemeClr>
              </a:gs>
              <a:gs pos="74000">
                <a:schemeClr val="bg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C1975428-BCD2-792B-09A9-5CAC347D2FE7}"/>
              </a:ext>
            </a:extLst>
          </p:cNvPr>
          <p:cNvSpPr>
            <a:spLocks noGrp="1"/>
          </p:cNvSpPr>
          <p:nvPr>
            <p:ph type="title"/>
          </p:nvPr>
        </p:nvSpPr>
        <p:spPr>
          <a:xfrm>
            <a:off x="457200" y="5303521"/>
            <a:ext cx="4901609" cy="1366638"/>
          </a:xfrm>
        </p:spPr>
        <p:txBody>
          <a:bodyPr/>
          <a:lstStyle/>
          <a:p>
            <a:r>
              <a:rPr lang="en-US">
                <a:solidFill>
                  <a:schemeClr val="tx1"/>
                </a:solidFill>
              </a:rPr>
              <a:t>PROJECT</a:t>
            </a:r>
            <a:r>
              <a:rPr lang="en-US"/>
              <a:t> OVERVIEW</a:t>
            </a:r>
          </a:p>
        </p:txBody>
      </p:sp>
      <p:sp>
        <p:nvSpPr>
          <p:cNvPr id="5" name="Text Placeholder 4" hidden="1">
            <a:extLst>
              <a:ext uri="{FF2B5EF4-FFF2-40B4-BE49-F238E27FC236}">
                <a16:creationId xmlns:a16="http://schemas.microsoft.com/office/drawing/2014/main" id="{75F14C23-26B9-35A8-122D-E3D3DF65D575}"/>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74370009-6252-5FA2-6585-A07BF04361BE}"/>
              </a:ext>
            </a:extLst>
          </p:cNvPr>
          <p:cNvSpPr>
            <a:spLocks noGrp="1"/>
          </p:cNvSpPr>
          <p:nvPr>
            <p:ph type="body" sz="quarter" idx="13"/>
          </p:nvPr>
        </p:nvSpPr>
        <p:spPr/>
        <p:txBody>
          <a:bodyPr/>
          <a:lstStyle/>
          <a:p>
            <a:endParaRPr lang="en-US"/>
          </a:p>
        </p:txBody>
      </p:sp>
      <p:sp>
        <p:nvSpPr>
          <p:cNvPr id="4" name="BodyText2">
            <a:extLst>
              <a:ext uri="{FF2B5EF4-FFF2-40B4-BE49-F238E27FC236}">
                <a16:creationId xmlns:a16="http://schemas.microsoft.com/office/drawing/2014/main" id="{8F4ACCE6-16ED-A6E8-3B80-FF338FCD3807}"/>
              </a:ext>
            </a:extLst>
          </p:cNvPr>
          <p:cNvSpPr/>
          <p:nvPr/>
        </p:nvSpPr>
        <p:spPr>
          <a:xfrm>
            <a:off x="3657600" y="6923314"/>
            <a:ext cx="2743200" cy="1618648"/>
          </a:xfrm>
          <a:prstGeom prst="rect">
            <a:avLst/>
          </a:prstGeom>
        </p:spPr>
        <p:txBody>
          <a:bodyPr wrap="square" lIns="0" rIns="0" anchor="t">
            <a:spAutoFit/>
          </a:bodyPr>
          <a:lstStyle/>
          <a:p>
            <a:pPr lvl="0">
              <a:lnSpc>
                <a:spcPts val="1500"/>
              </a:lnSpc>
              <a:defRPr/>
            </a:pPr>
            <a:r>
              <a:rPr kumimoji="0" lang="en-US" sz="1400" b="1" i="0" u="none" strike="noStrike" kern="1200" cap="none" normalizeH="0" baseline="0" noProof="0" dirty="0">
                <a:ln>
                  <a:noFill/>
                </a:ln>
                <a:solidFill>
                  <a:schemeClr val="tx1">
                    <a:lumMod val="65000"/>
                    <a:lumOff val="35000"/>
                  </a:schemeClr>
                </a:solidFill>
                <a:effectLst/>
                <a:uLnTx/>
                <a:uFillTx/>
                <a:latin typeface="Lato"/>
                <a:ea typeface="+mn-ea"/>
                <a:cs typeface="Calibri"/>
              </a:rPr>
              <a:t>ForgeFX Simulations</a:t>
            </a:r>
            <a:r>
              <a:rPr kumimoji="0" lang="id-ID" sz="1400" b="1" i="0" u="none" strike="noStrike" kern="1200" cap="none" normalizeH="0" baseline="0" noProof="0" dirty="0">
                <a:ln>
                  <a:noFill/>
                </a:ln>
                <a:solidFill>
                  <a:schemeClr val="tx1">
                    <a:lumMod val="65000"/>
                    <a:lumOff val="35000"/>
                  </a:schemeClr>
                </a:solidFill>
                <a:effectLst/>
                <a:uLnTx/>
                <a:uFillTx/>
                <a:latin typeface="Lato"/>
                <a:ea typeface="+mn-ea"/>
                <a:cs typeface="Calibri"/>
              </a:rPr>
              <a:t> </a:t>
            </a:r>
            <a:r>
              <a:rPr lang="en-US" sz="1050" dirty="0"/>
              <a:t>proposes developing a custom, controller-based robot simulation to replicate the physical behavior and control dynamics of the LMD platform. This system will deliver a focused, physics-driven training experience that builds foundational operator competency through guided instruction and measurable performance validation</a:t>
            </a:r>
            <a:r>
              <a:rPr lang="en-US" sz="105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t>
            </a:r>
            <a:endParaRPr lang="en-US" sz="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6" name="BodyText1">
            <a:extLst>
              <a:ext uri="{FF2B5EF4-FFF2-40B4-BE49-F238E27FC236}">
                <a16:creationId xmlns:a16="http://schemas.microsoft.com/office/drawing/2014/main" id="{C2580BB5-70AB-13BF-D57E-95B1FBE7DAF0}"/>
              </a:ext>
            </a:extLst>
          </p:cNvPr>
          <p:cNvSpPr/>
          <p:nvPr/>
        </p:nvSpPr>
        <p:spPr>
          <a:xfrm>
            <a:off x="457200" y="6923314"/>
            <a:ext cx="2800350" cy="1426288"/>
          </a:xfrm>
          <a:prstGeom prst="rect">
            <a:avLst/>
          </a:prstGeom>
        </p:spPr>
        <p:txBody>
          <a:bodyPr wrap="square" lIns="0" rIns="0" anchor="t">
            <a:spAutoFit/>
          </a:bodyPr>
          <a:lstStyle/>
          <a:p>
            <a:pPr lvl="0">
              <a:lnSpc>
                <a:spcPts val="1500"/>
              </a:lnSpc>
              <a:defRPr/>
            </a:pPr>
            <a:r>
              <a:rPr lang="en-US" sz="1400" b="1" dirty="0" err="1">
                <a:solidFill>
                  <a:schemeClr val="tx1">
                    <a:lumMod val="65000"/>
                    <a:lumOff val="35000"/>
                  </a:schemeClr>
                </a:solidFill>
                <a:latin typeface="Lato"/>
                <a:cs typeface="Calibri"/>
              </a:rPr>
              <a:t>TaskUs</a:t>
            </a:r>
            <a:r>
              <a:rPr lang="en-US" sz="1400" dirty="0"/>
              <a:t> </a:t>
            </a:r>
            <a:r>
              <a:rPr lang="en-US" sz="1050" dirty="0"/>
              <a:t>is seeking to establish a structured training approach for LMD robot teleoperation that addresses control precision, situational awareness, and operational consistency in real-world sidewalk environments. The goal is to create a controlled, risk-free system in which operators can develop and validate core driving skills before deployment</a:t>
            </a:r>
            <a:r>
              <a:rPr lang="en-US" sz="105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t>
            </a:r>
            <a:endParaRPr kumimoji="0" lang="en-US" sz="1200" b="0" i="0" u="none" kern="1200" cap="none" normalizeH="0" noProof="0" dirty="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11" name="Picture Placeholder 10">
            <a:extLst>
              <a:ext uri="{FF2B5EF4-FFF2-40B4-BE49-F238E27FC236}">
                <a16:creationId xmlns:a16="http://schemas.microsoft.com/office/drawing/2014/main" id="{8F838E3C-C4F6-A4FA-3144-D46F64150AB1}"/>
              </a:ext>
            </a:extLst>
          </p:cNvPr>
          <p:cNvSpPr>
            <a:spLocks noGrp="1"/>
          </p:cNvSpPr>
          <p:nvPr>
            <p:ph type="pic" sz="quarter" idx="11"/>
          </p:nvPr>
        </p:nvSpPr>
        <p:spPr/>
        <p:txBody>
          <a:bodyPr/>
          <a:lstStyle/>
          <a:p>
            <a:endParaRPr lang="en-US"/>
          </a:p>
        </p:txBody>
      </p:sp>
    </p:spTree>
    <p:extLst>
      <p:ext uri="{BB962C8B-B14F-4D97-AF65-F5344CB8AC3E}">
        <p14:creationId xmlns:p14="http://schemas.microsoft.com/office/powerpoint/2010/main" val="2226657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AB7645-9BFE-1423-B835-CA1F12525AAE}"/>
            </a:ext>
          </a:extLst>
        </p:cNvPr>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79E7E1FA-1BF2-BBAF-BC0F-196B6F74277C}"/>
              </a:ext>
            </a:extLst>
          </p:cNvPr>
          <p:cNvPicPr>
            <a:picLocks noGrp="1"/>
          </p:cNvPicPr>
          <p:nvPr>
            <p:ph type="pic" sz="quarter" idx="10"/>
          </p:nvPr>
        </p:nvPicPr>
        <p:blipFill>
          <a:blip r:embed="rId2"/>
          <a:srcRect t="34002" b="13206"/>
          <a:stretch>
            <a:fillRect/>
          </a:stretch>
        </p:blipFill>
        <p:spPr>
          <a:xfrm>
            <a:off x="0" y="0"/>
            <a:ext cx="6858000" cy="2011681"/>
          </a:xfrm>
        </p:spPr>
      </p:pic>
      <p:sp>
        <p:nvSpPr>
          <p:cNvPr id="12" name="Text Placeholder 11">
            <a:extLst>
              <a:ext uri="{FF2B5EF4-FFF2-40B4-BE49-F238E27FC236}">
                <a16:creationId xmlns:a16="http://schemas.microsoft.com/office/drawing/2014/main" id="{ACAB667D-E06A-5DF1-4EF9-32765217DB6A}"/>
              </a:ext>
            </a:extLst>
          </p:cNvPr>
          <p:cNvSpPr>
            <a:spLocks noGrp="1"/>
          </p:cNvSpPr>
          <p:nvPr>
            <p:ph type="body" sz="quarter" idx="16"/>
          </p:nvPr>
        </p:nvSpPr>
        <p:spPr>
          <a:solidFill>
            <a:schemeClr val="bg1"/>
          </a:solidFill>
        </p:spPr>
        <p:txBody>
          <a:bodyPr/>
          <a:lstStyle/>
          <a:p>
            <a:pPr>
              <a:lnSpc>
                <a:spcPct val="100000"/>
              </a:lnSpc>
              <a:spcBef>
                <a:spcPts val="400"/>
              </a:spcBef>
              <a:spcAft>
                <a:spcPts val="400"/>
              </a:spcAft>
            </a:pPr>
            <a:r>
              <a:rPr lang="en-US" sz="1150" dirty="0"/>
              <a:t>ForgeFX Simulations proposes the development of a Phase 1 of the LMD Robot Operator Training Simulator, designed to establish a strong foundation for operator training through a focused, controller-based experience. This initial phase prioritizes core control proficiency, system awareness, and repeatable skill development, creating a structured starting point that supports continued expansion into more advanced operational scenarios</a:t>
            </a:r>
            <a:r>
              <a:rPr lang="en-US" sz="1150" spc="-10" dirty="0"/>
              <a:t>.</a:t>
            </a:r>
          </a:p>
          <a:p>
            <a:pPr marL="0" marR="0" lvl="0" indent="0" algn="l" defTabSz="685800" rtl="0" eaLnBrk="1" fontAlgn="auto" latinLnBrk="0" hangingPunct="1">
              <a:lnSpc>
                <a:spcPct val="100000"/>
              </a:lnSpc>
              <a:spcBef>
                <a:spcPts val="600"/>
              </a:spcBef>
              <a:spcAft>
                <a:spcPts val="600"/>
              </a:spcAft>
              <a:buClrTx/>
              <a:buSzTx/>
              <a:buFont typeface="Arial" panose="020B0604020202020204" pitchFamily="34" charset="0"/>
              <a:buNone/>
              <a:tabLst/>
              <a:defRPr/>
            </a:pPr>
            <a:r>
              <a:rPr kumimoji="0" lang="en-US" sz="1150" b="1" i="0" u="none" strike="noStrike" kern="1200" cap="none" spc="-10" normalizeH="0" baseline="0" noProof="0" dirty="0">
                <a:ln>
                  <a:noFill/>
                </a:ln>
                <a:solidFill>
                  <a:prstClr val="black">
                    <a:lumMod val="65000"/>
                    <a:lumOff val="35000"/>
                  </a:prstClr>
                </a:solidFill>
                <a:effectLst/>
                <a:uLnTx/>
                <a:uFillTx/>
                <a:latin typeface="Calibri"/>
                <a:ea typeface="Calibri" panose="020F0502020204030204" pitchFamily="34" charset="0"/>
                <a:cs typeface="Calibri"/>
              </a:rPr>
              <a:t>Application Feature Highlights</a:t>
            </a:r>
            <a:endParaRPr kumimoji="0" lang="en-US" sz="1150" b="0" i="0" u="none" strike="noStrike" kern="1200" cap="none" spc="-10" normalizeH="0" baseline="0" noProof="0" dirty="0">
              <a:ln>
                <a:noFill/>
              </a:ln>
              <a:solidFill>
                <a:prstClr val="black">
                  <a:lumMod val="65000"/>
                  <a:lumOff val="35000"/>
                </a:prstClr>
              </a:solidFill>
              <a:effectLst/>
              <a:uLnTx/>
              <a:uFillTx/>
              <a:latin typeface="Calibri"/>
              <a:ea typeface="Calibri" panose="020F0502020204030204" pitchFamily="34" charset="0"/>
              <a:cs typeface="Calibri"/>
            </a:endParaRPr>
          </a:p>
          <a:p>
            <a:pPr marL="171450" indent="-171450">
              <a:lnSpc>
                <a:spcPct val="100000"/>
              </a:lnSpc>
              <a:spcBef>
                <a:spcPts val="0"/>
              </a:spcBef>
              <a:spcAft>
                <a:spcPts val="400"/>
              </a:spcAft>
              <a:buClr>
                <a:srgbClr val="F6B104"/>
              </a:buClr>
              <a:buSzPct val="96000"/>
              <a:buFont typeface="Wingdings" panose="05000000000000000000" pitchFamily="2" charset="2"/>
              <a:buChar char="§"/>
              <a:defRPr/>
            </a:pPr>
            <a:r>
              <a:rPr lang="en-US" sz="1150" dirty="0"/>
              <a:t>Physics-based response system reflecting real-world steering behavior, inertia, and surface interaction under operator control</a:t>
            </a:r>
            <a:r>
              <a:rPr kumimoji="0" lang="en-US" sz="1150" b="0" i="0" u="none" strike="noStrike" kern="1200" cap="none" spc="-10" normalizeH="0" baseline="0" noProof="0" dirty="0">
                <a:ln>
                  <a:noFill/>
                </a:ln>
                <a:solidFill>
                  <a:prstClr val="black">
                    <a:lumMod val="65000"/>
                    <a:lumOff val="35000"/>
                  </a:prstClr>
                </a:solidFill>
                <a:effectLst/>
                <a:uLnTx/>
                <a:uFillTx/>
                <a:latin typeface="Calibri"/>
                <a:ea typeface="Calibri" panose="020F0502020204030204" pitchFamily="34" charset="0"/>
                <a:cs typeface="Calibri"/>
              </a:rPr>
              <a:t>.</a:t>
            </a:r>
          </a:p>
          <a:p>
            <a:pPr marL="171450" lvl="0" indent="-171450">
              <a:lnSpc>
                <a:spcPct val="100000"/>
              </a:lnSpc>
              <a:spcBef>
                <a:spcPts val="0"/>
              </a:spcBef>
              <a:spcAft>
                <a:spcPts val="400"/>
              </a:spcAft>
              <a:buClr>
                <a:srgbClr val="F6B104"/>
              </a:buClr>
              <a:buSzPct val="96000"/>
              <a:buFont typeface="Wingdings" panose="05000000000000000000" pitchFamily="2" charset="2"/>
              <a:buChar char="§"/>
              <a:defRPr/>
            </a:pPr>
            <a:r>
              <a:rPr lang="en-US" sz="1150" dirty="0"/>
              <a:t>Full Xbox controller integration with proportional steering, independent camera control, and graduated acceleration and braking inputs</a:t>
            </a:r>
            <a:r>
              <a:rPr kumimoji="0" lang="en-US" sz="1150" b="0" i="0" u="none" strike="noStrike" kern="1200" cap="none" spc="-10" normalizeH="0" baseline="0" noProof="0" dirty="0">
                <a:ln>
                  <a:noFill/>
                </a:ln>
                <a:solidFill>
                  <a:prstClr val="black">
                    <a:lumMod val="65000"/>
                    <a:lumOff val="35000"/>
                  </a:prstClr>
                </a:solidFill>
                <a:effectLst/>
                <a:uLnTx/>
                <a:uFillTx/>
                <a:latin typeface="Calibri"/>
                <a:ea typeface="Calibri" panose="020F0502020204030204" pitchFamily="34" charset="0"/>
                <a:cs typeface="Calibri"/>
              </a:rPr>
              <a:t>.</a:t>
            </a:r>
          </a:p>
          <a:p>
            <a:pPr marL="171450" indent="-171450">
              <a:lnSpc>
                <a:spcPct val="100000"/>
              </a:lnSpc>
              <a:spcBef>
                <a:spcPts val="0"/>
              </a:spcBef>
              <a:spcAft>
                <a:spcPts val="400"/>
              </a:spcAft>
              <a:buClr>
                <a:srgbClr val="F6B104"/>
              </a:buClr>
              <a:buSzPct val="96000"/>
              <a:buFont typeface="Wingdings" panose="05000000000000000000" pitchFamily="2" charset="2"/>
              <a:buChar char="§"/>
              <a:defRPr/>
            </a:pPr>
            <a:r>
              <a:rPr lang="en-US" sz="1150" dirty="0"/>
              <a:t>Structured, lesson-based training flow focused on building core teleoperation skills through guided progression.</a:t>
            </a:r>
          </a:p>
          <a:p>
            <a:pPr marL="171450" lvl="0" indent="-171450">
              <a:lnSpc>
                <a:spcPct val="100000"/>
              </a:lnSpc>
              <a:spcBef>
                <a:spcPts val="0"/>
              </a:spcBef>
              <a:spcAft>
                <a:spcPts val="400"/>
              </a:spcAft>
              <a:buClr>
                <a:srgbClr val="F6B104"/>
              </a:buClr>
              <a:buSzPct val="96000"/>
              <a:buFont typeface="Wingdings" panose="05000000000000000000" pitchFamily="2" charset="2"/>
              <a:buChar char="§"/>
              <a:defRPr/>
            </a:pPr>
            <a:r>
              <a:rPr lang="en-US" sz="1150" dirty="0"/>
              <a:t>Integrated HUD delivering real-time feedback on speed, system status, spatial awareness, and signal condition</a:t>
            </a:r>
            <a:r>
              <a:rPr kumimoji="0" lang="en-US" sz="1150" b="0" i="0" u="none" strike="noStrike" kern="1200" cap="none" spc="-10" normalizeH="0" baseline="0" noProof="0" dirty="0">
                <a:ln>
                  <a:noFill/>
                </a:ln>
                <a:solidFill>
                  <a:prstClr val="black">
                    <a:lumMod val="65000"/>
                    <a:lumOff val="35000"/>
                  </a:prstClr>
                </a:solidFill>
                <a:effectLst/>
                <a:uLnTx/>
                <a:uFillTx/>
                <a:latin typeface="Calibri"/>
                <a:ea typeface="Calibri" panose="020F0502020204030204" pitchFamily="34" charset="0"/>
                <a:cs typeface="Calibri"/>
              </a:rPr>
              <a:t>.</a:t>
            </a:r>
          </a:p>
          <a:p>
            <a:pPr marL="171450" lvl="0" indent="-171450">
              <a:lnSpc>
                <a:spcPct val="100000"/>
              </a:lnSpc>
              <a:spcBef>
                <a:spcPts val="0"/>
              </a:spcBef>
              <a:spcAft>
                <a:spcPts val="400"/>
              </a:spcAft>
              <a:buClr>
                <a:srgbClr val="F6B104"/>
              </a:buClr>
              <a:buSzPct val="96000"/>
              <a:buFont typeface="Wingdings" panose="05000000000000000000" pitchFamily="2" charset="2"/>
              <a:buChar char="§"/>
              <a:defRPr/>
            </a:pPr>
            <a:r>
              <a:rPr lang="en-US" sz="1150" dirty="0"/>
              <a:t>Controlled tutorial environment designed for consistent, repeatable skill development without external variables</a:t>
            </a:r>
            <a:endParaRPr kumimoji="0" lang="en-US" sz="1150" b="0" i="0" u="none" strike="noStrike" kern="1200" cap="none" spc="-10" normalizeH="0" baseline="0" noProof="0" dirty="0">
              <a:ln>
                <a:noFill/>
              </a:ln>
              <a:solidFill>
                <a:prstClr val="black">
                  <a:lumMod val="65000"/>
                  <a:lumOff val="35000"/>
                </a:prstClr>
              </a:solidFill>
              <a:effectLst/>
              <a:uLnTx/>
              <a:uFillTx/>
              <a:latin typeface="Calibri"/>
              <a:ea typeface="Calibri" panose="020F0502020204030204" pitchFamily="34" charset="0"/>
              <a:cs typeface="Calibri"/>
            </a:endParaRPr>
          </a:p>
          <a:p>
            <a:pPr marL="0" marR="0" lvl="0" indent="0" algn="l" defTabSz="685800" rtl="0" eaLnBrk="1" fontAlgn="auto" latinLnBrk="0" hangingPunct="1">
              <a:lnSpc>
                <a:spcPct val="100000"/>
              </a:lnSpc>
              <a:spcBef>
                <a:spcPts val="300"/>
              </a:spcBef>
              <a:spcAft>
                <a:spcPts val="300"/>
              </a:spcAft>
              <a:buClrTx/>
              <a:buSzTx/>
              <a:buFont typeface="Arial" panose="020B0604020202020204" pitchFamily="34" charset="0"/>
              <a:buNone/>
              <a:tabLst/>
              <a:defRPr/>
            </a:pPr>
            <a:r>
              <a:rPr kumimoji="0" lang="en-US" sz="1150" b="1" i="0" u="none" strike="noStrike" kern="1200" cap="none" spc="-10" normalizeH="0" baseline="0" noProof="0" dirty="0">
                <a:ln>
                  <a:noFill/>
                </a:ln>
                <a:solidFill>
                  <a:prstClr val="black">
                    <a:lumMod val="65000"/>
                    <a:lumOff val="35000"/>
                  </a:prstClr>
                </a:solidFill>
                <a:effectLst/>
                <a:uLnTx/>
                <a:uFillTx/>
                <a:latin typeface="Calibri"/>
                <a:ea typeface="Calibri" panose="020F0502020204030204" pitchFamily="34" charset="0"/>
                <a:cs typeface="Calibri"/>
              </a:rPr>
              <a:t>Implementation and Results</a:t>
            </a:r>
          </a:p>
          <a:p>
            <a:pPr>
              <a:lnSpc>
                <a:spcPct val="100000"/>
              </a:lnSpc>
            </a:pPr>
            <a:r>
              <a:rPr lang="en-US" sz="1150" dirty="0"/>
              <a:t>ForgeFX will work closely with </a:t>
            </a:r>
            <a:r>
              <a:rPr lang="en-US" sz="1150" dirty="0" err="1"/>
              <a:t>TaskUs</a:t>
            </a:r>
            <a:r>
              <a:rPr lang="en-US" sz="1150" dirty="0"/>
              <a:t> to define training priorities and align simulator behavior with real-world operational expectations. The Phase 1 system will focus on delivering a foundational training experience centered on controller mastery, system awareness, and controlled movement exercises.</a:t>
            </a:r>
          </a:p>
          <a:p>
            <a:pPr>
              <a:lnSpc>
                <a:spcPct val="100000"/>
              </a:lnSpc>
            </a:pPr>
            <a:r>
              <a:rPr lang="en-US" sz="1150" dirty="0"/>
              <a:t>The result will be a targeted, scalable simulator framework that establishes a strong baseline for operator training while supporting future expansion </a:t>
            </a:r>
            <a:r>
              <a:rPr lang="en-US" sz="1100" dirty="0"/>
              <a:t>into more advanced scenarios and environmental complexity</a:t>
            </a:r>
            <a:r>
              <a:rPr kumimoji="0" lang="en-US" sz="1100" b="0" i="0" u="none" strike="noStrike" kern="1200" cap="none" spc="-10" normalizeH="0" baseline="0" noProof="0" dirty="0">
                <a:ln>
                  <a:noFill/>
                </a:ln>
                <a:solidFill>
                  <a:prstClr val="black">
                    <a:lumMod val="65000"/>
                    <a:lumOff val="35000"/>
                  </a:prstClr>
                </a:solidFill>
                <a:effectLst/>
                <a:uLnTx/>
                <a:uFillTx/>
                <a:latin typeface="Calibri"/>
                <a:ea typeface="Calibri" panose="020F0502020204030204" pitchFamily="34" charset="0"/>
                <a:cs typeface="Calibri"/>
              </a:rPr>
              <a:t>.</a:t>
            </a:r>
            <a:endParaRPr kumimoji="0" lang="en-US" sz="1100" b="0" i="0" u="none" strike="noStrike" kern="1200" cap="none" spc="0" normalizeH="0" baseline="0" noProof="0" dirty="0">
              <a:ln>
                <a:noFill/>
              </a:ln>
              <a:solidFill>
                <a:prstClr val="black">
                  <a:lumMod val="65000"/>
                  <a:lumOff val="35000"/>
                </a:prstClr>
              </a:solidFill>
              <a:effectLst/>
              <a:uLnTx/>
              <a:uFillTx/>
              <a:latin typeface="Calibri"/>
              <a:ea typeface="Calibri"/>
              <a:cs typeface="Calibri"/>
            </a:endParaRPr>
          </a:p>
        </p:txBody>
      </p:sp>
      <p:sp>
        <p:nvSpPr>
          <p:cNvPr id="15" name="HeaderGradient" hidden="1">
            <a:extLst>
              <a:ext uri="{FF2B5EF4-FFF2-40B4-BE49-F238E27FC236}">
                <a16:creationId xmlns:a16="http://schemas.microsoft.com/office/drawing/2014/main" id="{51073829-15C8-C25A-3B99-3038C1152A70}"/>
              </a:ext>
            </a:extLst>
          </p:cNvPr>
          <p:cNvSpPr/>
          <p:nvPr/>
        </p:nvSpPr>
        <p:spPr>
          <a:xfrm>
            <a:off x="-2" y="0"/>
            <a:ext cx="6857999" cy="2011680"/>
          </a:xfrm>
          <a:prstGeom prst="rect">
            <a:avLst/>
          </a:prstGeom>
          <a:gradFill flip="none" rotWithShape="1">
            <a:gsLst>
              <a:gs pos="0">
                <a:srgbClr val="002060">
                  <a:alpha val="58000"/>
                </a:srgbClr>
              </a:gs>
              <a:gs pos="41000">
                <a:srgbClr val="002060">
                  <a:alpha val="0"/>
                </a:srgbClr>
              </a:gs>
            </a:gsLst>
            <a:lin ang="1638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HeaderGradient">
            <a:extLst>
              <a:ext uri="{FF2B5EF4-FFF2-40B4-BE49-F238E27FC236}">
                <a16:creationId xmlns:a16="http://schemas.microsoft.com/office/drawing/2014/main" id="{B86E315C-2149-0167-CD1E-EA83D7B26210}"/>
              </a:ext>
            </a:extLst>
          </p:cNvPr>
          <p:cNvSpPr/>
          <p:nvPr/>
        </p:nvSpPr>
        <p:spPr>
          <a:xfrm>
            <a:off x="1" y="1036320"/>
            <a:ext cx="6857999" cy="986375"/>
          </a:xfrm>
          <a:prstGeom prst="rect">
            <a:avLst/>
          </a:prstGeom>
          <a:gradFill flip="none" rotWithShape="1">
            <a:gsLst>
              <a:gs pos="0">
                <a:schemeClr val="tx1">
                  <a:lumMod val="95000"/>
                  <a:lumOff val="5000"/>
                  <a:alpha val="62000"/>
                </a:schemeClr>
              </a:gs>
              <a:gs pos="68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0629CBFD-3B95-CF41-4B21-A2FA0354303D}"/>
              </a:ext>
            </a:extLst>
          </p:cNvPr>
          <p:cNvSpPr>
            <a:spLocks noGrp="1"/>
          </p:cNvSpPr>
          <p:nvPr>
            <p:ph type="title"/>
          </p:nvPr>
        </p:nvSpPr>
        <p:spPr/>
        <p:txBody>
          <a:bodyPr/>
          <a:lstStyle/>
          <a:p>
            <a:r>
              <a:rPr lang="en-US">
                <a:solidFill>
                  <a:schemeClr val="bg1"/>
                </a:solidFill>
              </a:rPr>
              <a:t>Project</a:t>
            </a:r>
            <a:r>
              <a:rPr lang="en-US"/>
              <a:t> Overview</a:t>
            </a:r>
          </a:p>
        </p:txBody>
      </p:sp>
      <p:sp>
        <p:nvSpPr>
          <p:cNvPr id="3" name="Text Placeholder 11">
            <a:extLst>
              <a:ext uri="{FF2B5EF4-FFF2-40B4-BE49-F238E27FC236}">
                <a16:creationId xmlns:a16="http://schemas.microsoft.com/office/drawing/2014/main" id="{DE2BC74B-6334-2730-AC4A-D3C2BA9AC5CF}"/>
              </a:ext>
            </a:extLst>
          </p:cNvPr>
          <p:cNvSpPr txBox="1">
            <a:spLocks/>
          </p:cNvSpPr>
          <p:nvPr/>
        </p:nvSpPr>
        <p:spPr>
          <a:xfrm>
            <a:off x="0" y="2220594"/>
            <a:ext cx="2286000" cy="6313806"/>
          </a:xfrm>
          <a:prstGeom prst="rect">
            <a:avLst/>
          </a:prstGeom>
          <a:no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lIns="0" tIns="182880" rIns="182880" rtlCol="0" anchor="t"/>
          <a:lstStyle>
            <a:lvl1pPr marL="0" indent="0" algn="l" defTabSz="685800" rtl="0" eaLnBrk="1" latinLnBrk="0" hangingPunct="1">
              <a:lnSpc>
                <a:spcPct val="100000"/>
              </a:lnSpc>
              <a:spcBef>
                <a:spcPts val="0"/>
              </a:spcBef>
              <a:buFont typeface="Arial" panose="020B0604020202020204" pitchFamily="34" charset="0"/>
              <a:buNone/>
              <a:defRPr sz="1400" kern="1200">
                <a:solidFill>
                  <a:schemeClr val="tx1">
                    <a:lumMod val="65000"/>
                    <a:lumOff val="35000"/>
                  </a:schemeClr>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9pPr>
          </a:lstStyle>
          <a:p>
            <a:pPr algn="r" defTabSz="457200"/>
            <a:r>
              <a:rPr lang="en-US" sz="1800" cap="all">
                <a:latin typeface="Roboto Condensed" panose="02000000000000000000" pitchFamily="2" charset="0"/>
                <a:ea typeface="Roboto Condensed" panose="02000000000000000000" pitchFamily="2" charset="0"/>
              </a:rPr>
              <a:t>Expertise and attention </a:t>
            </a:r>
          </a:p>
          <a:p>
            <a:pPr algn="r" defTabSz="457200"/>
            <a:r>
              <a:rPr lang="en-US" sz="1800" cap="all">
                <a:latin typeface="Roboto Condensed" panose="02000000000000000000" pitchFamily="2" charset="0"/>
                <a:ea typeface="Roboto Condensed" panose="02000000000000000000" pitchFamily="2" charset="0"/>
              </a:rPr>
              <a:t>to detail</a:t>
            </a:r>
          </a:p>
        </p:txBody>
      </p:sp>
    </p:spTree>
    <p:extLst>
      <p:ext uri="{BB962C8B-B14F-4D97-AF65-F5344CB8AC3E}">
        <p14:creationId xmlns:p14="http://schemas.microsoft.com/office/powerpoint/2010/main" val="16406773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rotWithShape="1">
          <a:blip r:embed="rId2"/>
          <a:srcRect l="7649" t="9760" r="10572" b="1317"/>
          <a:stretch/>
        </p:blipFill>
        <p:spPr>
          <a:xfrm>
            <a:off x="0" y="1"/>
            <a:ext cx="6858000" cy="6722076"/>
          </a:xfrm>
        </p:spPr>
      </p:pic>
      <p:sp>
        <p:nvSpPr>
          <p:cNvPr id="4" name="HeaderGradient">
            <a:extLst>
              <a:ext uri="{FF2B5EF4-FFF2-40B4-BE49-F238E27FC236}">
                <a16:creationId xmlns:a16="http://schemas.microsoft.com/office/drawing/2014/main" id="{64CF371D-9F90-B909-3463-B8AD71BDF268}"/>
              </a:ext>
            </a:extLst>
          </p:cNvPr>
          <p:cNvSpPr>
            <a:spLocks/>
          </p:cNvSpPr>
          <p:nvPr/>
        </p:nvSpPr>
        <p:spPr>
          <a:xfrm>
            <a:off x="0" y="4500438"/>
            <a:ext cx="6857999" cy="2221639"/>
          </a:xfrm>
          <a:prstGeom prst="rect">
            <a:avLst/>
          </a:prstGeom>
          <a:gradFill flip="none" rotWithShape="1">
            <a:gsLst>
              <a:gs pos="0">
                <a:schemeClr val="tx2">
                  <a:lumMod val="10000"/>
                </a:schemeClr>
              </a:gs>
              <a:gs pos="75000">
                <a:schemeClr val="tx2">
                  <a:lumMod val="10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5303521"/>
            <a:ext cx="5915025" cy="1267042"/>
          </a:xfrm>
        </p:spPr>
        <p:txBody>
          <a:bodyPr/>
          <a:lstStyle/>
          <a:p>
            <a:r>
              <a:rPr lang="en-US">
                <a:solidFill>
                  <a:schemeClr val="tx1"/>
                </a:solidFill>
              </a:rPr>
              <a:t>Why</a:t>
            </a:r>
            <a:br>
              <a:rPr lang="en-US">
                <a:solidFill>
                  <a:schemeClr val="tx1"/>
                </a:solidFill>
              </a:rPr>
            </a:br>
            <a:r>
              <a:rPr lang="en-US"/>
              <a:t>ForgeFX</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pic>
        <p:nvPicPr>
          <p:cNvPr id="6" name="Graphic 1" descr="Diploma outline">
            <a:extLst>
              <a:ext uri="{FF2B5EF4-FFF2-40B4-BE49-F238E27FC236}">
                <a16:creationId xmlns:a16="http://schemas.microsoft.com/office/drawing/2014/main" id="{FC7D6B11-C7FF-0134-00B5-4FB100AC6E58}"/>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3031874" y="7573662"/>
            <a:ext cx="794250" cy="794250"/>
          </a:xfrm>
          <a:prstGeom prst="rect">
            <a:avLst/>
          </a:prstGeom>
        </p:spPr>
      </p:pic>
      <p:sp>
        <p:nvSpPr>
          <p:cNvPr id="10" name="TextBox 3">
            <a:extLst>
              <a:ext uri="{FF2B5EF4-FFF2-40B4-BE49-F238E27FC236}">
                <a16:creationId xmlns:a16="http://schemas.microsoft.com/office/drawing/2014/main" id="{F685A2A1-0D53-7461-BD60-D79BF68978C2}"/>
              </a:ext>
            </a:extLst>
          </p:cNvPr>
          <p:cNvSpPr txBox="1"/>
          <p:nvPr/>
        </p:nvSpPr>
        <p:spPr>
          <a:xfrm>
            <a:off x="4529433" y="6904896"/>
            <a:ext cx="1871366" cy="36579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spc="20">
                <a:solidFill>
                  <a:schemeClr val="tx1"/>
                </a:solidFill>
                <a:latin typeface="+mj-lt"/>
              </a:rPr>
              <a:t>Industry Reputation</a:t>
            </a:r>
            <a:endParaRPr lang="en-US" strike="sngStrike" spc="20">
              <a:solidFill>
                <a:schemeClr val="tx1"/>
              </a:solidFill>
              <a:latin typeface="+mj-lt"/>
            </a:endParaRPr>
          </a:p>
        </p:txBody>
      </p:sp>
      <p:sp>
        <p:nvSpPr>
          <p:cNvPr id="11" name="TextBox 2">
            <a:extLst>
              <a:ext uri="{FF2B5EF4-FFF2-40B4-BE49-F238E27FC236}">
                <a16:creationId xmlns:a16="http://schemas.microsoft.com/office/drawing/2014/main" id="{FBBAA69C-D4D0-0239-DB72-10D147A6686E}"/>
              </a:ext>
            </a:extLst>
          </p:cNvPr>
          <p:cNvSpPr txBox="1"/>
          <p:nvPr/>
        </p:nvSpPr>
        <p:spPr>
          <a:xfrm>
            <a:off x="2493317" y="6904896"/>
            <a:ext cx="1871368" cy="6687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Extensive Experience</a:t>
            </a:r>
            <a:endParaRPr lang="en-US" strike="sngStrike">
              <a:solidFill>
                <a:schemeClr val="tx1"/>
              </a:solidFill>
              <a:latin typeface="+mj-lt"/>
            </a:endParaRPr>
          </a:p>
        </p:txBody>
      </p:sp>
      <p:sp>
        <p:nvSpPr>
          <p:cNvPr id="9" name="TextBox 1">
            <a:extLst>
              <a:ext uri="{FF2B5EF4-FFF2-40B4-BE49-F238E27FC236}">
                <a16:creationId xmlns:a16="http://schemas.microsoft.com/office/drawing/2014/main" id="{B3E35F60-3032-1005-EE35-C828BF90E630}"/>
              </a:ext>
            </a:extLst>
          </p:cNvPr>
          <p:cNvSpPr txBox="1"/>
          <p:nvPr/>
        </p:nvSpPr>
        <p:spPr>
          <a:xfrm>
            <a:off x="457200" y="6904896"/>
            <a:ext cx="1871368" cy="7315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ForgeSIM™ Framework</a:t>
            </a:r>
          </a:p>
        </p:txBody>
      </p:sp>
      <p:pic>
        <p:nvPicPr>
          <p:cNvPr id="19" name="Graphic 18" descr="Shooting star outline">
            <a:extLst>
              <a:ext uri="{FF2B5EF4-FFF2-40B4-BE49-F238E27FC236}">
                <a16:creationId xmlns:a16="http://schemas.microsoft.com/office/drawing/2014/main" id="{6C6C594D-DB4D-F67C-66B4-52A26170EB43}"/>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5099356" y="7605027"/>
            <a:ext cx="731520" cy="731520"/>
          </a:xfrm>
          <a:prstGeom prst="rect">
            <a:avLst/>
          </a:prstGeom>
        </p:spPr>
      </p:pic>
      <p:pic>
        <p:nvPicPr>
          <p:cNvPr id="7" name="Graphic 1" descr="Network outline">
            <a:extLst>
              <a:ext uri="{FF2B5EF4-FFF2-40B4-BE49-F238E27FC236}">
                <a16:creationId xmlns:a16="http://schemas.microsoft.com/office/drawing/2014/main" id="{2BDF2686-11E6-9DA6-B529-2E3580D94ECB}"/>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995759" y="7525159"/>
            <a:ext cx="794250" cy="794250"/>
          </a:xfrm>
          <a:prstGeom prst="rect">
            <a:avLst/>
          </a:prstGeom>
        </p:spPr>
      </p:pic>
    </p:spTree>
    <p:extLst>
      <p:ext uri="{BB962C8B-B14F-4D97-AF65-F5344CB8AC3E}">
        <p14:creationId xmlns:p14="http://schemas.microsoft.com/office/powerpoint/2010/main" val="11494888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67FF50-BF0D-FAE4-FB9E-9DCDC35F916E}"/>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85100275-FE53-839A-E575-3A56EA7E8323}"/>
              </a:ext>
            </a:extLst>
          </p:cNvPr>
          <p:cNvPicPr>
            <a:picLocks noGrp="1" noChangeAspect="1"/>
          </p:cNvPicPr>
          <p:nvPr>
            <p:ph type="pic" sz="quarter" idx="10"/>
          </p:nvPr>
        </p:nvPicPr>
        <p:blipFill>
          <a:blip r:embed="rId2"/>
          <a:srcRect l="6" r="6"/>
          <a:stretch/>
        </p:blipFill>
        <p:spPr/>
      </p:pic>
      <p:sp>
        <p:nvSpPr>
          <p:cNvPr id="7" name="Text Placeholder 6">
            <a:extLst>
              <a:ext uri="{FF2B5EF4-FFF2-40B4-BE49-F238E27FC236}">
                <a16:creationId xmlns:a16="http://schemas.microsoft.com/office/drawing/2014/main" id="{1110279D-C346-3F68-4A31-6682ECB206D5}"/>
              </a:ext>
            </a:extLst>
          </p:cNvPr>
          <p:cNvSpPr>
            <a:spLocks noGrp="1"/>
          </p:cNvSpPr>
          <p:nvPr>
            <p:ph type="body" sz="quarter" idx="15"/>
          </p:nvPr>
        </p:nvSpPr>
        <p:spPr/>
        <p:txBody>
          <a:bodyPr/>
          <a:lstStyle/>
          <a:p>
            <a:r>
              <a:rPr lang="en-US"/>
              <a:t>A Legacy of Excellence</a:t>
            </a:r>
          </a:p>
        </p:txBody>
      </p:sp>
      <p:sp>
        <p:nvSpPr>
          <p:cNvPr id="9" name="Text Placeholder 8">
            <a:extLst>
              <a:ext uri="{FF2B5EF4-FFF2-40B4-BE49-F238E27FC236}">
                <a16:creationId xmlns:a16="http://schemas.microsoft.com/office/drawing/2014/main" id="{C4A30333-3CB3-E59C-14AF-AF30B168EC78}"/>
              </a:ext>
            </a:extLst>
          </p:cNvPr>
          <p:cNvSpPr>
            <a:spLocks noGrp="1"/>
          </p:cNvSpPr>
          <p:nvPr>
            <p:ph type="body" sz="quarter" idx="16"/>
          </p:nvPr>
        </p:nvSpPr>
        <p:spPr>
          <a:xfrm>
            <a:off x="2430780" y="2194560"/>
            <a:ext cx="3970020" cy="1332865"/>
          </a:xfrm>
        </p:spPr>
        <p:txBody>
          <a:bodyPr/>
          <a:lstStyle/>
          <a:p>
            <a:pPr>
              <a:lnSpc>
                <a:spcPct val="100000"/>
              </a:lnSpc>
            </a:pPr>
            <a:r>
              <a:rPr lang="en-US" sz="1100" dirty="0"/>
              <a:t>ForgeFX Simulations brings over 20 years of experience developing simulation-based training systems across defense, industrial, and commercial sectors. Our work spans VR, AR, and desktop platforms, with a consistent focus on building training environments that improve operator performance, reinforce real-world procedures, and scale across users. This foundation allows us to deliver solutions that are instructionally sound, technically robust, and aligned with real-world operational workflows.</a:t>
            </a:r>
            <a:endParaRPr lang="en-US" sz="1100"/>
          </a:p>
          <a:p>
            <a:pPr>
              <a:spcBef>
                <a:spcPts val="0"/>
              </a:spcBef>
              <a:spcAft>
                <a:spcPts val="1200"/>
              </a:spcAft>
              <a:defRPr/>
            </a:pPr>
            <a:r>
              <a:rPr lang="en-US" dirty="0"/>
              <a:t>.</a:t>
            </a:r>
          </a:p>
        </p:txBody>
      </p:sp>
      <p:sp>
        <p:nvSpPr>
          <p:cNvPr id="11" name="HeaderGradient">
            <a:extLst>
              <a:ext uri="{FF2B5EF4-FFF2-40B4-BE49-F238E27FC236}">
                <a16:creationId xmlns:a16="http://schemas.microsoft.com/office/drawing/2014/main" id="{3473290D-C0F1-B469-39DA-AB0312509DF3}"/>
              </a:ext>
            </a:extLst>
          </p:cNvPr>
          <p:cNvSpPr/>
          <p:nvPr/>
        </p:nvSpPr>
        <p:spPr>
          <a:xfrm>
            <a:off x="0" y="1065704"/>
            <a:ext cx="6857999" cy="945976"/>
          </a:xfrm>
          <a:prstGeom prst="rect">
            <a:avLst/>
          </a:prstGeom>
          <a:gradFill flip="none" rotWithShape="1">
            <a:gsLst>
              <a:gs pos="0">
                <a:schemeClr val="tx1">
                  <a:lumMod val="95000"/>
                  <a:lumOff val="5000"/>
                  <a:alpha val="64000"/>
                </a:schemeClr>
              </a:gs>
              <a:gs pos="48000">
                <a:schemeClr val="tx1">
                  <a:lumMod val="95000"/>
                  <a:lumOff val="5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48871BF2-0E3B-5108-D97C-EDCFD565147C}"/>
              </a:ext>
            </a:extLst>
          </p:cNvPr>
          <p:cNvSpPr>
            <a:spLocks noGrp="1"/>
          </p:cNvSpPr>
          <p:nvPr>
            <p:ph type="title"/>
          </p:nvPr>
        </p:nvSpPr>
        <p:spPr/>
        <p:txBody>
          <a:bodyPr/>
          <a:lstStyle/>
          <a:p>
            <a:r>
              <a:rPr lang="en-US">
                <a:solidFill>
                  <a:schemeClr val="bg1"/>
                </a:solidFill>
              </a:rPr>
              <a:t>Why</a:t>
            </a:r>
            <a:r>
              <a:rPr lang="en-US"/>
              <a:t> ForgeFX</a:t>
            </a:r>
          </a:p>
        </p:txBody>
      </p:sp>
      <p:pic>
        <p:nvPicPr>
          <p:cNvPr id="13" name="Picture 12" hidden="1">
            <a:extLst>
              <a:ext uri="{FF2B5EF4-FFF2-40B4-BE49-F238E27FC236}">
                <a16:creationId xmlns:a16="http://schemas.microsoft.com/office/drawing/2014/main" id="{1A370554-1654-C075-4589-7C5A7719F9E2}"/>
              </a:ext>
            </a:extLst>
          </p:cNvPr>
          <p:cNvPicPr>
            <a:picLocks noGrp="1" noRot="1" noChangeAspect="1" noMove="1" noResize="1" noEditPoints="1" noAdjustHandles="1" noChangeArrowheads="1" noChangeShapeType="1" noCrop="1"/>
          </p:cNvPicPr>
          <p:nvPr/>
        </p:nvPicPr>
        <p:blipFill>
          <a:blip r:embed="rId3"/>
          <a:stretch>
            <a:fillRect/>
          </a:stretch>
        </p:blipFill>
        <p:spPr>
          <a:xfrm>
            <a:off x="457200" y="1179202"/>
            <a:ext cx="6858000" cy="7707086"/>
          </a:xfrm>
          <a:prstGeom prst="rect">
            <a:avLst/>
          </a:prstGeom>
        </p:spPr>
      </p:pic>
      <p:sp>
        <p:nvSpPr>
          <p:cNvPr id="42" name="TextBox 41" hidden="1">
            <a:extLst>
              <a:ext uri="{FF2B5EF4-FFF2-40B4-BE49-F238E27FC236}">
                <a16:creationId xmlns:a16="http://schemas.microsoft.com/office/drawing/2014/main" id="{EFC1AD77-CD55-33BD-19C8-B70A333AC0D4}"/>
              </a:ext>
            </a:extLst>
          </p:cNvPr>
          <p:cNvSpPr txBox="1"/>
          <p:nvPr/>
        </p:nvSpPr>
        <p:spPr>
          <a:xfrm>
            <a:off x="326070" y="8452400"/>
            <a:ext cx="6117261" cy="691600"/>
          </a:xfrm>
          <a:prstGeom prst="rect">
            <a:avLst/>
          </a:prstGeom>
          <a:noFill/>
        </p:spPr>
        <p:txBody>
          <a:bodyPr wrap="square">
            <a:spAutoFit/>
          </a:bodyPr>
          <a:lstStyle/>
          <a:p>
            <a:pPr marL="0" lvl="1">
              <a:lnSpc>
                <a:spcPct val="110000"/>
              </a:lnSpc>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is well-equipped to develop the </a:t>
            </a:r>
            <a:r>
              <a:rPr lang="en-US" sz="1200">
                <a:solidFill>
                  <a:schemeClr val="tx1">
                    <a:lumMod val="65000"/>
                    <a:lumOff val="35000"/>
                  </a:schemeClr>
                </a:solidFill>
                <a:highlight>
                  <a:srgbClr val="FFFF00"/>
                </a:highlight>
                <a:latin typeface="Calibri" panose="020F0502020204030204" pitchFamily="34" charset="0"/>
                <a:ea typeface="Calibri" panose="020F0502020204030204" pitchFamily="34" charset="0"/>
                <a:cs typeface="Calibri" panose="020F0502020204030204" pitchFamily="34" charset="0"/>
              </a:rPr>
              <a:t>[PROJECT]</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Our experience, methodology, framework, and commitment to client success make us the ideal partner for this project. We look forward to the opportunity of partnering with </a:t>
            </a:r>
            <a:r>
              <a:rPr lang="en-US" sz="1200">
                <a:solidFill>
                  <a:schemeClr val="tx1">
                    <a:lumMod val="65000"/>
                    <a:lumOff val="35000"/>
                  </a:schemeClr>
                </a:solidFill>
                <a:highlight>
                  <a:srgbClr val="FFFF00"/>
                </a:highlight>
                <a:latin typeface="Calibri" panose="020F0502020204030204" pitchFamily="34" charset="0"/>
                <a:ea typeface="Calibri" panose="020F0502020204030204" pitchFamily="34" charset="0"/>
                <a:cs typeface="Calibri" panose="020F0502020204030204" pitchFamily="34" charset="0"/>
              </a:rPr>
              <a:t>[COMPANY]</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to create the envisioned training platform.</a:t>
            </a:r>
          </a:p>
        </p:txBody>
      </p:sp>
      <p:sp>
        <p:nvSpPr>
          <p:cNvPr id="6" name="Text Placeholder 8">
            <a:extLst>
              <a:ext uri="{FF2B5EF4-FFF2-40B4-BE49-F238E27FC236}">
                <a16:creationId xmlns:a16="http://schemas.microsoft.com/office/drawing/2014/main" id="{5ECE5650-BE40-B550-1680-75426F6E3578}"/>
              </a:ext>
            </a:extLst>
          </p:cNvPr>
          <p:cNvSpPr txBox="1">
            <a:spLocks/>
          </p:cNvSpPr>
          <p:nvPr/>
        </p:nvSpPr>
        <p:spPr>
          <a:xfrm>
            <a:off x="510540" y="3664203"/>
            <a:ext cx="5890260" cy="4914647"/>
          </a:xfrm>
          <a:prstGeom prst="rect">
            <a:avLst/>
          </a:prstGeom>
          <a:solidFill>
            <a:schemeClr val="bg1"/>
          </a:solidFill>
        </p:spPr>
        <p:txBody>
          <a:bodyPr lIns="0" tIns="0" rIns="0" bIns="0"/>
          <a:lstStyle>
            <a:lvl1pPr marL="0" indent="0" algn="l" defTabSz="685800" rtl="0" eaLnBrk="1" latinLnBrk="0" hangingPunct="1">
              <a:lnSpc>
                <a:spcPct val="110000"/>
              </a:lnSpc>
              <a:spcBef>
                <a:spcPts val="750"/>
              </a:spcBef>
              <a:spcAft>
                <a:spcPts val="600"/>
              </a:spcAft>
              <a:buFont typeface="Arial" panose="020B0604020202020204" pitchFamily="34" charset="0"/>
              <a:buNone/>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gn="l" defTabSz="685800" rtl="0" eaLnBrk="1" latinLnBrk="0" hangingPunct="1">
              <a:lnSpc>
                <a:spcPct val="110000"/>
              </a:lnSpc>
              <a:spcBef>
                <a:spcPts val="375"/>
              </a:spcBef>
              <a:spcAft>
                <a:spcPts val="600"/>
              </a:spcAft>
              <a:buClr>
                <a:schemeClr val="accent1"/>
              </a:buClr>
              <a:buFont typeface="Wingdings" panose="05000000000000000000" pitchFamily="2" charset="2"/>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nSpc>
                <a:spcPct val="100000"/>
              </a:lnSpc>
              <a:spcBef>
                <a:spcPts val="0"/>
              </a:spcBef>
              <a:spcAft>
                <a:spcPts val="0"/>
              </a:spcAft>
            </a:pPr>
            <a:r>
              <a:rPr lang="en-US" sz="1100" b="1" i="1" err="1">
                <a:latin typeface="Roboto Condensed" panose="02000000000000000000" pitchFamily="2" charset="0"/>
                <a:ea typeface="Roboto Condensed" panose="02000000000000000000" pitchFamily="2" charset="0"/>
              </a:rPr>
              <a:t>ForgeSIM</a:t>
            </a:r>
            <a:r>
              <a:rPr lang="en-US" sz="1100" b="1" i="1" dirty="0">
                <a:latin typeface="Roboto Condensed" panose="02000000000000000000" pitchFamily="2" charset="0"/>
                <a:ea typeface="Roboto Condensed" panose="02000000000000000000" pitchFamily="2" charset="0"/>
              </a:rPr>
              <a:t>™ Framework </a:t>
            </a:r>
            <a:r>
              <a:rPr lang="en-US" b="1" i="1" dirty="0">
                <a:latin typeface="Roboto Condensed" panose="02000000000000000000" pitchFamily="2" charset="0"/>
                <a:ea typeface="Roboto Condensed" panose="02000000000000000000" pitchFamily="2" charset="0"/>
              </a:rPr>
              <a:t>- </a:t>
            </a:r>
            <a:r>
              <a:rPr lang="en-US" sz="1100" err="1"/>
              <a:t>ForgeSIM</a:t>
            </a:r>
            <a:r>
              <a:rPr lang="en-US" sz="1100" dirty="0"/>
              <a:t>™ is the foundation of our simulation development approach, refined through two decades of building training systems. Built on the Unity engine, this modular framework supports rapid development, consistent lesson design, and scalable expansion across training scenarios. The result is a reliable, cost-effective solution that reduces development time while supporting long-term growth and adaptability.</a:t>
            </a:r>
            <a:endParaRPr lang="en-US" b="1" i="1" dirty="0">
              <a:latin typeface="Roboto Condensed" panose="02000000000000000000" pitchFamily="2" charset="0"/>
              <a:ea typeface="Roboto Condensed" panose="02000000000000000000" pitchFamily="2" charset="0"/>
            </a:endParaRPr>
          </a:p>
          <a:p>
            <a:pPr marL="0" lvl="1" indent="0">
              <a:lnSpc>
                <a:spcPct val="100000"/>
              </a:lnSpc>
              <a:spcBef>
                <a:spcPts val="600"/>
              </a:spcBef>
              <a:spcAft>
                <a:spcPts val="0"/>
              </a:spcAft>
              <a:buNone/>
              <a:defRPr/>
            </a:pPr>
            <a:r>
              <a:rPr lang="en-US" sz="1100" b="1" i="1" dirty="0">
                <a:latin typeface="Roboto Condensed" panose="02000000000000000000" pitchFamily="2" charset="0"/>
                <a:ea typeface="Roboto Condensed" panose="02000000000000000000" pitchFamily="2" charset="0"/>
              </a:rPr>
              <a:t>Engineering Depth in Real-Time Simulation- </a:t>
            </a:r>
            <a:r>
              <a:rPr lang="en-US" sz="1100" spc="-20"/>
              <a:t>ForgeFX brings deep expertise in Unity and real-time simulation development, enabling high-performance training systems across PC and immersive platforms. Our team specializes in physics-based interaction, hardware integration, and optimized performance, ensuring responsive and stable training environments aligned with real-world operator inputs.</a:t>
            </a:r>
          </a:p>
          <a:p>
            <a:pPr>
              <a:lnSpc>
                <a:spcPct val="100000"/>
              </a:lnSpc>
            </a:pPr>
            <a:r>
              <a:rPr lang="en-US" sz="1100" b="1" i="1" dirty="0">
                <a:latin typeface="Roboto Condensed" panose="02000000000000000000" pitchFamily="2" charset="0"/>
                <a:ea typeface="Roboto Condensed" panose="02000000000000000000" pitchFamily="2" charset="0"/>
              </a:rPr>
              <a:t>Proven Across Desktop and XR Platforms </a:t>
            </a:r>
            <a:r>
              <a:rPr lang="en-US" b="1" i="1" dirty="0">
                <a:latin typeface="Roboto Condensed" panose="02000000000000000000" pitchFamily="2" charset="0"/>
                <a:ea typeface="Roboto Condensed" panose="02000000000000000000" pitchFamily="2" charset="0"/>
              </a:rPr>
              <a:t>- </a:t>
            </a:r>
            <a:r>
              <a:rPr lang="en-US" sz="1100" dirty="0"/>
              <a:t>While ForgeFX is widely recognized for immersive VR solutions, we bring extensive experience developing PC-based and hybrid simulators for real-world training applications. Our work includes controller-based and teleoperation systems that translate physical inputs into responsive, scenario-driven training environments. This cross-platform experience ensures the right technology is applied based on training objectives, not constraints.</a:t>
            </a:r>
          </a:p>
          <a:p>
            <a:pPr>
              <a:lnSpc>
                <a:spcPct val="100000"/>
              </a:lnSpc>
              <a:spcBef>
                <a:spcPts val="0"/>
              </a:spcBef>
              <a:spcAft>
                <a:spcPts val="0"/>
              </a:spcAft>
            </a:pPr>
            <a:r>
              <a:rPr lang="en-US" sz="1100" b="1" i="1" dirty="0">
                <a:latin typeface="Roboto Condensed" panose="02000000000000000000" pitchFamily="2" charset="0"/>
                <a:ea typeface="Roboto Condensed" panose="02000000000000000000" pitchFamily="2" charset="0"/>
              </a:rPr>
              <a:t>Trusted by Industry Leaders </a:t>
            </a:r>
            <a:r>
              <a:rPr lang="en-US" b="1" i="1" dirty="0">
                <a:latin typeface="Roboto Condensed" panose="02000000000000000000" pitchFamily="2" charset="0"/>
                <a:ea typeface="Roboto Condensed" panose="02000000000000000000" pitchFamily="2" charset="0"/>
              </a:rPr>
              <a:t>- </a:t>
            </a:r>
            <a:r>
              <a:rPr lang="en-US" dirty="0"/>
              <a:t>ForgeFX has delivered </a:t>
            </a:r>
            <a:r>
              <a:rPr lang="en-US" sz="1100" dirty="0"/>
              <a:t>simulation-based training solutions for organizations including John Deere, the Department of Defense, Halliburton, GE Healthcare, and FedEx. These programs span equipment operation, safety training, and complex procedural environments where accuracy and reliability are critical. Our work is validated through repeat engagements and long-term partnerships, reflecting our ability to deliver training systems that meet real-world operational demands.</a:t>
            </a:r>
            <a:endParaRPr lang="en-US" sz="1100" b="1" i="1" dirty="0">
              <a:latin typeface="Roboto Condensed" panose="02000000000000000000" pitchFamily="2" charset="0"/>
              <a:ea typeface="Roboto Condensed" panose="02000000000000000000" pitchFamily="2" charset="0"/>
            </a:endParaRPr>
          </a:p>
          <a:p>
            <a:pPr>
              <a:lnSpc>
                <a:spcPct val="100000"/>
              </a:lnSpc>
              <a:spcBef>
                <a:spcPts val="0"/>
              </a:spcBef>
            </a:pPr>
            <a:br>
              <a:rPr lang="en-US" sz="1100" b="1" i="1" dirty="0">
                <a:latin typeface="Roboto Condensed" panose="02000000000000000000" pitchFamily="2" charset="0"/>
                <a:ea typeface="Roboto Condensed" panose="02000000000000000000" pitchFamily="2" charset="0"/>
              </a:rPr>
            </a:br>
            <a:r>
              <a:rPr lang="en-US" sz="1100" b="1" i="1" dirty="0">
                <a:latin typeface="Roboto Condensed" panose="02000000000000000000" pitchFamily="2" charset="0"/>
                <a:ea typeface="Roboto Condensed" panose="02000000000000000000" pitchFamily="2" charset="0"/>
              </a:rPr>
              <a:t>Purpose-Built for Operational Training - </a:t>
            </a:r>
            <a:r>
              <a:rPr lang="en-US" sz="1100" dirty="0"/>
              <a:t>The requirements of this project align directly with </a:t>
            </a:r>
            <a:r>
              <a:rPr lang="en-US" sz="1100" err="1"/>
              <a:t>ForgeFX’s</a:t>
            </a:r>
            <a:r>
              <a:rPr lang="en-US" sz="1100" dirty="0"/>
              <a:t> core experience in simulation-based training and teleoperation systems. Our background in controller-based operation, real-time feedback, and scenario-driven training enables us to deliver solutions that reflect real-world conditions and operator workflows. With over 20 years of experience across defense, industrial, and commercial applications, we bring a proven, low-risk approach to developing training systems that are effective, scalable, and ready for deployment.</a:t>
            </a:r>
          </a:p>
        </p:txBody>
      </p:sp>
    </p:spTree>
    <p:extLst>
      <p:ext uri="{BB962C8B-B14F-4D97-AF65-F5344CB8AC3E}">
        <p14:creationId xmlns:p14="http://schemas.microsoft.com/office/powerpoint/2010/main" val="4026938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E7DD62-C28B-E9D4-CBA8-9A67F4E7467D}"/>
            </a:ext>
          </a:extLst>
        </p:cNvPr>
        <p:cNvGrpSpPr/>
        <p:nvPr/>
      </p:nvGrpSpPr>
      <p:grpSpPr>
        <a:xfrm>
          <a:off x="0" y="0"/>
          <a:ext cx="0" cy="0"/>
          <a:chOff x="0" y="0"/>
          <a:chExt cx="0" cy="0"/>
        </a:xfrm>
      </p:grpSpPr>
      <p:pic>
        <p:nvPicPr>
          <p:cNvPr id="16" name="Picture Placeholder 13">
            <a:extLst>
              <a:ext uri="{FF2B5EF4-FFF2-40B4-BE49-F238E27FC236}">
                <a16:creationId xmlns:a16="http://schemas.microsoft.com/office/drawing/2014/main" id="{AD43DDEE-EA98-8E56-2E06-2D81A03FFC89}"/>
              </a:ext>
            </a:extLst>
          </p:cNvPr>
          <p:cNvPicPr>
            <a:picLocks/>
          </p:cNvPicPr>
          <p:nvPr/>
        </p:nvPicPr>
        <p:blipFill>
          <a:blip r:embed="rId2"/>
          <a:srcRect t="34002" b="13206"/>
          <a:stretch>
            <a:fillRect/>
          </a:stretch>
        </p:blipFill>
        <p:spPr>
          <a:xfrm>
            <a:off x="0" y="0"/>
            <a:ext cx="6858000" cy="2011681"/>
          </a:xfrm>
          <a:prstGeom prst="rect">
            <a:avLst/>
          </a:prstGeom>
          <a:noFill/>
        </p:spPr>
      </p:pic>
      <p:sp>
        <p:nvSpPr>
          <p:cNvPr id="11" name="HeaderGradient">
            <a:extLst>
              <a:ext uri="{FF2B5EF4-FFF2-40B4-BE49-F238E27FC236}">
                <a16:creationId xmlns:a16="http://schemas.microsoft.com/office/drawing/2014/main" id="{349654B1-6C19-F580-FEF5-5F529C9CF748}"/>
              </a:ext>
            </a:extLst>
          </p:cNvPr>
          <p:cNvSpPr/>
          <p:nvPr/>
        </p:nvSpPr>
        <p:spPr>
          <a:xfrm>
            <a:off x="0" y="1065704"/>
            <a:ext cx="6857999" cy="945976"/>
          </a:xfrm>
          <a:prstGeom prst="rect">
            <a:avLst/>
          </a:prstGeom>
          <a:gradFill flip="none" rotWithShape="1">
            <a:gsLst>
              <a:gs pos="0">
                <a:schemeClr val="tx1">
                  <a:lumMod val="95000"/>
                  <a:lumOff val="5000"/>
                  <a:alpha val="64000"/>
                </a:schemeClr>
              </a:gs>
              <a:gs pos="51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D1440B8A-0BBD-B43D-ED36-CE065F2A96D9}"/>
              </a:ext>
            </a:extLst>
          </p:cNvPr>
          <p:cNvSpPr>
            <a:spLocks noGrp="1"/>
          </p:cNvSpPr>
          <p:nvPr>
            <p:ph type="title"/>
          </p:nvPr>
        </p:nvSpPr>
        <p:spPr/>
        <p:txBody>
          <a:bodyPr/>
          <a:lstStyle/>
          <a:p>
            <a:r>
              <a:rPr lang="en-US" dirty="0">
                <a:solidFill>
                  <a:schemeClr val="bg1"/>
                </a:solidFill>
              </a:rPr>
              <a:t>Why ForgeFX </a:t>
            </a:r>
            <a:r>
              <a:rPr lang="en-US" dirty="0"/>
              <a:t>for This Project</a:t>
            </a:r>
          </a:p>
        </p:txBody>
      </p:sp>
      <p:pic>
        <p:nvPicPr>
          <p:cNvPr id="13" name="Picture 12" hidden="1">
            <a:extLst>
              <a:ext uri="{FF2B5EF4-FFF2-40B4-BE49-F238E27FC236}">
                <a16:creationId xmlns:a16="http://schemas.microsoft.com/office/drawing/2014/main" id="{CC7A9A90-4F3C-EEBD-22CA-AF59554ED878}"/>
              </a:ext>
            </a:extLst>
          </p:cNvPr>
          <p:cNvPicPr>
            <a:picLocks noGrp="1" noRot="1" noChangeAspect="1" noMove="1" noResize="1" noEditPoints="1" noAdjustHandles="1" noChangeArrowheads="1" noChangeShapeType="1" noCrop="1"/>
          </p:cNvPicPr>
          <p:nvPr/>
        </p:nvPicPr>
        <p:blipFill>
          <a:blip r:embed="rId3"/>
          <a:stretch>
            <a:fillRect/>
          </a:stretch>
        </p:blipFill>
        <p:spPr>
          <a:xfrm>
            <a:off x="457200" y="1179202"/>
            <a:ext cx="6858000" cy="7707086"/>
          </a:xfrm>
          <a:prstGeom prst="rect">
            <a:avLst/>
          </a:prstGeom>
        </p:spPr>
      </p:pic>
      <p:sp>
        <p:nvSpPr>
          <p:cNvPr id="42" name="TextBox 41" hidden="1">
            <a:extLst>
              <a:ext uri="{FF2B5EF4-FFF2-40B4-BE49-F238E27FC236}">
                <a16:creationId xmlns:a16="http://schemas.microsoft.com/office/drawing/2014/main" id="{3750BF1C-3B7B-EBC3-3A75-BFF8F584F2E0}"/>
              </a:ext>
            </a:extLst>
          </p:cNvPr>
          <p:cNvSpPr txBox="1"/>
          <p:nvPr/>
        </p:nvSpPr>
        <p:spPr>
          <a:xfrm>
            <a:off x="326070" y="8452400"/>
            <a:ext cx="6117261" cy="691600"/>
          </a:xfrm>
          <a:prstGeom prst="rect">
            <a:avLst/>
          </a:prstGeom>
          <a:noFill/>
        </p:spPr>
        <p:txBody>
          <a:bodyPr wrap="square">
            <a:spAutoFit/>
          </a:bodyPr>
          <a:lstStyle/>
          <a:p>
            <a:pPr marL="0" lvl="1">
              <a:lnSpc>
                <a:spcPct val="110000"/>
              </a:lnSpc>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is well-equipped to develop the </a:t>
            </a:r>
            <a:r>
              <a:rPr lang="en-US" sz="1200">
                <a:solidFill>
                  <a:schemeClr val="tx1">
                    <a:lumMod val="65000"/>
                    <a:lumOff val="35000"/>
                  </a:schemeClr>
                </a:solidFill>
                <a:highlight>
                  <a:srgbClr val="FFFF00"/>
                </a:highlight>
                <a:latin typeface="Calibri" panose="020F0502020204030204" pitchFamily="34" charset="0"/>
                <a:ea typeface="Calibri" panose="020F0502020204030204" pitchFamily="34" charset="0"/>
                <a:cs typeface="Calibri" panose="020F0502020204030204" pitchFamily="34" charset="0"/>
              </a:rPr>
              <a:t>[PROJECT]</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Our experience, methodology, framework, and commitment to client success make us the ideal partner for this project. We look forward to the opportunity of partnering with </a:t>
            </a:r>
            <a:r>
              <a:rPr lang="en-US" sz="1200">
                <a:solidFill>
                  <a:schemeClr val="tx1">
                    <a:lumMod val="65000"/>
                    <a:lumOff val="35000"/>
                  </a:schemeClr>
                </a:solidFill>
                <a:highlight>
                  <a:srgbClr val="FFFF00"/>
                </a:highlight>
                <a:latin typeface="Calibri" panose="020F0502020204030204" pitchFamily="34" charset="0"/>
                <a:ea typeface="Calibri" panose="020F0502020204030204" pitchFamily="34" charset="0"/>
                <a:cs typeface="Calibri" panose="020F0502020204030204" pitchFamily="34" charset="0"/>
              </a:rPr>
              <a:t>[COMPANY]</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to create the envisioned training platform.</a:t>
            </a:r>
          </a:p>
        </p:txBody>
      </p:sp>
      <p:sp>
        <p:nvSpPr>
          <p:cNvPr id="6" name="Text Placeholder 8">
            <a:extLst>
              <a:ext uri="{FF2B5EF4-FFF2-40B4-BE49-F238E27FC236}">
                <a16:creationId xmlns:a16="http://schemas.microsoft.com/office/drawing/2014/main" id="{ADB5146D-6C77-FBD4-ACEC-2BB22EE1B65A}"/>
              </a:ext>
            </a:extLst>
          </p:cNvPr>
          <p:cNvSpPr txBox="1">
            <a:spLocks/>
          </p:cNvSpPr>
          <p:nvPr/>
        </p:nvSpPr>
        <p:spPr>
          <a:xfrm>
            <a:off x="457199" y="2194560"/>
            <a:ext cx="5943601" cy="6202428"/>
          </a:xfrm>
          <a:prstGeom prst="rect">
            <a:avLst/>
          </a:prstGeom>
          <a:solidFill>
            <a:schemeClr val="bg1"/>
          </a:solidFill>
        </p:spPr>
        <p:txBody>
          <a:bodyPr lIns="0" tIns="0" rIns="0" bIns="0"/>
          <a:lstStyle>
            <a:lvl1pPr marL="0" indent="0" algn="l" defTabSz="685800" rtl="0" eaLnBrk="1" latinLnBrk="0" hangingPunct="1">
              <a:lnSpc>
                <a:spcPct val="110000"/>
              </a:lnSpc>
              <a:spcBef>
                <a:spcPts val="750"/>
              </a:spcBef>
              <a:spcAft>
                <a:spcPts val="600"/>
              </a:spcAft>
              <a:buFont typeface="Arial" panose="020B0604020202020204" pitchFamily="34" charset="0"/>
              <a:buNone/>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gn="l" defTabSz="685800" rtl="0" eaLnBrk="1" latinLnBrk="0" hangingPunct="1">
              <a:lnSpc>
                <a:spcPct val="110000"/>
              </a:lnSpc>
              <a:spcBef>
                <a:spcPts val="375"/>
              </a:spcBef>
              <a:spcAft>
                <a:spcPts val="600"/>
              </a:spcAft>
              <a:buClr>
                <a:schemeClr val="accent1"/>
              </a:buClr>
              <a:buFont typeface="Wingdings" panose="05000000000000000000" pitchFamily="2" charset="2"/>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nSpc>
                <a:spcPct val="100000"/>
              </a:lnSpc>
              <a:spcBef>
                <a:spcPts val="0"/>
              </a:spcBef>
              <a:spcAft>
                <a:spcPts val="0"/>
              </a:spcAft>
            </a:pPr>
            <a:r>
              <a:rPr lang="en-US" sz="1100" b="1" i="1" dirty="0">
                <a:latin typeface="Roboto Condensed" panose="02000000000000000000" pitchFamily="2" charset="0"/>
                <a:ea typeface="Roboto Condensed" panose="02000000000000000000" pitchFamily="2" charset="0"/>
              </a:rPr>
              <a:t>Directly Relevant Experience in Robot and Teleoperation Training - </a:t>
            </a:r>
            <a:r>
              <a:rPr lang="en-US" sz="1100" dirty="0"/>
              <a:t>ForgeFX has developed multiple simulation-based training systems focused on remote operation, teleoperation, and robotic control. These projects required the same core capabilities as the </a:t>
            </a:r>
            <a:r>
              <a:rPr lang="en-US" sz="1100" dirty="0" err="1"/>
              <a:t>TaskUs</a:t>
            </a:r>
            <a:r>
              <a:rPr lang="en-US" sz="1100" dirty="0"/>
              <a:t> LMD simulator, including controller-based input, camera-driven navigation, system feedback interpretation, and scenario-based training.</a:t>
            </a:r>
            <a:endParaRPr lang="en-US" sz="1100"/>
          </a:p>
          <a:p>
            <a:pPr>
              <a:lnSpc>
                <a:spcPct val="100000"/>
              </a:lnSpc>
              <a:spcBef>
                <a:spcPts val="0"/>
              </a:spcBef>
              <a:spcAft>
                <a:spcPts val="0"/>
              </a:spcAft>
            </a:pPr>
            <a:endParaRPr lang="en-US" sz="1100"/>
          </a:p>
          <a:p>
            <a:pPr marL="171450" indent="-171450">
              <a:lnSpc>
                <a:spcPct val="100000"/>
              </a:lnSpc>
              <a:spcBef>
                <a:spcPts val="0"/>
              </a:spcBef>
              <a:spcAft>
                <a:spcPts val="0"/>
              </a:spcAft>
              <a:buClr>
                <a:srgbClr val="F6B104"/>
              </a:buClr>
              <a:buFont typeface="Wingdings" panose="05000000000000000000" pitchFamily="2" charset="2"/>
              <a:buChar char="§"/>
            </a:pPr>
            <a:r>
              <a:rPr lang="en-US" sz="1100" b="1" dirty="0"/>
              <a:t>RENDR UGV Teleoperation Simulator (MRIGlobal / JPEO-CBRND)</a:t>
            </a:r>
            <a:br>
              <a:rPr lang="en-US" sz="1100" dirty="0"/>
            </a:br>
            <a:r>
              <a:rPr lang="en-US" sz="1100" dirty="0"/>
              <a:t>ForgeFX developed a PC-based teleoperation training simulator using gamepad controls to train operators to remotely navigate unmanned ground vehicles through complex, real-world scenarios. The system focused on translating controller input into precise vehicle movement, reinforcing situational awareness, and supporting mission-based navigation tasks.</a:t>
            </a:r>
            <a:endParaRPr lang="en-US" sz="1100"/>
          </a:p>
          <a:p>
            <a:pPr marL="171450" indent="-171450">
              <a:lnSpc>
                <a:spcPct val="100000"/>
              </a:lnSpc>
              <a:spcBef>
                <a:spcPts val="0"/>
              </a:spcBef>
              <a:spcAft>
                <a:spcPts val="0"/>
              </a:spcAft>
              <a:buFont typeface="Wingdings" panose="05000000000000000000" pitchFamily="2" charset="2"/>
              <a:buChar char="§"/>
            </a:pPr>
            <a:endParaRPr lang="en-US" sz="1100"/>
          </a:p>
          <a:p>
            <a:pPr marL="171450" indent="-171450">
              <a:lnSpc>
                <a:spcPct val="100000"/>
              </a:lnSpc>
              <a:spcBef>
                <a:spcPts val="0"/>
              </a:spcBef>
              <a:spcAft>
                <a:spcPts val="0"/>
              </a:spcAft>
              <a:buClr>
                <a:srgbClr val="F6B104"/>
              </a:buClr>
              <a:buFont typeface="Wingdings" panose="05000000000000000000" pitchFamily="2" charset="2"/>
              <a:buChar char="§"/>
            </a:pPr>
            <a:r>
              <a:rPr lang="en-US" sz="1100" b="1" dirty="0"/>
              <a:t>UAS Teleoperation Training Simulator</a:t>
            </a:r>
            <a:br>
              <a:rPr lang="en-US" sz="1100" dirty="0"/>
            </a:br>
            <a:r>
              <a:rPr lang="en-US" sz="1100" dirty="0"/>
              <a:t>ForgeFX developed a teleoperation training system that enables operators to remotely control and navigate unmanned aerial systems through live camera feeds while interpreting sensor data and mission conditions in real time. The simulator replicated both the physical controls and software interface, allowing trainees to operate the system as they would in real-world mission environments.</a:t>
            </a:r>
            <a:endParaRPr lang="en-US" sz="1100"/>
          </a:p>
          <a:p>
            <a:pPr marL="171450" indent="-171450">
              <a:lnSpc>
                <a:spcPct val="100000"/>
              </a:lnSpc>
              <a:spcBef>
                <a:spcPts val="0"/>
              </a:spcBef>
              <a:spcAft>
                <a:spcPts val="0"/>
              </a:spcAft>
              <a:buFont typeface="Wingdings" panose="05000000000000000000" pitchFamily="2" charset="2"/>
              <a:buChar char="§"/>
            </a:pPr>
            <a:endParaRPr lang="en-US" sz="1100"/>
          </a:p>
          <a:p>
            <a:pPr marL="171450" indent="-171450">
              <a:lnSpc>
                <a:spcPct val="100000"/>
              </a:lnSpc>
              <a:spcBef>
                <a:spcPts val="0"/>
              </a:spcBef>
              <a:spcAft>
                <a:spcPts val="0"/>
              </a:spcAft>
              <a:buClr>
                <a:srgbClr val="F6B104"/>
              </a:buClr>
              <a:buFont typeface="Wingdings" panose="05000000000000000000" pitchFamily="2" charset="2"/>
              <a:buChar char="§"/>
            </a:pPr>
            <a:r>
              <a:rPr lang="en-US" sz="1100" b="1" dirty="0"/>
              <a:t>SAK Construction Robotic Training Simulator</a:t>
            </a:r>
            <a:br>
              <a:rPr lang="en-US" sz="1100" dirty="0"/>
            </a:br>
            <a:r>
              <a:rPr lang="en-US" sz="1100" dirty="0"/>
              <a:t>ForgeFX developed a robotic training simulator to train and evaluate operators of robotic milling equipment. The system focused on interface-driven control, procedural execution, and operator feedback, enabling users to build proficiency in a safe, repeatable environment while reducing reliance on physical equipment during training.</a:t>
            </a:r>
            <a:endParaRPr lang="en-US" sz="1100"/>
          </a:p>
          <a:p>
            <a:pPr>
              <a:lnSpc>
                <a:spcPct val="100000"/>
              </a:lnSpc>
              <a:spcBef>
                <a:spcPts val="0"/>
              </a:spcBef>
              <a:spcAft>
                <a:spcPts val="0"/>
              </a:spcAft>
            </a:pPr>
            <a:endParaRPr lang="en-US" sz="1100"/>
          </a:p>
          <a:p>
            <a:pPr>
              <a:lnSpc>
                <a:spcPct val="100000"/>
              </a:lnSpc>
            </a:pPr>
            <a:r>
              <a:rPr lang="en-US" sz="1100" b="1" i="1" dirty="0">
                <a:latin typeface="Roboto Condensed" panose="02000000000000000000" pitchFamily="2" charset="0"/>
                <a:ea typeface="Roboto Condensed" panose="02000000000000000000" pitchFamily="2" charset="0"/>
              </a:rPr>
              <a:t>WHY THIS EXPERIENCE MATTERS </a:t>
            </a:r>
            <a:r>
              <a:rPr lang="en-US" sz="1100" b="1" dirty="0"/>
              <a:t>- </a:t>
            </a:r>
            <a:r>
              <a:rPr lang="en-US" sz="1100" dirty="0"/>
              <a:t>Across these programs, ForgeFX has delivered training systems that address the same challenges required for this project:</a:t>
            </a:r>
            <a:endParaRPr lang="en-US" sz="1100"/>
          </a:p>
          <a:p>
            <a:pPr marL="171450" indent="-171450">
              <a:lnSpc>
                <a:spcPct val="100000"/>
              </a:lnSpc>
              <a:spcBef>
                <a:spcPts val="0"/>
              </a:spcBef>
              <a:spcAft>
                <a:spcPts val="0"/>
              </a:spcAft>
              <a:buClr>
                <a:srgbClr val="F6B104"/>
              </a:buClr>
              <a:buFont typeface="Wingdings" panose="05000000000000000000" pitchFamily="2" charset="2"/>
              <a:buChar char="§"/>
            </a:pPr>
            <a:r>
              <a:rPr lang="en-US" sz="1100" dirty="0"/>
              <a:t>Training operators through remote, camera-based interaction </a:t>
            </a:r>
            <a:endParaRPr lang="en-US" sz="1100"/>
          </a:p>
          <a:p>
            <a:pPr marL="171450" indent="-171450">
              <a:lnSpc>
                <a:spcPct val="100000"/>
              </a:lnSpc>
              <a:spcBef>
                <a:spcPts val="0"/>
              </a:spcBef>
              <a:spcAft>
                <a:spcPts val="0"/>
              </a:spcAft>
              <a:buClr>
                <a:srgbClr val="F6B104"/>
              </a:buClr>
              <a:buFont typeface="Wingdings" panose="05000000000000000000" pitchFamily="2" charset="2"/>
              <a:buChar char="§"/>
            </a:pPr>
            <a:r>
              <a:rPr lang="en-US" sz="1100" dirty="0"/>
              <a:t>Translating controller inputs into precise system behavior </a:t>
            </a:r>
            <a:endParaRPr lang="en-US" sz="1100"/>
          </a:p>
          <a:p>
            <a:pPr marL="171450" indent="-171450">
              <a:lnSpc>
                <a:spcPct val="100000"/>
              </a:lnSpc>
              <a:spcBef>
                <a:spcPts val="0"/>
              </a:spcBef>
              <a:spcAft>
                <a:spcPts val="0"/>
              </a:spcAft>
              <a:buClr>
                <a:srgbClr val="F6B104"/>
              </a:buClr>
              <a:buFont typeface="Wingdings" panose="05000000000000000000" pitchFamily="2" charset="2"/>
              <a:buChar char="§"/>
            </a:pPr>
            <a:r>
              <a:rPr lang="en-US" sz="1100" dirty="0"/>
              <a:t>Reinforcing situational awareness and decision-making </a:t>
            </a:r>
            <a:endParaRPr lang="en-US" sz="1100"/>
          </a:p>
          <a:p>
            <a:pPr marL="171450" indent="-171450">
              <a:lnSpc>
                <a:spcPct val="100000"/>
              </a:lnSpc>
              <a:spcBef>
                <a:spcPts val="0"/>
              </a:spcBef>
              <a:spcAft>
                <a:spcPts val="0"/>
              </a:spcAft>
              <a:buClr>
                <a:srgbClr val="F6B104"/>
              </a:buClr>
              <a:buFont typeface="Wingdings" panose="05000000000000000000" pitchFamily="2" charset="2"/>
              <a:buChar char="§"/>
            </a:pPr>
            <a:r>
              <a:rPr lang="en-US" sz="1100" dirty="0"/>
              <a:t>Supporting structured, scenario-based training with defined outcomes </a:t>
            </a:r>
            <a:endParaRPr lang="en-US" sz="1100"/>
          </a:p>
          <a:p>
            <a:pPr>
              <a:lnSpc>
                <a:spcPct val="100000"/>
              </a:lnSpc>
            </a:pPr>
            <a:r>
              <a:rPr lang="en-US" sz="1100" dirty="0"/>
              <a:t>This experience is directly applicable to </a:t>
            </a:r>
            <a:r>
              <a:rPr lang="en-US" sz="1100" dirty="0" err="1"/>
              <a:t>TaskUs</a:t>
            </a:r>
            <a:r>
              <a:rPr lang="en-US" sz="1100" dirty="0"/>
              <a:t>. We are not entering teleoperation training for the first time. We bring proven methods, established development approaches, and a clear understanding of how to build effective operator training systems for real-world deployment.</a:t>
            </a:r>
            <a:endParaRPr lang="en-US" sz="1100"/>
          </a:p>
          <a:p>
            <a:pPr>
              <a:lnSpc>
                <a:spcPct val="100000"/>
              </a:lnSpc>
              <a:spcBef>
                <a:spcPts val="0"/>
              </a:spcBef>
              <a:spcAft>
                <a:spcPts val="0"/>
              </a:spcAft>
            </a:pPr>
            <a:endParaRPr lang="en-US" sz="1100" dirty="0"/>
          </a:p>
        </p:txBody>
      </p:sp>
      <p:sp>
        <p:nvSpPr>
          <p:cNvPr id="12" name="HeaderGradient">
            <a:extLst>
              <a:ext uri="{FF2B5EF4-FFF2-40B4-BE49-F238E27FC236}">
                <a16:creationId xmlns:a16="http://schemas.microsoft.com/office/drawing/2014/main" id="{CA63A7D5-274D-46C3-3CC5-E8880D75C3CD}"/>
              </a:ext>
            </a:extLst>
          </p:cNvPr>
          <p:cNvSpPr/>
          <p:nvPr/>
        </p:nvSpPr>
        <p:spPr>
          <a:xfrm>
            <a:off x="1" y="1036320"/>
            <a:ext cx="6857999" cy="986375"/>
          </a:xfrm>
          <a:prstGeom prst="rect">
            <a:avLst/>
          </a:prstGeom>
          <a:gradFill flip="none" rotWithShape="1">
            <a:gsLst>
              <a:gs pos="0">
                <a:schemeClr val="tx1">
                  <a:lumMod val="95000"/>
                  <a:lumOff val="5000"/>
                  <a:alpha val="62000"/>
                </a:schemeClr>
              </a:gs>
              <a:gs pos="68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5" name="Picture Placeholder 14">
            <a:extLst>
              <a:ext uri="{FF2B5EF4-FFF2-40B4-BE49-F238E27FC236}">
                <a16:creationId xmlns:a16="http://schemas.microsoft.com/office/drawing/2014/main" id="{F38AD924-4E6E-9F02-68FC-149A9AF27EE1}"/>
              </a:ext>
            </a:extLst>
          </p:cNvPr>
          <p:cNvSpPr>
            <a:spLocks noGrp="1"/>
          </p:cNvSpPr>
          <p:nvPr>
            <p:ph type="pic" sz="quarter" idx="10"/>
          </p:nvPr>
        </p:nvSpPr>
        <p:spPr/>
        <p:txBody>
          <a:bodyPr/>
          <a:lstStyle/>
          <a:p>
            <a:endParaRPr lang="en-US"/>
          </a:p>
        </p:txBody>
      </p:sp>
    </p:spTree>
    <p:extLst>
      <p:ext uri="{BB962C8B-B14F-4D97-AF65-F5344CB8AC3E}">
        <p14:creationId xmlns:p14="http://schemas.microsoft.com/office/powerpoint/2010/main" val="7035882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a:extLst>
              <a:ext uri="{FF2B5EF4-FFF2-40B4-BE49-F238E27FC236}">
                <a16:creationId xmlns:a16="http://schemas.microsoft.com/office/drawing/2014/main" id="{976D313E-9EAB-4C0B-B436-43B71921E9A2}"/>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p:pic>
      <p:pic>
        <p:nvPicPr>
          <p:cNvPr id="18" name="Picture Placeholder 3">
            <a:extLst>
              <a:ext uri="{FF2B5EF4-FFF2-40B4-BE49-F238E27FC236}">
                <a16:creationId xmlns:a16="http://schemas.microsoft.com/office/drawing/2014/main" id="{1CF8CD9B-338D-4015-A4E5-706261338C8C}"/>
              </a:ext>
            </a:extLst>
          </p:cNvPr>
          <p:cNvPicPr>
            <a:picLocks noChangeAspect="1"/>
          </p:cNvPicPr>
          <p:nvPr/>
        </p:nvPicPr>
        <p:blipFill rotWithShape="1">
          <a:blip r:embed="rId3"/>
          <a:srcRect l="10" r="10"/>
          <a:stretch/>
        </p:blipFill>
        <p:spPr>
          <a:xfrm>
            <a:off x="1" y="1"/>
            <a:ext cx="6858000" cy="7133680"/>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pic>
      <p:sp>
        <p:nvSpPr>
          <p:cNvPr id="8" name="Parallelogram"/>
          <p:cNvSpPr>
            <a:spLocks/>
          </p:cNvSpPr>
          <p:nvPr/>
        </p:nvSpPr>
        <p:spPr>
          <a:xfrm rot="16200000">
            <a:off x="-700541" y="3381152"/>
            <a:ext cx="6878356" cy="4533055"/>
          </a:xfrm>
          <a:prstGeom prst="parallelogram">
            <a:avLst>
              <a:gd name="adj" fmla="val 34884"/>
            </a:avLst>
          </a:prstGeom>
          <a:solidFill>
            <a:srgbClr val="2B3440">
              <a:alpha val="9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Description">
            <a:extLst>
              <a:ext uri="{FF2B5EF4-FFF2-40B4-BE49-F238E27FC236}">
                <a16:creationId xmlns:a16="http://schemas.microsoft.com/office/drawing/2014/main" id="{043297FA-C0F7-8FC7-54DD-1CE7ACAC92A6}"/>
              </a:ext>
            </a:extLst>
          </p:cNvPr>
          <p:cNvSpPr/>
          <p:nvPr/>
        </p:nvSpPr>
        <p:spPr>
          <a:xfrm>
            <a:off x="914399" y="5486400"/>
            <a:ext cx="3087015" cy="650050"/>
          </a:xfrm>
          <a:prstGeom prst="rect">
            <a:avLst/>
          </a:prstGeom>
        </p:spPr>
        <p:txBody>
          <a:bodyPr wrap="square" lIns="0" tIns="0" rIns="0" bIns="0">
            <a:spAutoFit/>
          </a:bodyPr>
          <a:lstStyle/>
          <a:p>
            <a:pPr>
              <a:lnSpc>
                <a:spcPct val="120000"/>
              </a:lnSpc>
            </a:pPr>
            <a:r>
              <a:rPr lang="en-US" sz="1200">
                <a:solidFill>
                  <a:schemeClr val="bg1"/>
                </a:solidFill>
                <a:latin typeface="Calibri"/>
                <a:cs typeface="Calibri"/>
              </a:rPr>
              <a:t>The following pages detail the many aspects of the training simulator that ForgeFX will develop to meet your trainees’ needs. </a:t>
            </a:r>
          </a:p>
        </p:txBody>
      </p:sp>
      <p:sp>
        <p:nvSpPr>
          <p:cNvPr id="22" name="EDIT tag" hidden="1">
            <a:extLst>
              <a:ext uri="{FF2B5EF4-FFF2-40B4-BE49-F238E27FC236}">
                <a16:creationId xmlns:a16="http://schemas.microsoft.com/office/drawing/2014/main" id="{AFDE0D1A-B1FF-46AF-9530-E76773215B59}"/>
              </a:ext>
            </a:extLst>
          </p:cNvPr>
          <p:cNvSpPr txBox="1"/>
          <p:nvPr/>
        </p:nvSpPr>
        <p:spPr>
          <a:xfrm rot="20805525">
            <a:off x="2596667" y="1746836"/>
            <a:ext cx="1781257" cy="923330"/>
          </a:xfrm>
          <a:prstGeom prst="rect">
            <a:avLst/>
          </a:prstGeom>
          <a:solidFill>
            <a:schemeClr val="bg1"/>
          </a:solidFill>
        </p:spPr>
        <p:txBody>
          <a:bodyPr wrap="none" rtlCol="0">
            <a:spAutoFit/>
          </a:bodyPr>
          <a:lstStyle/>
          <a:p>
            <a:pPr algn="ctr"/>
            <a:r>
              <a:rPr lang="en-US" sz="5400">
                <a:solidFill>
                  <a:srgbClr val="C00000"/>
                </a:solidFill>
                <a:effectLst>
                  <a:glow rad="165100">
                    <a:schemeClr val="bg1">
                      <a:alpha val="15000"/>
                    </a:schemeClr>
                  </a:glow>
                </a:effectLst>
                <a:latin typeface="Top Secret" panose="02000800000000000000" pitchFamily="2" charset="0"/>
              </a:rPr>
              <a:t>EDIt</a:t>
            </a:r>
          </a:p>
        </p:txBody>
      </p:sp>
      <p:sp>
        <p:nvSpPr>
          <p:cNvPr id="3" name="Title 2">
            <a:extLst>
              <a:ext uri="{FF2B5EF4-FFF2-40B4-BE49-F238E27FC236}">
                <a16:creationId xmlns:a16="http://schemas.microsoft.com/office/drawing/2014/main" id="{89605D1E-505C-BE0F-6C52-94BF21A2020B}"/>
              </a:ext>
            </a:extLst>
          </p:cNvPr>
          <p:cNvSpPr>
            <a:spLocks noGrp="1"/>
          </p:cNvSpPr>
          <p:nvPr>
            <p:ph type="title" idx="4294967295"/>
          </p:nvPr>
        </p:nvSpPr>
        <p:spPr>
          <a:xfrm>
            <a:off x="914400" y="3972485"/>
            <a:ext cx="3500905" cy="1199030"/>
          </a:xfrm>
          <a:prstGeom prst="rect">
            <a:avLst/>
          </a:prstGeom>
        </p:spPr>
        <p:txBody>
          <a:bodyPr lIns="0" rIns="0"/>
          <a:lstStyle/>
          <a:p>
            <a:r>
              <a:rPr lang="en-US" sz="4400" b="1" cap="all">
                <a:solidFill>
                  <a:schemeClr val="bg1"/>
                </a:solidFill>
                <a:latin typeface="Lato Black" panose="020F0A02020204030203" pitchFamily="34" charset="0"/>
                <a:ea typeface="+mn-ea"/>
                <a:cs typeface="Lato Black" panose="020F0A02020204030203" pitchFamily="34" charset="0"/>
              </a:rPr>
              <a:t>Project</a:t>
            </a:r>
            <a:r>
              <a:rPr lang="en-US"/>
              <a:t> </a:t>
            </a:r>
            <a:r>
              <a:rPr lang="en-US" sz="4400" b="1" cap="all">
                <a:gradFill>
                  <a:gsLst>
                    <a:gs pos="34000">
                      <a:srgbClr val="F6B104">
                        <a:lumMod val="60000"/>
                        <a:lumOff val="40000"/>
                      </a:srgbClr>
                    </a:gs>
                    <a:gs pos="100000">
                      <a:srgbClr val="F6B104"/>
                    </a:gs>
                  </a:gsLst>
                  <a:lin ang="2700000" scaled="1"/>
                </a:gradFill>
                <a:latin typeface="Lato Black" panose="020F0A02020204030203" pitchFamily="34" charset="0"/>
                <a:ea typeface="+mn-ea"/>
                <a:cs typeface="Lato Black" panose="020F0A02020204030203" pitchFamily="34" charset="0"/>
              </a:rPr>
              <a:t>Features</a:t>
            </a:r>
          </a:p>
        </p:txBody>
      </p:sp>
      <p:pic>
        <p:nvPicPr>
          <p:cNvPr id="12" name="ANVIL">
            <a:extLst>
              <a:ext uri="{FF2B5EF4-FFF2-40B4-BE49-F238E27FC236}">
                <a16:creationId xmlns:a16="http://schemas.microsoft.com/office/drawing/2014/main" id="{DAA5575C-6E04-3349-E5B6-E8B5C5E7BE2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3369589"/>
            <a:ext cx="921462" cy="394501"/>
          </a:xfrm>
          <a:prstGeom prst="rect">
            <a:avLst/>
          </a:prstGeom>
        </p:spPr>
      </p:pic>
      <p:sp>
        <p:nvSpPr>
          <p:cNvPr id="2" name="WRITE tag" hidden="1">
            <a:extLst>
              <a:ext uri="{FF2B5EF4-FFF2-40B4-BE49-F238E27FC236}">
                <a16:creationId xmlns:a16="http://schemas.microsoft.com/office/drawing/2014/main" id="{69E3E029-AC25-AC01-AD3A-7EDEC56D7B98}"/>
              </a:ext>
            </a:extLst>
          </p:cNvPr>
          <p:cNvSpPr txBox="1"/>
          <p:nvPr/>
        </p:nvSpPr>
        <p:spPr>
          <a:xfrm rot="20805525">
            <a:off x="1193965" y="5858372"/>
            <a:ext cx="1957587" cy="1015663"/>
          </a:xfrm>
          <a:prstGeom prst="rect">
            <a:avLst/>
          </a:prstGeom>
          <a:solidFill>
            <a:sysClr val="window" lastClr="FFFFFF">
              <a:alpha val="91000"/>
            </a:sysClr>
          </a:solid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0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rPr>
              <a:t>edit</a:t>
            </a:r>
          </a:p>
        </p:txBody>
      </p:sp>
    </p:spTree>
    <p:extLst>
      <p:ext uri="{BB962C8B-B14F-4D97-AF65-F5344CB8AC3E}">
        <p14:creationId xmlns:p14="http://schemas.microsoft.com/office/powerpoint/2010/main" val="23274213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a:blip r:embed="rId2"/>
          <a:srcRect t="991" b="991"/>
          <a:stretch/>
        </p:blipFill>
        <p:spPr>
          <a:xfrm>
            <a:off x="0" y="1"/>
            <a:ext cx="6858000" cy="6722076"/>
          </a:xfrm>
        </p:spPr>
      </p:pic>
      <p:sp>
        <p:nvSpPr>
          <p:cNvPr id="4" name="HeaderGradient">
            <a:extLst>
              <a:ext uri="{FF2B5EF4-FFF2-40B4-BE49-F238E27FC236}">
                <a16:creationId xmlns:a16="http://schemas.microsoft.com/office/drawing/2014/main" id="{203C00C0-722A-7470-C2A5-FDCB23E54125}"/>
              </a:ext>
            </a:extLst>
          </p:cNvPr>
          <p:cNvSpPr/>
          <p:nvPr/>
        </p:nvSpPr>
        <p:spPr>
          <a:xfrm>
            <a:off x="0" y="4642834"/>
            <a:ext cx="6857999" cy="2079242"/>
          </a:xfrm>
          <a:prstGeom prst="rect">
            <a:avLst/>
          </a:prstGeom>
          <a:gradFill flip="none" rotWithShape="1">
            <a:gsLst>
              <a:gs pos="0">
                <a:schemeClr val="bg1">
                  <a:lumMod val="95000"/>
                  <a:lumOff val="5000"/>
                  <a:alpha val="48000"/>
                </a:schemeClr>
              </a:gs>
              <a:gs pos="67000">
                <a:schemeClr val="bg1">
                  <a:lumMod val="95000"/>
                  <a:lumOff val="5000"/>
                  <a:alpha val="0"/>
                </a:schemeClr>
              </a:gs>
            </a:gsLst>
            <a:lin ang="1638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5303521"/>
            <a:ext cx="4901609" cy="1366638"/>
          </a:xfrm>
        </p:spPr>
        <p:txBody>
          <a:bodyPr/>
          <a:lstStyle/>
          <a:p>
            <a:r>
              <a:rPr lang="en-US">
                <a:solidFill>
                  <a:schemeClr val="tx1"/>
                </a:solidFill>
              </a:rPr>
              <a:t>FORGE</a:t>
            </a:r>
            <a:r>
              <a:rPr lang="en-US">
                <a:solidFill>
                  <a:schemeClr val="tx1"/>
                </a:solidFill>
                <a:latin typeface="Lato" panose="020F0502020204030203" pitchFamily="34" charset="0"/>
              </a:rPr>
              <a:t>SIM™</a:t>
            </a:r>
            <a:r>
              <a:rPr lang="en-US"/>
              <a:t> FRAMEWORK</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pic>
        <p:nvPicPr>
          <p:cNvPr id="21" name="Graphic 3" descr="Gantt Chart outline">
            <a:extLst>
              <a:ext uri="{FF2B5EF4-FFF2-40B4-BE49-F238E27FC236}">
                <a16:creationId xmlns:a16="http://schemas.microsoft.com/office/drawing/2014/main" id="{BA9D9A3B-485D-D43E-4A66-0DDA9775BCA0}"/>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5007916" y="7589520"/>
            <a:ext cx="822960" cy="822960"/>
          </a:xfrm>
          <a:prstGeom prst="rect">
            <a:avLst/>
          </a:prstGeom>
        </p:spPr>
      </p:pic>
      <p:pic>
        <p:nvPicPr>
          <p:cNvPr id="17" name="Graphic 2">
            <a:extLst>
              <a:ext uri="{FF2B5EF4-FFF2-40B4-BE49-F238E27FC236}">
                <a16:creationId xmlns:a16="http://schemas.microsoft.com/office/drawing/2014/main" id="{DA867275-B31A-0349-5EE5-F2E705833DA2}"/>
              </a:ext>
            </a:extLst>
          </p:cNvPr>
          <p:cNvPicPr>
            <a:picLocks noChangeAspect="1"/>
          </p:cNvPicPr>
          <p:nvPr/>
        </p:nvPicPr>
        <p:blipFill>
          <a:blip r:embed="rId4"/>
          <a:srcRect/>
          <a:stretch/>
        </p:blipFill>
        <p:spPr>
          <a:xfrm>
            <a:off x="3019000" y="7589520"/>
            <a:ext cx="819999" cy="822960"/>
          </a:xfrm>
          <a:prstGeom prst="rect">
            <a:avLst/>
          </a:prstGeom>
        </p:spPr>
      </p:pic>
      <p:pic>
        <p:nvPicPr>
          <p:cNvPr id="15" name="Graphic 1" descr="End with solid fill">
            <a:extLst>
              <a:ext uri="{FF2B5EF4-FFF2-40B4-BE49-F238E27FC236}">
                <a16:creationId xmlns:a16="http://schemas.microsoft.com/office/drawing/2014/main" id="{5ED6432E-780F-8B92-0A18-8ADCFD7F97EF}"/>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981404" y="7589520"/>
            <a:ext cx="822960" cy="822960"/>
          </a:xfrm>
          <a:prstGeom prst="rect">
            <a:avLst/>
          </a:prstGeom>
        </p:spPr>
      </p:pic>
      <p:sp>
        <p:nvSpPr>
          <p:cNvPr id="10" name="TextBox 3">
            <a:extLst>
              <a:ext uri="{FF2B5EF4-FFF2-40B4-BE49-F238E27FC236}">
                <a16:creationId xmlns:a16="http://schemas.microsoft.com/office/drawing/2014/main" id="{F685A2A1-0D53-7461-BD60-D79BF68978C2}"/>
              </a:ext>
            </a:extLst>
          </p:cNvPr>
          <p:cNvSpPr txBox="1"/>
          <p:nvPr/>
        </p:nvSpPr>
        <p:spPr>
          <a:xfrm>
            <a:off x="4529433" y="6903720"/>
            <a:ext cx="1871366"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Performance Tracking</a:t>
            </a:r>
          </a:p>
        </p:txBody>
      </p:sp>
      <p:sp>
        <p:nvSpPr>
          <p:cNvPr id="11" name="TextBox 2">
            <a:extLst>
              <a:ext uri="{FF2B5EF4-FFF2-40B4-BE49-F238E27FC236}">
                <a16:creationId xmlns:a16="http://schemas.microsoft.com/office/drawing/2014/main" id="{FBBAA69C-D4D0-0239-DB72-10D147A6686E}"/>
              </a:ext>
            </a:extLst>
          </p:cNvPr>
          <p:cNvSpPr txBox="1"/>
          <p:nvPr/>
        </p:nvSpPr>
        <p:spPr>
          <a:xfrm>
            <a:off x="2493317"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Real-World Integration</a:t>
            </a:r>
          </a:p>
        </p:txBody>
      </p:sp>
      <p:sp>
        <p:nvSpPr>
          <p:cNvPr id="9" name="TextBox 1">
            <a:extLst>
              <a:ext uri="{FF2B5EF4-FFF2-40B4-BE49-F238E27FC236}">
                <a16:creationId xmlns:a16="http://schemas.microsoft.com/office/drawing/2014/main" id="{B3E35F60-3032-1005-EE35-C828BF90E630}"/>
              </a:ext>
            </a:extLst>
          </p:cNvPr>
          <p:cNvSpPr txBox="1"/>
          <p:nvPr/>
        </p:nvSpPr>
        <p:spPr>
          <a:xfrm>
            <a:off x="457200"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Rapid Development</a:t>
            </a:r>
          </a:p>
        </p:txBody>
      </p:sp>
    </p:spTree>
    <p:extLst>
      <p:ext uri="{BB962C8B-B14F-4D97-AF65-F5344CB8AC3E}">
        <p14:creationId xmlns:p14="http://schemas.microsoft.com/office/powerpoint/2010/main" val="22143192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B11216-A743-1B0D-5493-988526D4DF12}"/>
            </a:ext>
          </a:extLst>
        </p:cNvPr>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E6AA2EE5-B16A-C480-F663-C30AE3577239}"/>
              </a:ext>
            </a:extLst>
          </p:cNvPr>
          <p:cNvPicPr>
            <a:picLocks noGrp="1" noChangeAspect="1"/>
          </p:cNvPicPr>
          <p:nvPr>
            <p:ph type="pic" sz="quarter" idx="10"/>
          </p:nvPr>
        </p:nvPicPr>
        <p:blipFill rotWithShape="1">
          <a:blip r:embed="rId2"/>
          <a:srcRect l="620" t="31579" r="620" b="17540"/>
          <a:stretch/>
        </p:blipFill>
        <p:spPr>
          <a:xfrm>
            <a:off x="0" y="0"/>
            <a:ext cx="6858000" cy="2011680"/>
          </a:xfrm>
        </p:spPr>
      </p:pic>
      <p:sp>
        <p:nvSpPr>
          <p:cNvPr id="13" name="Text Placeholder 12">
            <a:extLst>
              <a:ext uri="{FF2B5EF4-FFF2-40B4-BE49-F238E27FC236}">
                <a16:creationId xmlns:a16="http://schemas.microsoft.com/office/drawing/2014/main" id="{F2B756D3-0A60-E4B4-2005-9E3F5872522D}"/>
              </a:ext>
            </a:extLst>
          </p:cNvPr>
          <p:cNvSpPr>
            <a:spLocks noGrp="1"/>
          </p:cNvSpPr>
          <p:nvPr>
            <p:ph type="body" sz="quarter" idx="15"/>
          </p:nvPr>
        </p:nvSpPr>
        <p:spPr>
          <a:xfrm>
            <a:off x="0" y="2221991"/>
            <a:ext cx="2286000" cy="1501413"/>
          </a:xfrm>
        </p:spPr>
        <p:txBody>
          <a:bodyPr/>
          <a:lstStyle/>
          <a:p>
            <a:pPr algn="r" defTabSz="457200"/>
            <a:r>
              <a:rPr lang="en-US" sz="1800" cap="all">
                <a:latin typeface="Roboto Condensed" panose="02000000000000000000" pitchFamily="2" charset="0"/>
                <a:ea typeface="Roboto Condensed" panose="02000000000000000000" pitchFamily="2" charset="0"/>
              </a:rPr>
              <a:t>Essential </a:t>
            </a:r>
          </a:p>
          <a:p>
            <a:pPr algn="r" defTabSz="457200"/>
            <a:r>
              <a:rPr lang="en-US" sz="1800" cap="all">
                <a:latin typeface="Roboto Condensed" panose="02000000000000000000" pitchFamily="2" charset="0"/>
                <a:ea typeface="Roboto Condensed" panose="02000000000000000000" pitchFamily="2" charset="0"/>
              </a:rPr>
              <a:t>Building Blocks </a:t>
            </a:r>
          </a:p>
          <a:p>
            <a:pPr algn="r" defTabSz="457200"/>
            <a:r>
              <a:rPr lang="en-US" sz="1800" cap="all">
                <a:latin typeface="Roboto Condensed" panose="02000000000000000000" pitchFamily="2" charset="0"/>
                <a:ea typeface="Roboto Condensed" panose="02000000000000000000" pitchFamily="2" charset="0"/>
              </a:rPr>
              <a:t>of the Training Simulator</a:t>
            </a:r>
          </a:p>
          <a:p>
            <a:endParaRPr lang="en-US"/>
          </a:p>
        </p:txBody>
      </p:sp>
      <p:sp>
        <p:nvSpPr>
          <p:cNvPr id="12" name="Text Placeholder 11">
            <a:extLst>
              <a:ext uri="{FF2B5EF4-FFF2-40B4-BE49-F238E27FC236}">
                <a16:creationId xmlns:a16="http://schemas.microsoft.com/office/drawing/2014/main" id="{A5BFDBF1-6085-93AF-2DD6-4901C9640792}"/>
              </a:ext>
            </a:extLst>
          </p:cNvPr>
          <p:cNvSpPr>
            <a:spLocks noGrp="1"/>
          </p:cNvSpPr>
          <p:nvPr>
            <p:ph type="body" sz="quarter" idx="16"/>
          </p:nvPr>
        </p:nvSpPr>
        <p:spPr>
          <a:xfrm>
            <a:off x="2468880" y="2194561"/>
            <a:ext cx="3931920" cy="1451082"/>
          </a:xfrm>
        </p:spPr>
        <p:txBody>
          <a:bodyPr/>
          <a:lstStyle/>
          <a:p>
            <a:pPr marL="0" marR="0" lvl="0" indent="0" defTabSz="457200" rtl="0" eaLnBrk="1" fontAlgn="auto" latinLnBrk="0" hangingPunct="1">
              <a:lnSpc>
                <a:spcPct val="100000"/>
              </a:lnSpc>
              <a:spcBef>
                <a:spcPts val="0"/>
              </a:spcBef>
              <a:spcAft>
                <a:spcPts val="600"/>
              </a:spcAft>
              <a:buClrTx/>
              <a:buSzTx/>
              <a:buFontTx/>
              <a:buNone/>
              <a:tabLst/>
              <a:defRPr/>
            </a:pPr>
            <a:r>
              <a:rPr lang="en-US" sz="1200" err="1"/>
              <a:t>ForgeFX's</a:t>
            </a:r>
            <a:r>
              <a:rPr lang="en-US" sz="1200"/>
              <a:t> commitment to innovation and quality is embedded in every layer of our </a:t>
            </a:r>
            <a:r>
              <a:rPr lang="en-US" sz="1200" err="1"/>
              <a:t>ForgeSIM</a:t>
            </a:r>
            <a:r>
              <a:rPr lang="en-US" sz="1200"/>
              <a:t>™ suite. It embodies the best practices and technological advancements we've acquired over numerous successful deployments. Each component is designed to integrate seamlessly, providing clients with a cohesive development experience from concept to execution.</a:t>
            </a:r>
          </a:p>
          <a:p>
            <a:pPr marL="0" marR="0" lvl="0" indent="0" defTabSz="457200" rtl="0" eaLnBrk="1" fontAlgn="auto" latinLnBrk="0" hangingPunct="1">
              <a:lnSpc>
                <a:spcPct val="100000"/>
              </a:lnSpc>
              <a:spcBef>
                <a:spcPts val="0"/>
              </a:spcBef>
              <a:spcAft>
                <a:spcPts val="600"/>
              </a:spcAft>
              <a:buClrTx/>
              <a:buSzTx/>
              <a:buFontTx/>
              <a:buNone/>
              <a:tabLst/>
              <a:defRPr/>
            </a:pPr>
            <a:r>
              <a:rPr lang="en-US" sz="1200"/>
              <a:t>Here are the elements of the framework:</a:t>
            </a:r>
            <a:endParaRPr lang="en-US"/>
          </a:p>
        </p:txBody>
      </p:sp>
      <p:sp>
        <p:nvSpPr>
          <p:cNvPr id="15" name="HeaderGradient">
            <a:extLst>
              <a:ext uri="{FF2B5EF4-FFF2-40B4-BE49-F238E27FC236}">
                <a16:creationId xmlns:a16="http://schemas.microsoft.com/office/drawing/2014/main" id="{BCF56053-549C-2F19-4392-9F6F9CA99626}"/>
              </a:ext>
            </a:extLst>
          </p:cNvPr>
          <p:cNvSpPr/>
          <p:nvPr/>
        </p:nvSpPr>
        <p:spPr>
          <a:xfrm>
            <a:off x="0" y="0"/>
            <a:ext cx="6857999" cy="2011680"/>
          </a:xfrm>
          <a:prstGeom prst="rect">
            <a:avLst/>
          </a:prstGeom>
          <a:gradFill flip="none" rotWithShape="1">
            <a:gsLst>
              <a:gs pos="0">
                <a:schemeClr val="tx1">
                  <a:lumMod val="95000"/>
                  <a:lumOff val="5000"/>
                  <a:alpha val="94000"/>
                </a:schemeClr>
              </a:gs>
              <a:gs pos="37000">
                <a:schemeClr val="tx1">
                  <a:lumMod val="95000"/>
                  <a:lumOff val="5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4FF14439-9368-825C-21E5-3EB8281744A0}"/>
              </a:ext>
            </a:extLst>
          </p:cNvPr>
          <p:cNvSpPr>
            <a:spLocks noGrp="1"/>
          </p:cNvSpPr>
          <p:nvPr>
            <p:ph type="title"/>
          </p:nvPr>
        </p:nvSpPr>
        <p:spPr/>
        <p:txBody>
          <a:bodyPr/>
          <a:lstStyle/>
          <a:p>
            <a:r>
              <a:rPr lang="en-US" err="1">
                <a:solidFill>
                  <a:schemeClr val="bg1"/>
                </a:solidFill>
              </a:rPr>
              <a:t>ForgeSIM</a:t>
            </a:r>
            <a:r>
              <a:rPr lang="en-US" baseline="30000">
                <a:solidFill>
                  <a:schemeClr val="bg1"/>
                </a:solidFill>
              </a:rPr>
              <a:t>™</a:t>
            </a:r>
            <a:r>
              <a:rPr lang="en-US"/>
              <a:t> Framework</a:t>
            </a:r>
          </a:p>
        </p:txBody>
      </p:sp>
      <p:sp>
        <p:nvSpPr>
          <p:cNvPr id="16" name="TextBox 15">
            <a:extLst>
              <a:ext uri="{FF2B5EF4-FFF2-40B4-BE49-F238E27FC236}">
                <a16:creationId xmlns:a16="http://schemas.microsoft.com/office/drawing/2014/main" id="{34BE56F3-E970-6F45-C3F0-A4940B62FE5E}"/>
              </a:ext>
            </a:extLst>
          </p:cNvPr>
          <p:cNvSpPr txBox="1"/>
          <p:nvPr/>
        </p:nvSpPr>
        <p:spPr>
          <a:xfrm>
            <a:off x="2685245" y="3723404"/>
            <a:ext cx="3715553" cy="4237057"/>
          </a:xfrm>
          <a:prstGeom prst="rect">
            <a:avLst/>
          </a:prstGeom>
          <a:noFill/>
        </p:spPr>
        <p:txBody>
          <a:bodyPr wrap="square" lIns="0" rIns="0">
            <a:spAutoFit/>
          </a:bodyPr>
          <a:lstStyle/>
          <a:p>
            <a:pPr marL="0" marR="0" lvl="0" indent="0" defTabSz="457200" rtl="0" eaLnBrk="1" fontAlgn="auto" latinLnBrk="0" hangingPunct="1">
              <a:spcBef>
                <a:spcPts val="0"/>
              </a:spcBef>
              <a:spcAft>
                <a:spcPts val="1600"/>
              </a:spcAft>
              <a:buClrTx/>
              <a:buSzTx/>
              <a:buFontTx/>
              <a:buNone/>
              <a:tabLst/>
              <a:defRPr/>
            </a:pPr>
            <a:r>
              <a:rPr kumimoji="0" lang="en-US" sz="1200" b="1" i="0" u="none" strike="noStrike" kern="1200" cap="none" spc="-20" normalizeH="0" baseline="0" noProof="0" err="1">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ForgeSIM</a:t>
            </a:r>
            <a:r>
              <a:rPr kumimoji="0" lang="en-US" sz="1200" b="1" i="0" u="none" strike="noStrike" kern="1200" cap="none" spc="-2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a:t>
            </a:r>
            <a:r>
              <a:rPr kumimoji="0" lang="en-US" sz="1200" b="0" i="0" u="none" strike="noStrike" kern="1200" cap="none" spc="-2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en-US" sz="1200" b="1" i="0" u="none" strike="noStrike" kern="1200" cap="none" spc="-2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CORE:</a:t>
            </a:r>
            <a:r>
              <a:rPr kumimoji="0" lang="en-US" sz="1200" b="0" i="0" u="none" strike="noStrike" kern="1200" cap="none" spc="-2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Our core re-useable application framework enabling rapid development of fundamental application flows, based on a rock-solid foundation.</a:t>
            </a:r>
          </a:p>
          <a:p>
            <a:pPr marL="0" marR="0" lvl="0" indent="0" defTabSz="457200" rtl="0" eaLnBrk="1" fontAlgn="auto" latinLnBrk="0" hangingPunct="1">
              <a:spcBef>
                <a:spcPts val="0"/>
              </a:spcBef>
              <a:spcAft>
                <a:spcPts val="1600"/>
              </a:spcAft>
              <a:buClrTx/>
              <a:buSzTx/>
              <a:buFontTx/>
              <a:buNone/>
              <a:tabLst/>
              <a:defRPr/>
            </a:pPr>
            <a:r>
              <a:rPr kumimoji="0" lang="en-US" sz="1200" b="1" i="0" u="none" strike="noStrike" kern="1200" cap="none" spc="-20" normalizeH="0" baseline="0" noProof="0" err="1">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ForgeSIM</a:t>
            </a:r>
            <a:r>
              <a:rPr kumimoji="0" lang="en-US" sz="1200" b="1" i="0" u="none" strike="noStrike" kern="1200" cap="none" spc="-2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en-US" sz="1200" b="1" i="0" u="none" strike="noStrike" kern="1200" cap="none"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CONNECT:</a:t>
            </a:r>
            <a:r>
              <a:rPr kumimoji="0" lang="en-US" sz="1200" b="0" i="0" u="none" strike="noStrike" kern="1200" cap="none"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Proprietary process and approach to bridge the gap between static machine and equipment CAD files to their interactive counterparts, matching real-world behaviors.</a:t>
            </a:r>
          </a:p>
          <a:p>
            <a:pPr marL="0" marR="0" lvl="0" indent="0" defTabSz="457200" rtl="0" eaLnBrk="1" fontAlgn="auto" latinLnBrk="0" hangingPunct="1">
              <a:spcBef>
                <a:spcPts val="0"/>
              </a:spcBef>
              <a:spcAft>
                <a:spcPts val="1600"/>
              </a:spcAft>
              <a:buClrTx/>
              <a:buSzTx/>
              <a:buFontTx/>
              <a:buNone/>
              <a:tabLst/>
              <a:defRPr/>
            </a:pPr>
            <a:r>
              <a:rPr kumimoji="0" lang="en-US" sz="1200" b="1" i="0" u="none" strike="noStrike" kern="1200" cap="none" spc="-20" normalizeH="0" baseline="0" noProof="0" err="1">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ForgeSIM</a:t>
            </a:r>
            <a:r>
              <a:rPr kumimoji="0" lang="en-US" sz="1200" b="1" i="0" u="none" strike="noStrike" kern="1200" cap="none" spc="-2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a:t>
            </a:r>
            <a:r>
              <a:rPr kumimoji="0" lang="en-US" sz="1200" b="0" i="0" u="none" strike="noStrike" kern="1200" cap="none"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en-US" sz="1200" b="1" i="0" u="none" strike="noStrike" kern="1200" cap="none"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CONTROL:</a:t>
            </a:r>
            <a:r>
              <a:rPr kumimoji="0" lang="en-US" sz="1200" b="0" i="0" u="none" strike="noStrike" kern="1200" cap="none"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Pre-built system to connect real-world equipment controls to </a:t>
            </a:r>
            <a:r>
              <a:rPr lang="en-US" sz="1200" err="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ForgeSIM</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-based applications. Protocol support includes both custom and standard CAN-BUS systems.</a:t>
            </a:r>
          </a:p>
          <a:p>
            <a:pPr marL="0" marR="0" lvl="0" indent="0" defTabSz="457200" rtl="0" eaLnBrk="1" fontAlgn="auto" latinLnBrk="0" hangingPunct="1">
              <a:spcBef>
                <a:spcPts val="0"/>
              </a:spcBef>
              <a:spcAft>
                <a:spcPts val="1600"/>
              </a:spcAft>
              <a:buClrTx/>
              <a:buSzTx/>
              <a:buFontTx/>
              <a:buNone/>
              <a:tabLst/>
              <a:defRPr/>
            </a:pPr>
            <a:r>
              <a:rPr kumimoji="0" lang="en-US" sz="1200" b="1" i="0" u="none" strike="noStrike" kern="1200" cap="none" spc="-20" normalizeH="0" baseline="0" noProof="0" err="1">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ForgeSIM</a:t>
            </a:r>
            <a:r>
              <a:rPr kumimoji="0" lang="en-US" sz="1200" b="1" i="0" u="none" strike="noStrike" kern="1200" cap="none" spc="-2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TRACK:</a:t>
            </a:r>
            <a:r>
              <a:rPr kumimoji="0" lang="en-US" sz="1200" b="0" i="0" u="none" strike="noStrike" kern="1200" cap="none" spc="-2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Sophisticated system which granularly tracks both raw user actions as well as client-specified higher-level performance assessment and reporting criteria.</a:t>
            </a:r>
          </a:p>
          <a:p>
            <a:pPr marL="0" marR="0" lvl="0" indent="0" defTabSz="457200" rtl="0" eaLnBrk="1" fontAlgn="auto" latinLnBrk="0" hangingPunct="1">
              <a:spcBef>
                <a:spcPts val="0"/>
              </a:spcBef>
              <a:spcAft>
                <a:spcPts val="1600"/>
              </a:spcAft>
              <a:buClrTx/>
              <a:buSzTx/>
              <a:buFontTx/>
              <a:buNone/>
              <a:tabLst/>
              <a:defRPr/>
            </a:pPr>
            <a:r>
              <a:rPr kumimoji="0" lang="en-US" sz="1200" b="1" i="0" u="none" strike="noStrike" kern="1200" cap="none" spc="-20" normalizeH="0" baseline="0" noProof="0" err="1">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ForgeSIM</a:t>
            </a:r>
            <a:r>
              <a:rPr kumimoji="0" lang="en-US" sz="1200" b="1" i="0" u="none" strike="noStrike" kern="1200" cap="none" spc="-2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GATHER:</a:t>
            </a:r>
            <a:r>
              <a:rPr kumimoji="0" lang="en-US" sz="1200" b="0" i="0" u="none" strike="noStrike" kern="1200" cap="none" spc="-2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Time-tested multiplayer framework designed specifically for the team-based practice and instructor/student modalities required for simulation-based training.</a:t>
            </a:r>
          </a:p>
        </p:txBody>
      </p:sp>
      <p:pic>
        <p:nvPicPr>
          <p:cNvPr id="2" name="Graphic 5" descr="Group of men with solid fill">
            <a:extLst>
              <a:ext uri="{FF2B5EF4-FFF2-40B4-BE49-F238E27FC236}">
                <a16:creationId xmlns:a16="http://schemas.microsoft.com/office/drawing/2014/main" id="{289DCB69-98DD-88A6-62B2-FAD2C55D02F9}"/>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2010762" y="7137781"/>
            <a:ext cx="551215" cy="551215"/>
          </a:xfrm>
          <a:prstGeom prst="rect">
            <a:avLst/>
          </a:prstGeom>
        </p:spPr>
      </p:pic>
      <p:pic>
        <p:nvPicPr>
          <p:cNvPr id="3" name="Graphic 4" descr="Gantt Chart with solid fill">
            <a:extLst>
              <a:ext uri="{FF2B5EF4-FFF2-40B4-BE49-F238E27FC236}">
                <a16:creationId xmlns:a16="http://schemas.microsoft.com/office/drawing/2014/main" id="{D631C167-2587-C0F2-87CD-6FC6BF3B7137}"/>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2010762" y="6352390"/>
            <a:ext cx="551215" cy="551215"/>
          </a:xfrm>
          <a:prstGeom prst="rect">
            <a:avLst/>
          </a:prstGeom>
        </p:spPr>
      </p:pic>
      <p:pic>
        <p:nvPicPr>
          <p:cNvPr id="4" name="Graphic 3" descr="Steering Wheel with solid fill">
            <a:extLst>
              <a:ext uri="{FF2B5EF4-FFF2-40B4-BE49-F238E27FC236}">
                <a16:creationId xmlns:a16="http://schemas.microsoft.com/office/drawing/2014/main" id="{6C36C243-CFD5-9355-46F1-ECBCF6DA8F15}"/>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a:xfrm>
            <a:off x="2010762" y="5439913"/>
            <a:ext cx="551215" cy="551215"/>
          </a:xfrm>
          <a:prstGeom prst="rect">
            <a:avLst/>
          </a:prstGeom>
        </p:spPr>
      </p:pic>
      <p:pic>
        <p:nvPicPr>
          <p:cNvPr id="5" name="Graphic 2" descr="Plugged Unplugged with solid fill">
            <a:extLst>
              <a:ext uri="{FF2B5EF4-FFF2-40B4-BE49-F238E27FC236}">
                <a16:creationId xmlns:a16="http://schemas.microsoft.com/office/drawing/2014/main" id="{3E08FE53-F667-D2A5-259B-9F51065AB688}"/>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6"/>
              </a:ext>
            </a:extLst>
          </a:blip>
          <a:srcRect/>
          <a:stretch/>
        </p:blipFill>
        <p:spPr>
          <a:xfrm>
            <a:off x="2010762" y="4488317"/>
            <a:ext cx="551215" cy="551215"/>
          </a:xfrm>
          <a:prstGeom prst="rect">
            <a:avLst/>
          </a:prstGeom>
        </p:spPr>
      </p:pic>
      <p:pic>
        <p:nvPicPr>
          <p:cNvPr id="6" name="Graphic 1" descr="Target with solid fill">
            <a:extLst>
              <a:ext uri="{FF2B5EF4-FFF2-40B4-BE49-F238E27FC236}">
                <a16:creationId xmlns:a16="http://schemas.microsoft.com/office/drawing/2014/main" id="{741EDE3D-2A14-22F7-55EC-05BBD91C6E9A}"/>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2010762" y="3780688"/>
            <a:ext cx="551215" cy="551215"/>
          </a:xfrm>
          <a:prstGeom prst="rect">
            <a:avLst/>
          </a:prstGeom>
        </p:spPr>
      </p:pic>
    </p:spTree>
    <p:extLst>
      <p:ext uri="{BB962C8B-B14F-4D97-AF65-F5344CB8AC3E}">
        <p14:creationId xmlns:p14="http://schemas.microsoft.com/office/powerpoint/2010/main" val="26249495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Rot="1" noChangeAspect="1" noMove="1" noResize="1" noEditPoints="1" noAdjustHandles="1" noChangeArrowheads="1" noChangeShapeType="1" noCrop="1"/>
          </p:cNvPicPr>
          <p:nvPr>
            <p:ph type="pic" sz="quarter" idx="11"/>
          </p:nvPr>
        </p:nvPicPr>
        <p:blipFill>
          <a:blip r:embed="rId2"/>
          <a:srcRect l="21306" r="21306"/>
          <a:stretch/>
        </p:blipFill>
        <p:spPr>
          <a:xfrm>
            <a:off x="0" y="1"/>
            <a:ext cx="6858000" cy="6722076"/>
          </a:xfrm>
        </p:spPr>
      </p:pic>
      <p:sp>
        <p:nvSpPr>
          <p:cNvPr id="4" name="HeaderGradient">
            <a:extLst>
              <a:ext uri="{FF2B5EF4-FFF2-40B4-BE49-F238E27FC236}">
                <a16:creationId xmlns:a16="http://schemas.microsoft.com/office/drawing/2014/main" id="{3EE9B1B6-208C-7AC9-626C-FABBAFF9DDC0}"/>
              </a:ext>
            </a:extLst>
          </p:cNvPr>
          <p:cNvSpPr>
            <a:spLocks/>
          </p:cNvSpPr>
          <p:nvPr/>
        </p:nvSpPr>
        <p:spPr>
          <a:xfrm>
            <a:off x="1" y="3721099"/>
            <a:ext cx="6857999" cy="3000977"/>
          </a:xfrm>
          <a:prstGeom prst="rect">
            <a:avLst/>
          </a:prstGeom>
          <a:gradFill flip="none" rotWithShape="1">
            <a:gsLst>
              <a:gs pos="0">
                <a:schemeClr val="tx2">
                  <a:lumMod val="10000"/>
                  <a:alpha val="82000"/>
                </a:schemeClr>
              </a:gs>
              <a:gs pos="78000">
                <a:schemeClr val="tx2">
                  <a:lumMod val="10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358048" y="5537082"/>
            <a:ext cx="5833431" cy="1366638"/>
          </a:xfrm>
        </p:spPr>
        <p:txBody>
          <a:bodyPr/>
          <a:lstStyle/>
          <a:p>
            <a:r>
              <a:rPr lang="en-US" sz="3200">
                <a:solidFill>
                  <a:schemeClr val="tx1"/>
                </a:solidFill>
              </a:rPr>
              <a:t>Teleoperation Control </a:t>
            </a:r>
            <a:r>
              <a:rPr lang="en-US" sz="3200" err="1">
                <a:solidFill>
                  <a:schemeClr val="tx1"/>
                </a:solidFill>
              </a:rPr>
              <a:t>SysteM</a:t>
            </a:r>
            <a:r>
              <a:rPr lang="en-US" sz="3200" dirty="0">
                <a:solidFill>
                  <a:schemeClr val="tx2"/>
                </a:solidFill>
              </a:rPr>
              <a:t> </a:t>
            </a:r>
            <a:r>
              <a:rPr lang="en-US" sz="2400">
                <a:solidFill>
                  <a:schemeClr val="tx1"/>
                </a:solidFill>
              </a:rPr>
              <a:t>and</a:t>
            </a:r>
            <a:r>
              <a:rPr lang="en-US" sz="3200" dirty="0">
                <a:solidFill>
                  <a:schemeClr val="tx2"/>
                </a:solidFill>
              </a:rPr>
              <a:t> </a:t>
            </a:r>
            <a:r>
              <a:rPr lang="en-US" sz="3200" dirty="0"/>
              <a:t>Interface</a:t>
            </a:r>
            <a:endParaRPr lang="en-US" sz="3600" dirty="0"/>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pic>
        <p:nvPicPr>
          <p:cNvPr id="21" name="Graphic 3" descr="Atom outline">
            <a:extLst>
              <a:ext uri="{FF2B5EF4-FFF2-40B4-BE49-F238E27FC236}">
                <a16:creationId xmlns:a16="http://schemas.microsoft.com/office/drawing/2014/main" id="{BA9D9A3B-485D-D43E-4A66-0DDA9775BCA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007916" y="7244313"/>
            <a:ext cx="914400" cy="914400"/>
          </a:xfrm>
          <a:prstGeom prst="rect">
            <a:avLst/>
          </a:prstGeom>
        </p:spPr>
      </p:pic>
      <p:pic>
        <p:nvPicPr>
          <p:cNvPr id="17" name="Graphic 2" descr="Touchscreen outline">
            <a:extLst>
              <a:ext uri="{FF2B5EF4-FFF2-40B4-BE49-F238E27FC236}">
                <a16:creationId xmlns:a16="http://schemas.microsoft.com/office/drawing/2014/main" id="{DA867275-B31A-0349-5EE5-F2E705833DA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017520" y="7290033"/>
            <a:ext cx="822960" cy="822960"/>
          </a:xfrm>
          <a:prstGeom prst="rect">
            <a:avLst/>
          </a:prstGeom>
        </p:spPr>
      </p:pic>
      <p:pic>
        <p:nvPicPr>
          <p:cNvPr id="15" name="Graphic 1" descr="Magnifying glass outline">
            <a:extLst>
              <a:ext uri="{FF2B5EF4-FFF2-40B4-BE49-F238E27FC236}">
                <a16:creationId xmlns:a16="http://schemas.microsoft.com/office/drawing/2014/main" id="{5ED6432E-780F-8B92-0A18-8ADCFD7F97E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flipH="1">
            <a:off x="981404" y="7290033"/>
            <a:ext cx="822960" cy="822960"/>
          </a:xfrm>
          <a:prstGeom prst="rect">
            <a:avLst/>
          </a:prstGeom>
        </p:spPr>
      </p:pic>
      <p:sp>
        <p:nvSpPr>
          <p:cNvPr id="10" name="TextBox 3">
            <a:extLst>
              <a:ext uri="{FF2B5EF4-FFF2-40B4-BE49-F238E27FC236}">
                <a16:creationId xmlns:a16="http://schemas.microsoft.com/office/drawing/2014/main" id="{F685A2A1-0D53-7461-BD60-D79BF68978C2}"/>
              </a:ext>
            </a:extLst>
          </p:cNvPr>
          <p:cNvSpPr txBox="1"/>
          <p:nvPr/>
        </p:nvSpPr>
        <p:spPr>
          <a:xfrm>
            <a:off x="4529433" y="6903720"/>
            <a:ext cx="1871366"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Dynamic</a:t>
            </a:r>
          </a:p>
        </p:txBody>
      </p:sp>
      <p:sp>
        <p:nvSpPr>
          <p:cNvPr id="11" name="TextBox 2">
            <a:extLst>
              <a:ext uri="{FF2B5EF4-FFF2-40B4-BE49-F238E27FC236}">
                <a16:creationId xmlns:a16="http://schemas.microsoft.com/office/drawing/2014/main" id="{FBBAA69C-D4D0-0239-DB72-10D147A6686E}"/>
              </a:ext>
            </a:extLst>
          </p:cNvPr>
          <p:cNvSpPr txBox="1"/>
          <p:nvPr/>
        </p:nvSpPr>
        <p:spPr>
          <a:xfrm>
            <a:off x="2493317"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Interactive</a:t>
            </a:r>
          </a:p>
        </p:txBody>
      </p:sp>
      <p:sp>
        <p:nvSpPr>
          <p:cNvPr id="9" name="TextBox 1">
            <a:extLst>
              <a:ext uri="{FF2B5EF4-FFF2-40B4-BE49-F238E27FC236}">
                <a16:creationId xmlns:a16="http://schemas.microsoft.com/office/drawing/2014/main" id="{B3E35F60-3032-1005-EE35-C828BF90E630}"/>
              </a:ext>
            </a:extLst>
          </p:cNvPr>
          <p:cNvSpPr txBox="1"/>
          <p:nvPr/>
        </p:nvSpPr>
        <p:spPr>
          <a:xfrm>
            <a:off x="457200"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Detailed</a:t>
            </a:r>
          </a:p>
        </p:txBody>
      </p:sp>
    </p:spTree>
    <p:extLst>
      <p:ext uri="{BB962C8B-B14F-4D97-AF65-F5344CB8AC3E}">
        <p14:creationId xmlns:p14="http://schemas.microsoft.com/office/powerpoint/2010/main" val="11023408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0546EC-B64B-98A9-BD2A-E33DB718C439}"/>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A4A1A060-A0E0-724A-5EB0-44574B7D9EE2}"/>
              </a:ext>
            </a:extLst>
          </p:cNvPr>
          <p:cNvPicPr>
            <a:picLocks noGrp="1" noChangeAspect="1"/>
          </p:cNvPicPr>
          <p:nvPr>
            <p:ph type="pic" sz="quarter" idx="10"/>
          </p:nvPr>
        </p:nvPicPr>
        <p:blipFill rotWithShape="1">
          <a:blip r:embed="rId2"/>
          <a:srcRect/>
          <a:stretch/>
        </p:blipFill>
        <p:spPr>
          <a:xfrm>
            <a:off x="0" y="0"/>
            <a:ext cx="6858000" cy="2011680"/>
          </a:xfrm>
        </p:spPr>
      </p:pic>
      <p:sp>
        <p:nvSpPr>
          <p:cNvPr id="12" name="Text Placeholder 11">
            <a:extLst>
              <a:ext uri="{FF2B5EF4-FFF2-40B4-BE49-F238E27FC236}">
                <a16:creationId xmlns:a16="http://schemas.microsoft.com/office/drawing/2014/main" id="{C414B6DF-62F1-B62C-A03D-3924715769C6}"/>
              </a:ext>
            </a:extLst>
          </p:cNvPr>
          <p:cNvSpPr>
            <a:spLocks noGrp="1"/>
          </p:cNvSpPr>
          <p:nvPr>
            <p:ph type="body" sz="quarter" idx="15"/>
          </p:nvPr>
        </p:nvSpPr>
        <p:spPr/>
        <p:txBody>
          <a:bodyPr/>
          <a:lstStyle/>
          <a:p>
            <a:r>
              <a:rPr lang="en-US" dirty="0"/>
              <a:t>Remote Control, Reimagined</a:t>
            </a:r>
            <a:endParaRPr lang="en-US" dirty="0">
              <a:solidFill>
                <a:srgbClr val="FF0000"/>
              </a:solidFill>
            </a:endParaRPr>
          </a:p>
        </p:txBody>
      </p:sp>
      <p:sp>
        <p:nvSpPr>
          <p:cNvPr id="4" name="Text Placeholder 3">
            <a:extLst>
              <a:ext uri="{FF2B5EF4-FFF2-40B4-BE49-F238E27FC236}">
                <a16:creationId xmlns:a16="http://schemas.microsoft.com/office/drawing/2014/main" id="{81D46C85-92C6-B00B-F13C-229EA1853250}"/>
              </a:ext>
            </a:extLst>
          </p:cNvPr>
          <p:cNvSpPr>
            <a:spLocks noGrp="1"/>
          </p:cNvSpPr>
          <p:nvPr>
            <p:ph type="body" sz="quarter" idx="16"/>
          </p:nvPr>
        </p:nvSpPr>
        <p:spPr>
          <a:xfrm>
            <a:off x="2468880" y="2194560"/>
            <a:ext cx="4103370" cy="6594437"/>
          </a:xfrm>
        </p:spPr>
        <p:txBody>
          <a:bodyPr/>
          <a:lstStyle/>
          <a:p>
            <a:r>
              <a:rPr lang="en-US" dirty="0"/>
              <a:t>The simulator will be delivered as a PC-based teleoperation training system, centered around a controller-driven experience that mirrors real-world LMD robot operation. Users will develop proficiency through responsive, physics-informed input, with a focus in Phase 1 on how operator commands translate into controlled movement behavior. This approach reinforces precision, awareness, and consistency through direct interaction with a control interface that reflects real operational software and feedback systems. </a:t>
            </a:r>
          </a:p>
          <a:p>
            <a:pPr marL="171450" indent="-171450">
              <a:buClr>
                <a:srgbClr val="F6B104"/>
              </a:buClr>
              <a:buFont typeface="Arial" panose="020B0604020202020204" pitchFamily="34" charset="0"/>
              <a:buChar char="•"/>
            </a:pPr>
            <a:r>
              <a:rPr lang="en-US" b="1" dirty="0"/>
              <a:t>Controller-Based Teleoperation - </a:t>
            </a:r>
            <a:r>
              <a:rPr lang="en-US" dirty="0"/>
              <a:t>Full integration of standard Xbox controllers on PC, including proportional steering via </a:t>
            </a:r>
            <a:r>
              <a:rPr lang="en-US" dirty="0" err="1"/>
              <a:t>thumbstick</a:t>
            </a:r>
            <a:r>
              <a:rPr lang="en-US" dirty="0"/>
              <a:t> input, independent LMD robot camera/gimbal control, and graduated acceleration and braking using trigger inputs. Control mapping aligns with real-world teleoperation workflows to ensure transferable skills.</a:t>
            </a:r>
          </a:p>
          <a:p>
            <a:pPr marL="171450" indent="-171450">
              <a:spcBef>
                <a:spcPts val="0"/>
              </a:spcBef>
              <a:buClr>
                <a:schemeClr val="accent1"/>
              </a:buClr>
              <a:buFont typeface="Wingdings" panose="05000000000000000000" pitchFamily="2" charset="2"/>
              <a:buChar char="§"/>
              <a:defRPr/>
            </a:pPr>
            <a:r>
              <a:rPr lang="en-US" b="1" dirty="0"/>
              <a:t>Physics-Informed Control Response - </a:t>
            </a:r>
            <a:r>
              <a:rPr lang="en-US" dirty="0"/>
              <a:t>Operator inputs will produce realistic response behavior, including momentum, braking distance, and stability, reinforcing proper handling techniques</a:t>
            </a:r>
            <a:r>
              <a:rPr lang="en-US" sz="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t>
            </a:r>
          </a:p>
          <a:p>
            <a:pPr marL="171450" indent="-171450">
              <a:spcBef>
                <a:spcPts val="0"/>
              </a:spcBef>
              <a:buClr>
                <a:schemeClr val="accent1"/>
              </a:buClr>
              <a:buFont typeface="Wingdings" panose="05000000000000000000" pitchFamily="2" charset="2"/>
              <a:buChar char="§"/>
              <a:defRPr/>
            </a:pPr>
            <a:r>
              <a:rPr lang="en-US" b="1" dirty="0"/>
              <a:t>Surface-Responsive Feedback - </a:t>
            </a:r>
            <a:r>
              <a:rPr lang="en-US" dirty="0"/>
              <a:t>Haptic feedback will communicate changes in surface conditions and contact events, providing additional sensory cues to support operator awareness during navigation</a:t>
            </a:r>
            <a:r>
              <a:rPr lang="en-US" sz="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t>
            </a:r>
          </a:p>
          <a:p>
            <a:pPr marL="171450" indent="-171450">
              <a:spcBef>
                <a:spcPts val="0"/>
              </a:spcBef>
              <a:buClr>
                <a:schemeClr val="accent1"/>
              </a:buClr>
              <a:buFont typeface="Wingdings" panose="05000000000000000000" pitchFamily="2" charset="2"/>
              <a:buChar char="§"/>
              <a:defRPr/>
            </a:pPr>
            <a:r>
              <a:rPr lang="en-US" b="1" dirty="0"/>
              <a:t>Integrated Operator HUD - </a:t>
            </a:r>
            <a:r>
              <a:rPr lang="en-US" dirty="0"/>
              <a:t>A real-time, PC-based interface modeled after the LMD robot’s control software will present key operational data, including speed, battery/status, spatial awareness (mini-map or sensor view), and signal/latency indicators. This reinforces how operators monitor and respond to system feedback in live teleoperation.</a:t>
            </a:r>
            <a:endParaRPr lang="en-US" sz="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a:lnSpc>
                <a:spcPct val="110000"/>
              </a:lnSpc>
              <a:spcBef>
                <a:spcPts val="0"/>
              </a:spcBef>
              <a:spcAft>
                <a:spcPts val="600"/>
              </a:spcAft>
              <a:defRPr/>
            </a:pPr>
            <a:endParaRPr lang="en-US" sz="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2" name="HeaderGradient" hidden="1">
            <a:extLst>
              <a:ext uri="{FF2B5EF4-FFF2-40B4-BE49-F238E27FC236}">
                <a16:creationId xmlns:a16="http://schemas.microsoft.com/office/drawing/2014/main" id="{7B93EC76-41E3-BE40-4072-C92429D0BC6D}"/>
              </a:ext>
            </a:extLst>
          </p:cNvPr>
          <p:cNvSpPr/>
          <p:nvPr/>
        </p:nvSpPr>
        <p:spPr>
          <a:xfrm>
            <a:off x="0" y="1417320"/>
            <a:ext cx="6857998" cy="594360"/>
          </a:xfrm>
          <a:prstGeom prst="rect">
            <a:avLst/>
          </a:prstGeom>
          <a:gradFill flip="none" rotWithShape="1">
            <a:gsLst>
              <a:gs pos="0">
                <a:schemeClr val="tx1">
                  <a:lumMod val="95000"/>
                  <a:lumOff val="5000"/>
                  <a:alpha val="34000"/>
                </a:schemeClr>
              </a:gs>
              <a:gs pos="48000">
                <a:schemeClr val="tx1">
                  <a:lumMod val="95000"/>
                  <a:lumOff val="5000"/>
                  <a:alpha val="0"/>
                </a:schemeClr>
              </a:gs>
            </a:gsLst>
            <a:lin ang="17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D77B0B36-C6D0-B2F2-4C86-F74A1471CCC3}"/>
              </a:ext>
            </a:extLst>
          </p:cNvPr>
          <p:cNvSpPr>
            <a:spLocks noGrp="1"/>
          </p:cNvSpPr>
          <p:nvPr>
            <p:ph type="title"/>
          </p:nvPr>
        </p:nvSpPr>
        <p:spPr/>
        <p:txBody>
          <a:bodyPr/>
          <a:lstStyle/>
          <a:p>
            <a:r>
              <a:rPr lang="en-US" sz="2000" dirty="0">
                <a:solidFill>
                  <a:schemeClr val="bg2"/>
                </a:solidFill>
              </a:rPr>
              <a:t>Teleoperation Control </a:t>
            </a:r>
            <a:r>
              <a:rPr lang="en-US" sz="1600" dirty="0">
                <a:solidFill>
                  <a:schemeClr val="bg2"/>
                </a:solidFill>
              </a:rPr>
              <a:t>and</a:t>
            </a:r>
            <a:r>
              <a:rPr lang="en-US" sz="2000" dirty="0"/>
              <a:t> Interface</a:t>
            </a:r>
          </a:p>
        </p:txBody>
      </p:sp>
      <p:sp>
        <p:nvSpPr>
          <p:cNvPr id="14" name="Text Placeholder 13" hidden="1">
            <a:extLst>
              <a:ext uri="{FF2B5EF4-FFF2-40B4-BE49-F238E27FC236}">
                <a16:creationId xmlns:a16="http://schemas.microsoft.com/office/drawing/2014/main" id="{7FC8DD3D-9AB0-B070-5E99-6F849E829001}"/>
              </a:ext>
            </a:extLst>
          </p:cNvPr>
          <p:cNvSpPr>
            <a:spLocks noGrp="1" noRot="1" noMove="1" noResize="1" noEditPoints="1" noAdjustHandles="1" noChangeArrowheads="1" noChangeShapeType="1"/>
          </p:cNvSpPr>
          <p:nvPr>
            <p:ph type="body" sz="quarter" idx="4294967295"/>
          </p:nvPr>
        </p:nvSpPr>
        <p:spPr>
          <a:xfrm>
            <a:off x="0" y="2560638"/>
            <a:ext cx="1822450" cy="1149350"/>
          </a:xfrm>
          <a:prstGeom prst="rect">
            <a:avLst/>
          </a:prstGeom>
        </p:spPr>
        <p:txBody>
          <a:bodyPr/>
          <a:lstStyle/>
          <a:p>
            <a:r>
              <a:rPr lang="en-US"/>
              <a:t>Networked Training for Collaborative Learning</a:t>
            </a:r>
          </a:p>
        </p:txBody>
      </p:sp>
      <p:sp>
        <p:nvSpPr>
          <p:cNvPr id="6" name="SidebarText" hidden="1">
            <a:extLst>
              <a:ext uri="{FF2B5EF4-FFF2-40B4-BE49-F238E27FC236}">
                <a16:creationId xmlns:a16="http://schemas.microsoft.com/office/drawing/2014/main" id="{93D21805-661A-AF55-510B-8A8E6FC0C2AF}"/>
              </a:ext>
            </a:extLst>
          </p:cNvPr>
          <p:cNvSpPr txBox="1"/>
          <p:nvPr/>
        </p:nvSpPr>
        <p:spPr>
          <a:xfrm>
            <a:off x="2286002" y="7226299"/>
            <a:ext cx="4571998" cy="1322277"/>
          </a:xfrm>
          <a:prstGeom prst="rect">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CASE STUDY: CATERPILLAR</a:t>
            </a:r>
          </a:p>
          <a:p>
            <a:pPr algn="l"/>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ForgeFX’s experience and expertise is highlighted in a previous project with Caterpillar. The excavator operator training simulator improves safety and efficiency by providing an engaging learning platform, offering hands-on experience with machine controls and operations. </a:t>
            </a:r>
          </a:p>
        </p:txBody>
      </p:sp>
      <p:pic>
        <p:nvPicPr>
          <p:cNvPr id="7" name="SidebarImage" hidden="1">
            <a:extLst>
              <a:ext uri="{FF2B5EF4-FFF2-40B4-BE49-F238E27FC236}">
                <a16:creationId xmlns:a16="http://schemas.microsoft.com/office/drawing/2014/main" id="{000ADEF8-63F1-2E55-D044-4E4BFB3C3FAE}"/>
              </a:ext>
            </a:extLst>
          </p:cNvPr>
          <p:cNvPicPr>
            <a:picLocks noGrp="1" noRot="1" noChangeAspect="1" noMove="1" noResize="1" noEditPoints="1" noAdjustHandles="1" noChangeArrowheads="1" noChangeShapeType="1" noCrop="1"/>
          </p:cNvPicPr>
          <p:nvPr/>
        </p:nvPicPr>
        <p:blipFill rotWithShape="1">
          <a:blip r:embed="rId3"/>
          <a:srcRect l="31810" t="6848" r="28692" b="503"/>
          <a:stretch/>
        </p:blipFill>
        <p:spPr>
          <a:xfrm>
            <a:off x="1" y="5568950"/>
            <a:ext cx="2286000" cy="2979627"/>
          </a:xfrm>
          <a:prstGeom prst="rect">
            <a:avLst/>
          </a:prstGeom>
        </p:spPr>
      </p:pic>
      <p:sp>
        <p:nvSpPr>
          <p:cNvPr id="9" name="REVIEW tag" hidden="1">
            <a:extLst>
              <a:ext uri="{FF2B5EF4-FFF2-40B4-BE49-F238E27FC236}">
                <a16:creationId xmlns:a16="http://schemas.microsoft.com/office/drawing/2014/main" id="{D147860B-6693-F77B-1A4A-37C153B9F17B}"/>
              </a:ext>
            </a:extLst>
          </p:cNvPr>
          <p:cNvSpPr txBox="1"/>
          <p:nvPr/>
        </p:nvSpPr>
        <p:spPr>
          <a:xfrm rot="20545755">
            <a:off x="5458232" y="8492455"/>
            <a:ext cx="1335251" cy="400110"/>
          </a:xfrm>
          <a:prstGeom prst="rect">
            <a:avLst/>
          </a:prstGeom>
          <a:solidFill>
            <a:sysClr val="window" lastClr="FFFFFF">
              <a:alpha val="57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F6B104"/>
                </a:solidFill>
                <a:effectLst>
                  <a:glow rad="165100">
                    <a:prstClr val="white">
                      <a:alpha val="15000"/>
                    </a:prstClr>
                  </a:glow>
                </a:effectLst>
                <a:uLnTx/>
                <a:uFillTx/>
                <a:latin typeface="Top Secret" panose="02000800000000000000" pitchFamily="2" charset="0"/>
                <a:ea typeface="+mn-ea"/>
                <a:cs typeface="+mn-cs"/>
              </a:rPr>
              <a:t>REVIEW</a:t>
            </a:r>
          </a:p>
        </p:txBody>
      </p:sp>
      <p:sp>
        <p:nvSpPr>
          <p:cNvPr id="8" name="EDIT tag" hidden="1">
            <a:extLst>
              <a:ext uri="{FF2B5EF4-FFF2-40B4-BE49-F238E27FC236}">
                <a16:creationId xmlns:a16="http://schemas.microsoft.com/office/drawing/2014/main" id="{08B6F6E8-D569-9AAB-5698-942C21EDE1FE}"/>
              </a:ext>
            </a:extLst>
          </p:cNvPr>
          <p:cNvSpPr txBox="1"/>
          <p:nvPr/>
        </p:nvSpPr>
        <p:spPr>
          <a:xfrm rot="20805525">
            <a:off x="2763216" y="3328523"/>
            <a:ext cx="2717486" cy="1107996"/>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EDIT</a:t>
            </a:r>
          </a:p>
        </p:txBody>
      </p:sp>
    </p:spTree>
    <p:extLst>
      <p:ext uri="{BB962C8B-B14F-4D97-AF65-F5344CB8AC3E}">
        <p14:creationId xmlns:p14="http://schemas.microsoft.com/office/powerpoint/2010/main" val="13543642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rotWithShape="1">
          <a:blip r:embed="rId2"/>
          <a:srcRect t="1636" b="1636"/>
          <a:stretch/>
        </p:blipFill>
        <p:spPr>
          <a:xfrm>
            <a:off x="0" y="0"/>
            <a:ext cx="6858000" cy="6722076"/>
          </a:xfrm>
        </p:spPr>
      </p:pic>
      <p:pic>
        <p:nvPicPr>
          <p:cNvPr id="13" name="Picture 12">
            <a:extLst>
              <a:ext uri="{FF2B5EF4-FFF2-40B4-BE49-F238E27FC236}">
                <a16:creationId xmlns:a16="http://schemas.microsoft.com/office/drawing/2014/main" id="{48B8AC93-0E72-0D0B-4980-2C6B34339FD4}"/>
              </a:ext>
            </a:extLst>
          </p:cNvPr>
          <p:cNvPicPr>
            <a:picLocks noChangeAspect="1"/>
          </p:cNvPicPr>
          <p:nvPr/>
        </p:nvPicPr>
        <p:blipFill>
          <a:blip r:embed="rId3"/>
          <a:srcRect t="1024" r="28737" b="5841"/>
          <a:stretch>
            <a:fillRect/>
          </a:stretch>
        </p:blipFill>
        <p:spPr>
          <a:xfrm>
            <a:off x="0" y="1"/>
            <a:ext cx="6858000" cy="6722076"/>
          </a:xfrm>
          <a:prstGeom prst="rect">
            <a:avLst/>
          </a:prstGeom>
        </p:spPr>
      </p:pic>
      <p:sp>
        <p:nvSpPr>
          <p:cNvPr id="15" name="HeaderGradient" hidden="1">
            <a:extLst>
              <a:ext uri="{FF2B5EF4-FFF2-40B4-BE49-F238E27FC236}">
                <a16:creationId xmlns:a16="http://schemas.microsoft.com/office/drawing/2014/main" id="{D08A8DCF-6ED5-4A1D-7E95-4215A582EC46}"/>
              </a:ext>
            </a:extLst>
          </p:cNvPr>
          <p:cNvSpPr>
            <a:spLocks/>
          </p:cNvSpPr>
          <p:nvPr/>
        </p:nvSpPr>
        <p:spPr>
          <a:xfrm>
            <a:off x="1" y="4426343"/>
            <a:ext cx="6857999" cy="2295733"/>
          </a:xfrm>
          <a:prstGeom prst="rect">
            <a:avLst/>
          </a:prstGeom>
          <a:gradFill flip="none" rotWithShape="1">
            <a:gsLst>
              <a:gs pos="0">
                <a:schemeClr val="tx2">
                  <a:lumMod val="10000"/>
                  <a:alpha val="82000"/>
                </a:schemeClr>
              </a:gs>
              <a:gs pos="83000">
                <a:schemeClr val="tx2">
                  <a:lumMod val="10000"/>
                  <a:alpha val="62000"/>
                </a:schemeClr>
              </a:gs>
            </a:gsLst>
            <a:lin ang="19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 name="HeaderGradient">
            <a:extLst>
              <a:ext uri="{FF2B5EF4-FFF2-40B4-BE49-F238E27FC236}">
                <a16:creationId xmlns:a16="http://schemas.microsoft.com/office/drawing/2014/main" id="{382D1745-81E9-8586-CAE5-0BB8E2F625E9}"/>
              </a:ext>
            </a:extLst>
          </p:cNvPr>
          <p:cNvSpPr/>
          <p:nvPr/>
        </p:nvSpPr>
        <p:spPr>
          <a:xfrm>
            <a:off x="0" y="4710397"/>
            <a:ext cx="6857999" cy="2011680"/>
          </a:xfrm>
          <a:prstGeom prst="rect">
            <a:avLst/>
          </a:prstGeom>
          <a:gradFill flip="none" rotWithShape="1">
            <a:gsLst>
              <a:gs pos="0">
                <a:schemeClr val="tx2">
                  <a:lumMod val="10000"/>
                  <a:alpha val="56000"/>
                </a:schemeClr>
              </a:gs>
              <a:gs pos="78000">
                <a:schemeClr val="tx2">
                  <a:lumMod val="10000"/>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03528" y="5446260"/>
            <a:ext cx="5227983" cy="1366638"/>
          </a:xfrm>
        </p:spPr>
        <p:txBody>
          <a:bodyPr/>
          <a:lstStyle/>
          <a:p>
            <a:pPr>
              <a:lnSpc>
                <a:spcPts val="3100"/>
              </a:lnSpc>
            </a:pPr>
            <a:r>
              <a:rPr lang="en-US" sz="3200" dirty="0">
                <a:solidFill>
                  <a:schemeClr val="tx1"/>
                </a:solidFill>
              </a:rPr>
              <a:t>Training Environment </a:t>
            </a:r>
            <a:r>
              <a:rPr lang="en-US" sz="2000" dirty="0">
                <a:solidFill>
                  <a:schemeClr val="tx1"/>
                </a:solidFill>
              </a:rPr>
              <a:t>and</a:t>
            </a:r>
            <a:r>
              <a:rPr lang="en-US" sz="3200" dirty="0">
                <a:solidFill>
                  <a:schemeClr val="tx1"/>
                </a:solidFill>
              </a:rPr>
              <a:t>   </a:t>
            </a:r>
            <a:r>
              <a:rPr lang="en-US" sz="3200" dirty="0"/>
              <a:t>Scenario Design</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pic>
        <p:nvPicPr>
          <p:cNvPr id="14" name="Graphic 3" descr="City outline">
            <a:extLst>
              <a:ext uri="{FF2B5EF4-FFF2-40B4-BE49-F238E27FC236}">
                <a16:creationId xmlns:a16="http://schemas.microsoft.com/office/drawing/2014/main" id="{D9EB61E9-DB13-5F50-86A0-0328E69735CA}"/>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5053636" y="7340342"/>
            <a:ext cx="822960" cy="822960"/>
          </a:xfrm>
          <a:prstGeom prst="rect">
            <a:avLst/>
          </a:prstGeom>
        </p:spPr>
      </p:pic>
      <p:pic>
        <p:nvPicPr>
          <p:cNvPr id="12" name="Graphic 2" descr="Traffic cone outline">
            <a:extLst>
              <a:ext uri="{FF2B5EF4-FFF2-40B4-BE49-F238E27FC236}">
                <a16:creationId xmlns:a16="http://schemas.microsoft.com/office/drawing/2014/main" id="{65ED23A4-37F7-A781-BF99-7BA3BA19F7E3}"/>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3017520" y="7340342"/>
            <a:ext cx="822960" cy="822960"/>
          </a:xfrm>
          <a:prstGeom prst="rect">
            <a:avLst/>
          </a:prstGeom>
        </p:spPr>
      </p:pic>
      <p:pic>
        <p:nvPicPr>
          <p:cNvPr id="11" name="Graphic 1" descr="Warehouse outline">
            <a:extLst>
              <a:ext uri="{FF2B5EF4-FFF2-40B4-BE49-F238E27FC236}">
                <a16:creationId xmlns:a16="http://schemas.microsoft.com/office/drawing/2014/main" id="{BF2D0B74-A7F7-D9E2-2DE9-5A18B48C1477}"/>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981404" y="7340342"/>
            <a:ext cx="822960" cy="822960"/>
          </a:xfrm>
          <a:prstGeom prst="rect">
            <a:avLst/>
          </a:prstGeom>
        </p:spPr>
      </p:pic>
      <p:sp>
        <p:nvSpPr>
          <p:cNvPr id="6" name="TextBox 3">
            <a:extLst>
              <a:ext uri="{FF2B5EF4-FFF2-40B4-BE49-F238E27FC236}">
                <a16:creationId xmlns:a16="http://schemas.microsoft.com/office/drawing/2014/main" id="{6FB93373-61D5-2842-78FE-8CB641379776}"/>
              </a:ext>
            </a:extLst>
          </p:cNvPr>
          <p:cNvSpPr txBox="1"/>
          <p:nvPr/>
        </p:nvSpPr>
        <p:spPr>
          <a:xfrm>
            <a:off x="4529433" y="6903720"/>
            <a:ext cx="1871367"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Terrain</a:t>
            </a:r>
          </a:p>
        </p:txBody>
      </p:sp>
      <p:sp>
        <p:nvSpPr>
          <p:cNvPr id="7" name="TextBox 2">
            <a:extLst>
              <a:ext uri="{FF2B5EF4-FFF2-40B4-BE49-F238E27FC236}">
                <a16:creationId xmlns:a16="http://schemas.microsoft.com/office/drawing/2014/main" id="{DDAF803F-B6DB-7A40-6410-E78CACA03500}"/>
              </a:ext>
            </a:extLst>
          </p:cNvPr>
          <p:cNvSpPr txBox="1"/>
          <p:nvPr/>
        </p:nvSpPr>
        <p:spPr>
          <a:xfrm>
            <a:off x="2493318"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Objects</a:t>
            </a:r>
          </a:p>
        </p:txBody>
      </p:sp>
      <p:sp>
        <p:nvSpPr>
          <p:cNvPr id="4" name="TextBox 1">
            <a:extLst>
              <a:ext uri="{FF2B5EF4-FFF2-40B4-BE49-F238E27FC236}">
                <a16:creationId xmlns:a16="http://schemas.microsoft.com/office/drawing/2014/main" id="{7454D562-1FBD-3CB3-78C7-15B871FDAB36}"/>
              </a:ext>
            </a:extLst>
          </p:cNvPr>
          <p:cNvSpPr txBox="1"/>
          <p:nvPr/>
        </p:nvSpPr>
        <p:spPr>
          <a:xfrm>
            <a:off x="457200"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Structures</a:t>
            </a:r>
          </a:p>
        </p:txBody>
      </p:sp>
    </p:spTree>
    <p:extLst>
      <p:ext uri="{BB962C8B-B14F-4D97-AF65-F5344CB8AC3E}">
        <p14:creationId xmlns:p14="http://schemas.microsoft.com/office/powerpoint/2010/main" val="12474811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1C8FED-BF5C-B6CB-7B38-8091F61DAC22}"/>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23B324A5-9357-CFC2-2EB4-879D2814FBE8}"/>
              </a:ext>
            </a:extLst>
          </p:cNvPr>
          <p:cNvPicPr>
            <a:picLocks noGrp="1" noChangeAspect="1"/>
          </p:cNvPicPr>
          <p:nvPr>
            <p:ph type="pic" sz="quarter" idx="10"/>
          </p:nvPr>
        </p:nvPicPr>
        <p:blipFill>
          <a:blip r:embed="rId2"/>
          <a:srcRect/>
          <a:stretch/>
        </p:blipFill>
        <p:spPr>
          <a:xfrm>
            <a:off x="0" y="0"/>
            <a:ext cx="6858000" cy="2011680"/>
          </a:xfrm>
        </p:spPr>
      </p:pic>
      <p:sp>
        <p:nvSpPr>
          <p:cNvPr id="7" name="Text Placeholder 6">
            <a:extLst>
              <a:ext uri="{FF2B5EF4-FFF2-40B4-BE49-F238E27FC236}">
                <a16:creationId xmlns:a16="http://schemas.microsoft.com/office/drawing/2014/main" id="{8A73F422-CEB5-BA8C-C590-6FCDE89DDB79}"/>
              </a:ext>
            </a:extLst>
          </p:cNvPr>
          <p:cNvSpPr>
            <a:spLocks noGrp="1"/>
          </p:cNvSpPr>
          <p:nvPr>
            <p:ph type="body" sz="quarter" idx="15"/>
          </p:nvPr>
        </p:nvSpPr>
        <p:spPr/>
        <p:txBody>
          <a:bodyPr/>
          <a:lstStyle/>
          <a:p>
            <a:r>
              <a:rPr lang="en-US" sz="1800" cap="all" dirty="0">
                <a:latin typeface="Roboto Condensed" panose="02000000000000000000" pitchFamily="2" charset="0"/>
                <a:ea typeface="Roboto Condensed" panose="02000000000000000000" pitchFamily="2" charset="0"/>
              </a:rPr>
              <a:t>Structured </a:t>
            </a:r>
          </a:p>
          <a:p>
            <a:r>
              <a:rPr lang="en-US" dirty="0"/>
              <a:t>Environments Build Real Skills</a:t>
            </a:r>
            <a:endParaRPr lang="en-US" sz="1800" cap="all" dirty="0">
              <a:latin typeface="Roboto Condensed" panose="02000000000000000000" pitchFamily="2" charset="0"/>
              <a:ea typeface="Roboto Condensed" panose="02000000000000000000" pitchFamily="2" charset="0"/>
            </a:endParaRPr>
          </a:p>
        </p:txBody>
      </p:sp>
      <p:sp>
        <p:nvSpPr>
          <p:cNvPr id="11" name="HeaderGradient">
            <a:extLst>
              <a:ext uri="{FF2B5EF4-FFF2-40B4-BE49-F238E27FC236}">
                <a16:creationId xmlns:a16="http://schemas.microsoft.com/office/drawing/2014/main" id="{3FBFE417-EE04-1783-AB90-E8E18B705758}"/>
              </a:ext>
            </a:extLst>
          </p:cNvPr>
          <p:cNvSpPr/>
          <p:nvPr/>
        </p:nvSpPr>
        <p:spPr>
          <a:xfrm>
            <a:off x="0" y="1065704"/>
            <a:ext cx="6857999" cy="945976"/>
          </a:xfrm>
          <a:prstGeom prst="rect">
            <a:avLst/>
          </a:prstGeom>
          <a:gradFill flip="none" rotWithShape="1">
            <a:gsLst>
              <a:gs pos="0">
                <a:schemeClr val="tx1">
                  <a:lumMod val="95000"/>
                  <a:lumOff val="5000"/>
                  <a:alpha val="64000"/>
                </a:schemeClr>
              </a:gs>
              <a:gs pos="48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A3D1346B-FE8B-152F-CF9A-8C01A363D2AC}"/>
              </a:ext>
            </a:extLst>
          </p:cNvPr>
          <p:cNvSpPr>
            <a:spLocks noGrp="1"/>
          </p:cNvSpPr>
          <p:nvPr>
            <p:ph type="title"/>
          </p:nvPr>
        </p:nvSpPr>
        <p:spPr>
          <a:xfrm>
            <a:off x="457200" y="1663955"/>
            <a:ext cx="6007994" cy="411480"/>
          </a:xfrm>
        </p:spPr>
        <p:txBody>
          <a:bodyPr/>
          <a:lstStyle/>
          <a:p>
            <a:r>
              <a:rPr kumimoji="0" lang="en-US" sz="2000" b="0" i="0" u="none" strike="noStrike" kern="1200" cap="all" spc="0" normalizeH="0" baseline="0" noProof="0">
                <a:ln>
                  <a:noFill/>
                </a:ln>
                <a:solidFill>
                  <a:schemeClr val="bg1"/>
                </a:solidFill>
                <a:effectLst>
                  <a:outerShdw blurRad="38100" dist="38100" dir="2700000" algn="tl">
                    <a:srgbClr val="000000">
                      <a:alpha val="43137"/>
                    </a:srgbClr>
                  </a:outerShdw>
                </a:effectLst>
                <a:uLnTx/>
                <a:uFillTx/>
                <a:latin typeface="Lato Black"/>
                <a:ea typeface="+mj-ea"/>
                <a:cs typeface="+mj-cs"/>
              </a:rPr>
              <a:t>Training Environment</a:t>
            </a:r>
            <a:r>
              <a:rPr kumimoji="0" lang="en-US" sz="2000" b="0" i="0" u="none" strike="noStrike" kern="1200" cap="all" spc="0" normalizeH="0" baseline="0" noProof="0" dirty="0">
                <a:ln>
                  <a:noFill/>
                </a:ln>
                <a:solidFill>
                  <a:srgbClr val="E7E6E6"/>
                </a:solidFill>
                <a:effectLst>
                  <a:outerShdw blurRad="38100" dist="38100" dir="2700000" algn="tl">
                    <a:srgbClr val="000000">
                      <a:alpha val="43137"/>
                    </a:srgbClr>
                  </a:outerShdw>
                </a:effectLst>
                <a:uLnTx/>
                <a:uFillTx/>
                <a:latin typeface="Lato Black"/>
                <a:ea typeface="+mj-ea"/>
                <a:cs typeface="+mj-cs"/>
              </a:rPr>
              <a:t> </a:t>
            </a:r>
            <a:r>
              <a:rPr kumimoji="0" lang="en-US" sz="2000" b="0" i="0" u="none" strike="noStrike" kern="1200" cap="all" spc="0" normalizeH="0" baseline="0" noProof="0" dirty="0">
                <a:ln>
                  <a:noFill/>
                </a:ln>
                <a:gradFill>
                  <a:gsLst>
                    <a:gs pos="34000">
                      <a:srgbClr val="F6B104">
                        <a:lumMod val="60000"/>
                        <a:lumOff val="40000"/>
                      </a:srgbClr>
                    </a:gs>
                    <a:gs pos="100000">
                      <a:srgbClr val="F6B104"/>
                    </a:gs>
                  </a:gsLst>
                  <a:lin ang="2700000" scaled="1"/>
                </a:gradFill>
                <a:effectLst>
                  <a:outerShdw blurRad="38100" dist="38100" dir="2700000" algn="tl">
                    <a:srgbClr val="000000">
                      <a:alpha val="43137"/>
                    </a:srgbClr>
                  </a:outerShdw>
                </a:effectLst>
                <a:uLnTx/>
                <a:uFillTx/>
                <a:latin typeface="Lato Black"/>
                <a:ea typeface="+mj-ea"/>
                <a:cs typeface="+mj-cs"/>
              </a:rPr>
              <a:t>&amp; Scenario Design</a:t>
            </a:r>
            <a:endParaRPr lang="en-US" sz="2000" dirty="0"/>
          </a:p>
        </p:txBody>
      </p:sp>
      <p:pic>
        <p:nvPicPr>
          <p:cNvPr id="13" name="Picture 12" hidden="1">
            <a:extLst>
              <a:ext uri="{FF2B5EF4-FFF2-40B4-BE49-F238E27FC236}">
                <a16:creationId xmlns:a16="http://schemas.microsoft.com/office/drawing/2014/main" id="{2FD032B6-A761-89C9-F11F-614DD9EE8B64}"/>
              </a:ext>
            </a:extLst>
          </p:cNvPr>
          <p:cNvPicPr>
            <a:picLocks noGrp="1" noRot="1" noChangeAspect="1" noMove="1" noResize="1" noEditPoints="1" noAdjustHandles="1" noChangeArrowheads="1" noChangeShapeType="1" noCrop="1"/>
          </p:cNvPicPr>
          <p:nvPr/>
        </p:nvPicPr>
        <p:blipFill>
          <a:blip r:embed="rId3"/>
          <a:stretch>
            <a:fillRect/>
          </a:stretch>
        </p:blipFill>
        <p:spPr>
          <a:xfrm>
            <a:off x="457200" y="1179202"/>
            <a:ext cx="6858000" cy="7707086"/>
          </a:xfrm>
          <a:prstGeom prst="rect">
            <a:avLst/>
          </a:prstGeom>
        </p:spPr>
      </p:pic>
      <p:sp>
        <p:nvSpPr>
          <p:cNvPr id="42" name="TextBox 41" hidden="1">
            <a:extLst>
              <a:ext uri="{FF2B5EF4-FFF2-40B4-BE49-F238E27FC236}">
                <a16:creationId xmlns:a16="http://schemas.microsoft.com/office/drawing/2014/main" id="{EDD4E1F5-F026-F2B3-3B75-75FAAA339B7E}"/>
              </a:ext>
            </a:extLst>
          </p:cNvPr>
          <p:cNvSpPr txBox="1"/>
          <p:nvPr/>
        </p:nvSpPr>
        <p:spPr>
          <a:xfrm>
            <a:off x="326070" y="8452400"/>
            <a:ext cx="6117261" cy="691600"/>
          </a:xfrm>
          <a:prstGeom prst="rect">
            <a:avLst/>
          </a:prstGeom>
          <a:noFill/>
        </p:spPr>
        <p:txBody>
          <a:bodyPr wrap="square">
            <a:spAutoFit/>
          </a:bodyPr>
          <a:lstStyle/>
          <a:p>
            <a:pPr marL="0" lvl="1">
              <a:lnSpc>
                <a:spcPct val="110000"/>
              </a:lnSpc>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is well-equipped to develop the </a:t>
            </a:r>
            <a:r>
              <a:rPr lang="en-US" sz="1200">
                <a:solidFill>
                  <a:schemeClr val="tx1">
                    <a:lumMod val="65000"/>
                    <a:lumOff val="35000"/>
                  </a:schemeClr>
                </a:solidFill>
                <a:highlight>
                  <a:srgbClr val="FFFF00"/>
                </a:highlight>
                <a:latin typeface="Calibri" panose="020F0502020204030204" pitchFamily="34" charset="0"/>
                <a:ea typeface="Calibri" panose="020F0502020204030204" pitchFamily="34" charset="0"/>
                <a:cs typeface="Calibri" panose="020F0502020204030204" pitchFamily="34" charset="0"/>
              </a:rPr>
              <a:t>[PROJECT]</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Our experience, methodology, framework, and commitment to client success make us the ideal partner for this project. We look forward to the opportunity of partnering with </a:t>
            </a:r>
            <a:r>
              <a:rPr lang="en-US" sz="1200">
                <a:solidFill>
                  <a:schemeClr val="tx1">
                    <a:lumMod val="65000"/>
                    <a:lumOff val="35000"/>
                  </a:schemeClr>
                </a:solidFill>
                <a:highlight>
                  <a:srgbClr val="FFFF00"/>
                </a:highlight>
                <a:latin typeface="Calibri" panose="020F0502020204030204" pitchFamily="34" charset="0"/>
                <a:ea typeface="Calibri" panose="020F0502020204030204" pitchFamily="34" charset="0"/>
                <a:cs typeface="Calibri" panose="020F0502020204030204" pitchFamily="34" charset="0"/>
              </a:rPr>
              <a:t>[COMPANY]</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to create the envisioned training platform.</a:t>
            </a:r>
          </a:p>
        </p:txBody>
      </p:sp>
      <p:pic>
        <p:nvPicPr>
          <p:cNvPr id="5" name="Picture B">
            <a:extLst>
              <a:ext uri="{FF2B5EF4-FFF2-40B4-BE49-F238E27FC236}">
                <a16:creationId xmlns:a16="http://schemas.microsoft.com/office/drawing/2014/main" id="{7D576201-F720-14A3-F591-F01DF7430CE2}"/>
              </a:ext>
            </a:extLst>
          </p:cNvPr>
          <p:cNvPicPr>
            <a:picLocks noChangeAspect="1"/>
          </p:cNvPicPr>
          <p:nvPr/>
        </p:nvPicPr>
        <p:blipFill rotWithShape="1">
          <a:blip r:embed="rId4"/>
          <a:srcRect l="106" r="106"/>
          <a:stretch/>
        </p:blipFill>
        <p:spPr>
          <a:xfrm>
            <a:off x="92178" y="5491778"/>
            <a:ext cx="2285262" cy="1196957"/>
          </a:xfrm>
          <a:prstGeom prst="rect">
            <a:avLst/>
          </a:prstGeom>
        </p:spPr>
      </p:pic>
      <p:sp>
        <p:nvSpPr>
          <p:cNvPr id="12" name="Text Placeholder 11">
            <a:extLst>
              <a:ext uri="{FF2B5EF4-FFF2-40B4-BE49-F238E27FC236}">
                <a16:creationId xmlns:a16="http://schemas.microsoft.com/office/drawing/2014/main" id="{D427190C-328F-DA25-D662-3B4160A214F3}"/>
              </a:ext>
            </a:extLst>
          </p:cNvPr>
          <p:cNvSpPr>
            <a:spLocks noGrp="1"/>
          </p:cNvSpPr>
          <p:nvPr>
            <p:ph type="body" sz="quarter" idx="16"/>
          </p:nvPr>
        </p:nvSpPr>
        <p:spPr>
          <a:xfrm>
            <a:off x="2468880" y="2194561"/>
            <a:ext cx="3931920" cy="5549264"/>
          </a:xfrm>
        </p:spPr>
        <p:txBody>
          <a:bodyPr/>
          <a:lstStyle/>
          <a:p>
            <a:r>
              <a:rPr lang="en-US" dirty="0"/>
              <a:t>The Phase 1 simulator will establish a purpose-built, PC-based training environment representing simplified sidewalk conditions aligned to defined lesson objectives. The environment is designed to support guided exercises focused on positioning, navigation, and visibility-based interaction, consistent with Phase 1 training requirements. </a:t>
            </a:r>
          </a:p>
          <a:p>
            <a:pPr marL="171450" indent="-171450">
              <a:buClr>
                <a:srgbClr val="F6B104"/>
              </a:buClr>
              <a:buFont typeface="Arial" panose="020B0604020202020204" pitchFamily="34" charset="0"/>
              <a:buChar char="•"/>
            </a:pPr>
            <a:r>
              <a:rPr lang="en-US" b="1" dirty="0"/>
              <a:t>Sidewalk Condition Framework - </a:t>
            </a:r>
            <a:r>
              <a:rPr lang="en-US" dirty="0"/>
              <a:t>A simplified sidewalk environment will represent flat, navigable surfaces used throughout Phase 1 training, providing a controlled foundation for developing core driving and positioning skills before introducing more complex conditions. </a:t>
            </a:r>
          </a:p>
          <a:p>
            <a:pPr marL="171450" indent="-171450">
              <a:buClr>
                <a:srgbClr val="F6B104"/>
              </a:buClr>
              <a:buFont typeface="Arial" panose="020B0604020202020204" pitchFamily="34" charset="0"/>
              <a:buChar char="•"/>
            </a:pPr>
            <a:r>
              <a:rPr lang="en-US" b="1" dirty="0"/>
              <a:t>Defined Visibility Conditions -  </a:t>
            </a:r>
            <a:r>
              <a:rPr lang="en-US" dirty="0"/>
              <a:t>Lighting and visibility will be configured to maintain a clear and consistent visual field, supporting camera control, situational awareness, and point-of-interest identification tasks outlined in the Phase 1 tutorial. </a:t>
            </a:r>
          </a:p>
          <a:p>
            <a:pPr marL="171450" indent="-171450">
              <a:buClr>
                <a:srgbClr val="F6B104"/>
              </a:buClr>
              <a:buFont typeface="Arial" panose="020B0604020202020204" pitchFamily="34" charset="0"/>
              <a:buChar char="•"/>
            </a:pPr>
            <a:r>
              <a:rPr lang="en-US" b="1" dirty="0"/>
              <a:t>Scenario-Driven Training Layout - </a:t>
            </a:r>
            <a:r>
              <a:rPr lang="en-US" dirty="0"/>
              <a:t>Structured training elements, including traffic cones, point-of-interest markers, and designated stopping zones, will be implemented to support specific lesson objectives such as camera orientation, navigation accuracy, and controlled stopping. </a:t>
            </a:r>
          </a:p>
          <a:p>
            <a:pPr marL="171450" indent="-171450">
              <a:buClr>
                <a:srgbClr val="F6B104"/>
              </a:buClr>
              <a:buFont typeface="Arial" panose="020B0604020202020204" pitchFamily="34" charset="0"/>
              <a:buChar char="•"/>
            </a:pPr>
            <a:r>
              <a:rPr lang="en-US" b="1" dirty="0"/>
              <a:t>Controlled Obstacle Interaction - </a:t>
            </a:r>
            <a:r>
              <a:rPr lang="en-US" dirty="0"/>
              <a:t>Fixed environmental elements will be used to support guided exercises such as cone slalom navigation, precision stopping, and collision avoidance. These scenarios reinforce spatial awareness, path planning, and safe operation within defined boundaries.</a:t>
            </a:r>
            <a:br>
              <a:rPr lang="en-US" dirty="0"/>
            </a:br>
            <a:endParaRPr lang="en-US" dirty="0"/>
          </a:p>
          <a:p>
            <a:pPr>
              <a:spcBef>
                <a:spcPts val="0"/>
              </a:spcBef>
              <a:defRPr/>
            </a:pPr>
            <a:endParaRPr lang="en-US" dirty="0"/>
          </a:p>
          <a:p>
            <a:endParaRPr lang="en-US" dirty="0"/>
          </a:p>
        </p:txBody>
      </p:sp>
    </p:spTree>
    <p:extLst>
      <p:ext uri="{BB962C8B-B14F-4D97-AF65-F5344CB8AC3E}">
        <p14:creationId xmlns:p14="http://schemas.microsoft.com/office/powerpoint/2010/main" val="39750364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Rot="1" noChangeAspect="1" noMove="1" noResize="1" noEditPoints="1" noAdjustHandles="1" noChangeArrowheads="1" noChangeShapeType="1" noCrop="1"/>
          </p:cNvPicPr>
          <p:nvPr>
            <p:ph type="pic" sz="quarter" idx="11"/>
          </p:nvPr>
        </p:nvPicPr>
        <p:blipFill rotWithShape="1">
          <a:blip r:embed="rId2"/>
          <a:srcRect t="13" b="13"/>
          <a:stretch/>
        </p:blipFill>
        <p:spPr>
          <a:xfrm>
            <a:off x="0" y="1"/>
            <a:ext cx="6858000" cy="6722076"/>
          </a:xfrm>
        </p:spPr>
      </p:pic>
      <p:sp>
        <p:nvSpPr>
          <p:cNvPr id="4" name="HeaderGradient">
            <a:extLst>
              <a:ext uri="{FF2B5EF4-FFF2-40B4-BE49-F238E27FC236}">
                <a16:creationId xmlns:a16="http://schemas.microsoft.com/office/drawing/2014/main" id="{DEF1569E-699A-1A56-35D9-0C7DAE852A60}"/>
              </a:ext>
            </a:extLst>
          </p:cNvPr>
          <p:cNvSpPr/>
          <p:nvPr/>
        </p:nvSpPr>
        <p:spPr>
          <a:xfrm>
            <a:off x="1" y="4710397"/>
            <a:ext cx="6857999" cy="2011680"/>
          </a:xfrm>
          <a:prstGeom prst="rect">
            <a:avLst/>
          </a:prstGeom>
          <a:gradFill flip="none" rotWithShape="1">
            <a:gsLst>
              <a:gs pos="0">
                <a:schemeClr val="tx2">
                  <a:lumMod val="10000"/>
                  <a:alpha val="56000"/>
                </a:schemeClr>
              </a:gs>
              <a:gs pos="78000">
                <a:schemeClr val="tx2">
                  <a:lumMod val="10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5782834"/>
            <a:ext cx="5681383" cy="1366638"/>
          </a:xfrm>
        </p:spPr>
        <p:txBody>
          <a:bodyPr/>
          <a:lstStyle/>
          <a:p>
            <a:pPr>
              <a:lnSpc>
                <a:spcPts val="3000"/>
              </a:lnSpc>
            </a:pPr>
            <a:r>
              <a:rPr lang="en-US" sz="3200">
                <a:solidFill>
                  <a:schemeClr val="tx1"/>
                </a:solidFill>
              </a:rPr>
              <a:t>Performance</a:t>
            </a:r>
            <a:r>
              <a:rPr lang="en-US" sz="3200"/>
              <a:t> </a:t>
            </a:r>
            <a:r>
              <a:rPr lang="en-US" sz="3200">
                <a:solidFill>
                  <a:schemeClr val="tx1"/>
                </a:solidFill>
              </a:rPr>
              <a:t>Feedback</a:t>
            </a:r>
            <a:r>
              <a:rPr lang="en-US" sz="3200"/>
              <a:t> &amp; Progression</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sp>
        <p:nvSpPr>
          <p:cNvPr id="10" name="TextBox 3">
            <a:extLst>
              <a:ext uri="{FF2B5EF4-FFF2-40B4-BE49-F238E27FC236}">
                <a16:creationId xmlns:a16="http://schemas.microsoft.com/office/drawing/2014/main" id="{F685A2A1-0D53-7461-BD60-D79BF68978C2}"/>
              </a:ext>
            </a:extLst>
          </p:cNvPr>
          <p:cNvSpPr txBox="1"/>
          <p:nvPr/>
        </p:nvSpPr>
        <p:spPr>
          <a:xfrm>
            <a:off x="4529433" y="6903720"/>
            <a:ext cx="1871366" cy="8517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Customize </a:t>
            </a:r>
            <a:br>
              <a:rPr lang="en-US">
                <a:solidFill>
                  <a:schemeClr val="tx1"/>
                </a:solidFill>
                <a:latin typeface="+mj-lt"/>
              </a:rPr>
            </a:br>
            <a:r>
              <a:rPr lang="en-US">
                <a:solidFill>
                  <a:schemeClr val="tx1"/>
                </a:solidFill>
                <a:latin typeface="+mj-lt"/>
              </a:rPr>
              <a:t>Goals</a:t>
            </a:r>
          </a:p>
        </p:txBody>
      </p:sp>
      <p:sp>
        <p:nvSpPr>
          <p:cNvPr id="11" name="TextBox 2">
            <a:extLst>
              <a:ext uri="{FF2B5EF4-FFF2-40B4-BE49-F238E27FC236}">
                <a16:creationId xmlns:a16="http://schemas.microsoft.com/office/drawing/2014/main" id="{FBBAA69C-D4D0-0239-DB72-10D147A6686E}"/>
              </a:ext>
            </a:extLst>
          </p:cNvPr>
          <p:cNvSpPr txBox="1"/>
          <p:nvPr/>
        </p:nvSpPr>
        <p:spPr>
          <a:xfrm>
            <a:off x="2493316" y="6903720"/>
            <a:ext cx="1871367" cy="8517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Monitor </a:t>
            </a:r>
            <a:br>
              <a:rPr lang="en-US">
                <a:solidFill>
                  <a:schemeClr val="tx1"/>
                </a:solidFill>
                <a:latin typeface="+mj-lt"/>
              </a:rPr>
            </a:br>
            <a:r>
              <a:rPr lang="en-US">
                <a:solidFill>
                  <a:schemeClr val="tx1"/>
                </a:solidFill>
                <a:latin typeface="+mj-lt"/>
              </a:rPr>
              <a:t>Progress</a:t>
            </a:r>
          </a:p>
        </p:txBody>
      </p:sp>
      <p:sp>
        <p:nvSpPr>
          <p:cNvPr id="9" name="TextBox 1">
            <a:extLst>
              <a:ext uri="{FF2B5EF4-FFF2-40B4-BE49-F238E27FC236}">
                <a16:creationId xmlns:a16="http://schemas.microsoft.com/office/drawing/2014/main" id="{B3E35F60-3032-1005-EE35-C828BF90E630}"/>
              </a:ext>
            </a:extLst>
          </p:cNvPr>
          <p:cNvSpPr txBox="1"/>
          <p:nvPr/>
        </p:nvSpPr>
        <p:spPr>
          <a:xfrm>
            <a:off x="457200" y="6903720"/>
            <a:ext cx="1871368" cy="68199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Individualize Learning</a:t>
            </a:r>
          </a:p>
        </p:txBody>
      </p:sp>
      <p:pic>
        <p:nvPicPr>
          <p:cNvPr id="17" name="Graphic 16" descr="Upward trend outline">
            <a:extLst>
              <a:ext uri="{FF2B5EF4-FFF2-40B4-BE49-F238E27FC236}">
                <a16:creationId xmlns:a16="http://schemas.microsoft.com/office/drawing/2014/main" id="{A40B4CE1-1EEC-B28A-9563-A47C9DC4AF0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017519" y="7518099"/>
            <a:ext cx="731520" cy="731520"/>
          </a:xfrm>
          <a:prstGeom prst="rect">
            <a:avLst/>
          </a:prstGeom>
        </p:spPr>
      </p:pic>
      <p:pic>
        <p:nvPicPr>
          <p:cNvPr id="19" name="Graphic 18" descr="Checklist outline">
            <a:extLst>
              <a:ext uri="{FF2B5EF4-FFF2-40B4-BE49-F238E27FC236}">
                <a16:creationId xmlns:a16="http://schemas.microsoft.com/office/drawing/2014/main" id="{185242ED-38D6-8023-8E02-3F52350CCDE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145076" y="7563819"/>
            <a:ext cx="640080" cy="640080"/>
          </a:xfrm>
          <a:prstGeom prst="rect">
            <a:avLst/>
          </a:prstGeom>
        </p:spPr>
      </p:pic>
      <p:pic>
        <p:nvPicPr>
          <p:cNvPr id="6" name="Graphic 5" descr="Graduation cap outline">
            <a:extLst>
              <a:ext uri="{FF2B5EF4-FFF2-40B4-BE49-F238E27FC236}">
                <a16:creationId xmlns:a16="http://schemas.microsoft.com/office/drawing/2014/main" id="{6632E70D-6BD6-40F3-85C7-BB52CF8A36D4}"/>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81402" y="7472379"/>
            <a:ext cx="822960" cy="822960"/>
          </a:xfrm>
          <a:prstGeom prst="rect">
            <a:avLst/>
          </a:prstGeom>
        </p:spPr>
      </p:pic>
    </p:spTree>
    <p:extLst>
      <p:ext uri="{BB962C8B-B14F-4D97-AF65-F5344CB8AC3E}">
        <p14:creationId xmlns:p14="http://schemas.microsoft.com/office/powerpoint/2010/main" val="40097843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2CFDE6-EC58-EC31-6E9C-C2D575DE6AA9}"/>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296AF7A8-0FBC-0CDB-ABB5-54EC522D7489}"/>
              </a:ext>
            </a:extLst>
          </p:cNvPr>
          <p:cNvSpPr>
            <a:spLocks noGrp="1" noRot="1" noMove="1" noResize="1" noEditPoints="1" noAdjustHandles="1" noChangeArrowheads="1" noChangeShapeType="1"/>
          </p:cNvSpPr>
          <p:nvPr/>
        </p:nvSpPr>
        <p:spPr>
          <a:xfrm>
            <a:off x="0" y="6692348"/>
            <a:ext cx="6858000" cy="189506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Placeholder 9">
            <a:extLst>
              <a:ext uri="{FF2B5EF4-FFF2-40B4-BE49-F238E27FC236}">
                <a16:creationId xmlns:a16="http://schemas.microsoft.com/office/drawing/2014/main" id="{EA18B64D-4204-D8B5-414E-0009B5E4E98C}"/>
              </a:ext>
            </a:extLst>
          </p:cNvPr>
          <p:cNvPicPr>
            <a:picLocks noGrp="1"/>
          </p:cNvPicPr>
          <p:nvPr>
            <p:ph type="pic" sz="quarter" idx="10"/>
          </p:nvPr>
        </p:nvPicPr>
        <p:blipFill>
          <a:blip r:embed="rId2"/>
          <a:srcRect t="2199" r="9162" b="17551"/>
          <a:stretch>
            <a:fillRect/>
          </a:stretch>
        </p:blipFill>
        <p:spPr>
          <a:xfrm>
            <a:off x="0" y="0"/>
            <a:ext cx="6858000" cy="2011680"/>
          </a:xfrm>
        </p:spPr>
      </p:pic>
      <p:sp>
        <p:nvSpPr>
          <p:cNvPr id="8" name="Text Placeholder 7">
            <a:extLst>
              <a:ext uri="{FF2B5EF4-FFF2-40B4-BE49-F238E27FC236}">
                <a16:creationId xmlns:a16="http://schemas.microsoft.com/office/drawing/2014/main" id="{9CAD6CE7-8E6F-5602-4708-C31BF8B2A139}"/>
              </a:ext>
            </a:extLst>
          </p:cNvPr>
          <p:cNvSpPr>
            <a:spLocks noGrp="1"/>
          </p:cNvSpPr>
          <p:nvPr>
            <p:ph type="body" sz="quarter" idx="15"/>
          </p:nvPr>
        </p:nvSpPr>
        <p:spPr/>
        <p:txBody>
          <a:bodyPr/>
          <a:lstStyle/>
          <a:p>
            <a:pPr algn="r" defTabSz="457200"/>
            <a:r>
              <a:rPr lang="en-US" sz="1800" cap="all">
                <a:latin typeface="Roboto Condensed" panose="02000000000000000000" pitchFamily="2" charset="0"/>
                <a:ea typeface="Roboto Condensed" panose="02000000000000000000" pitchFamily="2" charset="0"/>
              </a:rPr>
              <a:t>Monitoring </a:t>
            </a:r>
          </a:p>
          <a:p>
            <a:pPr algn="r" defTabSz="457200"/>
            <a:r>
              <a:rPr lang="en-US" sz="1800" cap="all">
                <a:latin typeface="Roboto Condensed" panose="02000000000000000000" pitchFamily="2" charset="0"/>
                <a:ea typeface="Roboto Condensed" panose="02000000000000000000" pitchFamily="2" charset="0"/>
              </a:rPr>
              <a:t>Trainee </a:t>
            </a:r>
          </a:p>
          <a:p>
            <a:pPr algn="r" defTabSz="457200"/>
            <a:r>
              <a:rPr lang="en-US" sz="1800" cap="all">
                <a:latin typeface="Roboto Condensed" panose="02000000000000000000" pitchFamily="2" charset="0"/>
                <a:ea typeface="Roboto Condensed" panose="02000000000000000000" pitchFamily="2" charset="0"/>
              </a:rPr>
              <a:t>Proficiency</a:t>
            </a:r>
          </a:p>
          <a:p>
            <a:endParaRPr lang="en-US"/>
          </a:p>
        </p:txBody>
      </p:sp>
      <p:sp>
        <p:nvSpPr>
          <p:cNvPr id="15" name="Text Placeholder 14">
            <a:extLst>
              <a:ext uri="{FF2B5EF4-FFF2-40B4-BE49-F238E27FC236}">
                <a16:creationId xmlns:a16="http://schemas.microsoft.com/office/drawing/2014/main" id="{39532F64-BB38-500F-E9DF-53046250CEB2}"/>
              </a:ext>
            </a:extLst>
          </p:cNvPr>
          <p:cNvSpPr>
            <a:spLocks noGrp="1"/>
          </p:cNvSpPr>
          <p:nvPr>
            <p:ph type="body" sz="quarter" idx="16"/>
          </p:nvPr>
        </p:nvSpPr>
        <p:spPr/>
        <p:txBody>
          <a:bodyPr/>
          <a:lstStyle/>
          <a:p>
            <a:pPr>
              <a:lnSpc>
                <a:spcPct val="100000"/>
              </a:lnSpc>
              <a:spcBef>
                <a:spcPts val="500"/>
              </a:spcBef>
              <a:spcAft>
                <a:spcPts val="400"/>
              </a:spcAft>
            </a:pPr>
            <a:r>
              <a:rPr lang="en-US" sz="1000" dirty="0"/>
              <a:t>The Phase 1 simulator will implement a structured performance tracking and progression system aligned with defined training objectives. Operator input will be continuously evaluated against established criteria, with real-time feedback delivered through the PC-based interface and progression gated by successful completion of required tasks and performance thresholds</a:t>
            </a:r>
          </a:p>
          <a:p>
            <a:pPr marL="171450" indent="-171450">
              <a:lnSpc>
                <a:spcPct val="100000"/>
              </a:lnSpc>
              <a:spcBef>
                <a:spcPts val="500"/>
              </a:spcBef>
              <a:spcAft>
                <a:spcPts val="400"/>
              </a:spcAft>
              <a:buClr>
                <a:srgbClr val="F6B104"/>
              </a:buClr>
              <a:buFont typeface="Arial" panose="020B0604020202020204" pitchFamily="34" charset="0"/>
              <a:buChar char="•"/>
            </a:pPr>
            <a:r>
              <a:rPr lang="en-US" sz="1000" b="1" dirty="0"/>
              <a:t>Task-Based Validation</a:t>
            </a:r>
            <a:br>
              <a:rPr lang="en-US" sz="1000" dirty="0"/>
            </a:br>
            <a:r>
              <a:rPr lang="en-US" sz="1000" dirty="0"/>
              <a:t>Each lesson will include defined objectives aligned to Phase 1 training tasks, including point-of-interest identification, controlled navigation through obstacles, and precision stopping within specified tolerances.</a:t>
            </a:r>
            <a:r>
              <a:rPr lang="en-US" sz="1000" spc="-20" dirty="0"/>
              <a:t>. </a:t>
            </a:r>
          </a:p>
          <a:p>
            <a:pPr lvl="1">
              <a:lnSpc>
                <a:spcPct val="100000"/>
              </a:lnSpc>
              <a:spcAft>
                <a:spcPts val="400"/>
              </a:spcAft>
            </a:pPr>
            <a:r>
              <a:rPr lang="en-US" sz="1000" b="1" dirty="0"/>
              <a:t>Operational HUD (real-time awareness)</a:t>
            </a:r>
            <a:br>
              <a:rPr lang="en-US" sz="1000" dirty="0"/>
            </a:br>
            <a:r>
              <a:rPr lang="en-US" sz="1000" dirty="0"/>
              <a:t>The HUD will provide real-time operational data, including speed, battery/status, spatial awareness (sensor or mini-map view), and signal/latency indicators. This supports informed decision-making during operation but does not serve as a scoring interface.</a:t>
            </a:r>
            <a:r>
              <a:rPr lang="en-US" sz="1000" spc="-20" dirty="0"/>
              <a:t>.</a:t>
            </a:r>
          </a:p>
          <a:p>
            <a:pPr marL="171450" indent="-171450">
              <a:lnSpc>
                <a:spcPct val="100000"/>
              </a:lnSpc>
              <a:spcBef>
                <a:spcPts val="0"/>
              </a:spcBef>
              <a:spcAft>
                <a:spcPts val="0"/>
              </a:spcAft>
              <a:buClr>
                <a:srgbClr val="F6B104"/>
              </a:buClr>
              <a:buFont typeface="Arial" panose="020B0604020202020204" pitchFamily="34" charset="0"/>
              <a:buChar char="•"/>
            </a:pPr>
            <a:r>
              <a:rPr lang="en-US" sz="1000" b="1" dirty="0"/>
              <a:t>Performance Evaluation Criteria</a:t>
            </a:r>
            <a:br>
              <a:rPr lang="en-US" sz="1000" dirty="0"/>
            </a:br>
            <a:r>
              <a:rPr lang="en-US" sz="1000" dirty="0"/>
              <a:t>Operator performance will be evaluated based on SOW-defined categories, including: </a:t>
            </a:r>
          </a:p>
          <a:p>
            <a:pPr marL="514350" lvl="2">
              <a:lnSpc>
                <a:spcPct val="100000"/>
              </a:lnSpc>
              <a:spcBef>
                <a:spcPts val="0"/>
              </a:spcBef>
              <a:spcAft>
                <a:spcPts val="0"/>
              </a:spcAft>
              <a:buClr>
                <a:srgbClr val="F6B104"/>
              </a:buClr>
            </a:pPr>
            <a:r>
              <a:rPr lang="en-US" sz="1000" dirty="0"/>
              <a:t>Safety: Collision avoidance with pedestrians and objects</a:t>
            </a:r>
          </a:p>
          <a:p>
            <a:pPr marL="514350" lvl="2">
              <a:lnSpc>
                <a:spcPct val="100000"/>
              </a:lnSpc>
              <a:spcBef>
                <a:spcPts val="0"/>
              </a:spcBef>
              <a:spcAft>
                <a:spcPts val="0"/>
              </a:spcAft>
              <a:buClr>
                <a:srgbClr val="F6B104"/>
              </a:buClr>
            </a:pPr>
            <a:r>
              <a:rPr lang="en-US" sz="1000" dirty="0"/>
              <a:t>Smoothness: Controlled input without abrupt or erratic motion</a:t>
            </a:r>
          </a:p>
          <a:p>
            <a:pPr marL="514350" lvl="2">
              <a:lnSpc>
                <a:spcPct val="100000"/>
              </a:lnSpc>
              <a:spcBef>
                <a:spcPts val="0"/>
              </a:spcBef>
              <a:spcAft>
                <a:spcPts val="0"/>
              </a:spcAft>
              <a:buClr>
                <a:srgbClr val="F6B104"/>
              </a:buClr>
            </a:pPr>
            <a:r>
              <a:rPr lang="en-US" sz="1000" dirty="0"/>
              <a:t>Navigation: Maintaining position within defined paths and boundaries</a:t>
            </a:r>
          </a:p>
          <a:p>
            <a:pPr marL="514350" lvl="2">
              <a:lnSpc>
                <a:spcPct val="100000"/>
              </a:lnSpc>
              <a:spcBef>
                <a:spcPts val="0"/>
              </a:spcBef>
              <a:spcAft>
                <a:spcPts val="0"/>
              </a:spcAft>
              <a:buClr>
                <a:srgbClr val="F6B104"/>
              </a:buClr>
            </a:pPr>
            <a:r>
              <a:rPr lang="en-US" sz="1000" dirty="0"/>
              <a:t>Efficiency: Completing tasks within me and system constraints</a:t>
            </a:r>
          </a:p>
          <a:p>
            <a:pPr lvl="1">
              <a:lnSpc>
                <a:spcPct val="100000"/>
              </a:lnSpc>
              <a:spcAft>
                <a:spcPts val="400"/>
              </a:spcAft>
            </a:pPr>
            <a:r>
              <a:rPr lang="en-US" sz="1000" b="1" dirty="0"/>
              <a:t>Mission-Based Scoring Output</a:t>
            </a:r>
            <a:br>
              <a:rPr lang="en-US" sz="1000" dirty="0"/>
            </a:br>
            <a:r>
              <a:rPr lang="en-US" sz="1000" dirty="0"/>
              <a:t>Following each exercise, the system will generate a summarized performance result (“Mission Grade”) reflecting overall task execution and control behavior.</a:t>
            </a:r>
          </a:p>
          <a:p>
            <a:pPr lvl="1">
              <a:lnSpc>
                <a:spcPct val="100000"/>
              </a:lnSpc>
              <a:spcAft>
                <a:spcPts val="400"/>
              </a:spcAft>
            </a:pPr>
            <a:r>
              <a:rPr lang="en-US" sz="1000" b="1" dirty="0"/>
              <a:t>Progression Gating</a:t>
            </a:r>
            <a:br>
              <a:rPr lang="en-US" sz="1000" dirty="0"/>
            </a:br>
            <a:r>
              <a:rPr lang="en-US" sz="1000" dirty="0"/>
              <a:t>Advancement beyond the tutorial phase (Phase 1) will require successful completion of all required criteria, including full camera sweep, obstacle navigation without collision, and execution of an emergency stop within the specified margin.</a:t>
            </a:r>
          </a:p>
        </p:txBody>
      </p:sp>
      <p:sp>
        <p:nvSpPr>
          <p:cNvPr id="11" name="HeaderGradient">
            <a:extLst>
              <a:ext uri="{FF2B5EF4-FFF2-40B4-BE49-F238E27FC236}">
                <a16:creationId xmlns:a16="http://schemas.microsoft.com/office/drawing/2014/main" id="{6AAFD1AA-F3B3-FB9C-63AC-9A5D07F8F0F5}"/>
              </a:ext>
            </a:extLst>
          </p:cNvPr>
          <p:cNvSpPr/>
          <p:nvPr/>
        </p:nvSpPr>
        <p:spPr>
          <a:xfrm>
            <a:off x="0" y="862330"/>
            <a:ext cx="6857999" cy="1149350"/>
          </a:xfrm>
          <a:prstGeom prst="rect">
            <a:avLst/>
          </a:prstGeom>
          <a:gradFill flip="none" rotWithShape="1">
            <a:gsLst>
              <a:gs pos="0">
                <a:schemeClr val="tx1">
                  <a:lumMod val="95000"/>
                  <a:lumOff val="5000"/>
                  <a:alpha val="68000"/>
                </a:schemeClr>
              </a:gs>
              <a:gs pos="70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5A6AD708-DAB8-CFBC-60AC-54738B6241D7}"/>
              </a:ext>
            </a:extLst>
          </p:cNvPr>
          <p:cNvSpPr>
            <a:spLocks noGrp="1"/>
          </p:cNvSpPr>
          <p:nvPr>
            <p:ph type="title"/>
          </p:nvPr>
        </p:nvSpPr>
        <p:spPr/>
        <p:txBody>
          <a:bodyPr/>
          <a:lstStyle/>
          <a:p>
            <a:r>
              <a:rPr lang="en-US">
                <a:solidFill>
                  <a:schemeClr val="bg1"/>
                </a:solidFill>
              </a:rPr>
              <a:t>Performance</a:t>
            </a:r>
            <a:r>
              <a:rPr lang="en-US"/>
              <a:t> Tracking</a:t>
            </a:r>
          </a:p>
        </p:txBody>
      </p:sp>
      <p:pic>
        <p:nvPicPr>
          <p:cNvPr id="2" name="Picture 1" hidden="1">
            <a:extLst>
              <a:ext uri="{FF2B5EF4-FFF2-40B4-BE49-F238E27FC236}">
                <a16:creationId xmlns:a16="http://schemas.microsoft.com/office/drawing/2014/main" id="{A54D238F-D3D1-2DED-EEAA-86AD3A827127}"/>
              </a:ext>
            </a:extLst>
          </p:cNvPr>
          <p:cNvPicPr>
            <a:picLocks noChangeAspect="1"/>
          </p:cNvPicPr>
          <p:nvPr/>
        </p:nvPicPr>
        <p:blipFill rotWithShape="1">
          <a:blip r:embed="rId3">
            <a:extLst>
              <a:ext uri="{28A0092B-C50C-407E-A947-70E740481C1C}">
                <a14:useLocalDpi xmlns:a14="http://schemas.microsoft.com/office/drawing/2010/main" val="0"/>
              </a:ext>
            </a:extLst>
          </a:blip>
          <a:srcRect l="9903" t="2009" r="9351" b="2903"/>
          <a:stretch/>
        </p:blipFill>
        <p:spPr>
          <a:xfrm>
            <a:off x="0" y="3735428"/>
            <a:ext cx="2076450" cy="2485858"/>
          </a:xfrm>
          <a:prstGeom prst="rect">
            <a:avLst/>
          </a:prstGeom>
        </p:spPr>
      </p:pic>
      <p:sp>
        <p:nvSpPr>
          <p:cNvPr id="7" name="WRITE tag" hidden="1">
            <a:extLst>
              <a:ext uri="{FF2B5EF4-FFF2-40B4-BE49-F238E27FC236}">
                <a16:creationId xmlns:a16="http://schemas.microsoft.com/office/drawing/2014/main" id="{7EC92D18-F54D-9B12-4046-A5F8E958F91A}"/>
              </a:ext>
            </a:extLst>
          </p:cNvPr>
          <p:cNvSpPr txBox="1"/>
          <p:nvPr/>
        </p:nvSpPr>
        <p:spPr>
          <a:xfrm rot="20805525">
            <a:off x="3683374" y="2837956"/>
            <a:ext cx="1957587" cy="1015663"/>
          </a:xfrm>
          <a:prstGeom prst="rect">
            <a:avLst/>
          </a:prstGeom>
          <a:solidFill>
            <a:sysClr val="window" lastClr="FFFFFF">
              <a:alpha val="91000"/>
            </a:sysClr>
          </a:solid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0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rPr>
              <a:t>edit</a:t>
            </a:r>
          </a:p>
        </p:txBody>
      </p:sp>
    </p:spTree>
    <p:extLst>
      <p:ext uri="{BB962C8B-B14F-4D97-AF65-F5344CB8AC3E}">
        <p14:creationId xmlns:p14="http://schemas.microsoft.com/office/powerpoint/2010/main" val="11416369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a:blip r:embed="rId2"/>
          <a:srcRect t="210" b="210"/>
          <a:stretch/>
        </p:blipFill>
        <p:spPr>
          <a:xfrm>
            <a:off x="0" y="1"/>
            <a:ext cx="6858000" cy="6722076"/>
          </a:xfrm>
        </p:spPr>
      </p:pic>
      <p:sp>
        <p:nvSpPr>
          <p:cNvPr id="9" name="HeaderGradient">
            <a:extLst>
              <a:ext uri="{FF2B5EF4-FFF2-40B4-BE49-F238E27FC236}">
                <a16:creationId xmlns:a16="http://schemas.microsoft.com/office/drawing/2014/main" id="{976E66AE-F325-3E92-06D3-8014284C577C}"/>
              </a:ext>
            </a:extLst>
          </p:cNvPr>
          <p:cNvSpPr>
            <a:spLocks noGrp="1" noRot="1" noMove="1" noResize="1" noEditPoints="1" noAdjustHandles="1" noChangeArrowheads="1" noChangeShapeType="1"/>
          </p:cNvSpPr>
          <p:nvPr/>
        </p:nvSpPr>
        <p:spPr>
          <a:xfrm>
            <a:off x="0" y="4710397"/>
            <a:ext cx="6857999" cy="2011680"/>
          </a:xfrm>
          <a:prstGeom prst="rect">
            <a:avLst/>
          </a:prstGeom>
          <a:gradFill flip="none" rotWithShape="1">
            <a:gsLst>
              <a:gs pos="0">
                <a:schemeClr val="tx2">
                  <a:lumMod val="10000"/>
                  <a:alpha val="56000"/>
                </a:schemeClr>
              </a:gs>
              <a:gs pos="78000">
                <a:schemeClr val="tx2">
                  <a:lumMod val="10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5303520"/>
            <a:ext cx="4901609" cy="1366638"/>
          </a:xfrm>
        </p:spPr>
        <p:txBody>
          <a:bodyPr/>
          <a:lstStyle/>
          <a:p>
            <a:r>
              <a:rPr lang="en-US">
                <a:solidFill>
                  <a:schemeClr val="tx1"/>
                </a:solidFill>
              </a:rPr>
              <a:t>Audio</a:t>
            </a:r>
            <a:r>
              <a:rPr lang="en-US"/>
              <a:t> Narration</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sp>
        <p:nvSpPr>
          <p:cNvPr id="4" name="TextBox 3">
            <a:extLst>
              <a:ext uri="{FF2B5EF4-FFF2-40B4-BE49-F238E27FC236}">
                <a16:creationId xmlns:a16="http://schemas.microsoft.com/office/drawing/2014/main" id="{8C328F64-D2A6-7A4A-FACB-D5CCB7C2B486}"/>
              </a:ext>
            </a:extLst>
          </p:cNvPr>
          <p:cNvSpPr txBox="1"/>
          <p:nvPr/>
        </p:nvSpPr>
        <p:spPr>
          <a:xfrm>
            <a:off x="4529433" y="6903720"/>
            <a:ext cx="1871366" cy="8517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457200" rtl="0" eaLnBrk="1" fontAlgn="auto" latinLnBrk="0" hangingPunct="1">
              <a:lnSpc>
                <a:spcPct val="110000"/>
              </a:lnSpc>
              <a:spcBef>
                <a:spcPts val="0"/>
              </a:spcBef>
              <a:spcAft>
                <a:spcPts val="600"/>
              </a:spcAft>
              <a:buClr>
                <a:srgbClr val="F6B104"/>
              </a:buClr>
              <a:buSzTx/>
              <a:buFontTx/>
              <a:buNone/>
              <a:tabLst/>
              <a:defRPr/>
            </a:pPr>
            <a:r>
              <a:rPr kumimoji="0" lang="en-US" sz="1800" b="0" i="0" u="none" strike="noStrike" kern="1200" cap="none" spc="0" normalizeH="0" baseline="0" noProof="0">
                <a:ln>
                  <a:noFill/>
                </a:ln>
                <a:solidFill>
                  <a:prstClr val="white"/>
                </a:solidFill>
                <a:effectLst/>
                <a:uLnTx/>
                <a:uFillTx/>
                <a:latin typeface="Lato Black"/>
                <a:ea typeface="+mn-ea"/>
                <a:cs typeface="+mn-cs"/>
              </a:rPr>
              <a:t>Focused Instruction</a:t>
            </a:r>
          </a:p>
        </p:txBody>
      </p:sp>
      <p:sp>
        <p:nvSpPr>
          <p:cNvPr id="6" name="TextBox 2">
            <a:extLst>
              <a:ext uri="{FF2B5EF4-FFF2-40B4-BE49-F238E27FC236}">
                <a16:creationId xmlns:a16="http://schemas.microsoft.com/office/drawing/2014/main" id="{391FE187-DBF5-04BA-89EF-866A567EBE39}"/>
              </a:ext>
            </a:extLst>
          </p:cNvPr>
          <p:cNvSpPr txBox="1"/>
          <p:nvPr/>
        </p:nvSpPr>
        <p:spPr>
          <a:xfrm>
            <a:off x="2493316" y="6903720"/>
            <a:ext cx="1871367" cy="8517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457200" rtl="0" eaLnBrk="1" fontAlgn="auto" latinLnBrk="0" hangingPunct="1">
              <a:lnSpc>
                <a:spcPct val="110000"/>
              </a:lnSpc>
              <a:spcBef>
                <a:spcPts val="0"/>
              </a:spcBef>
              <a:spcAft>
                <a:spcPts val="600"/>
              </a:spcAft>
              <a:buClr>
                <a:srgbClr val="F6B104"/>
              </a:buClr>
              <a:buSzTx/>
              <a:buFontTx/>
              <a:buNone/>
              <a:tabLst/>
              <a:defRPr/>
            </a:pPr>
            <a:r>
              <a:rPr kumimoji="0" lang="en-US" sz="1800" b="0" i="0" u="none" strike="noStrike" kern="1200" cap="none" spc="0" normalizeH="0" baseline="0" noProof="0">
                <a:ln>
                  <a:noFill/>
                </a:ln>
                <a:solidFill>
                  <a:prstClr val="white"/>
                </a:solidFill>
                <a:effectLst/>
                <a:uLnTx/>
                <a:uFillTx/>
                <a:latin typeface="Lato Black"/>
                <a:ea typeface="+mn-ea"/>
                <a:cs typeface="+mn-cs"/>
              </a:rPr>
              <a:t>Accommodates Learners</a:t>
            </a:r>
          </a:p>
        </p:txBody>
      </p:sp>
      <p:sp>
        <p:nvSpPr>
          <p:cNvPr id="7" name="TextBox 1">
            <a:extLst>
              <a:ext uri="{FF2B5EF4-FFF2-40B4-BE49-F238E27FC236}">
                <a16:creationId xmlns:a16="http://schemas.microsoft.com/office/drawing/2014/main" id="{7A50AA2A-FDA1-FBD9-66AE-CDF5F5BBB4E7}"/>
              </a:ext>
            </a:extLst>
          </p:cNvPr>
          <p:cNvSpPr txBox="1"/>
          <p:nvPr/>
        </p:nvSpPr>
        <p:spPr>
          <a:xfrm>
            <a:off x="457200" y="6903720"/>
            <a:ext cx="1871368" cy="68199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457200" rtl="0" eaLnBrk="1" fontAlgn="auto" latinLnBrk="0" hangingPunct="1">
              <a:lnSpc>
                <a:spcPct val="110000"/>
              </a:lnSpc>
              <a:spcBef>
                <a:spcPts val="0"/>
              </a:spcBef>
              <a:spcAft>
                <a:spcPts val="600"/>
              </a:spcAft>
              <a:buClr>
                <a:srgbClr val="F6B104"/>
              </a:buClr>
              <a:buSzTx/>
              <a:buFontTx/>
              <a:buNone/>
              <a:tabLst/>
              <a:defRPr/>
            </a:pPr>
            <a:r>
              <a:rPr kumimoji="0" lang="en-US" sz="1800" b="0" i="0" u="none" strike="noStrike" kern="1200" cap="none" spc="0" normalizeH="0" baseline="0" noProof="0">
                <a:ln>
                  <a:noFill/>
                </a:ln>
                <a:solidFill>
                  <a:prstClr val="white"/>
                </a:solidFill>
                <a:effectLst/>
                <a:uLnTx/>
                <a:uFillTx/>
                <a:latin typeface="Lato Black"/>
                <a:ea typeface="+mn-ea"/>
                <a:cs typeface="+mn-cs"/>
              </a:rPr>
              <a:t>Enhances </a:t>
            </a:r>
            <a:br>
              <a:rPr kumimoji="0" lang="en-US" sz="1800" b="0" i="0" u="none" strike="noStrike" kern="1200" cap="none" spc="0" normalizeH="0" baseline="0" noProof="0">
                <a:ln>
                  <a:noFill/>
                </a:ln>
                <a:solidFill>
                  <a:prstClr val="white"/>
                </a:solidFill>
                <a:effectLst/>
                <a:uLnTx/>
                <a:uFillTx/>
                <a:latin typeface="Lato Black"/>
                <a:ea typeface="+mn-ea"/>
                <a:cs typeface="+mn-cs"/>
              </a:rPr>
            </a:br>
            <a:r>
              <a:rPr kumimoji="0" lang="en-US" sz="1800" b="0" i="0" u="none" strike="noStrike" kern="1200" cap="none" spc="0" normalizeH="0" baseline="0" noProof="0">
                <a:ln>
                  <a:noFill/>
                </a:ln>
                <a:solidFill>
                  <a:prstClr val="white"/>
                </a:solidFill>
                <a:effectLst/>
                <a:uLnTx/>
                <a:uFillTx/>
                <a:latin typeface="Lato Black"/>
                <a:ea typeface="+mn-ea"/>
                <a:cs typeface="+mn-cs"/>
              </a:rPr>
              <a:t>Realism</a:t>
            </a:r>
          </a:p>
        </p:txBody>
      </p:sp>
      <p:pic>
        <p:nvPicPr>
          <p:cNvPr id="11" name="Graphic 10" descr="Magic Wand Auto outline">
            <a:extLst>
              <a:ext uri="{FF2B5EF4-FFF2-40B4-BE49-F238E27FC236}">
                <a16:creationId xmlns:a16="http://schemas.microsoft.com/office/drawing/2014/main" id="{E45CD400-E766-1A39-88FB-D061DDD1916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81404" y="7585713"/>
            <a:ext cx="822960" cy="822960"/>
          </a:xfrm>
          <a:prstGeom prst="rect">
            <a:avLst/>
          </a:prstGeom>
        </p:spPr>
      </p:pic>
      <p:pic>
        <p:nvPicPr>
          <p:cNvPr id="13" name="Graphic 12" descr="Bell outline">
            <a:extLst>
              <a:ext uri="{FF2B5EF4-FFF2-40B4-BE49-F238E27FC236}">
                <a16:creationId xmlns:a16="http://schemas.microsoft.com/office/drawing/2014/main" id="{A8228EE8-67A5-FE71-255B-3CF074A3E5E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017519" y="7585713"/>
            <a:ext cx="822960" cy="822960"/>
          </a:xfrm>
          <a:prstGeom prst="rect">
            <a:avLst/>
          </a:prstGeom>
        </p:spPr>
      </p:pic>
      <p:pic>
        <p:nvPicPr>
          <p:cNvPr id="15" name="Graphic 14" descr="Comment Fire outline">
            <a:extLst>
              <a:ext uri="{FF2B5EF4-FFF2-40B4-BE49-F238E27FC236}">
                <a16:creationId xmlns:a16="http://schemas.microsoft.com/office/drawing/2014/main" id="{D25F9D61-F5A2-AB6E-BCCC-5012DC7A537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flipH="1">
            <a:off x="5053634" y="7585713"/>
            <a:ext cx="822960" cy="822960"/>
          </a:xfrm>
          <a:prstGeom prst="rect">
            <a:avLst/>
          </a:prstGeom>
        </p:spPr>
      </p:pic>
    </p:spTree>
    <p:extLst>
      <p:ext uri="{BB962C8B-B14F-4D97-AF65-F5344CB8AC3E}">
        <p14:creationId xmlns:p14="http://schemas.microsoft.com/office/powerpoint/2010/main" val="32160444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79C569-2BFB-34F0-16F8-C4D21E0CF5B3}"/>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8BF896A4-9A44-6B32-70F9-3FD0E3C1FE63}"/>
              </a:ext>
            </a:extLst>
          </p:cNvPr>
          <p:cNvPicPr>
            <a:picLocks noGrp="1" noChangeAspect="1"/>
          </p:cNvPicPr>
          <p:nvPr>
            <p:ph type="pic" sz="quarter" idx="10"/>
          </p:nvPr>
        </p:nvPicPr>
        <p:blipFill rotWithShape="1">
          <a:blip r:embed="rId2"/>
          <a:srcRect t="34485" b="15985"/>
          <a:stretch/>
        </p:blipFill>
        <p:spPr>
          <a:xfrm>
            <a:off x="0" y="0"/>
            <a:ext cx="6858000" cy="2011680"/>
          </a:xfrm>
        </p:spPr>
      </p:pic>
      <p:sp>
        <p:nvSpPr>
          <p:cNvPr id="13" name="Text Placeholder 12">
            <a:extLst>
              <a:ext uri="{FF2B5EF4-FFF2-40B4-BE49-F238E27FC236}">
                <a16:creationId xmlns:a16="http://schemas.microsoft.com/office/drawing/2014/main" id="{BCCBF224-8B2E-4963-4AF9-0A353DB1BAC3}"/>
              </a:ext>
            </a:extLst>
          </p:cNvPr>
          <p:cNvSpPr>
            <a:spLocks noGrp="1"/>
          </p:cNvSpPr>
          <p:nvPr>
            <p:ph type="body" sz="quarter" idx="14"/>
          </p:nvPr>
        </p:nvSpPr>
        <p:spPr/>
        <p:txBody>
          <a:bodyPr/>
          <a:lstStyle/>
          <a:p>
            <a:r>
              <a:rPr lang="en-US"/>
              <a:t>In this UAS training simulator for the JPEO, ForgeFX not only provided a choice of male or female narration options but also emulated real-world radio communications between squad members to provide context and verisimilitude for the lesson.</a:t>
            </a:r>
          </a:p>
        </p:txBody>
      </p:sp>
      <p:sp>
        <p:nvSpPr>
          <p:cNvPr id="12" name="Text Placeholder 11">
            <a:extLst>
              <a:ext uri="{FF2B5EF4-FFF2-40B4-BE49-F238E27FC236}">
                <a16:creationId xmlns:a16="http://schemas.microsoft.com/office/drawing/2014/main" id="{A22C3A42-263E-4444-B70F-72B5D7A1D508}"/>
              </a:ext>
            </a:extLst>
          </p:cNvPr>
          <p:cNvSpPr>
            <a:spLocks noGrp="1"/>
          </p:cNvSpPr>
          <p:nvPr>
            <p:ph type="body" sz="quarter" idx="13"/>
          </p:nvPr>
        </p:nvSpPr>
        <p:spPr/>
        <p:txBody>
          <a:bodyPr/>
          <a:lstStyle/>
          <a:p>
            <a:pPr>
              <a:lnSpc>
                <a:spcPct val="110000"/>
              </a:lnSpc>
              <a:spcBef>
                <a:spcPts val="0"/>
              </a:spcBef>
            </a:pPr>
            <a:r>
              <a:rPr lang="en-US"/>
              <a:t>Case Study: </a:t>
            </a:r>
          </a:p>
          <a:p>
            <a:pPr>
              <a:lnSpc>
                <a:spcPct val="110000"/>
              </a:lnSpc>
              <a:spcBef>
                <a:spcPts val="0"/>
              </a:spcBef>
            </a:pPr>
            <a:r>
              <a:rPr lang="en-US"/>
              <a:t>Tele-Op Simulator</a:t>
            </a:r>
          </a:p>
        </p:txBody>
      </p:sp>
      <p:pic>
        <p:nvPicPr>
          <p:cNvPr id="18" name="Picture Placeholder 17">
            <a:extLst>
              <a:ext uri="{FF2B5EF4-FFF2-40B4-BE49-F238E27FC236}">
                <a16:creationId xmlns:a16="http://schemas.microsoft.com/office/drawing/2014/main" id="{FAAAD4D3-532E-7E72-194C-022EE5B7E6E1}"/>
              </a:ext>
            </a:extLst>
          </p:cNvPr>
          <p:cNvPicPr>
            <a:picLocks noGrp="1" noChangeAspect="1"/>
          </p:cNvPicPr>
          <p:nvPr>
            <p:ph type="pic" sz="quarter" idx="17"/>
          </p:nvPr>
        </p:nvPicPr>
        <p:blipFill rotWithShape="1">
          <a:blip r:embed="rId3"/>
          <a:srcRect t="-1" r="51504" b="21282"/>
          <a:stretch/>
        </p:blipFill>
        <p:spPr>
          <a:xfrm>
            <a:off x="-1" y="3798556"/>
            <a:ext cx="2285972" cy="2375416"/>
          </a:xfrm>
        </p:spPr>
      </p:pic>
      <p:sp>
        <p:nvSpPr>
          <p:cNvPr id="6" name="Text Placeholder 5">
            <a:extLst>
              <a:ext uri="{FF2B5EF4-FFF2-40B4-BE49-F238E27FC236}">
                <a16:creationId xmlns:a16="http://schemas.microsoft.com/office/drawing/2014/main" id="{F4A11AED-65A4-BA13-B1A0-840527197026}"/>
              </a:ext>
            </a:extLst>
          </p:cNvPr>
          <p:cNvSpPr>
            <a:spLocks noGrp="1"/>
          </p:cNvSpPr>
          <p:nvPr>
            <p:ph type="body" sz="quarter" idx="15"/>
          </p:nvPr>
        </p:nvSpPr>
        <p:spPr/>
        <p:txBody>
          <a:bodyPr/>
          <a:lstStyle/>
          <a:p>
            <a:r>
              <a:rPr lang="en-US"/>
              <a:t>Boosting </a:t>
            </a:r>
          </a:p>
          <a:p>
            <a:r>
              <a:rPr lang="en-US"/>
              <a:t>the Gain of Training</a:t>
            </a:r>
          </a:p>
        </p:txBody>
      </p:sp>
      <p:sp>
        <p:nvSpPr>
          <p:cNvPr id="15" name="Text Placeholder 14">
            <a:extLst>
              <a:ext uri="{FF2B5EF4-FFF2-40B4-BE49-F238E27FC236}">
                <a16:creationId xmlns:a16="http://schemas.microsoft.com/office/drawing/2014/main" id="{7344F928-26B0-0EC6-EEE2-DEAD9216169C}"/>
              </a:ext>
            </a:extLst>
          </p:cNvPr>
          <p:cNvSpPr>
            <a:spLocks noGrp="1"/>
          </p:cNvSpPr>
          <p:nvPr>
            <p:ph type="body" sz="quarter" idx="16"/>
          </p:nvPr>
        </p:nvSpPr>
        <p:spPr/>
        <p:txBody>
          <a:bodyPr/>
          <a:lstStyle/>
          <a:p>
            <a:pPr>
              <a:spcBef>
                <a:spcPts val="0"/>
              </a:spcBef>
            </a:pPr>
            <a:r>
              <a:rPr lang="en-US" sz="1200" spc="-20" dirty="0"/>
              <a:t>Recent advances in realistic AI-generated voices have made audio narration of lesson content affordable and easy to produce. ForgeFX frequently turns to the services of </a:t>
            </a:r>
            <a:r>
              <a:rPr lang="en-US" sz="1200" spc="-20" dirty="0" err="1"/>
              <a:t>WellSaidLabs</a:t>
            </a:r>
            <a:r>
              <a:rPr lang="en-US" sz="1200" spc="-20" dirty="0"/>
              <a:t> to create custom narration of our clients’ lessons. Clients can choose from a range of genders, ages, and narrative styles for spoken content. When a script is uploaded, the audio narration is generated within seconds, which makes it easy to revise and update lesson content.</a:t>
            </a:r>
          </a:p>
          <a:p>
            <a:pPr>
              <a:spcBef>
                <a:spcPts val="0"/>
              </a:spcBef>
            </a:pPr>
            <a:r>
              <a:rPr lang="en-US" sz="1200" spc="-20" dirty="0"/>
              <a:t>Providing optional audio narration to trainees can greatly boost engagement and knowledge retention. Many people can find learning challenging when content is delivered via written text but have no problem understanding it in audio form. In addition, audio reinforcement can overcome reading difficulties such as dyslexia or language unfamiliarity.</a:t>
            </a:r>
          </a:p>
          <a:p>
            <a:pPr>
              <a:spcBef>
                <a:spcPts val="0"/>
              </a:spcBef>
            </a:pPr>
            <a:r>
              <a:rPr lang="en-US" sz="1200" spc="-20" dirty="0"/>
              <a:t>Another use of audio feedback is to provide over-the-shoulder coaching to the trainee while they’re engaged in a task. Prompts such as “that’s too fast” lets them focus on what they’re doing without having to look away to read text.</a:t>
            </a:r>
          </a:p>
          <a:p>
            <a:pPr>
              <a:spcBef>
                <a:spcPts val="0"/>
              </a:spcBef>
            </a:pPr>
            <a:r>
              <a:rPr lang="en-US" sz="1200" spc="-20" dirty="0"/>
              <a:t>When delivering critical information that can affect expensive equipment or even lives, it’s important to accommodate different learning styles and provide several types of information to teach as effectively as possible.</a:t>
            </a:r>
          </a:p>
          <a:p>
            <a:pPr>
              <a:spcBef>
                <a:spcPts val="0"/>
              </a:spcBef>
            </a:pPr>
            <a:endParaRPr lang="en-US" sz="1200" spc="-20" dirty="0"/>
          </a:p>
        </p:txBody>
      </p:sp>
      <p:sp>
        <p:nvSpPr>
          <p:cNvPr id="11" name="HeaderGradient">
            <a:extLst>
              <a:ext uri="{FF2B5EF4-FFF2-40B4-BE49-F238E27FC236}">
                <a16:creationId xmlns:a16="http://schemas.microsoft.com/office/drawing/2014/main" id="{B61BEAAB-5FE0-4E88-4B5C-125832D440D2}"/>
              </a:ext>
            </a:extLst>
          </p:cNvPr>
          <p:cNvSpPr/>
          <p:nvPr/>
        </p:nvSpPr>
        <p:spPr>
          <a:xfrm>
            <a:off x="0" y="0"/>
            <a:ext cx="6857999" cy="2011680"/>
          </a:xfrm>
          <a:prstGeom prst="rect">
            <a:avLst/>
          </a:prstGeom>
          <a:gradFill flip="none" rotWithShape="1">
            <a:gsLst>
              <a:gs pos="0">
                <a:schemeClr val="tx1">
                  <a:lumMod val="95000"/>
                  <a:lumOff val="5000"/>
                  <a:alpha val="58000"/>
                </a:schemeClr>
              </a:gs>
              <a:gs pos="40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BEB3FA01-65B9-95D2-5D07-07DEB63D815C}"/>
              </a:ext>
            </a:extLst>
          </p:cNvPr>
          <p:cNvSpPr>
            <a:spLocks noGrp="1"/>
          </p:cNvSpPr>
          <p:nvPr>
            <p:ph type="title"/>
          </p:nvPr>
        </p:nvSpPr>
        <p:spPr/>
        <p:txBody>
          <a:bodyPr/>
          <a:lstStyle/>
          <a:p>
            <a:r>
              <a:rPr lang="en-US">
                <a:solidFill>
                  <a:schemeClr val="bg1"/>
                </a:solidFill>
              </a:rPr>
              <a:t>Audio</a:t>
            </a:r>
            <a:r>
              <a:rPr lang="en-US"/>
              <a:t> Narration</a:t>
            </a:r>
          </a:p>
        </p:txBody>
      </p:sp>
    </p:spTree>
    <p:extLst>
      <p:ext uri="{BB962C8B-B14F-4D97-AF65-F5344CB8AC3E}">
        <p14:creationId xmlns:p14="http://schemas.microsoft.com/office/powerpoint/2010/main" val="37039173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hidden="1">
            <a:extLst>
              <a:ext uri="{FF2B5EF4-FFF2-40B4-BE49-F238E27FC236}">
                <a16:creationId xmlns:a16="http://schemas.microsoft.com/office/drawing/2014/main" id="{976D313E-9EAB-4C0B-B436-43B71921E9A2}"/>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p:pic>
      <p:pic>
        <p:nvPicPr>
          <p:cNvPr id="18" name="Picture Placeholder 3">
            <a:extLst>
              <a:ext uri="{FF2B5EF4-FFF2-40B4-BE49-F238E27FC236}">
                <a16:creationId xmlns:a16="http://schemas.microsoft.com/office/drawing/2014/main" id="{1CF8CD9B-338D-4015-A4E5-706261338C8C}"/>
              </a:ext>
            </a:extLst>
          </p:cNvPr>
          <p:cNvPicPr>
            <a:picLocks noChangeAspect="1"/>
          </p:cNvPicPr>
          <p:nvPr/>
        </p:nvPicPr>
        <p:blipFill rotWithShape="1">
          <a:blip r:embed="rId3">
            <a:alphaModFix amt="69000"/>
          </a:blip>
          <a:srcRect l="10" r="10"/>
          <a:stretch/>
        </p:blipFill>
        <p:spPr>
          <a:xfrm>
            <a:off x="1" y="0"/>
            <a:ext cx="6858000" cy="7133681"/>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pic>
      <p:sp>
        <p:nvSpPr>
          <p:cNvPr id="8" name="Parallelogram"/>
          <p:cNvSpPr>
            <a:spLocks/>
          </p:cNvSpPr>
          <p:nvPr/>
        </p:nvSpPr>
        <p:spPr>
          <a:xfrm rot="16200000">
            <a:off x="-700541" y="3381152"/>
            <a:ext cx="6878356" cy="4533055"/>
          </a:xfrm>
          <a:prstGeom prst="parallelogram">
            <a:avLst>
              <a:gd name="adj" fmla="val 34884"/>
            </a:avLst>
          </a:prstGeom>
          <a:solidFill>
            <a:srgbClr val="2B3440">
              <a:alpha val="9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Description">
            <a:extLst>
              <a:ext uri="{FF2B5EF4-FFF2-40B4-BE49-F238E27FC236}">
                <a16:creationId xmlns:a16="http://schemas.microsoft.com/office/drawing/2014/main" id="{9A502517-6F3B-FE2B-B055-F3FC8B0CB9A9}"/>
              </a:ext>
            </a:extLst>
          </p:cNvPr>
          <p:cNvSpPr/>
          <p:nvPr/>
        </p:nvSpPr>
        <p:spPr>
          <a:xfrm>
            <a:off x="914399" y="5486400"/>
            <a:ext cx="3087015" cy="650050"/>
          </a:xfrm>
          <a:prstGeom prst="rect">
            <a:avLst/>
          </a:prstGeom>
        </p:spPr>
        <p:txBody>
          <a:bodyPr wrap="square" lIns="0" tIns="0" rIns="0" bIns="0">
            <a:spAutoFit/>
          </a:bodyPr>
          <a:lstStyle/>
          <a:p>
            <a:pPr>
              <a:lnSpc>
                <a:spcPct val="120000"/>
              </a:lnSpc>
            </a:pPr>
            <a:r>
              <a:rPr lang="en-US" sz="1200">
                <a:solidFill>
                  <a:schemeClr val="bg1">
                    <a:lumMod val="95000"/>
                  </a:schemeClr>
                </a:solidFill>
                <a:latin typeface="Calibri"/>
                <a:cs typeface="Calibri"/>
              </a:rPr>
              <a:t>This section describes in more detail the structure and type of lessons that will be included in the proposed simulator. </a:t>
            </a:r>
          </a:p>
        </p:txBody>
      </p:sp>
      <p:sp>
        <p:nvSpPr>
          <p:cNvPr id="3" name="Title 2">
            <a:extLst>
              <a:ext uri="{FF2B5EF4-FFF2-40B4-BE49-F238E27FC236}">
                <a16:creationId xmlns:a16="http://schemas.microsoft.com/office/drawing/2014/main" id="{89605D1E-505C-BE0F-6C52-94BF21A2020B}"/>
              </a:ext>
            </a:extLst>
          </p:cNvPr>
          <p:cNvSpPr>
            <a:spLocks noGrp="1"/>
          </p:cNvSpPr>
          <p:nvPr>
            <p:ph type="title" idx="4294967295"/>
          </p:nvPr>
        </p:nvSpPr>
        <p:spPr>
          <a:xfrm>
            <a:off x="914400" y="3972485"/>
            <a:ext cx="3500905" cy="1199030"/>
          </a:xfrm>
          <a:prstGeom prst="rect">
            <a:avLst/>
          </a:prstGeom>
        </p:spPr>
        <p:txBody>
          <a:bodyPr lIns="0" rIns="0"/>
          <a:lstStyle/>
          <a:p>
            <a:r>
              <a:rPr lang="en-US" sz="4400" b="1" cap="all">
                <a:solidFill>
                  <a:schemeClr val="bg1"/>
                </a:solidFill>
                <a:latin typeface="Lato Black" panose="020F0A02020204030203" pitchFamily="34" charset="0"/>
                <a:ea typeface="+mn-ea"/>
                <a:cs typeface="Lato Black" panose="020F0A02020204030203" pitchFamily="34" charset="0"/>
              </a:rPr>
              <a:t>LESSON</a:t>
            </a:r>
            <a:r>
              <a:rPr lang="en-US"/>
              <a:t> </a:t>
            </a:r>
            <a:r>
              <a:rPr lang="en-US" sz="4400" b="1" cap="all">
                <a:gradFill>
                  <a:gsLst>
                    <a:gs pos="34000">
                      <a:srgbClr val="F6B104">
                        <a:lumMod val="60000"/>
                        <a:lumOff val="40000"/>
                      </a:srgbClr>
                    </a:gs>
                    <a:gs pos="100000">
                      <a:srgbClr val="F6B104"/>
                    </a:gs>
                  </a:gsLst>
                  <a:lin ang="2700000" scaled="1"/>
                </a:gradFill>
                <a:latin typeface="Lato Black" panose="020F0A02020204030203" pitchFamily="34" charset="0"/>
                <a:ea typeface="+mn-ea"/>
                <a:cs typeface="Lato Black" panose="020F0A02020204030203" pitchFamily="34" charset="0"/>
              </a:rPr>
              <a:t>CONTENT</a:t>
            </a:r>
          </a:p>
        </p:txBody>
      </p:sp>
      <p:pic>
        <p:nvPicPr>
          <p:cNvPr id="12" name="ANVIL">
            <a:extLst>
              <a:ext uri="{FF2B5EF4-FFF2-40B4-BE49-F238E27FC236}">
                <a16:creationId xmlns:a16="http://schemas.microsoft.com/office/drawing/2014/main" id="{DAA5575C-6E04-3349-E5B6-E8B5C5E7BE2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3369589"/>
            <a:ext cx="921462" cy="394501"/>
          </a:xfrm>
          <a:prstGeom prst="rect">
            <a:avLst/>
          </a:prstGeom>
        </p:spPr>
      </p:pic>
      <p:sp>
        <p:nvSpPr>
          <p:cNvPr id="22" name="EDIT tag" hidden="1">
            <a:extLst>
              <a:ext uri="{FF2B5EF4-FFF2-40B4-BE49-F238E27FC236}">
                <a16:creationId xmlns:a16="http://schemas.microsoft.com/office/drawing/2014/main" id="{AFDE0D1A-B1FF-46AF-9530-E76773215B59}"/>
              </a:ext>
            </a:extLst>
          </p:cNvPr>
          <p:cNvSpPr txBox="1"/>
          <p:nvPr/>
        </p:nvSpPr>
        <p:spPr>
          <a:xfrm rot="20805525">
            <a:off x="2596667" y="1746836"/>
            <a:ext cx="1781257" cy="923330"/>
          </a:xfrm>
          <a:prstGeom prst="rect">
            <a:avLst/>
          </a:prstGeom>
          <a:solidFill>
            <a:schemeClr val="bg1"/>
          </a:solidFill>
        </p:spPr>
        <p:txBody>
          <a:bodyPr wrap="none" rtlCol="0">
            <a:spAutoFit/>
          </a:bodyPr>
          <a:lstStyle/>
          <a:p>
            <a:pPr algn="ctr"/>
            <a:r>
              <a:rPr lang="en-US" sz="5400">
                <a:solidFill>
                  <a:srgbClr val="C00000"/>
                </a:solidFill>
                <a:effectLst>
                  <a:glow rad="165100">
                    <a:schemeClr val="bg1">
                      <a:alpha val="15000"/>
                    </a:schemeClr>
                  </a:glow>
                </a:effectLst>
                <a:latin typeface="Top Secret" panose="02000800000000000000" pitchFamily="2" charset="0"/>
              </a:rPr>
              <a:t>EDIt</a:t>
            </a:r>
          </a:p>
        </p:txBody>
      </p:sp>
    </p:spTree>
    <p:extLst>
      <p:ext uri="{BB962C8B-B14F-4D97-AF65-F5344CB8AC3E}">
        <p14:creationId xmlns:p14="http://schemas.microsoft.com/office/powerpoint/2010/main" val="37213939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4A62D4-4300-A7C3-4176-B0EB339E47FB}"/>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886BAD09-7204-88EC-5052-174702F73463}"/>
              </a:ext>
            </a:extLst>
          </p:cNvPr>
          <p:cNvPicPr>
            <a:picLocks noGrp="1" noChangeAspect="1"/>
          </p:cNvPicPr>
          <p:nvPr>
            <p:ph type="pic" sz="quarter" idx="10"/>
          </p:nvPr>
        </p:nvPicPr>
        <p:blipFill>
          <a:blip r:embed="rId2"/>
          <a:srcRect/>
          <a:stretch/>
        </p:blipFill>
        <p:spPr/>
      </p:pic>
      <p:sp>
        <p:nvSpPr>
          <p:cNvPr id="14" name="Text Placeholder 13">
            <a:extLst>
              <a:ext uri="{FF2B5EF4-FFF2-40B4-BE49-F238E27FC236}">
                <a16:creationId xmlns:a16="http://schemas.microsoft.com/office/drawing/2014/main" id="{2B7EF1EC-8684-0C8A-E55E-9118810C2FA8}"/>
              </a:ext>
            </a:extLst>
          </p:cNvPr>
          <p:cNvSpPr>
            <a:spLocks noGrp="1"/>
          </p:cNvSpPr>
          <p:nvPr>
            <p:ph type="body" sz="quarter" idx="15"/>
          </p:nvPr>
        </p:nvSpPr>
        <p:spPr>
          <a:xfrm>
            <a:off x="0" y="2221992"/>
            <a:ext cx="2286000" cy="1442696"/>
          </a:xfrm>
          <a:prstGeom prst="rect">
            <a:avLst/>
          </a:prstGeom>
        </p:spPr>
        <p:txBody>
          <a:bodyPr/>
          <a:lstStyle/>
          <a:p>
            <a:pPr algn="r" defTabSz="457200"/>
            <a:r>
              <a:rPr lang="en-US" dirty="0"/>
              <a:t>Structured </a:t>
            </a:r>
          </a:p>
          <a:p>
            <a:pPr algn="r" defTabSz="457200"/>
            <a:r>
              <a:rPr lang="en-US" sz="1800" cap="all" dirty="0">
                <a:latin typeface="Roboto Condensed" panose="02000000000000000000" pitchFamily="2" charset="0"/>
                <a:ea typeface="Roboto Condensed" panose="02000000000000000000" pitchFamily="2" charset="0"/>
              </a:rPr>
              <a:t>Training</a:t>
            </a:r>
          </a:p>
          <a:p>
            <a:pPr algn="r" defTabSz="457200"/>
            <a:r>
              <a:rPr lang="en-US" dirty="0"/>
              <a:t>Approach</a:t>
            </a:r>
            <a:endParaRPr lang="en-US" sz="1800" cap="all" dirty="0">
              <a:latin typeface="Roboto Condensed" panose="02000000000000000000" pitchFamily="2" charset="0"/>
              <a:ea typeface="Roboto Condensed" panose="02000000000000000000" pitchFamily="2" charset="0"/>
            </a:endParaRPr>
          </a:p>
        </p:txBody>
      </p:sp>
      <p:sp>
        <p:nvSpPr>
          <p:cNvPr id="4" name="Text Placeholder 3">
            <a:extLst>
              <a:ext uri="{FF2B5EF4-FFF2-40B4-BE49-F238E27FC236}">
                <a16:creationId xmlns:a16="http://schemas.microsoft.com/office/drawing/2014/main" id="{2C2EA96C-6586-8174-C7D6-01A86350B5D8}"/>
              </a:ext>
            </a:extLst>
          </p:cNvPr>
          <p:cNvSpPr>
            <a:spLocks noGrp="1"/>
          </p:cNvSpPr>
          <p:nvPr>
            <p:ph type="body" sz="quarter" idx="16"/>
          </p:nvPr>
        </p:nvSpPr>
        <p:spPr>
          <a:xfrm>
            <a:off x="2468879" y="2194560"/>
            <a:ext cx="4024069" cy="6278107"/>
          </a:xfrm>
        </p:spPr>
        <p:txBody>
          <a:bodyPr/>
          <a:lstStyle/>
          <a:p>
            <a:pPr lvl="0">
              <a:spcAft>
                <a:spcPts val="0"/>
              </a:spcAft>
              <a:defRPr/>
            </a:pPr>
            <a:r>
              <a:rPr lang="en-US" dirty="0"/>
              <a:t>The Phase 1 simulator will deliver a structured set of guided training lessons aligned with defined tutorial requirements. Lessons are designed to build core teleoperation skills through controlled tasks, progressing from controller input fundamentals to coordinated movement and system awareness.</a:t>
            </a:r>
            <a:endParaRPr lang="en-US" dirty="0">
              <a:solidFill>
                <a:schemeClr val="tx1">
                  <a:lumMod val="65000"/>
                  <a:lumOff val="35000"/>
                </a:schemeClr>
              </a:solidFill>
              <a:latin typeface="Calibri" panose="020F0502020204030204" pitchFamily="34" charset="0"/>
              <a:cs typeface="Calibri" panose="020F0502020204030204" pitchFamily="34" charset="0"/>
            </a:endParaRPr>
          </a:p>
          <a:p>
            <a:pPr marL="228600" lvl="0" indent="-228600">
              <a:spcAft>
                <a:spcPts val="0"/>
              </a:spcAft>
              <a:buClr>
                <a:schemeClr val="accent1"/>
              </a:buClr>
              <a:buFont typeface="Wingdings" panose="05000000000000000000" pitchFamily="2" charset="2"/>
              <a:buChar char="§"/>
              <a:defRPr/>
            </a:pPr>
            <a:r>
              <a:rPr lang="en-US" b="1" dirty="0"/>
              <a:t>Objective-Driven Lesson Structure</a:t>
            </a:r>
            <a:br>
              <a:rPr lang="en-US" dirty="0"/>
            </a:br>
            <a:r>
              <a:rPr lang="en-US" dirty="0"/>
              <a:t>Each lesson will be centered on a defined objective, aligned with specific control functions such as input mapping, camera control, torque-based movement, and system awareness.</a:t>
            </a:r>
            <a:endParaRPr lang="en-US" dirty="0">
              <a:solidFill>
                <a:schemeClr val="tx1">
                  <a:lumMod val="65000"/>
                  <a:lumOff val="35000"/>
                </a:schemeClr>
              </a:solidFill>
              <a:latin typeface="Calibri" panose="020F0502020204030204" pitchFamily="34" charset="0"/>
              <a:cs typeface="Calibri" panose="020F0502020204030204" pitchFamily="34" charset="0"/>
            </a:endParaRPr>
          </a:p>
          <a:p>
            <a:pPr marL="228600" lvl="0" indent="-228600">
              <a:spcAft>
                <a:spcPts val="0"/>
              </a:spcAft>
              <a:buClr>
                <a:schemeClr val="accent1"/>
              </a:buClr>
              <a:buFont typeface="Wingdings" panose="05000000000000000000" pitchFamily="2" charset="2"/>
              <a:buChar char="§"/>
              <a:defRPr/>
            </a:pPr>
            <a:r>
              <a:rPr lang="en-US" b="1" dirty="0"/>
              <a:t>Guided Instruction &amp; Input Validation</a:t>
            </a:r>
            <a:br>
              <a:rPr lang="en-US" dirty="0"/>
            </a:br>
            <a:r>
              <a:rPr lang="en-US" dirty="0"/>
              <a:t>Lessons will be delivered through a sequence of guided steps, using on-screen prompts and interactive tasks that require users to perform and validate specific inputs before progressing. Lessons include validation logic with guided retry and prompt reinforcement until required performance criteria are met</a:t>
            </a:r>
          </a:p>
          <a:p>
            <a:pPr marL="228600" lvl="0" indent="-228600">
              <a:spcAft>
                <a:spcPts val="0"/>
              </a:spcAft>
              <a:buClr>
                <a:schemeClr val="accent1"/>
              </a:buClr>
              <a:buFont typeface="Wingdings" panose="05000000000000000000" pitchFamily="2" charset="2"/>
              <a:buChar char="§"/>
              <a:defRPr/>
            </a:pPr>
            <a:r>
              <a:rPr lang="en-US" b="1" dirty="0"/>
              <a:t>Completion-Based Progression</a:t>
            </a:r>
            <a:br>
              <a:rPr lang="en-US" dirty="0"/>
            </a:br>
            <a:r>
              <a:rPr lang="en-US" dirty="0"/>
              <a:t>Lesson progression will be gated by completion of all required tasks, with users required to demonstrate correct execution before advancing to the next lesson. Lessons are delivered sequentially, with each module unlocking upon successful completion of prior required tasks</a:t>
            </a:r>
            <a:endParaRPr lang="en-US" sz="1200" dirty="0"/>
          </a:p>
        </p:txBody>
      </p:sp>
      <p:sp>
        <p:nvSpPr>
          <p:cNvPr id="11" name="HeaderGradient">
            <a:extLst>
              <a:ext uri="{FF2B5EF4-FFF2-40B4-BE49-F238E27FC236}">
                <a16:creationId xmlns:a16="http://schemas.microsoft.com/office/drawing/2014/main" id="{504D28F3-1FF6-05AF-448A-BDA7A4EC6B99}"/>
              </a:ext>
            </a:extLst>
          </p:cNvPr>
          <p:cNvSpPr/>
          <p:nvPr/>
        </p:nvSpPr>
        <p:spPr>
          <a:xfrm>
            <a:off x="0" y="0"/>
            <a:ext cx="6857999" cy="2011680"/>
          </a:xfrm>
          <a:prstGeom prst="rect">
            <a:avLst/>
          </a:prstGeom>
          <a:gradFill flip="none" rotWithShape="1">
            <a:gsLst>
              <a:gs pos="0">
                <a:schemeClr val="tx1">
                  <a:lumMod val="95000"/>
                  <a:lumOff val="5000"/>
                  <a:alpha val="46000"/>
                </a:schemeClr>
              </a:gs>
              <a:gs pos="40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5B26FA74-B5A2-B05C-6638-057AA490E647}"/>
              </a:ext>
            </a:extLst>
          </p:cNvPr>
          <p:cNvSpPr>
            <a:spLocks noGrp="1"/>
          </p:cNvSpPr>
          <p:nvPr>
            <p:ph type="title"/>
          </p:nvPr>
        </p:nvSpPr>
        <p:spPr/>
        <p:txBody>
          <a:bodyPr/>
          <a:lstStyle/>
          <a:p>
            <a:r>
              <a:rPr lang="en-US">
                <a:solidFill>
                  <a:schemeClr val="bg1"/>
                </a:solidFill>
              </a:rPr>
              <a:t>Lesson</a:t>
            </a:r>
            <a:r>
              <a:rPr lang="en-US"/>
              <a:t> Definition</a:t>
            </a:r>
          </a:p>
        </p:txBody>
      </p:sp>
      <p:sp>
        <p:nvSpPr>
          <p:cNvPr id="5" name="Text Placeholder 11" hidden="1">
            <a:extLst>
              <a:ext uri="{FF2B5EF4-FFF2-40B4-BE49-F238E27FC236}">
                <a16:creationId xmlns:a16="http://schemas.microsoft.com/office/drawing/2014/main" id="{AFBBA13E-7FE7-B2CC-437B-14FBE7D03D6F}"/>
              </a:ext>
            </a:extLst>
          </p:cNvPr>
          <p:cNvSpPr txBox="1">
            <a:spLocks/>
          </p:cNvSpPr>
          <p:nvPr/>
        </p:nvSpPr>
        <p:spPr>
          <a:xfrm>
            <a:off x="0" y="2220594"/>
            <a:ext cx="2286000" cy="6313806"/>
          </a:xfrm>
          <a:prstGeom prst="rect">
            <a:avLst/>
          </a:prstGeom>
          <a:gradFill>
            <a:gsLst>
              <a:gs pos="0">
                <a:schemeClr val="accent1">
                  <a:lumMod val="5000"/>
                  <a:lumOff val="95000"/>
                </a:schemeClr>
              </a:gs>
              <a:gs pos="100000">
                <a:schemeClr val="accent1">
                  <a:alpha val="52000"/>
                </a:schemeClr>
              </a:gs>
            </a:gsLst>
            <a:lin ang="5400000" scaled="1"/>
          </a:gra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lIns="0" tIns="182880" rIns="182880" rtlCol="0" anchor="t"/>
          <a:lstStyle>
            <a:lvl1pPr marL="0" indent="0" algn="l" defTabSz="685800" rtl="0" eaLnBrk="1" latinLnBrk="0" hangingPunct="1">
              <a:lnSpc>
                <a:spcPct val="100000"/>
              </a:lnSpc>
              <a:spcBef>
                <a:spcPts val="0"/>
              </a:spcBef>
              <a:buFont typeface="Arial" panose="020B0604020202020204" pitchFamily="34" charset="0"/>
              <a:buNone/>
              <a:defRPr sz="1400" kern="1200">
                <a:solidFill>
                  <a:schemeClr val="tx1">
                    <a:lumMod val="65000"/>
                    <a:lumOff val="35000"/>
                  </a:schemeClr>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9pPr>
          </a:lstStyle>
          <a:p>
            <a:pPr algn="r" defTabSz="457200"/>
            <a:r>
              <a:rPr lang="en-US" sz="1800" cap="all">
                <a:latin typeface="Roboto Condensed" panose="02000000000000000000" pitchFamily="2" charset="0"/>
                <a:ea typeface="Roboto Condensed" panose="02000000000000000000" pitchFamily="2" charset="0"/>
              </a:rPr>
              <a:t>Risk-Free Skill Building for Real World Mastery.</a:t>
            </a:r>
          </a:p>
        </p:txBody>
      </p:sp>
    </p:spTree>
    <p:extLst>
      <p:ext uri="{BB962C8B-B14F-4D97-AF65-F5344CB8AC3E}">
        <p14:creationId xmlns:p14="http://schemas.microsoft.com/office/powerpoint/2010/main" val="36702970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7F85389B-B886-AF2B-0A92-5FDB6E52E96B}"/>
              </a:ext>
            </a:extLst>
          </p:cNvPr>
          <p:cNvPicPr>
            <a:picLocks noGrp="1" noChangeAspect="1"/>
          </p:cNvPicPr>
          <p:nvPr>
            <p:ph type="pic" sz="quarter" idx="10"/>
          </p:nvPr>
        </p:nvPicPr>
        <p:blipFill rotWithShape="1">
          <a:blip r:embed="rId2"/>
          <a:srcRect/>
          <a:stretch/>
        </p:blipFill>
        <p:spPr/>
      </p:pic>
      <p:sp>
        <p:nvSpPr>
          <p:cNvPr id="11" name="Text Placeholder 10">
            <a:extLst>
              <a:ext uri="{FF2B5EF4-FFF2-40B4-BE49-F238E27FC236}">
                <a16:creationId xmlns:a16="http://schemas.microsoft.com/office/drawing/2014/main" id="{64EE1114-367A-1000-97A9-A4D72DDF9D1F}"/>
              </a:ext>
            </a:extLst>
          </p:cNvPr>
          <p:cNvSpPr>
            <a:spLocks noGrp="1"/>
          </p:cNvSpPr>
          <p:nvPr>
            <p:ph type="body" sz="quarter" idx="15"/>
          </p:nvPr>
        </p:nvSpPr>
        <p:spPr/>
        <p:txBody>
          <a:bodyPr/>
          <a:lstStyle/>
          <a:p>
            <a:r>
              <a:rPr lang="en-US" dirty="0"/>
              <a:t>DEFINED </a:t>
            </a:r>
          </a:p>
          <a:p>
            <a:r>
              <a:rPr lang="en-US" dirty="0"/>
              <a:t>PHASE 1 </a:t>
            </a:r>
          </a:p>
          <a:p>
            <a:r>
              <a:rPr lang="en-US" dirty="0"/>
              <a:t>LESSONS</a:t>
            </a:r>
          </a:p>
        </p:txBody>
      </p:sp>
      <p:sp>
        <p:nvSpPr>
          <p:cNvPr id="12" name="Text Placeholder 11">
            <a:extLst>
              <a:ext uri="{FF2B5EF4-FFF2-40B4-BE49-F238E27FC236}">
                <a16:creationId xmlns:a16="http://schemas.microsoft.com/office/drawing/2014/main" id="{33056777-1226-63BA-11B3-1FB7FC9354F6}"/>
              </a:ext>
            </a:extLst>
          </p:cNvPr>
          <p:cNvSpPr>
            <a:spLocks noGrp="1"/>
          </p:cNvSpPr>
          <p:nvPr>
            <p:ph type="body" sz="quarter" idx="16"/>
          </p:nvPr>
        </p:nvSpPr>
        <p:spPr>
          <a:xfrm>
            <a:off x="2468880" y="2194561"/>
            <a:ext cx="3931920" cy="5349238"/>
          </a:xfrm>
        </p:spPr>
        <p:txBody>
          <a:bodyPr/>
          <a:lstStyle/>
          <a:p>
            <a:pPr>
              <a:spcBef>
                <a:spcPts val="0"/>
              </a:spcBef>
            </a:pPr>
            <a:r>
              <a:rPr lang="en-US" dirty="0"/>
              <a:t>The Phase 1 simulator will include structured sequence of guided lessons aligned with defined Phase 1 training requirements, building operator capability from initial controller interaction through coordinated teleoperation tasks.</a:t>
            </a:r>
          </a:p>
          <a:p>
            <a:pPr marL="228600" indent="-228600">
              <a:spcBef>
                <a:spcPts val="0"/>
              </a:spcBef>
              <a:buClr>
                <a:srgbClr val="F6B104"/>
              </a:buClr>
              <a:buFont typeface="+mj-lt"/>
              <a:buAutoNum type="arabicPeriod"/>
            </a:pPr>
            <a:r>
              <a:rPr lang="en-US" b="1" dirty="0"/>
              <a:t>Controller Onboarding &amp; Input Mapping: </a:t>
            </a:r>
            <a:r>
              <a:rPr lang="en-US" dirty="0"/>
              <a:t>Introduces core controller functionality, including proportional steering, camera control, and graduated acceleration and braking. Includes guided input validation to establish correct control behavior.</a:t>
            </a:r>
          </a:p>
          <a:p>
            <a:pPr marL="228600" indent="-228600">
              <a:spcBef>
                <a:spcPts val="0"/>
              </a:spcBef>
              <a:buClr>
                <a:srgbClr val="F6B104"/>
              </a:buClr>
              <a:buFont typeface="+mj-lt"/>
              <a:buAutoNum type="arabicPeriod"/>
            </a:pPr>
            <a:r>
              <a:rPr lang="en-US" b="1" dirty="0"/>
              <a:t>Situational Awareness &amp; Camera Control</a:t>
            </a:r>
            <a:r>
              <a:rPr lang="en-US" sz="1200" b="1" dirty="0"/>
              <a:t>: </a:t>
            </a:r>
            <a:r>
              <a:rPr lang="en-US" dirty="0"/>
              <a:t>Focuses on independent camera/gimbal operation and environmental scanning. Includes point-of-interest identification tasks performed without chassis movement.</a:t>
            </a:r>
          </a:p>
          <a:p>
            <a:pPr marL="228600" indent="-228600">
              <a:spcBef>
                <a:spcPts val="0"/>
              </a:spcBef>
              <a:buClr>
                <a:srgbClr val="F6B104"/>
              </a:buClr>
              <a:buFont typeface="+mj-lt"/>
              <a:buAutoNum type="arabicPeriod"/>
            </a:pPr>
            <a:r>
              <a:rPr lang="en-US" b="1" dirty="0"/>
              <a:t>Torque Control &amp; Precision Movement</a:t>
            </a:r>
            <a:r>
              <a:rPr lang="en-US" sz="1200" b="1" dirty="0"/>
              <a:t>: </a:t>
            </a:r>
            <a:r>
              <a:rPr lang="en-US" dirty="0"/>
              <a:t>Develops controlled acceleration and braking techniques with emphasis on smooth input and response timing. Includes precision stopping within a defined zone.</a:t>
            </a:r>
          </a:p>
          <a:p>
            <a:pPr marL="228600" indent="-228600">
              <a:spcBef>
                <a:spcPts val="0"/>
              </a:spcBef>
              <a:buClr>
                <a:srgbClr val="F6B104"/>
              </a:buClr>
              <a:buFont typeface="+mj-lt"/>
              <a:buAutoNum type="arabicPeriod"/>
            </a:pPr>
            <a:r>
              <a:rPr lang="en-US" b="1" dirty="0"/>
              <a:t>HUD Familiarization &amp; System Awareness</a:t>
            </a:r>
            <a:r>
              <a:rPr lang="en-US" sz="1200" b="1" dirty="0"/>
              <a:t>:</a:t>
            </a:r>
            <a:r>
              <a:rPr lang="en-US" sz="1200" dirty="0"/>
              <a:t> </a:t>
            </a:r>
            <a:r>
              <a:rPr lang="en-US" dirty="0"/>
              <a:t>Introduces key interface elements, including speed, battery/status, sensor visualization, and signal/latency indicators. HUD elements are introduced progressively during guided tasks.</a:t>
            </a:r>
          </a:p>
          <a:p>
            <a:pPr marL="228600" indent="-228600">
              <a:spcBef>
                <a:spcPts val="0"/>
              </a:spcBef>
              <a:buClr>
                <a:srgbClr val="F6B104"/>
              </a:buClr>
              <a:buFont typeface="+mj-lt"/>
              <a:buAutoNum type="arabicPeriod"/>
            </a:pPr>
            <a:r>
              <a:rPr lang="en-US" b="1" dirty="0"/>
              <a:t>Integrated Movement Exercise</a:t>
            </a:r>
            <a:r>
              <a:rPr lang="en-US" sz="1200" b="1" dirty="0"/>
              <a:t>:</a:t>
            </a:r>
            <a:r>
              <a:rPr lang="en-US" sz="1200" dirty="0"/>
              <a:t> </a:t>
            </a:r>
            <a:r>
              <a:rPr lang="en-US" dirty="0"/>
              <a:t>Combines all learned skills into a coordinated sequence, including obstacle navigation, full camera sweep, and emergency stopping within defined tolerances.</a:t>
            </a:r>
          </a:p>
          <a:p>
            <a:pPr marL="0" lvl="1" indent="0">
              <a:spcBef>
                <a:spcPts val="0"/>
              </a:spcBef>
              <a:buNone/>
            </a:pPr>
            <a:br>
              <a:rPr lang="en-US" dirty="0"/>
            </a:br>
            <a:endParaRPr lang="en-US" sz="1200" dirty="0"/>
          </a:p>
          <a:p>
            <a:endParaRPr lang="en-US" sz="1200" dirty="0"/>
          </a:p>
        </p:txBody>
      </p:sp>
      <p:sp>
        <p:nvSpPr>
          <p:cNvPr id="5" name="HeaderGradient">
            <a:extLst>
              <a:ext uri="{FF2B5EF4-FFF2-40B4-BE49-F238E27FC236}">
                <a16:creationId xmlns:a16="http://schemas.microsoft.com/office/drawing/2014/main" id="{F6167B75-6BBE-1B60-8268-93CA9A35A695}"/>
              </a:ext>
            </a:extLst>
          </p:cNvPr>
          <p:cNvSpPr/>
          <p:nvPr/>
        </p:nvSpPr>
        <p:spPr>
          <a:xfrm>
            <a:off x="0" y="0"/>
            <a:ext cx="6857999" cy="2011680"/>
          </a:xfrm>
          <a:prstGeom prst="rect">
            <a:avLst/>
          </a:prstGeom>
          <a:gradFill flip="none" rotWithShape="1">
            <a:gsLst>
              <a:gs pos="0">
                <a:schemeClr val="tx1">
                  <a:lumMod val="95000"/>
                  <a:lumOff val="5000"/>
                  <a:alpha val="46000"/>
                </a:schemeClr>
              </a:gs>
              <a:gs pos="40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890C13A4-D1DD-0038-AC35-5A6CACE99847}"/>
              </a:ext>
            </a:extLst>
          </p:cNvPr>
          <p:cNvSpPr>
            <a:spLocks noGrp="1"/>
          </p:cNvSpPr>
          <p:nvPr>
            <p:ph type="title"/>
          </p:nvPr>
        </p:nvSpPr>
        <p:spPr/>
        <p:txBody>
          <a:bodyPr/>
          <a:lstStyle/>
          <a:p>
            <a:r>
              <a:rPr lang="en-US">
                <a:solidFill>
                  <a:schemeClr val="bg1"/>
                </a:solidFill>
              </a:rPr>
              <a:t>LESSON</a:t>
            </a:r>
            <a:r>
              <a:rPr lang="en-US"/>
              <a:t> LIST</a:t>
            </a:r>
          </a:p>
        </p:txBody>
      </p:sp>
      <p:sp>
        <p:nvSpPr>
          <p:cNvPr id="3" name="Text Placeholder 11">
            <a:extLst>
              <a:ext uri="{FF2B5EF4-FFF2-40B4-BE49-F238E27FC236}">
                <a16:creationId xmlns:a16="http://schemas.microsoft.com/office/drawing/2014/main" id="{71FF9438-52C0-3413-B637-DFAD37D342A9}"/>
              </a:ext>
            </a:extLst>
          </p:cNvPr>
          <p:cNvSpPr txBox="1">
            <a:spLocks/>
          </p:cNvSpPr>
          <p:nvPr/>
        </p:nvSpPr>
        <p:spPr>
          <a:xfrm>
            <a:off x="2402205" y="8001000"/>
            <a:ext cx="3931920" cy="685800"/>
          </a:xfrm>
          <a:prstGeom prst="rect">
            <a:avLst/>
          </a:prstGeom>
          <a:solidFill>
            <a:schemeClr val="bg1"/>
          </a:solidFill>
        </p:spPr>
        <p:txBody>
          <a:bodyPr lIns="0" tIns="0" rIns="0" bIns="0"/>
          <a:lstStyle>
            <a:lvl1pPr marL="0" indent="0" algn="l" defTabSz="685800" rtl="0" eaLnBrk="1" latinLnBrk="0" hangingPunct="1">
              <a:lnSpc>
                <a:spcPct val="110000"/>
              </a:lnSpc>
              <a:spcBef>
                <a:spcPts val="750"/>
              </a:spcBef>
              <a:spcAft>
                <a:spcPts val="600"/>
              </a:spcAft>
              <a:buFont typeface="Arial" panose="020B0604020202020204" pitchFamily="34" charset="0"/>
              <a:buNone/>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gn="l" defTabSz="685800" rtl="0" eaLnBrk="1" latinLnBrk="0" hangingPunct="1">
              <a:lnSpc>
                <a:spcPct val="110000"/>
              </a:lnSpc>
              <a:spcBef>
                <a:spcPts val="375"/>
              </a:spcBef>
              <a:spcAft>
                <a:spcPts val="600"/>
              </a:spcAft>
              <a:buClr>
                <a:schemeClr val="accent1"/>
              </a:buClr>
              <a:buFont typeface="Wingdings" panose="05000000000000000000" pitchFamily="2" charset="2"/>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lvl="1" indent="0">
              <a:spcBef>
                <a:spcPts val="0"/>
              </a:spcBef>
              <a:buNone/>
            </a:pPr>
            <a:r>
              <a:rPr lang="en-US" sz="1100" i="1">
                <a:latin typeface="Calibri"/>
                <a:ea typeface="Calibri"/>
                <a:cs typeface="Calibri"/>
              </a:rPr>
              <a:t>Note:</a:t>
            </a:r>
            <a:r>
              <a:rPr lang="en-US" sz="1100" i="1"/>
              <a:t> This is a specific lesson list with descriptions based on the </a:t>
            </a:r>
            <a:r>
              <a:rPr lang="en-US" sz="1100" i="1" err="1"/>
              <a:t>TaskUs</a:t>
            </a:r>
            <a:r>
              <a:rPr lang="en-US" sz="1100" i="1"/>
              <a:t> provided PRD.</a:t>
            </a:r>
            <a:endParaRPr lang="en-US"/>
          </a:p>
          <a:p>
            <a:endParaRPr lang="en-US"/>
          </a:p>
        </p:txBody>
      </p:sp>
    </p:spTree>
    <p:extLst>
      <p:ext uri="{BB962C8B-B14F-4D97-AF65-F5344CB8AC3E}">
        <p14:creationId xmlns:p14="http://schemas.microsoft.com/office/powerpoint/2010/main" val="37754994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B002AA-F1EC-24B0-517C-DD434E0F7FB2}"/>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24683675-B328-EDC5-68FC-0F7530393ADC}"/>
              </a:ext>
            </a:extLst>
          </p:cNvPr>
          <p:cNvPicPr>
            <a:picLocks noGrp="1" noChangeAspect="1"/>
          </p:cNvPicPr>
          <p:nvPr>
            <p:ph type="pic" sz="quarter" idx="10"/>
          </p:nvPr>
        </p:nvPicPr>
        <p:blipFill rotWithShape="1">
          <a:blip r:embed="rId2"/>
          <a:srcRect/>
          <a:stretch/>
        </p:blipFill>
        <p:spPr/>
      </p:pic>
      <p:sp>
        <p:nvSpPr>
          <p:cNvPr id="14" name="Text Placeholder 13">
            <a:extLst>
              <a:ext uri="{FF2B5EF4-FFF2-40B4-BE49-F238E27FC236}">
                <a16:creationId xmlns:a16="http://schemas.microsoft.com/office/drawing/2014/main" id="{80E8A387-D787-8C41-4E8C-B8D94DA8F83F}"/>
              </a:ext>
            </a:extLst>
          </p:cNvPr>
          <p:cNvSpPr>
            <a:spLocks noGrp="1"/>
          </p:cNvSpPr>
          <p:nvPr>
            <p:ph type="body" sz="quarter" idx="15"/>
          </p:nvPr>
        </p:nvSpPr>
        <p:spPr>
          <a:xfrm>
            <a:off x="0" y="2221992"/>
            <a:ext cx="2286000" cy="1442696"/>
          </a:xfrm>
          <a:prstGeom prst="rect">
            <a:avLst/>
          </a:prstGeom>
        </p:spPr>
        <p:txBody>
          <a:bodyPr/>
          <a:lstStyle/>
          <a:p>
            <a:pPr algn="r" defTabSz="457200"/>
            <a:r>
              <a:rPr lang="en-US"/>
              <a:t>Tailoring</a:t>
            </a:r>
          </a:p>
          <a:p>
            <a:pPr algn="r" defTabSz="457200"/>
            <a:r>
              <a:rPr lang="en-US" sz="1800" cap="all">
                <a:latin typeface="Roboto Condensed" panose="02000000000000000000" pitchFamily="2" charset="0"/>
                <a:ea typeface="Roboto Condensed" panose="02000000000000000000" pitchFamily="2" charset="0"/>
              </a:rPr>
              <a:t>Training to  Maximize </a:t>
            </a:r>
          </a:p>
          <a:p>
            <a:pPr algn="r" defTabSz="457200"/>
            <a:r>
              <a:rPr lang="en-US" sz="1800" cap="all">
                <a:latin typeface="Roboto Condensed" panose="02000000000000000000" pitchFamily="2" charset="0"/>
                <a:ea typeface="Roboto Condensed" panose="02000000000000000000" pitchFamily="2" charset="0"/>
              </a:rPr>
              <a:t>Learning</a:t>
            </a:r>
          </a:p>
          <a:p>
            <a:pPr algn="r" defTabSz="457200"/>
            <a:endParaRPr lang="en-US" sz="1800" cap="all">
              <a:latin typeface="Roboto Condensed" panose="02000000000000000000" pitchFamily="2" charset="0"/>
              <a:ea typeface="Roboto Condensed" panose="02000000000000000000" pitchFamily="2" charset="0"/>
            </a:endParaRPr>
          </a:p>
        </p:txBody>
      </p:sp>
      <p:sp>
        <p:nvSpPr>
          <p:cNvPr id="4" name="Text Placeholder 3">
            <a:extLst>
              <a:ext uri="{FF2B5EF4-FFF2-40B4-BE49-F238E27FC236}">
                <a16:creationId xmlns:a16="http://schemas.microsoft.com/office/drawing/2014/main" id="{DEF36D85-6A6D-BCE2-5C03-333CA48C4781}"/>
              </a:ext>
            </a:extLst>
          </p:cNvPr>
          <p:cNvSpPr>
            <a:spLocks noGrp="1"/>
          </p:cNvSpPr>
          <p:nvPr>
            <p:ph type="body" sz="quarter" idx="16"/>
          </p:nvPr>
        </p:nvSpPr>
        <p:spPr>
          <a:xfrm>
            <a:off x="2468879" y="2194560"/>
            <a:ext cx="4122421" cy="6278107"/>
          </a:xfrm>
        </p:spPr>
        <p:txBody>
          <a:bodyPr/>
          <a:lstStyle/>
          <a:p>
            <a:r>
              <a:rPr lang="en-US" b="1" dirty="0"/>
              <a:t>Lesson 1: Controller Onboarding &amp; Input Mapping</a:t>
            </a:r>
            <a:endParaRPr lang="en-US" dirty="0"/>
          </a:p>
          <a:p>
            <a:r>
              <a:rPr lang="en-US" b="1" dirty="0"/>
              <a:t>Objective: </a:t>
            </a:r>
            <a:r>
              <a:rPr lang="en-US" dirty="0"/>
              <a:t>Establish correct controller-to-robot input mapping and baseline control behavior.</a:t>
            </a:r>
            <a:br>
              <a:rPr lang="en-US" dirty="0"/>
            </a:br>
            <a:br>
              <a:rPr lang="en-US" dirty="0"/>
            </a:br>
            <a:r>
              <a:rPr lang="en-US" b="1" dirty="0"/>
              <a:t>Scope Includes:</a:t>
            </a:r>
          </a:p>
          <a:p>
            <a:pPr marL="171450" indent="-171450">
              <a:spcBef>
                <a:spcPts val="500"/>
              </a:spcBef>
              <a:spcAft>
                <a:spcPts val="400"/>
              </a:spcAft>
              <a:buClr>
                <a:schemeClr val="accent1"/>
              </a:buClr>
              <a:buFont typeface="Wingdings" panose="05000000000000000000" pitchFamily="2" charset="2"/>
              <a:buChar char="§"/>
            </a:pPr>
            <a:r>
              <a:rPr lang="en-US" dirty="0"/>
              <a:t>Left thumb stick for proportional steering.</a:t>
            </a:r>
          </a:p>
          <a:p>
            <a:pPr marL="171450" indent="-171450">
              <a:spcBef>
                <a:spcPts val="500"/>
              </a:spcBef>
              <a:spcAft>
                <a:spcPts val="400"/>
              </a:spcAft>
              <a:buClr>
                <a:schemeClr val="accent1"/>
              </a:buClr>
              <a:buFont typeface="Wingdings" panose="05000000000000000000" pitchFamily="2" charset="2"/>
              <a:buChar char="§"/>
            </a:pPr>
            <a:r>
              <a:rPr lang="en-US" dirty="0"/>
              <a:t>Right thumb stick for camera/gimbal control.</a:t>
            </a:r>
          </a:p>
          <a:p>
            <a:pPr marL="171450" indent="-171450">
              <a:spcBef>
                <a:spcPts val="500"/>
              </a:spcBef>
              <a:spcAft>
                <a:spcPts val="400"/>
              </a:spcAft>
              <a:buClr>
                <a:schemeClr val="accent1"/>
              </a:buClr>
              <a:buFont typeface="Wingdings" panose="05000000000000000000" pitchFamily="2" charset="2"/>
              <a:buChar char="§"/>
            </a:pPr>
            <a:r>
              <a:rPr lang="en-US" dirty="0"/>
              <a:t>Trigger-based acceleration and braking (graduated torque).</a:t>
            </a:r>
          </a:p>
          <a:p>
            <a:pPr marL="171450" indent="-171450">
              <a:spcBef>
                <a:spcPts val="500"/>
              </a:spcBef>
              <a:spcAft>
                <a:spcPts val="400"/>
              </a:spcAft>
              <a:buClr>
                <a:schemeClr val="accent1"/>
              </a:buClr>
              <a:buFont typeface="Wingdings" panose="05000000000000000000" pitchFamily="2" charset="2"/>
              <a:buChar char="§"/>
            </a:pPr>
            <a:r>
              <a:rPr lang="en-US" dirty="0"/>
              <a:t>Haptic feedback cues tied to surface interaction and collisions. </a:t>
            </a:r>
          </a:p>
          <a:p>
            <a:pPr>
              <a:spcAft>
                <a:spcPts val="500"/>
              </a:spcAft>
            </a:pPr>
            <a:r>
              <a:rPr lang="en-US" b="1" dirty="0"/>
              <a:t>Interactive Tasks:</a:t>
            </a:r>
            <a:endParaRPr lang="en-US" dirty="0"/>
          </a:p>
          <a:p>
            <a:pPr marL="171450" lvl="0" indent="-171450">
              <a:spcBef>
                <a:spcPts val="500"/>
              </a:spcBef>
              <a:spcAft>
                <a:spcPts val="400"/>
              </a:spcAft>
              <a:buClr>
                <a:schemeClr val="accent1"/>
              </a:buClr>
              <a:buFont typeface="Wingdings" panose="05000000000000000000" pitchFamily="2" charset="2"/>
              <a:buChar char="§"/>
            </a:pPr>
            <a:r>
              <a:rPr lang="en-US" dirty="0"/>
              <a:t>Guided “ghost overlay” prompts for each control input.</a:t>
            </a:r>
          </a:p>
          <a:p>
            <a:pPr marL="171450" lvl="0" indent="-171450">
              <a:spcBef>
                <a:spcPts val="500"/>
              </a:spcBef>
              <a:spcAft>
                <a:spcPts val="400"/>
              </a:spcAft>
              <a:buClr>
                <a:schemeClr val="accent1"/>
              </a:buClr>
              <a:buFont typeface="Wingdings" panose="05000000000000000000" pitchFamily="2" charset="2"/>
              <a:buChar char="§"/>
            </a:pPr>
            <a:r>
              <a:rPr lang="en-US" dirty="0"/>
              <a:t>Step-by-step input validation (user must demonstrate correct use before progressing).</a:t>
            </a:r>
          </a:p>
          <a:p>
            <a:pPr>
              <a:spcBef>
                <a:spcPts val="500"/>
              </a:spcBef>
              <a:spcAft>
                <a:spcPts val="400"/>
              </a:spcAft>
            </a:pPr>
            <a:r>
              <a:rPr lang="en-US" b="1" dirty="0"/>
              <a:t>Success Criteria:</a:t>
            </a:r>
            <a:endParaRPr lang="en-US" dirty="0"/>
          </a:p>
          <a:p>
            <a:pPr lvl="0">
              <a:spcAft>
                <a:spcPts val="500"/>
              </a:spcAft>
              <a:buClr>
                <a:schemeClr val="accent1"/>
              </a:buClr>
            </a:pPr>
            <a:r>
              <a:rPr lang="en-US" dirty="0"/>
              <a:t>All control inputs executed correctly without prompts, with consistent proportional response.</a:t>
            </a:r>
            <a:endParaRPr lang="en-US" sz="1200" dirty="0"/>
          </a:p>
        </p:txBody>
      </p:sp>
      <p:sp>
        <p:nvSpPr>
          <p:cNvPr id="11" name="HeaderGradient">
            <a:extLst>
              <a:ext uri="{FF2B5EF4-FFF2-40B4-BE49-F238E27FC236}">
                <a16:creationId xmlns:a16="http://schemas.microsoft.com/office/drawing/2014/main" id="{E9661070-93CE-BA14-F09C-CBBBF050D0F4}"/>
              </a:ext>
            </a:extLst>
          </p:cNvPr>
          <p:cNvSpPr/>
          <p:nvPr/>
        </p:nvSpPr>
        <p:spPr>
          <a:xfrm>
            <a:off x="0" y="0"/>
            <a:ext cx="6857999" cy="2011680"/>
          </a:xfrm>
          <a:prstGeom prst="rect">
            <a:avLst/>
          </a:prstGeom>
          <a:gradFill flip="none" rotWithShape="1">
            <a:gsLst>
              <a:gs pos="0">
                <a:schemeClr val="tx1">
                  <a:lumMod val="95000"/>
                  <a:lumOff val="5000"/>
                  <a:alpha val="46000"/>
                </a:schemeClr>
              </a:gs>
              <a:gs pos="40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E93A2B88-A429-2364-C907-2267764EF576}"/>
              </a:ext>
            </a:extLst>
          </p:cNvPr>
          <p:cNvSpPr>
            <a:spLocks noGrp="1"/>
          </p:cNvSpPr>
          <p:nvPr>
            <p:ph type="title"/>
          </p:nvPr>
        </p:nvSpPr>
        <p:spPr/>
        <p:txBody>
          <a:bodyPr/>
          <a:lstStyle/>
          <a:p>
            <a:r>
              <a:rPr lang="en-US">
                <a:solidFill>
                  <a:schemeClr val="bg1"/>
                </a:solidFill>
              </a:rPr>
              <a:t>Lesson</a:t>
            </a:r>
            <a:r>
              <a:rPr lang="en-US"/>
              <a:t> Content</a:t>
            </a:r>
          </a:p>
        </p:txBody>
      </p:sp>
      <p:sp>
        <p:nvSpPr>
          <p:cNvPr id="5" name="Text Placeholder 11" hidden="1">
            <a:extLst>
              <a:ext uri="{FF2B5EF4-FFF2-40B4-BE49-F238E27FC236}">
                <a16:creationId xmlns:a16="http://schemas.microsoft.com/office/drawing/2014/main" id="{1C760F7D-FD05-2022-C009-9C637B024F04}"/>
              </a:ext>
            </a:extLst>
          </p:cNvPr>
          <p:cNvSpPr txBox="1">
            <a:spLocks/>
          </p:cNvSpPr>
          <p:nvPr/>
        </p:nvSpPr>
        <p:spPr>
          <a:xfrm>
            <a:off x="0" y="2220594"/>
            <a:ext cx="2286000" cy="6313806"/>
          </a:xfrm>
          <a:prstGeom prst="rect">
            <a:avLst/>
          </a:prstGeom>
          <a:gradFill>
            <a:gsLst>
              <a:gs pos="0">
                <a:schemeClr val="accent1">
                  <a:lumMod val="5000"/>
                  <a:lumOff val="95000"/>
                </a:schemeClr>
              </a:gs>
              <a:gs pos="100000">
                <a:schemeClr val="accent1">
                  <a:alpha val="52000"/>
                </a:schemeClr>
              </a:gs>
            </a:gsLst>
            <a:lin ang="5400000" scaled="1"/>
          </a:gra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lIns="0" tIns="182880" rIns="182880" rtlCol="0" anchor="t"/>
          <a:lstStyle>
            <a:lvl1pPr marL="0" indent="0" algn="l" defTabSz="685800" rtl="0" eaLnBrk="1" latinLnBrk="0" hangingPunct="1">
              <a:lnSpc>
                <a:spcPct val="100000"/>
              </a:lnSpc>
              <a:spcBef>
                <a:spcPts val="0"/>
              </a:spcBef>
              <a:buFont typeface="Arial" panose="020B0604020202020204" pitchFamily="34" charset="0"/>
              <a:buNone/>
              <a:defRPr sz="1400" kern="1200">
                <a:solidFill>
                  <a:schemeClr val="tx1">
                    <a:lumMod val="65000"/>
                    <a:lumOff val="35000"/>
                  </a:schemeClr>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9pPr>
          </a:lstStyle>
          <a:p>
            <a:pPr algn="r" defTabSz="457200"/>
            <a:r>
              <a:rPr lang="en-US" sz="1800" cap="all">
                <a:latin typeface="Roboto Condensed" panose="02000000000000000000" pitchFamily="2" charset="0"/>
                <a:ea typeface="Roboto Condensed" panose="02000000000000000000" pitchFamily="2" charset="0"/>
              </a:rPr>
              <a:t>Risk-Free Skill Building for Real World Mastery.</a:t>
            </a:r>
          </a:p>
        </p:txBody>
      </p:sp>
    </p:spTree>
    <p:extLst>
      <p:ext uri="{BB962C8B-B14F-4D97-AF65-F5344CB8AC3E}">
        <p14:creationId xmlns:p14="http://schemas.microsoft.com/office/powerpoint/2010/main" val="8459504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738367-3F8F-55B6-B9DA-022772C6F0D2}"/>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D2A3CC03-9E1C-979E-2CDE-49B9EEBD0ED6}"/>
              </a:ext>
            </a:extLst>
          </p:cNvPr>
          <p:cNvPicPr>
            <a:picLocks noGrp="1" noChangeAspect="1"/>
          </p:cNvPicPr>
          <p:nvPr>
            <p:ph type="pic" sz="quarter" idx="10"/>
          </p:nvPr>
        </p:nvPicPr>
        <p:blipFill rotWithShape="1">
          <a:blip r:embed="rId2"/>
          <a:srcRect/>
          <a:stretch/>
        </p:blipFill>
        <p:spPr/>
      </p:pic>
      <p:sp>
        <p:nvSpPr>
          <p:cNvPr id="14" name="Text Placeholder 13">
            <a:extLst>
              <a:ext uri="{FF2B5EF4-FFF2-40B4-BE49-F238E27FC236}">
                <a16:creationId xmlns:a16="http://schemas.microsoft.com/office/drawing/2014/main" id="{4294AC86-AD64-4098-9A9A-74DED4848026}"/>
              </a:ext>
            </a:extLst>
          </p:cNvPr>
          <p:cNvSpPr>
            <a:spLocks noGrp="1"/>
          </p:cNvSpPr>
          <p:nvPr>
            <p:ph type="body" sz="quarter" idx="15"/>
          </p:nvPr>
        </p:nvSpPr>
        <p:spPr>
          <a:xfrm>
            <a:off x="0" y="2221992"/>
            <a:ext cx="2286000" cy="1442696"/>
          </a:xfrm>
          <a:prstGeom prst="rect">
            <a:avLst/>
          </a:prstGeom>
        </p:spPr>
        <p:txBody>
          <a:bodyPr/>
          <a:lstStyle/>
          <a:p>
            <a:pPr algn="r" defTabSz="457200"/>
            <a:r>
              <a:rPr lang="en-US"/>
              <a:t>Tailoring</a:t>
            </a:r>
          </a:p>
          <a:p>
            <a:pPr algn="r" defTabSz="457200"/>
            <a:r>
              <a:rPr lang="en-US" sz="1800" cap="all">
                <a:latin typeface="Roboto Condensed" panose="02000000000000000000" pitchFamily="2" charset="0"/>
                <a:ea typeface="Roboto Condensed" panose="02000000000000000000" pitchFamily="2" charset="0"/>
              </a:rPr>
              <a:t>Training to  Maximize </a:t>
            </a:r>
          </a:p>
          <a:p>
            <a:pPr algn="r" defTabSz="457200"/>
            <a:r>
              <a:rPr lang="en-US" sz="1800" cap="all">
                <a:latin typeface="Roboto Condensed" panose="02000000000000000000" pitchFamily="2" charset="0"/>
                <a:ea typeface="Roboto Condensed" panose="02000000000000000000" pitchFamily="2" charset="0"/>
              </a:rPr>
              <a:t>Learning</a:t>
            </a:r>
          </a:p>
          <a:p>
            <a:pPr algn="r" defTabSz="457200"/>
            <a:endParaRPr lang="en-US" sz="1800" cap="all">
              <a:latin typeface="Roboto Condensed" panose="02000000000000000000" pitchFamily="2" charset="0"/>
              <a:ea typeface="Roboto Condensed" panose="02000000000000000000" pitchFamily="2" charset="0"/>
            </a:endParaRPr>
          </a:p>
        </p:txBody>
      </p:sp>
      <p:sp>
        <p:nvSpPr>
          <p:cNvPr id="4" name="Text Placeholder 3">
            <a:extLst>
              <a:ext uri="{FF2B5EF4-FFF2-40B4-BE49-F238E27FC236}">
                <a16:creationId xmlns:a16="http://schemas.microsoft.com/office/drawing/2014/main" id="{F66631B0-8617-7B26-E02C-0C0F9F6AA356}"/>
              </a:ext>
            </a:extLst>
          </p:cNvPr>
          <p:cNvSpPr>
            <a:spLocks noGrp="1"/>
          </p:cNvSpPr>
          <p:nvPr>
            <p:ph type="body" sz="quarter" idx="16"/>
          </p:nvPr>
        </p:nvSpPr>
        <p:spPr>
          <a:xfrm>
            <a:off x="2468879" y="2194560"/>
            <a:ext cx="4122421" cy="6278107"/>
          </a:xfrm>
        </p:spPr>
        <p:txBody>
          <a:bodyPr/>
          <a:lstStyle/>
          <a:p>
            <a:r>
              <a:rPr lang="en-US" b="1" dirty="0"/>
              <a:t>Lesson 2: Situational Awareness &amp; Camera Control</a:t>
            </a:r>
            <a:endParaRPr lang="en-US" dirty="0"/>
          </a:p>
          <a:p>
            <a:r>
              <a:rPr lang="en-US" b="1" dirty="0"/>
              <a:t>Objective:</a:t>
            </a:r>
            <a:br>
              <a:rPr lang="en-US" b="1" dirty="0"/>
            </a:br>
            <a:r>
              <a:rPr lang="en-US" dirty="0"/>
              <a:t>Train operators to decouple camera movement from chassis movement. This reinforces separation of camera awareness from chassis control, a critical teleoperation skill.</a:t>
            </a:r>
            <a:br>
              <a:rPr lang="en-US" dirty="0"/>
            </a:br>
            <a:br>
              <a:rPr lang="en-US" dirty="0"/>
            </a:br>
            <a:r>
              <a:rPr lang="en-US" b="1" dirty="0"/>
              <a:t>Scope Includes:</a:t>
            </a:r>
            <a:endParaRPr lang="en-US" b="1"/>
          </a:p>
          <a:p>
            <a:pPr marL="171450" indent="-171450">
              <a:spcBef>
                <a:spcPts val="500"/>
              </a:spcBef>
              <a:spcAft>
                <a:spcPts val="400"/>
              </a:spcAft>
              <a:buClr>
                <a:schemeClr val="accent1"/>
              </a:buClr>
              <a:buFont typeface="Wingdings" panose="05000000000000000000" pitchFamily="2" charset="2"/>
              <a:buChar char="§"/>
            </a:pPr>
            <a:r>
              <a:rPr lang="en-US" dirty="0"/>
              <a:t>Independent camera navigation</a:t>
            </a:r>
            <a:endParaRPr lang="en-US"/>
          </a:p>
          <a:p>
            <a:pPr marL="171450" indent="-171450">
              <a:spcBef>
                <a:spcPts val="500"/>
              </a:spcBef>
              <a:spcAft>
                <a:spcPts val="400"/>
              </a:spcAft>
              <a:buClr>
                <a:schemeClr val="accent1"/>
              </a:buClr>
              <a:buFont typeface="Wingdings" panose="05000000000000000000" pitchFamily="2" charset="2"/>
              <a:buChar char="§"/>
            </a:pPr>
            <a:r>
              <a:rPr lang="en-US" dirty="0"/>
              <a:t>Environmental scanning techniques</a:t>
            </a:r>
            <a:endParaRPr lang="en-US"/>
          </a:p>
          <a:p>
            <a:pPr marL="171450" indent="-171450">
              <a:spcBef>
                <a:spcPts val="500"/>
              </a:spcBef>
              <a:spcAft>
                <a:spcPts val="400"/>
              </a:spcAft>
              <a:buClr>
                <a:schemeClr val="accent1"/>
              </a:buClr>
              <a:buFont typeface="Wingdings" panose="05000000000000000000" pitchFamily="2" charset="2"/>
              <a:buChar char="§"/>
            </a:pPr>
            <a:r>
              <a:rPr lang="en-US" dirty="0"/>
              <a:t>Target identification using gimbal controls. </a:t>
            </a:r>
            <a:endParaRPr lang="en-US"/>
          </a:p>
          <a:p>
            <a:pPr marL="171450" indent="-171450">
              <a:spcBef>
                <a:spcPts val="500"/>
              </a:spcBef>
              <a:spcAft>
                <a:spcPts val="400"/>
              </a:spcAft>
              <a:buClr>
                <a:schemeClr val="accent1"/>
              </a:buClr>
              <a:buFont typeface="Wingdings" panose="05000000000000000000" pitchFamily="2" charset="2"/>
              <a:buChar char="§"/>
            </a:pPr>
            <a:r>
              <a:rPr lang="en-US" dirty="0"/>
              <a:t>Camera/gimbal movement constrained by realistic rotation limits and response behavior.</a:t>
            </a:r>
            <a:endParaRPr lang="en-US"/>
          </a:p>
          <a:p>
            <a:pPr>
              <a:spcAft>
                <a:spcPts val="500"/>
              </a:spcAft>
            </a:pPr>
            <a:r>
              <a:rPr lang="en-US" b="1" dirty="0"/>
              <a:t>Interactive Tasks:</a:t>
            </a:r>
            <a:endParaRPr lang="en-US"/>
          </a:p>
          <a:p>
            <a:pPr marL="171450" indent="-171450">
              <a:spcBef>
                <a:spcPts val="500"/>
              </a:spcBef>
              <a:spcAft>
                <a:spcPts val="400"/>
              </a:spcAft>
              <a:buClr>
                <a:schemeClr val="accent1"/>
              </a:buClr>
              <a:buFont typeface="Wingdings" panose="05000000000000000000" pitchFamily="2" charset="2"/>
              <a:buChar char="§"/>
            </a:pPr>
            <a:r>
              <a:rPr lang="en-US" b="1" dirty="0"/>
              <a:t>Point-of-Interest Identification Exercise</a:t>
            </a:r>
            <a:br>
              <a:rPr lang="en-US" b="1" dirty="0"/>
            </a:br>
            <a:r>
              <a:rPr lang="en-US" dirty="0"/>
              <a:t>Locate and visually confirm three markers placed around the LMD robot while stationary.</a:t>
            </a:r>
            <a:endParaRPr lang="en-US"/>
          </a:p>
          <a:p>
            <a:pPr>
              <a:spcBef>
                <a:spcPts val="500"/>
              </a:spcBef>
              <a:spcAft>
                <a:spcPts val="400"/>
              </a:spcAft>
            </a:pPr>
            <a:r>
              <a:rPr lang="en-US" b="1" dirty="0"/>
              <a:t>Success Criteria:</a:t>
            </a:r>
            <a:endParaRPr lang="en-US"/>
          </a:p>
          <a:p>
            <a:pPr>
              <a:spcAft>
                <a:spcPts val="500"/>
              </a:spcAft>
            </a:pPr>
            <a:r>
              <a:rPr lang="en-US" dirty="0"/>
              <a:t>Complete full visual scan with accurate identification of all targets without repositioning the chassis.</a:t>
            </a:r>
            <a:endParaRPr lang="en-US" sz="1200"/>
          </a:p>
        </p:txBody>
      </p:sp>
      <p:sp>
        <p:nvSpPr>
          <p:cNvPr id="11" name="HeaderGradient">
            <a:extLst>
              <a:ext uri="{FF2B5EF4-FFF2-40B4-BE49-F238E27FC236}">
                <a16:creationId xmlns:a16="http://schemas.microsoft.com/office/drawing/2014/main" id="{6DCD03F0-6FC0-6C33-25D0-5B99FC8089BE}"/>
              </a:ext>
            </a:extLst>
          </p:cNvPr>
          <p:cNvSpPr/>
          <p:nvPr/>
        </p:nvSpPr>
        <p:spPr>
          <a:xfrm>
            <a:off x="0" y="0"/>
            <a:ext cx="6857999" cy="2011680"/>
          </a:xfrm>
          <a:prstGeom prst="rect">
            <a:avLst/>
          </a:prstGeom>
          <a:gradFill flip="none" rotWithShape="1">
            <a:gsLst>
              <a:gs pos="0">
                <a:schemeClr val="tx1">
                  <a:lumMod val="95000"/>
                  <a:lumOff val="5000"/>
                  <a:alpha val="46000"/>
                </a:schemeClr>
              </a:gs>
              <a:gs pos="40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F9694713-0E3C-B751-AF89-D7E30CC7AA7A}"/>
              </a:ext>
            </a:extLst>
          </p:cNvPr>
          <p:cNvSpPr>
            <a:spLocks noGrp="1"/>
          </p:cNvSpPr>
          <p:nvPr>
            <p:ph type="title"/>
          </p:nvPr>
        </p:nvSpPr>
        <p:spPr/>
        <p:txBody>
          <a:bodyPr/>
          <a:lstStyle/>
          <a:p>
            <a:r>
              <a:rPr lang="en-US">
                <a:solidFill>
                  <a:schemeClr val="bg1"/>
                </a:solidFill>
              </a:rPr>
              <a:t>Lesson</a:t>
            </a:r>
            <a:r>
              <a:rPr lang="en-US"/>
              <a:t> Content</a:t>
            </a:r>
          </a:p>
        </p:txBody>
      </p:sp>
      <p:sp>
        <p:nvSpPr>
          <p:cNvPr id="5" name="Text Placeholder 11" hidden="1">
            <a:extLst>
              <a:ext uri="{FF2B5EF4-FFF2-40B4-BE49-F238E27FC236}">
                <a16:creationId xmlns:a16="http://schemas.microsoft.com/office/drawing/2014/main" id="{E42207CD-B76F-533B-0618-E08853FBFA6E}"/>
              </a:ext>
            </a:extLst>
          </p:cNvPr>
          <p:cNvSpPr txBox="1">
            <a:spLocks/>
          </p:cNvSpPr>
          <p:nvPr/>
        </p:nvSpPr>
        <p:spPr>
          <a:xfrm>
            <a:off x="0" y="2220594"/>
            <a:ext cx="2286000" cy="6313806"/>
          </a:xfrm>
          <a:prstGeom prst="rect">
            <a:avLst/>
          </a:prstGeom>
          <a:gradFill>
            <a:gsLst>
              <a:gs pos="0">
                <a:schemeClr val="accent1">
                  <a:lumMod val="5000"/>
                  <a:lumOff val="95000"/>
                </a:schemeClr>
              </a:gs>
              <a:gs pos="100000">
                <a:schemeClr val="accent1">
                  <a:alpha val="52000"/>
                </a:schemeClr>
              </a:gs>
            </a:gsLst>
            <a:lin ang="5400000" scaled="1"/>
          </a:gra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lIns="0" tIns="182880" rIns="182880" rtlCol="0" anchor="t"/>
          <a:lstStyle>
            <a:lvl1pPr marL="0" indent="0" algn="l" defTabSz="685800" rtl="0" eaLnBrk="1" latinLnBrk="0" hangingPunct="1">
              <a:lnSpc>
                <a:spcPct val="100000"/>
              </a:lnSpc>
              <a:spcBef>
                <a:spcPts val="0"/>
              </a:spcBef>
              <a:buFont typeface="Arial" panose="020B0604020202020204" pitchFamily="34" charset="0"/>
              <a:buNone/>
              <a:defRPr sz="1400" kern="1200">
                <a:solidFill>
                  <a:schemeClr val="tx1">
                    <a:lumMod val="65000"/>
                    <a:lumOff val="35000"/>
                  </a:schemeClr>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9pPr>
          </a:lstStyle>
          <a:p>
            <a:pPr algn="r" defTabSz="457200"/>
            <a:r>
              <a:rPr lang="en-US" sz="1800" cap="all">
                <a:latin typeface="Roboto Condensed" panose="02000000000000000000" pitchFamily="2" charset="0"/>
                <a:ea typeface="Roboto Condensed" panose="02000000000000000000" pitchFamily="2" charset="0"/>
              </a:rPr>
              <a:t>Risk-Free Skill Building for Real World Mastery.</a:t>
            </a:r>
          </a:p>
        </p:txBody>
      </p:sp>
    </p:spTree>
    <p:extLst>
      <p:ext uri="{BB962C8B-B14F-4D97-AF65-F5344CB8AC3E}">
        <p14:creationId xmlns:p14="http://schemas.microsoft.com/office/powerpoint/2010/main" val="15774105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9062E8-C9FD-36DB-68F5-62B7AAFAE093}"/>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CCA07320-396E-690B-1049-673D81812C78}"/>
              </a:ext>
            </a:extLst>
          </p:cNvPr>
          <p:cNvPicPr>
            <a:picLocks noGrp="1" noChangeAspect="1"/>
          </p:cNvPicPr>
          <p:nvPr>
            <p:ph type="pic" sz="quarter" idx="10"/>
          </p:nvPr>
        </p:nvPicPr>
        <p:blipFill rotWithShape="1">
          <a:blip r:embed="rId2"/>
          <a:srcRect/>
          <a:stretch/>
        </p:blipFill>
        <p:spPr/>
      </p:pic>
      <p:sp>
        <p:nvSpPr>
          <p:cNvPr id="14" name="Text Placeholder 13">
            <a:extLst>
              <a:ext uri="{FF2B5EF4-FFF2-40B4-BE49-F238E27FC236}">
                <a16:creationId xmlns:a16="http://schemas.microsoft.com/office/drawing/2014/main" id="{7C5E9B14-260B-4EB5-10F8-91D67899843E}"/>
              </a:ext>
            </a:extLst>
          </p:cNvPr>
          <p:cNvSpPr>
            <a:spLocks noGrp="1"/>
          </p:cNvSpPr>
          <p:nvPr>
            <p:ph type="body" sz="quarter" idx="15"/>
          </p:nvPr>
        </p:nvSpPr>
        <p:spPr>
          <a:xfrm>
            <a:off x="0" y="2221992"/>
            <a:ext cx="2286000" cy="1442696"/>
          </a:xfrm>
          <a:prstGeom prst="rect">
            <a:avLst/>
          </a:prstGeom>
        </p:spPr>
        <p:txBody>
          <a:bodyPr/>
          <a:lstStyle/>
          <a:p>
            <a:pPr algn="r" defTabSz="457200"/>
            <a:r>
              <a:rPr lang="en-US"/>
              <a:t>Tailoring</a:t>
            </a:r>
          </a:p>
          <a:p>
            <a:pPr algn="r" defTabSz="457200"/>
            <a:r>
              <a:rPr lang="en-US" sz="1800" cap="all">
                <a:latin typeface="Roboto Condensed" panose="02000000000000000000" pitchFamily="2" charset="0"/>
                <a:ea typeface="Roboto Condensed" panose="02000000000000000000" pitchFamily="2" charset="0"/>
              </a:rPr>
              <a:t>Training to  Maximize </a:t>
            </a:r>
          </a:p>
          <a:p>
            <a:pPr algn="r" defTabSz="457200"/>
            <a:r>
              <a:rPr lang="en-US" sz="1800" cap="all">
                <a:latin typeface="Roboto Condensed" panose="02000000000000000000" pitchFamily="2" charset="0"/>
                <a:ea typeface="Roboto Condensed" panose="02000000000000000000" pitchFamily="2" charset="0"/>
              </a:rPr>
              <a:t>Learning</a:t>
            </a:r>
          </a:p>
          <a:p>
            <a:pPr algn="r" defTabSz="457200"/>
            <a:endParaRPr lang="en-US" sz="1800" cap="all">
              <a:latin typeface="Roboto Condensed" panose="02000000000000000000" pitchFamily="2" charset="0"/>
              <a:ea typeface="Roboto Condensed" panose="02000000000000000000" pitchFamily="2" charset="0"/>
            </a:endParaRPr>
          </a:p>
        </p:txBody>
      </p:sp>
      <p:sp>
        <p:nvSpPr>
          <p:cNvPr id="4" name="Text Placeholder 3">
            <a:extLst>
              <a:ext uri="{FF2B5EF4-FFF2-40B4-BE49-F238E27FC236}">
                <a16:creationId xmlns:a16="http://schemas.microsoft.com/office/drawing/2014/main" id="{7D6D1A27-CF43-0FCB-B5A4-7A315D0997E9}"/>
              </a:ext>
            </a:extLst>
          </p:cNvPr>
          <p:cNvSpPr>
            <a:spLocks noGrp="1"/>
          </p:cNvSpPr>
          <p:nvPr>
            <p:ph type="body" sz="quarter" idx="16"/>
          </p:nvPr>
        </p:nvSpPr>
        <p:spPr>
          <a:xfrm>
            <a:off x="2468880" y="2194560"/>
            <a:ext cx="4122421" cy="6278107"/>
          </a:xfrm>
        </p:spPr>
        <p:txBody>
          <a:bodyPr/>
          <a:lstStyle/>
          <a:p>
            <a:r>
              <a:rPr lang="en-US" b="1" dirty="0"/>
              <a:t>Lesson 3: Torque Control &amp; Precision Movement</a:t>
            </a:r>
          </a:p>
          <a:p>
            <a:r>
              <a:rPr lang="en-US" b="1" dirty="0"/>
              <a:t>Objective:</a:t>
            </a:r>
            <a:br>
              <a:rPr lang="en-US" b="1" dirty="0"/>
            </a:br>
            <a:r>
              <a:rPr lang="en-US" dirty="0"/>
              <a:t>Develop controlled acceleration and braking behavior with emphasis on smooth input and response timing under simulated physics conditions.</a:t>
            </a:r>
            <a:br>
              <a:rPr lang="en-US" dirty="0"/>
            </a:br>
            <a:br>
              <a:rPr lang="en-US" dirty="0"/>
            </a:br>
            <a:r>
              <a:rPr lang="en-US" b="1" dirty="0"/>
              <a:t>Scope Includes:</a:t>
            </a:r>
          </a:p>
          <a:p>
            <a:pPr marL="171450" indent="-171450">
              <a:spcBef>
                <a:spcPts val="500"/>
              </a:spcBef>
              <a:spcAft>
                <a:spcPts val="400"/>
              </a:spcAft>
              <a:buClr>
                <a:schemeClr val="accent1"/>
              </a:buClr>
              <a:buFont typeface="Wingdings" panose="05000000000000000000" pitchFamily="2" charset="2"/>
              <a:buChar char="§"/>
            </a:pPr>
            <a:r>
              <a:rPr lang="en-US" dirty="0"/>
              <a:t>Gradual acceleration using trigger input.</a:t>
            </a:r>
            <a:endParaRPr lang="en-US"/>
          </a:p>
          <a:p>
            <a:pPr marL="171450" indent="-171450">
              <a:spcBef>
                <a:spcPts val="500"/>
              </a:spcBef>
              <a:spcAft>
                <a:spcPts val="400"/>
              </a:spcAft>
              <a:buClr>
                <a:schemeClr val="accent1"/>
              </a:buClr>
              <a:buFont typeface="Wingdings" panose="05000000000000000000" pitchFamily="2" charset="2"/>
              <a:buChar char="§"/>
            </a:pPr>
            <a:r>
              <a:rPr lang="en-US" dirty="0"/>
              <a:t>Controlled deceleration and stopping distance.</a:t>
            </a:r>
            <a:endParaRPr lang="en-US"/>
          </a:p>
          <a:p>
            <a:pPr marL="171450" indent="-171450">
              <a:spcBef>
                <a:spcPts val="500"/>
              </a:spcBef>
              <a:spcAft>
                <a:spcPts val="400"/>
              </a:spcAft>
              <a:buClr>
                <a:schemeClr val="accent1"/>
              </a:buClr>
              <a:buFont typeface="Wingdings" panose="05000000000000000000" pitchFamily="2" charset="2"/>
              <a:buChar char="§"/>
            </a:pPr>
            <a:r>
              <a:rPr lang="en-US" dirty="0"/>
              <a:t>Understanding inertia and response timing.</a:t>
            </a:r>
            <a:endParaRPr lang="en-US"/>
          </a:p>
          <a:p>
            <a:pPr>
              <a:spcAft>
                <a:spcPts val="500"/>
              </a:spcAft>
            </a:pPr>
            <a:r>
              <a:rPr lang="en-US" b="1" dirty="0"/>
              <a:t>Interactive Tasks:</a:t>
            </a:r>
            <a:endParaRPr lang="en-US"/>
          </a:p>
          <a:p>
            <a:pPr marL="171450" indent="-171450">
              <a:spcBef>
                <a:spcPts val="500"/>
              </a:spcBef>
              <a:spcAft>
                <a:spcPts val="400"/>
              </a:spcAft>
              <a:buClr>
                <a:schemeClr val="accent1"/>
              </a:buClr>
              <a:buFont typeface="Wingdings" panose="05000000000000000000" pitchFamily="2" charset="2"/>
              <a:buChar char="§"/>
            </a:pPr>
            <a:r>
              <a:rPr lang="en-US" b="1" dirty="0"/>
              <a:t>“Stop-on-a-Dime” Challenge</a:t>
            </a:r>
            <a:endParaRPr lang="en-US"/>
          </a:p>
          <a:p>
            <a:pPr lvl="2"/>
            <a:r>
              <a:rPr lang="en-US" dirty="0"/>
              <a:t>Accelerate to target speed.</a:t>
            </a:r>
          </a:p>
          <a:p>
            <a:pPr lvl="2"/>
            <a:r>
              <a:rPr lang="en-US" dirty="0"/>
              <a:t>Stop within a defined zone using controlled braking </a:t>
            </a:r>
          </a:p>
          <a:p>
            <a:pPr>
              <a:spcBef>
                <a:spcPts val="500"/>
              </a:spcBef>
              <a:spcAft>
                <a:spcPts val="400"/>
              </a:spcAft>
            </a:pPr>
            <a:r>
              <a:rPr lang="en-US" b="1" dirty="0"/>
              <a:t>Success Criteria:</a:t>
            </a:r>
            <a:endParaRPr lang="en-US"/>
          </a:p>
          <a:p>
            <a:pPr>
              <a:spcAft>
                <a:spcPts val="500"/>
              </a:spcAft>
            </a:pPr>
            <a:r>
              <a:rPr lang="en-US" dirty="0"/>
              <a:t>Stop within required tolerance without overshoot, maintaining smooth and controlled deceleration.</a:t>
            </a:r>
            <a:endParaRPr lang="en-US" sz="1200"/>
          </a:p>
        </p:txBody>
      </p:sp>
      <p:sp>
        <p:nvSpPr>
          <p:cNvPr id="11" name="HeaderGradient">
            <a:extLst>
              <a:ext uri="{FF2B5EF4-FFF2-40B4-BE49-F238E27FC236}">
                <a16:creationId xmlns:a16="http://schemas.microsoft.com/office/drawing/2014/main" id="{8BC0769D-52CB-5A9D-F28D-ECAC06731BF9}"/>
              </a:ext>
            </a:extLst>
          </p:cNvPr>
          <p:cNvSpPr/>
          <p:nvPr/>
        </p:nvSpPr>
        <p:spPr>
          <a:xfrm>
            <a:off x="0" y="0"/>
            <a:ext cx="6857999" cy="2011680"/>
          </a:xfrm>
          <a:prstGeom prst="rect">
            <a:avLst/>
          </a:prstGeom>
          <a:gradFill flip="none" rotWithShape="1">
            <a:gsLst>
              <a:gs pos="0">
                <a:schemeClr val="tx1">
                  <a:lumMod val="95000"/>
                  <a:lumOff val="5000"/>
                  <a:alpha val="46000"/>
                </a:schemeClr>
              </a:gs>
              <a:gs pos="40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C44B83C2-04F0-48AE-5F12-31F1155A316D}"/>
              </a:ext>
            </a:extLst>
          </p:cNvPr>
          <p:cNvSpPr>
            <a:spLocks noGrp="1"/>
          </p:cNvSpPr>
          <p:nvPr>
            <p:ph type="title"/>
          </p:nvPr>
        </p:nvSpPr>
        <p:spPr/>
        <p:txBody>
          <a:bodyPr/>
          <a:lstStyle/>
          <a:p>
            <a:r>
              <a:rPr lang="en-US">
                <a:solidFill>
                  <a:schemeClr val="bg1"/>
                </a:solidFill>
              </a:rPr>
              <a:t>Lesson</a:t>
            </a:r>
            <a:r>
              <a:rPr lang="en-US"/>
              <a:t> Content</a:t>
            </a:r>
          </a:p>
        </p:txBody>
      </p:sp>
      <p:sp>
        <p:nvSpPr>
          <p:cNvPr id="5" name="Text Placeholder 11" hidden="1">
            <a:extLst>
              <a:ext uri="{FF2B5EF4-FFF2-40B4-BE49-F238E27FC236}">
                <a16:creationId xmlns:a16="http://schemas.microsoft.com/office/drawing/2014/main" id="{606A6898-C71C-4FFE-576F-827F666493CD}"/>
              </a:ext>
            </a:extLst>
          </p:cNvPr>
          <p:cNvSpPr txBox="1">
            <a:spLocks/>
          </p:cNvSpPr>
          <p:nvPr/>
        </p:nvSpPr>
        <p:spPr>
          <a:xfrm>
            <a:off x="0" y="2220594"/>
            <a:ext cx="2286000" cy="6313806"/>
          </a:xfrm>
          <a:prstGeom prst="rect">
            <a:avLst/>
          </a:prstGeom>
          <a:gradFill>
            <a:gsLst>
              <a:gs pos="0">
                <a:schemeClr val="accent1">
                  <a:lumMod val="5000"/>
                  <a:lumOff val="95000"/>
                </a:schemeClr>
              </a:gs>
              <a:gs pos="100000">
                <a:schemeClr val="accent1">
                  <a:alpha val="52000"/>
                </a:schemeClr>
              </a:gs>
            </a:gsLst>
            <a:lin ang="5400000" scaled="1"/>
          </a:gra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lIns="0" tIns="182880" rIns="182880" rtlCol="0" anchor="t"/>
          <a:lstStyle>
            <a:lvl1pPr marL="0" indent="0" algn="l" defTabSz="685800" rtl="0" eaLnBrk="1" latinLnBrk="0" hangingPunct="1">
              <a:lnSpc>
                <a:spcPct val="100000"/>
              </a:lnSpc>
              <a:spcBef>
                <a:spcPts val="0"/>
              </a:spcBef>
              <a:buFont typeface="Arial" panose="020B0604020202020204" pitchFamily="34" charset="0"/>
              <a:buNone/>
              <a:defRPr sz="1400" kern="1200">
                <a:solidFill>
                  <a:schemeClr val="tx1">
                    <a:lumMod val="65000"/>
                    <a:lumOff val="35000"/>
                  </a:schemeClr>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9pPr>
          </a:lstStyle>
          <a:p>
            <a:pPr algn="r" defTabSz="457200"/>
            <a:r>
              <a:rPr lang="en-US" sz="1800" cap="all">
                <a:latin typeface="Roboto Condensed" panose="02000000000000000000" pitchFamily="2" charset="0"/>
                <a:ea typeface="Roboto Condensed" panose="02000000000000000000" pitchFamily="2" charset="0"/>
              </a:rPr>
              <a:t>Risk-Free Skill Building for Real World Mastery.</a:t>
            </a:r>
          </a:p>
        </p:txBody>
      </p:sp>
    </p:spTree>
    <p:extLst>
      <p:ext uri="{BB962C8B-B14F-4D97-AF65-F5344CB8AC3E}">
        <p14:creationId xmlns:p14="http://schemas.microsoft.com/office/powerpoint/2010/main" val="23668946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1A912F-6625-349F-5602-78CDA4325AC9}"/>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63326E88-E330-35DC-12AC-12A5609BD3A9}"/>
              </a:ext>
            </a:extLst>
          </p:cNvPr>
          <p:cNvPicPr>
            <a:picLocks noGrp="1" noChangeAspect="1"/>
          </p:cNvPicPr>
          <p:nvPr>
            <p:ph type="pic" sz="quarter" idx="10"/>
          </p:nvPr>
        </p:nvPicPr>
        <p:blipFill rotWithShape="1">
          <a:blip r:embed="rId2"/>
          <a:srcRect/>
          <a:stretch/>
        </p:blipFill>
        <p:spPr/>
      </p:pic>
      <p:sp>
        <p:nvSpPr>
          <p:cNvPr id="14" name="Text Placeholder 13">
            <a:extLst>
              <a:ext uri="{FF2B5EF4-FFF2-40B4-BE49-F238E27FC236}">
                <a16:creationId xmlns:a16="http://schemas.microsoft.com/office/drawing/2014/main" id="{A6E17EED-E61C-8EA3-D108-4A37814F0D92}"/>
              </a:ext>
            </a:extLst>
          </p:cNvPr>
          <p:cNvSpPr>
            <a:spLocks noGrp="1"/>
          </p:cNvSpPr>
          <p:nvPr>
            <p:ph type="body" sz="quarter" idx="15"/>
          </p:nvPr>
        </p:nvSpPr>
        <p:spPr>
          <a:xfrm>
            <a:off x="0" y="2221992"/>
            <a:ext cx="2286000" cy="1442696"/>
          </a:xfrm>
          <a:prstGeom prst="rect">
            <a:avLst/>
          </a:prstGeom>
        </p:spPr>
        <p:txBody>
          <a:bodyPr/>
          <a:lstStyle/>
          <a:p>
            <a:pPr algn="r" defTabSz="457200"/>
            <a:r>
              <a:rPr lang="en-US"/>
              <a:t>Tailoring</a:t>
            </a:r>
          </a:p>
          <a:p>
            <a:pPr algn="r" defTabSz="457200"/>
            <a:r>
              <a:rPr lang="en-US" sz="1800" cap="all">
                <a:latin typeface="Roboto Condensed" panose="02000000000000000000" pitchFamily="2" charset="0"/>
                <a:ea typeface="Roboto Condensed" panose="02000000000000000000" pitchFamily="2" charset="0"/>
              </a:rPr>
              <a:t>Training to  Maximize </a:t>
            </a:r>
          </a:p>
          <a:p>
            <a:pPr algn="r" defTabSz="457200"/>
            <a:r>
              <a:rPr lang="en-US" sz="1800" cap="all">
                <a:latin typeface="Roboto Condensed" panose="02000000000000000000" pitchFamily="2" charset="0"/>
                <a:ea typeface="Roboto Condensed" panose="02000000000000000000" pitchFamily="2" charset="0"/>
              </a:rPr>
              <a:t>Learning</a:t>
            </a:r>
          </a:p>
          <a:p>
            <a:pPr algn="r" defTabSz="457200"/>
            <a:endParaRPr lang="en-US" sz="1800" cap="all">
              <a:latin typeface="Roboto Condensed" panose="02000000000000000000" pitchFamily="2" charset="0"/>
              <a:ea typeface="Roboto Condensed" panose="02000000000000000000" pitchFamily="2" charset="0"/>
            </a:endParaRPr>
          </a:p>
        </p:txBody>
      </p:sp>
      <p:sp>
        <p:nvSpPr>
          <p:cNvPr id="4" name="Text Placeholder 3">
            <a:extLst>
              <a:ext uri="{FF2B5EF4-FFF2-40B4-BE49-F238E27FC236}">
                <a16:creationId xmlns:a16="http://schemas.microsoft.com/office/drawing/2014/main" id="{05F2FB97-04E1-DB48-47C1-D9E27C84A874}"/>
              </a:ext>
            </a:extLst>
          </p:cNvPr>
          <p:cNvSpPr>
            <a:spLocks noGrp="1"/>
          </p:cNvSpPr>
          <p:nvPr>
            <p:ph type="body" sz="quarter" idx="16"/>
          </p:nvPr>
        </p:nvSpPr>
        <p:spPr>
          <a:xfrm>
            <a:off x="2468879" y="2194560"/>
            <a:ext cx="4122421" cy="6278107"/>
          </a:xfrm>
        </p:spPr>
        <p:txBody>
          <a:bodyPr/>
          <a:lstStyle/>
          <a:p>
            <a:r>
              <a:rPr lang="en-US" b="1" dirty="0"/>
              <a:t>Lesson 4: HUD Familiarization &amp; System Awareness</a:t>
            </a:r>
          </a:p>
          <a:p>
            <a:r>
              <a:rPr lang="en-US" b="1" dirty="0"/>
              <a:t>Objective:</a:t>
            </a:r>
            <a:br>
              <a:rPr lang="en-US" b="1" dirty="0"/>
            </a:br>
            <a:r>
              <a:rPr lang="en-US" dirty="0"/>
              <a:t>Establish operator familiarity with the LMD control interface and interpretation of key system indicators. HUD elements support operational awareness during teleoperation and are not used for performance scoring.</a:t>
            </a:r>
            <a:br>
              <a:rPr lang="en-US" dirty="0"/>
            </a:br>
            <a:br>
              <a:rPr lang="en-US" dirty="0"/>
            </a:br>
            <a:r>
              <a:rPr lang="en-US" b="1" dirty="0"/>
              <a:t>HUD Elements Introduced in Layers:</a:t>
            </a:r>
          </a:p>
          <a:p>
            <a:pPr marL="171450" indent="-171450">
              <a:lnSpc>
                <a:spcPct val="100000"/>
              </a:lnSpc>
              <a:spcBef>
                <a:spcPts val="500"/>
              </a:spcBef>
              <a:spcAft>
                <a:spcPts val="400"/>
              </a:spcAft>
              <a:buClr>
                <a:schemeClr val="accent1"/>
              </a:buClr>
              <a:buFont typeface="Wingdings" panose="05000000000000000000" pitchFamily="2" charset="2"/>
              <a:buChar char="§"/>
            </a:pPr>
            <a:r>
              <a:rPr lang="en-US" dirty="0"/>
              <a:t>Speedometer and battery consumption</a:t>
            </a:r>
          </a:p>
          <a:p>
            <a:pPr marL="171450" indent="-171450">
              <a:lnSpc>
                <a:spcPct val="100000"/>
              </a:lnSpc>
              <a:spcBef>
                <a:spcPts val="500"/>
              </a:spcBef>
              <a:spcAft>
                <a:spcPts val="400"/>
              </a:spcAft>
              <a:buClr>
                <a:schemeClr val="accent1"/>
              </a:buClr>
              <a:buFont typeface="Wingdings" panose="05000000000000000000" pitchFamily="2" charset="2"/>
              <a:buChar char="§"/>
            </a:pPr>
            <a:r>
              <a:rPr lang="en-US" dirty="0"/>
              <a:t>Sensor visualization (mini-map / lidar-style awareness)</a:t>
            </a:r>
          </a:p>
          <a:p>
            <a:pPr marL="171450" indent="-171450">
              <a:lnSpc>
                <a:spcPct val="100000"/>
              </a:lnSpc>
              <a:spcBef>
                <a:spcPts val="500"/>
              </a:spcBef>
              <a:spcAft>
                <a:spcPts val="400"/>
              </a:spcAft>
              <a:buClr>
                <a:schemeClr val="accent1"/>
              </a:buClr>
              <a:buFont typeface="Wingdings" panose="05000000000000000000" pitchFamily="2" charset="2"/>
              <a:buChar char="§"/>
            </a:pPr>
            <a:r>
              <a:rPr lang="en-US" dirty="0"/>
              <a:t>Teleoperation latency indicator (signal strength simulation) </a:t>
            </a:r>
          </a:p>
          <a:p>
            <a:pPr>
              <a:lnSpc>
                <a:spcPct val="100000"/>
              </a:lnSpc>
              <a:spcAft>
                <a:spcPts val="500"/>
              </a:spcAft>
            </a:pPr>
            <a:r>
              <a:rPr lang="en-US" b="1" dirty="0"/>
              <a:t>Interactive Tasks:</a:t>
            </a:r>
            <a:endParaRPr lang="en-US" dirty="0"/>
          </a:p>
          <a:p>
            <a:pPr marL="171450" lvl="0" indent="-171450">
              <a:lnSpc>
                <a:spcPct val="100000"/>
              </a:lnSpc>
              <a:spcBef>
                <a:spcPts val="500"/>
              </a:spcBef>
              <a:spcAft>
                <a:spcPts val="400"/>
              </a:spcAft>
              <a:buClr>
                <a:schemeClr val="accent1"/>
              </a:buClr>
              <a:buFont typeface="Wingdings" panose="05000000000000000000" pitchFamily="2" charset="2"/>
              <a:buChar char="§"/>
            </a:pPr>
            <a:r>
              <a:rPr lang="en-US" dirty="0"/>
              <a:t>Monitor speed thresholds during movement</a:t>
            </a:r>
          </a:p>
          <a:p>
            <a:pPr marL="171450" lvl="0" indent="-171450">
              <a:lnSpc>
                <a:spcPct val="100000"/>
              </a:lnSpc>
              <a:spcBef>
                <a:spcPts val="500"/>
              </a:spcBef>
              <a:spcAft>
                <a:spcPts val="400"/>
              </a:spcAft>
              <a:buClr>
                <a:schemeClr val="accent1"/>
              </a:buClr>
              <a:buFont typeface="Wingdings" panose="05000000000000000000" pitchFamily="2" charset="2"/>
              <a:buChar char="§"/>
            </a:pPr>
            <a:r>
              <a:rPr lang="en-US" dirty="0"/>
              <a:t>Observe battery drain under aggressive vs smooth driving</a:t>
            </a:r>
          </a:p>
          <a:p>
            <a:pPr marL="171450" lvl="0" indent="-171450">
              <a:lnSpc>
                <a:spcPct val="100000"/>
              </a:lnSpc>
              <a:spcBef>
                <a:spcPts val="500"/>
              </a:spcBef>
              <a:spcAft>
                <a:spcPts val="400"/>
              </a:spcAft>
              <a:buClr>
                <a:schemeClr val="accent1"/>
              </a:buClr>
              <a:buFont typeface="Wingdings" panose="05000000000000000000" pitchFamily="2" charset="2"/>
              <a:buChar char="§"/>
            </a:pPr>
            <a:r>
              <a:rPr lang="en-US" dirty="0"/>
              <a:t>Respond to simulated latency fluctuations impacting control responsiveness</a:t>
            </a:r>
          </a:p>
          <a:p>
            <a:pPr lvl="0">
              <a:lnSpc>
                <a:spcPct val="100000"/>
              </a:lnSpc>
              <a:spcBef>
                <a:spcPts val="500"/>
              </a:spcBef>
              <a:spcAft>
                <a:spcPts val="400"/>
              </a:spcAft>
              <a:buClr>
                <a:schemeClr val="accent1"/>
              </a:buClr>
            </a:pPr>
            <a:r>
              <a:rPr lang="en-US" b="1" dirty="0"/>
              <a:t>Success Criteria:</a:t>
            </a:r>
            <a:endParaRPr lang="en-US" dirty="0"/>
          </a:p>
          <a:p>
            <a:pPr>
              <a:lnSpc>
                <a:spcPct val="100000"/>
              </a:lnSpc>
              <a:spcAft>
                <a:spcPts val="500"/>
              </a:spcAft>
            </a:pPr>
            <a:r>
              <a:rPr lang="en-US" dirty="0"/>
              <a:t>Demonstrated correct interpretation and response to all HUD elements during guided tasks.</a:t>
            </a:r>
            <a:endParaRPr lang="en-US" sz="1200" dirty="0"/>
          </a:p>
        </p:txBody>
      </p:sp>
      <p:sp>
        <p:nvSpPr>
          <p:cNvPr id="11" name="HeaderGradient">
            <a:extLst>
              <a:ext uri="{FF2B5EF4-FFF2-40B4-BE49-F238E27FC236}">
                <a16:creationId xmlns:a16="http://schemas.microsoft.com/office/drawing/2014/main" id="{6BB16F77-4CD1-FFA1-C2C5-32D3F8D0BD1C}"/>
              </a:ext>
            </a:extLst>
          </p:cNvPr>
          <p:cNvSpPr/>
          <p:nvPr/>
        </p:nvSpPr>
        <p:spPr>
          <a:xfrm>
            <a:off x="0" y="0"/>
            <a:ext cx="6857999" cy="2011680"/>
          </a:xfrm>
          <a:prstGeom prst="rect">
            <a:avLst/>
          </a:prstGeom>
          <a:gradFill flip="none" rotWithShape="1">
            <a:gsLst>
              <a:gs pos="0">
                <a:schemeClr val="tx1">
                  <a:lumMod val="95000"/>
                  <a:lumOff val="5000"/>
                  <a:alpha val="46000"/>
                </a:schemeClr>
              </a:gs>
              <a:gs pos="40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4FBF8BD9-BBC1-4A6E-E20F-99848B39C9E5}"/>
              </a:ext>
            </a:extLst>
          </p:cNvPr>
          <p:cNvSpPr>
            <a:spLocks noGrp="1"/>
          </p:cNvSpPr>
          <p:nvPr>
            <p:ph type="title"/>
          </p:nvPr>
        </p:nvSpPr>
        <p:spPr/>
        <p:txBody>
          <a:bodyPr/>
          <a:lstStyle/>
          <a:p>
            <a:r>
              <a:rPr lang="en-US">
                <a:solidFill>
                  <a:schemeClr val="bg1"/>
                </a:solidFill>
              </a:rPr>
              <a:t>Lesson</a:t>
            </a:r>
            <a:r>
              <a:rPr lang="en-US"/>
              <a:t> Content</a:t>
            </a:r>
          </a:p>
        </p:txBody>
      </p:sp>
      <p:sp>
        <p:nvSpPr>
          <p:cNvPr id="5" name="Text Placeholder 11" hidden="1">
            <a:extLst>
              <a:ext uri="{FF2B5EF4-FFF2-40B4-BE49-F238E27FC236}">
                <a16:creationId xmlns:a16="http://schemas.microsoft.com/office/drawing/2014/main" id="{989F2328-D489-8BB2-3262-5FBB317D7AF8}"/>
              </a:ext>
            </a:extLst>
          </p:cNvPr>
          <p:cNvSpPr txBox="1">
            <a:spLocks/>
          </p:cNvSpPr>
          <p:nvPr/>
        </p:nvSpPr>
        <p:spPr>
          <a:xfrm>
            <a:off x="0" y="2220594"/>
            <a:ext cx="2286000" cy="6313806"/>
          </a:xfrm>
          <a:prstGeom prst="rect">
            <a:avLst/>
          </a:prstGeom>
          <a:gradFill>
            <a:gsLst>
              <a:gs pos="0">
                <a:schemeClr val="accent1">
                  <a:lumMod val="5000"/>
                  <a:lumOff val="95000"/>
                </a:schemeClr>
              </a:gs>
              <a:gs pos="100000">
                <a:schemeClr val="accent1">
                  <a:alpha val="52000"/>
                </a:schemeClr>
              </a:gs>
            </a:gsLst>
            <a:lin ang="5400000" scaled="1"/>
          </a:gra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lIns="0" tIns="182880" rIns="182880" rtlCol="0" anchor="t"/>
          <a:lstStyle>
            <a:lvl1pPr marL="0" indent="0" algn="l" defTabSz="685800" rtl="0" eaLnBrk="1" latinLnBrk="0" hangingPunct="1">
              <a:lnSpc>
                <a:spcPct val="100000"/>
              </a:lnSpc>
              <a:spcBef>
                <a:spcPts val="0"/>
              </a:spcBef>
              <a:buFont typeface="Arial" panose="020B0604020202020204" pitchFamily="34" charset="0"/>
              <a:buNone/>
              <a:defRPr sz="1400" kern="1200">
                <a:solidFill>
                  <a:schemeClr val="tx1">
                    <a:lumMod val="65000"/>
                    <a:lumOff val="35000"/>
                  </a:schemeClr>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9pPr>
          </a:lstStyle>
          <a:p>
            <a:pPr algn="r" defTabSz="457200"/>
            <a:r>
              <a:rPr lang="en-US" sz="1800" cap="all">
                <a:latin typeface="Roboto Condensed" panose="02000000000000000000" pitchFamily="2" charset="0"/>
                <a:ea typeface="Roboto Condensed" panose="02000000000000000000" pitchFamily="2" charset="0"/>
              </a:rPr>
              <a:t>Risk-Free Skill Building for Real World Mastery.</a:t>
            </a:r>
          </a:p>
        </p:txBody>
      </p:sp>
    </p:spTree>
    <p:extLst>
      <p:ext uri="{BB962C8B-B14F-4D97-AF65-F5344CB8AC3E}">
        <p14:creationId xmlns:p14="http://schemas.microsoft.com/office/powerpoint/2010/main" val="363035877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6B6E81-9720-EFF6-275E-55169CC4978B}"/>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7D9A3742-1501-43D4-C1B8-B5B82782A4C4}"/>
              </a:ext>
            </a:extLst>
          </p:cNvPr>
          <p:cNvPicPr>
            <a:picLocks noGrp="1" noChangeAspect="1"/>
          </p:cNvPicPr>
          <p:nvPr>
            <p:ph type="pic" sz="quarter" idx="10"/>
          </p:nvPr>
        </p:nvPicPr>
        <p:blipFill rotWithShape="1">
          <a:blip r:embed="rId2"/>
          <a:srcRect/>
          <a:stretch/>
        </p:blipFill>
        <p:spPr/>
      </p:pic>
      <p:sp>
        <p:nvSpPr>
          <p:cNvPr id="14" name="Text Placeholder 13">
            <a:extLst>
              <a:ext uri="{FF2B5EF4-FFF2-40B4-BE49-F238E27FC236}">
                <a16:creationId xmlns:a16="http://schemas.microsoft.com/office/drawing/2014/main" id="{E187D6BF-DDA5-D527-5B2E-6002B43D081A}"/>
              </a:ext>
            </a:extLst>
          </p:cNvPr>
          <p:cNvSpPr>
            <a:spLocks noGrp="1"/>
          </p:cNvSpPr>
          <p:nvPr>
            <p:ph type="body" sz="quarter" idx="15"/>
          </p:nvPr>
        </p:nvSpPr>
        <p:spPr>
          <a:xfrm>
            <a:off x="0" y="2221992"/>
            <a:ext cx="2286000" cy="1442696"/>
          </a:xfrm>
          <a:prstGeom prst="rect">
            <a:avLst/>
          </a:prstGeom>
        </p:spPr>
        <p:txBody>
          <a:bodyPr/>
          <a:lstStyle/>
          <a:p>
            <a:pPr algn="r" defTabSz="457200"/>
            <a:r>
              <a:rPr lang="en-US"/>
              <a:t>Tailoring</a:t>
            </a:r>
          </a:p>
          <a:p>
            <a:pPr algn="r" defTabSz="457200"/>
            <a:r>
              <a:rPr lang="en-US" sz="1800" cap="all">
                <a:latin typeface="Roboto Condensed" panose="02000000000000000000" pitchFamily="2" charset="0"/>
                <a:ea typeface="Roboto Condensed" panose="02000000000000000000" pitchFamily="2" charset="0"/>
              </a:rPr>
              <a:t>Training to  Maximize </a:t>
            </a:r>
          </a:p>
          <a:p>
            <a:pPr algn="r" defTabSz="457200"/>
            <a:r>
              <a:rPr lang="en-US" sz="1800" cap="all">
                <a:latin typeface="Roboto Condensed" panose="02000000000000000000" pitchFamily="2" charset="0"/>
                <a:ea typeface="Roboto Condensed" panose="02000000000000000000" pitchFamily="2" charset="0"/>
              </a:rPr>
              <a:t>Learning</a:t>
            </a:r>
          </a:p>
          <a:p>
            <a:pPr algn="r" defTabSz="457200"/>
            <a:endParaRPr lang="en-US" sz="1800" cap="all">
              <a:latin typeface="Roboto Condensed" panose="02000000000000000000" pitchFamily="2" charset="0"/>
              <a:ea typeface="Roboto Condensed" panose="02000000000000000000" pitchFamily="2" charset="0"/>
            </a:endParaRPr>
          </a:p>
        </p:txBody>
      </p:sp>
      <p:sp>
        <p:nvSpPr>
          <p:cNvPr id="4" name="Text Placeholder 3">
            <a:extLst>
              <a:ext uri="{FF2B5EF4-FFF2-40B4-BE49-F238E27FC236}">
                <a16:creationId xmlns:a16="http://schemas.microsoft.com/office/drawing/2014/main" id="{B381748F-1BEC-4E50-9731-2BD3E7318E2D}"/>
              </a:ext>
            </a:extLst>
          </p:cNvPr>
          <p:cNvSpPr>
            <a:spLocks noGrp="1"/>
          </p:cNvSpPr>
          <p:nvPr>
            <p:ph type="body" sz="quarter" idx="16"/>
          </p:nvPr>
        </p:nvSpPr>
        <p:spPr>
          <a:xfrm>
            <a:off x="2468879" y="2194560"/>
            <a:ext cx="4122421" cy="6278107"/>
          </a:xfrm>
        </p:spPr>
        <p:txBody>
          <a:bodyPr/>
          <a:lstStyle/>
          <a:p>
            <a:r>
              <a:rPr lang="en-US" b="1" dirty="0"/>
              <a:t>Lesson 5: Integrated Movement Exercise</a:t>
            </a:r>
            <a:endParaRPr lang="en-US" dirty="0"/>
          </a:p>
          <a:p>
            <a:r>
              <a:rPr lang="en-US" b="1" dirty="0"/>
              <a:t>Objective:</a:t>
            </a:r>
            <a:br>
              <a:rPr lang="en-US" b="1" dirty="0"/>
            </a:br>
            <a:r>
              <a:rPr lang="en-US" dirty="0"/>
              <a:t>Integrate all learned control, awareness, and response skills into coordinated teleoperation tasks under combined conditions.</a:t>
            </a:r>
          </a:p>
          <a:p>
            <a:r>
              <a:rPr lang="en-US" dirty="0"/>
              <a:t>This lesson will include randomized prop placement to allow for variability it training during each </a:t>
            </a:r>
            <a:r>
              <a:rPr lang="en-US" dirty="0" err="1"/>
              <a:t>sessionl</a:t>
            </a:r>
            <a:br>
              <a:rPr lang="en-US" dirty="0"/>
            </a:br>
            <a:br>
              <a:rPr lang="en-US" dirty="0"/>
            </a:br>
            <a:r>
              <a:rPr lang="en-US" b="1" dirty="0"/>
              <a:t>Interactive Tasks:</a:t>
            </a:r>
          </a:p>
          <a:p>
            <a:pPr marL="171450" indent="-171450">
              <a:lnSpc>
                <a:spcPct val="100000"/>
              </a:lnSpc>
              <a:spcBef>
                <a:spcPts val="500"/>
              </a:spcBef>
              <a:spcAft>
                <a:spcPts val="400"/>
              </a:spcAft>
              <a:buClr>
                <a:schemeClr val="accent1"/>
              </a:buClr>
              <a:buFont typeface="Wingdings" panose="05000000000000000000" pitchFamily="2" charset="2"/>
              <a:buChar char="§"/>
            </a:pPr>
            <a:r>
              <a:rPr lang="en-US" b="1" dirty="0"/>
              <a:t>Slalom Navigation</a:t>
            </a:r>
          </a:p>
          <a:p>
            <a:pPr marL="342900" lvl="1">
              <a:lnSpc>
                <a:spcPct val="100000"/>
              </a:lnSpc>
              <a:spcBef>
                <a:spcPts val="500"/>
              </a:spcBef>
              <a:spcAft>
                <a:spcPts val="400"/>
              </a:spcAft>
              <a:buFont typeface="Arial" panose="020B0604020202020204" pitchFamily="34" charset="0"/>
              <a:buChar char="•"/>
            </a:pPr>
            <a:r>
              <a:rPr lang="en-US" dirty="0"/>
              <a:t>Navigate through three cones without collision.</a:t>
            </a:r>
          </a:p>
          <a:p>
            <a:pPr marL="171450" indent="-171450">
              <a:lnSpc>
                <a:spcPct val="100000"/>
              </a:lnSpc>
              <a:spcBef>
                <a:spcPts val="500"/>
              </a:spcBef>
              <a:spcAft>
                <a:spcPts val="400"/>
              </a:spcAft>
              <a:buClr>
                <a:schemeClr val="accent1"/>
              </a:buClr>
              <a:buFont typeface="Wingdings" panose="05000000000000000000" pitchFamily="2" charset="2"/>
              <a:buChar char="§"/>
            </a:pPr>
            <a:r>
              <a:rPr lang="en-US" b="1" dirty="0"/>
              <a:t>360-Degree Awareness Sweep</a:t>
            </a:r>
          </a:p>
          <a:p>
            <a:pPr marL="342900" lvl="1">
              <a:lnSpc>
                <a:spcPct val="100000"/>
              </a:lnSpc>
              <a:spcBef>
                <a:spcPts val="500"/>
              </a:spcBef>
              <a:spcAft>
                <a:spcPts val="400"/>
              </a:spcAft>
              <a:buFont typeface="Arial" panose="020B0604020202020204" pitchFamily="34" charset="0"/>
              <a:buChar char="•"/>
            </a:pPr>
            <a:r>
              <a:rPr lang="en-US" dirty="0"/>
              <a:t>Perform full camera rotation while maintaining control.</a:t>
            </a:r>
          </a:p>
          <a:p>
            <a:pPr marL="171450" indent="-171450">
              <a:lnSpc>
                <a:spcPct val="100000"/>
              </a:lnSpc>
              <a:spcBef>
                <a:spcPts val="500"/>
              </a:spcBef>
              <a:spcAft>
                <a:spcPts val="400"/>
              </a:spcAft>
              <a:buClr>
                <a:schemeClr val="accent1"/>
              </a:buClr>
              <a:buFont typeface="Wingdings" panose="05000000000000000000" pitchFamily="2" charset="2"/>
              <a:buChar char="§"/>
            </a:pPr>
            <a:r>
              <a:rPr lang="en-US" b="1" dirty="0"/>
              <a:t>Emergency Stop Drill</a:t>
            </a:r>
            <a:endParaRPr lang="en-US" dirty="0"/>
          </a:p>
          <a:p>
            <a:pPr marL="342900" lvl="1">
              <a:lnSpc>
                <a:spcPct val="100000"/>
              </a:lnSpc>
              <a:spcBef>
                <a:spcPts val="500"/>
              </a:spcBef>
              <a:spcAft>
                <a:spcPts val="400"/>
              </a:spcAft>
              <a:buFont typeface="Arial" panose="020B0604020202020204" pitchFamily="34" charset="0"/>
              <a:buChar char="•"/>
            </a:pPr>
            <a:r>
              <a:rPr lang="en-US" dirty="0"/>
              <a:t>Execute full stop from max speed within defined distance (2-meter margin(signal strength simulation). </a:t>
            </a:r>
          </a:p>
          <a:p>
            <a:pPr>
              <a:lnSpc>
                <a:spcPct val="100000"/>
              </a:lnSpc>
              <a:spcBef>
                <a:spcPts val="500"/>
              </a:spcBef>
              <a:spcAft>
                <a:spcPts val="400"/>
              </a:spcAft>
            </a:pPr>
            <a:r>
              <a:rPr lang="en-US" b="1" dirty="0"/>
              <a:t>Success Criteria (Phase Completion Gate):</a:t>
            </a:r>
            <a:endParaRPr lang="en-US" dirty="0"/>
          </a:p>
          <a:p>
            <a:pPr marL="171450" indent="-171450">
              <a:lnSpc>
                <a:spcPct val="100000"/>
              </a:lnSpc>
              <a:spcAft>
                <a:spcPts val="500"/>
              </a:spcAft>
              <a:buClr>
                <a:schemeClr val="accent1"/>
              </a:buClr>
              <a:buFont typeface="Wingdings" panose="05000000000000000000" pitchFamily="2" charset="2"/>
              <a:buChar char="§"/>
            </a:pPr>
            <a:r>
              <a:rPr lang="en-US" dirty="0"/>
              <a:t>Zero collisions during slalom navigation.</a:t>
            </a:r>
          </a:p>
          <a:p>
            <a:pPr marL="171450" indent="-171450">
              <a:lnSpc>
                <a:spcPct val="100000"/>
              </a:lnSpc>
              <a:spcAft>
                <a:spcPts val="500"/>
              </a:spcAft>
              <a:buClr>
                <a:schemeClr val="accent1"/>
              </a:buClr>
              <a:buFont typeface="Wingdings" panose="05000000000000000000" pitchFamily="2" charset="2"/>
              <a:buChar char="§"/>
            </a:pPr>
            <a:r>
              <a:rPr lang="en-US" dirty="0"/>
              <a:t>Full 360-degree situational scan completed</a:t>
            </a:r>
          </a:p>
          <a:p>
            <a:pPr marL="171450" indent="-171450">
              <a:lnSpc>
                <a:spcPct val="100000"/>
              </a:lnSpc>
              <a:spcAft>
                <a:spcPts val="500"/>
              </a:spcAft>
              <a:buClr>
                <a:schemeClr val="accent1"/>
              </a:buClr>
              <a:buFont typeface="Wingdings" panose="05000000000000000000" pitchFamily="2" charset="2"/>
              <a:buChar char="§"/>
            </a:pPr>
            <a:r>
              <a:rPr lang="en-US" dirty="0"/>
              <a:t>Emergency stop executed within defined tolerance within the specified 2-meter margin.</a:t>
            </a:r>
          </a:p>
          <a:p>
            <a:pPr marR="0" lvl="0" defTabSz="685800" fontAlgn="auto">
              <a:lnSpc>
                <a:spcPct val="110000"/>
              </a:lnSpc>
              <a:spcAft>
                <a:spcPts val="0"/>
              </a:spcAft>
              <a:buClr>
                <a:schemeClr val="accent1"/>
              </a:buClr>
              <a:buSzTx/>
              <a:tabLst/>
              <a:defRPr/>
            </a:pPr>
            <a:endParaRPr lang="en-US" sz="1200" dirty="0"/>
          </a:p>
        </p:txBody>
      </p:sp>
      <p:sp>
        <p:nvSpPr>
          <p:cNvPr id="11" name="HeaderGradient">
            <a:extLst>
              <a:ext uri="{FF2B5EF4-FFF2-40B4-BE49-F238E27FC236}">
                <a16:creationId xmlns:a16="http://schemas.microsoft.com/office/drawing/2014/main" id="{C85EF4C8-9B2D-83CC-6445-19D68FE67990}"/>
              </a:ext>
            </a:extLst>
          </p:cNvPr>
          <p:cNvSpPr/>
          <p:nvPr/>
        </p:nvSpPr>
        <p:spPr>
          <a:xfrm>
            <a:off x="0" y="0"/>
            <a:ext cx="6857999" cy="2011680"/>
          </a:xfrm>
          <a:prstGeom prst="rect">
            <a:avLst/>
          </a:prstGeom>
          <a:gradFill flip="none" rotWithShape="1">
            <a:gsLst>
              <a:gs pos="0">
                <a:schemeClr val="tx1">
                  <a:lumMod val="95000"/>
                  <a:lumOff val="5000"/>
                  <a:alpha val="46000"/>
                </a:schemeClr>
              </a:gs>
              <a:gs pos="40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E2C0BD7B-4235-64D9-81F4-E13680FF4F85}"/>
              </a:ext>
            </a:extLst>
          </p:cNvPr>
          <p:cNvSpPr>
            <a:spLocks noGrp="1"/>
          </p:cNvSpPr>
          <p:nvPr>
            <p:ph type="title"/>
          </p:nvPr>
        </p:nvSpPr>
        <p:spPr/>
        <p:txBody>
          <a:bodyPr/>
          <a:lstStyle/>
          <a:p>
            <a:r>
              <a:rPr lang="en-US">
                <a:solidFill>
                  <a:schemeClr val="bg1"/>
                </a:solidFill>
              </a:rPr>
              <a:t>Lesson</a:t>
            </a:r>
            <a:r>
              <a:rPr lang="en-US"/>
              <a:t> Content</a:t>
            </a:r>
          </a:p>
        </p:txBody>
      </p:sp>
      <p:sp>
        <p:nvSpPr>
          <p:cNvPr id="5" name="Text Placeholder 11" hidden="1">
            <a:extLst>
              <a:ext uri="{FF2B5EF4-FFF2-40B4-BE49-F238E27FC236}">
                <a16:creationId xmlns:a16="http://schemas.microsoft.com/office/drawing/2014/main" id="{71970ABC-9934-3D2F-2775-ABC7674FF833}"/>
              </a:ext>
            </a:extLst>
          </p:cNvPr>
          <p:cNvSpPr txBox="1">
            <a:spLocks/>
          </p:cNvSpPr>
          <p:nvPr/>
        </p:nvSpPr>
        <p:spPr>
          <a:xfrm>
            <a:off x="0" y="2220594"/>
            <a:ext cx="2286000" cy="6313806"/>
          </a:xfrm>
          <a:prstGeom prst="rect">
            <a:avLst/>
          </a:prstGeom>
          <a:gradFill>
            <a:gsLst>
              <a:gs pos="0">
                <a:schemeClr val="accent1">
                  <a:lumMod val="5000"/>
                  <a:lumOff val="95000"/>
                </a:schemeClr>
              </a:gs>
              <a:gs pos="100000">
                <a:schemeClr val="accent1">
                  <a:alpha val="52000"/>
                </a:schemeClr>
              </a:gs>
            </a:gsLst>
            <a:lin ang="5400000" scaled="1"/>
          </a:gra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lIns="0" tIns="182880" rIns="182880" rtlCol="0" anchor="t"/>
          <a:lstStyle>
            <a:lvl1pPr marL="0" indent="0" algn="l" defTabSz="685800" rtl="0" eaLnBrk="1" latinLnBrk="0" hangingPunct="1">
              <a:lnSpc>
                <a:spcPct val="100000"/>
              </a:lnSpc>
              <a:spcBef>
                <a:spcPts val="0"/>
              </a:spcBef>
              <a:buFont typeface="Arial" panose="020B0604020202020204" pitchFamily="34" charset="0"/>
              <a:buNone/>
              <a:defRPr sz="1400" kern="1200">
                <a:solidFill>
                  <a:schemeClr val="tx1">
                    <a:lumMod val="65000"/>
                    <a:lumOff val="35000"/>
                  </a:schemeClr>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9pPr>
          </a:lstStyle>
          <a:p>
            <a:pPr algn="r" defTabSz="457200"/>
            <a:r>
              <a:rPr lang="en-US" sz="1800" cap="all">
                <a:latin typeface="Roboto Condensed" panose="02000000000000000000" pitchFamily="2" charset="0"/>
                <a:ea typeface="Roboto Condensed" panose="02000000000000000000" pitchFamily="2" charset="0"/>
              </a:rPr>
              <a:t>Risk-Free Skill Building for Real World Mastery.</a:t>
            </a:r>
          </a:p>
        </p:txBody>
      </p:sp>
    </p:spTree>
    <p:extLst>
      <p:ext uri="{BB962C8B-B14F-4D97-AF65-F5344CB8AC3E}">
        <p14:creationId xmlns:p14="http://schemas.microsoft.com/office/powerpoint/2010/main" val="91236958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F396E6-E80A-C0EE-4CC5-1E17C41B76F5}"/>
            </a:ext>
          </a:extLst>
        </p:cNvPr>
        <p:cNvGrpSpPr/>
        <p:nvPr/>
      </p:nvGrpSpPr>
      <p:grpSpPr>
        <a:xfrm>
          <a:off x="0" y="0"/>
          <a:ext cx="0" cy="0"/>
          <a:chOff x="0" y="0"/>
          <a:chExt cx="0" cy="0"/>
        </a:xfrm>
      </p:grpSpPr>
      <p:pic>
        <p:nvPicPr>
          <p:cNvPr id="4" name="Picture Placeholder 3" hidden="1">
            <a:extLst>
              <a:ext uri="{FF2B5EF4-FFF2-40B4-BE49-F238E27FC236}">
                <a16:creationId xmlns:a16="http://schemas.microsoft.com/office/drawing/2014/main" id="{D350864A-7B9B-0696-E1DD-68375AC127E6}"/>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p:pic>
      <p:pic>
        <p:nvPicPr>
          <p:cNvPr id="18" name="Picture Placeholder 3">
            <a:extLst>
              <a:ext uri="{FF2B5EF4-FFF2-40B4-BE49-F238E27FC236}">
                <a16:creationId xmlns:a16="http://schemas.microsoft.com/office/drawing/2014/main" id="{87EBBC0B-0A46-6D9E-671D-B17C4A704BC2}"/>
              </a:ext>
            </a:extLst>
          </p:cNvPr>
          <p:cNvPicPr>
            <a:picLocks noChangeAspect="1"/>
          </p:cNvPicPr>
          <p:nvPr/>
        </p:nvPicPr>
        <p:blipFill rotWithShape="1">
          <a:blip r:embed="rId3">
            <a:alphaModFix amt="69000"/>
          </a:blip>
          <a:srcRect l="10" r="10"/>
          <a:stretch/>
        </p:blipFill>
        <p:spPr>
          <a:xfrm>
            <a:off x="1" y="0"/>
            <a:ext cx="6858000" cy="7133681"/>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pic>
      <p:sp>
        <p:nvSpPr>
          <p:cNvPr id="8" name="Parallelogram">
            <a:extLst>
              <a:ext uri="{FF2B5EF4-FFF2-40B4-BE49-F238E27FC236}">
                <a16:creationId xmlns:a16="http://schemas.microsoft.com/office/drawing/2014/main" id="{050AC1E0-C200-64C4-6B5C-69AAAE8FFF23}"/>
              </a:ext>
            </a:extLst>
          </p:cNvPr>
          <p:cNvSpPr>
            <a:spLocks/>
          </p:cNvSpPr>
          <p:nvPr/>
        </p:nvSpPr>
        <p:spPr>
          <a:xfrm rot="16200000">
            <a:off x="-700541" y="3381152"/>
            <a:ext cx="6878356" cy="4533055"/>
          </a:xfrm>
          <a:prstGeom prst="parallelogram">
            <a:avLst>
              <a:gd name="adj" fmla="val 34884"/>
            </a:avLst>
          </a:prstGeom>
          <a:solidFill>
            <a:srgbClr val="2B3440">
              <a:alpha val="9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Description">
            <a:extLst>
              <a:ext uri="{FF2B5EF4-FFF2-40B4-BE49-F238E27FC236}">
                <a16:creationId xmlns:a16="http://schemas.microsoft.com/office/drawing/2014/main" id="{DA89C637-73E2-4401-81D8-F5BCD44B8A2E}"/>
              </a:ext>
            </a:extLst>
          </p:cNvPr>
          <p:cNvSpPr/>
          <p:nvPr/>
        </p:nvSpPr>
        <p:spPr>
          <a:xfrm>
            <a:off x="914400" y="5054885"/>
            <a:ext cx="3087015" cy="871649"/>
          </a:xfrm>
          <a:prstGeom prst="rect">
            <a:avLst/>
          </a:prstGeom>
        </p:spPr>
        <p:txBody>
          <a:bodyPr wrap="square" lIns="0" tIns="0" rIns="0" bIns="0">
            <a:spAutoFit/>
          </a:bodyPr>
          <a:lstStyle/>
          <a:p>
            <a:pPr>
              <a:lnSpc>
                <a:spcPct val="120000"/>
              </a:lnSpc>
            </a:pPr>
            <a:r>
              <a:rPr lang="en-US" sz="1200" dirty="0">
                <a:solidFill>
                  <a:schemeClr val="bg1"/>
                </a:solidFill>
              </a:rPr>
              <a:t>This section outlines additional capabilities that can expand the simulator beyond its initial scope while maintaining a focused and scalable development approach.</a:t>
            </a:r>
            <a:endParaRPr lang="en-US" sz="1200" dirty="0">
              <a:solidFill>
                <a:schemeClr val="bg1"/>
              </a:solidFill>
              <a:latin typeface="Calibri"/>
              <a:cs typeface="Calibri"/>
            </a:endParaRPr>
          </a:p>
        </p:txBody>
      </p:sp>
      <p:sp>
        <p:nvSpPr>
          <p:cNvPr id="3" name="Title 2">
            <a:extLst>
              <a:ext uri="{FF2B5EF4-FFF2-40B4-BE49-F238E27FC236}">
                <a16:creationId xmlns:a16="http://schemas.microsoft.com/office/drawing/2014/main" id="{0F721335-DE96-DE7B-62D6-159A06628B8E}"/>
              </a:ext>
            </a:extLst>
          </p:cNvPr>
          <p:cNvSpPr>
            <a:spLocks noGrp="1"/>
          </p:cNvSpPr>
          <p:nvPr>
            <p:ph type="title" idx="4294967295"/>
          </p:nvPr>
        </p:nvSpPr>
        <p:spPr>
          <a:xfrm>
            <a:off x="914400" y="3972485"/>
            <a:ext cx="3695700" cy="1199030"/>
          </a:xfrm>
          <a:prstGeom prst="rect">
            <a:avLst/>
          </a:prstGeom>
        </p:spPr>
        <p:txBody>
          <a:bodyPr lIns="0" rIns="0"/>
          <a:lstStyle/>
          <a:p>
            <a:r>
              <a:rPr lang="en-US" sz="3200" b="1" cap="all" dirty="0">
                <a:solidFill>
                  <a:schemeClr val="bg1"/>
                </a:solidFill>
                <a:latin typeface="Lato Black" panose="020F0A02020204030203" pitchFamily="34" charset="0"/>
                <a:ea typeface="+mn-ea"/>
                <a:cs typeface="Lato Black" panose="020F0A02020204030203" pitchFamily="34" charset="0"/>
              </a:rPr>
              <a:t>Future</a:t>
            </a:r>
            <a:r>
              <a:rPr lang="en-US" sz="2400" dirty="0"/>
              <a:t> </a:t>
            </a:r>
            <a:r>
              <a:rPr lang="en-US" sz="3200" b="1" cap="all" dirty="0">
                <a:gradFill>
                  <a:gsLst>
                    <a:gs pos="34000">
                      <a:srgbClr val="F6B104">
                        <a:lumMod val="60000"/>
                        <a:lumOff val="40000"/>
                      </a:srgbClr>
                    </a:gs>
                    <a:gs pos="100000">
                      <a:srgbClr val="F6B104"/>
                    </a:gs>
                  </a:gsLst>
                  <a:lin ang="2700000" scaled="1"/>
                </a:gradFill>
                <a:latin typeface="Lato Black" panose="020F0A02020204030203" pitchFamily="34" charset="0"/>
                <a:ea typeface="+mn-ea"/>
                <a:cs typeface="Lato Black" panose="020F0A02020204030203" pitchFamily="34" charset="0"/>
              </a:rPr>
              <a:t>Enhancements</a:t>
            </a:r>
          </a:p>
        </p:txBody>
      </p:sp>
      <p:pic>
        <p:nvPicPr>
          <p:cNvPr id="12" name="ANVIL">
            <a:extLst>
              <a:ext uri="{FF2B5EF4-FFF2-40B4-BE49-F238E27FC236}">
                <a16:creationId xmlns:a16="http://schemas.microsoft.com/office/drawing/2014/main" id="{40D48384-CE9C-7785-C8C4-244719443E1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3369589"/>
            <a:ext cx="921462" cy="394501"/>
          </a:xfrm>
          <a:prstGeom prst="rect">
            <a:avLst/>
          </a:prstGeom>
        </p:spPr>
      </p:pic>
      <p:sp>
        <p:nvSpPr>
          <p:cNvPr id="22" name="EDIT tag" hidden="1">
            <a:extLst>
              <a:ext uri="{FF2B5EF4-FFF2-40B4-BE49-F238E27FC236}">
                <a16:creationId xmlns:a16="http://schemas.microsoft.com/office/drawing/2014/main" id="{F4F49ED1-31AE-C472-CA75-4BA28E62BF4A}"/>
              </a:ext>
            </a:extLst>
          </p:cNvPr>
          <p:cNvSpPr txBox="1"/>
          <p:nvPr/>
        </p:nvSpPr>
        <p:spPr>
          <a:xfrm rot="20805525">
            <a:off x="2596667" y="1746836"/>
            <a:ext cx="1781257" cy="923330"/>
          </a:xfrm>
          <a:prstGeom prst="rect">
            <a:avLst/>
          </a:prstGeom>
          <a:solidFill>
            <a:schemeClr val="bg1"/>
          </a:solidFill>
        </p:spPr>
        <p:txBody>
          <a:bodyPr wrap="none" rtlCol="0">
            <a:spAutoFit/>
          </a:bodyPr>
          <a:lstStyle/>
          <a:p>
            <a:pPr algn="ctr"/>
            <a:r>
              <a:rPr lang="en-US" sz="5400">
                <a:solidFill>
                  <a:srgbClr val="C00000"/>
                </a:solidFill>
                <a:effectLst>
                  <a:glow rad="165100">
                    <a:schemeClr val="bg1">
                      <a:alpha val="15000"/>
                    </a:schemeClr>
                  </a:glow>
                </a:effectLst>
                <a:latin typeface="Top Secret" panose="02000800000000000000" pitchFamily="2" charset="0"/>
              </a:rPr>
              <a:t>EDIt</a:t>
            </a:r>
          </a:p>
        </p:txBody>
      </p:sp>
    </p:spTree>
    <p:extLst>
      <p:ext uri="{BB962C8B-B14F-4D97-AF65-F5344CB8AC3E}">
        <p14:creationId xmlns:p14="http://schemas.microsoft.com/office/powerpoint/2010/main" val="100215569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B38B68-CA32-4A83-179F-123610E630A0}"/>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5C760F8A-6BA1-53D5-4B4F-901D6B6581D4}"/>
              </a:ext>
            </a:extLst>
          </p:cNvPr>
          <p:cNvPicPr>
            <a:picLocks noGrp="1" noChangeAspect="1"/>
          </p:cNvPicPr>
          <p:nvPr>
            <p:ph type="pic" sz="quarter" idx="10"/>
          </p:nvPr>
        </p:nvPicPr>
        <p:blipFill rotWithShape="1">
          <a:blip r:embed="rId2"/>
          <a:srcRect/>
          <a:stretch/>
        </p:blipFill>
        <p:spPr/>
      </p:pic>
      <p:sp>
        <p:nvSpPr>
          <p:cNvPr id="14" name="Text Placeholder 13">
            <a:extLst>
              <a:ext uri="{FF2B5EF4-FFF2-40B4-BE49-F238E27FC236}">
                <a16:creationId xmlns:a16="http://schemas.microsoft.com/office/drawing/2014/main" id="{78D44AB6-945F-24B6-9EC2-DA5AEADA79F6}"/>
              </a:ext>
            </a:extLst>
          </p:cNvPr>
          <p:cNvSpPr>
            <a:spLocks noGrp="1"/>
          </p:cNvSpPr>
          <p:nvPr>
            <p:ph type="body" sz="quarter" idx="15"/>
          </p:nvPr>
        </p:nvSpPr>
        <p:spPr>
          <a:xfrm>
            <a:off x="0" y="2221992"/>
            <a:ext cx="2286000" cy="1442696"/>
          </a:xfrm>
          <a:prstGeom prst="rect">
            <a:avLst/>
          </a:prstGeom>
        </p:spPr>
        <p:txBody>
          <a:bodyPr/>
          <a:lstStyle/>
          <a:p>
            <a:pPr algn="r" defTabSz="457200"/>
            <a:r>
              <a:rPr lang="en-US" dirty="0"/>
              <a:t>Building</a:t>
            </a:r>
          </a:p>
          <a:p>
            <a:pPr algn="r" defTabSz="457200"/>
            <a:r>
              <a:rPr lang="en-US" dirty="0"/>
              <a:t>On The</a:t>
            </a:r>
          </a:p>
          <a:p>
            <a:pPr algn="r" defTabSz="457200"/>
            <a:r>
              <a:rPr lang="en-US"/>
              <a:t>Foundation </a:t>
            </a:r>
            <a:endParaRPr lang="en-US" dirty="0"/>
          </a:p>
        </p:txBody>
      </p:sp>
      <p:sp>
        <p:nvSpPr>
          <p:cNvPr id="4" name="Text Placeholder 3">
            <a:extLst>
              <a:ext uri="{FF2B5EF4-FFF2-40B4-BE49-F238E27FC236}">
                <a16:creationId xmlns:a16="http://schemas.microsoft.com/office/drawing/2014/main" id="{456637D4-6F7B-B93C-D2CC-524C76208B2E}"/>
              </a:ext>
            </a:extLst>
          </p:cNvPr>
          <p:cNvSpPr>
            <a:spLocks noGrp="1"/>
          </p:cNvSpPr>
          <p:nvPr>
            <p:ph type="body" sz="quarter" idx="16"/>
          </p:nvPr>
        </p:nvSpPr>
        <p:spPr>
          <a:xfrm>
            <a:off x="2468879" y="2194560"/>
            <a:ext cx="4024069" cy="6278107"/>
          </a:xfrm>
        </p:spPr>
        <p:txBody>
          <a:bodyPr/>
          <a:lstStyle/>
          <a:p>
            <a:r>
              <a:rPr lang="en-US" dirty="0"/>
              <a:t>The proposed Phase 1 simulator establishes a strong, controlled training foundation focused on core teleoperation skills. Building on this foundation, there are several opportunities to expand the simulator in future phases to introduce increased variability, complexity, and realism.</a:t>
            </a:r>
          </a:p>
          <a:p>
            <a:r>
              <a:rPr lang="en-US" b="1" dirty="0"/>
              <a:t>Environmental Variation</a:t>
            </a:r>
            <a:br>
              <a:rPr lang="en-US" dirty="0"/>
            </a:br>
            <a:r>
              <a:rPr lang="en-US" dirty="0"/>
              <a:t>Expanded visual and environmental diversity, including variations in surface appearance, lighting conditions, time-of-day presets, and weather effects. These enhancements increase operator exposure to different visual conditions without fundamentally changing system behavior.</a:t>
            </a:r>
          </a:p>
          <a:p>
            <a:r>
              <a:rPr lang="en-US" b="1" dirty="0"/>
              <a:t>Scenario and Layout Variability</a:t>
            </a:r>
            <a:br>
              <a:rPr lang="en-US" dirty="0"/>
            </a:br>
            <a:r>
              <a:rPr lang="en-US" dirty="0"/>
              <a:t>Additional variation in training scenarios such as alternate starting positions, and varied task locations. These features introduce greater diversity in navigation and situational awareness while maintaining structured training objectives.</a:t>
            </a:r>
          </a:p>
          <a:p>
            <a:r>
              <a:rPr lang="en-US" b="1" dirty="0"/>
              <a:t>Operational Complexity Enhancements</a:t>
            </a:r>
            <a:br>
              <a:rPr lang="en-US" dirty="0"/>
            </a:br>
            <a:r>
              <a:rPr lang="en-US" dirty="0"/>
              <a:t>More advanced training scenarios incorporating dynamic obstacles, alternate routing challenges, and varied mission objectives. These additions increase decision-making complexity and reinforce operator judgment under changing conditions.</a:t>
            </a:r>
          </a:p>
          <a:p>
            <a:r>
              <a:rPr lang="en-US" b="1" dirty="0"/>
              <a:t>Advanced Environmental and Physics Conditions</a:t>
            </a:r>
            <a:br>
              <a:rPr lang="en-US" dirty="0"/>
            </a:br>
            <a:r>
              <a:rPr lang="en-US" dirty="0"/>
              <a:t>Future phases may introduce physically meaningful environmental changes, such as variable surface traction, weather-impacted driving conditions, and evolving scenario states during a training session. These features provide deeper realism but require additional system and physics integration.</a:t>
            </a:r>
          </a:p>
        </p:txBody>
      </p:sp>
      <p:sp>
        <p:nvSpPr>
          <p:cNvPr id="11" name="HeaderGradient">
            <a:extLst>
              <a:ext uri="{FF2B5EF4-FFF2-40B4-BE49-F238E27FC236}">
                <a16:creationId xmlns:a16="http://schemas.microsoft.com/office/drawing/2014/main" id="{2E4F4F74-FFE4-BED4-4AB5-B411DDCDDE57}"/>
              </a:ext>
            </a:extLst>
          </p:cNvPr>
          <p:cNvSpPr/>
          <p:nvPr/>
        </p:nvSpPr>
        <p:spPr>
          <a:xfrm>
            <a:off x="0" y="0"/>
            <a:ext cx="6857999" cy="2011680"/>
          </a:xfrm>
          <a:prstGeom prst="rect">
            <a:avLst/>
          </a:prstGeom>
          <a:gradFill flip="none" rotWithShape="1">
            <a:gsLst>
              <a:gs pos="0">
                <a:schemeClr val="tx1">
                  <a:lumMod val="95000"/>
                  <a:lumOff val="5000"/>
                  <a:alpha val="46000"/>
                </a:schemeClr>
              </a:gs>
              <a:gs pos="40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BB9AEA35-5ECC-38B5-9DB6-8B318D3AE009}"/>
              </a:ext>
            </a:extLst>
          </p:cNvPr>
          <p:cNvSpPr>
            <a:spLocks noGrp="1"/>
          </p:cNvSpPr>
          <p:nvPr>
            <p:ph type="title"/>
          </p:nvPr>
        </p:nvSpPr>
        <p:spPr/>
        <p:txBody>
          <a:bodyPr/>
          <a:lstStyle/>
          <a:p>
            <a:r>
              <a:rPr lang="en-US" dirty="0">
                <a:solidFill>
                  <a:schemeClr val="bg1"/>
                </a:solidFill>
              </a:rPr>
              <a:t>Future</a:t>
            </a:r>
            <a:r>
              <a:rPr lang="en-US" dirty="0"/>
              <a:t> Enhancements</a:t>
            </a:r>
          </a:p>
        </p:txBody>
      </p:sp>
      <p:sp>
        <p:nvSpPr>
          <p:cNvPr id="5" name="Text Placeholder 11" hidden="1">
            <a:extLst>
              <a:ext uri="{FF2B5EF4-FFF2-40B4-BE49-F238E27FC236}">
                <a16:creationId xmlns:a16="http://schemas.microsoft.com/office/drawing/2014/main" id="{4A898663-1009-AB76-C7B0-2CB761C99FC7}"/>
              </a:ext>
            </a:extLst>
          </p:cNvPr>
          <p:cNvSpPr txBox="1">
            <a:spLocks/>
          </p:cNvSpPr>
          <p:nvPr/>
        </p:nvSpPr>
        <p:spPr>
          <a:xfrm>
            <a:off x="0" y="2220594"/>
            <a:ext cx="2286000" cy="6313806"/>
          </a:xfrm>
          <a:prstGeom prst="rect">
            <a:avLst/>
          </a:prstGeom>
          <a:gradFill>
            <a:gsLst>
              <a:gs pos="0">
                <a:schemeClr val="accent1">
                  <a:lumMod val="5000"/>
                  <a:lumOff val="95000"/>
                </a:schemeClr>
              </a:gs>
              <a:gs pos="100000">
                <a:schemeClr val="accent1">
                  <a:alpha val="52000"/>
                </a:schemeClr>
              </a:gs>
            </a:gsLst>
            <a:lin ang="5400000" scaled="1"/>
          </a:gra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lIns="0" tIns="182880" rIns="182880" rtlCol="0" anchor="t"/>
          <a:lstStyle>
            <a:lvl1pPr marL="0" indent="0" algn="l" defTabSz="685800" rtl="0" eaLnBrk="1" latinLnBrk="0" hangingPunct="1">
              <a:lnSpc>
                <a:spcPct val="100000"/>
              </a:lnSpc>
              <a:spcBef>
                <a:spcPts val="0"/>
              </a:spcBef>
              <a:buFont typeface="Arial" panose="020B0604020202020204" pitchFamily="34" charset="0"/>
              <a:buNone/>
              <a:defRPr sz="1400" kern="1200">
                <a:solidFill>
                  <a:schemeClr val="tx1">
                    <a:lumMod val="65000"/>
                    <a:lumOff val="35000"/>
                  </a:schemeClr>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9pPr>
          </a:lstStyle>
          <a:p>
            <a:pPr algn="r" defTabSz="457200"/>
            <a:r>
              <a:rPr lang="en-US" sz="1800" cap="all">
                <a:latin typeface="Roboto Condensed" panose="02000000000000000000" pitchFamily="2" charset="0"/>
                <a:ea typeface="Roboto Condensed" panose="02000000000000000000" pitchFamily="2" charset="0"/>
              </a:rPr>
              <a:t>Risk-Free Skill Building for Real World Mastery.</a:t>
            </a:r>
          </a:p>
        </p:txBody>
      </p:sp>
    </p:spTree>
    <p:extLst>
      <p:ext uri="{BB962C8B-B14F-4D97-AF65-F5344CB8AC3E}">
        <p14:creationId xmlns:p14="http://schemas.microsoft.com/office/powerpoint/2010/main" val="69900318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hidden="1">
            <a:extLst>
              <a:ext uri="{FF2B5EF4-FFF2-40B4-BE49-F238E27FC236}">
                <a16:creationId xmlns:a16="http://schemas.microsoft.com/office/drawing/2014/main" id="{976D313E-9EAB-4C0B-B436-43B71921E9A2}"/>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p:pic>
      <p:pic>
        <p:nvPicPr>
          <p:cNvPr id="2" name="Picture Placeholder 3">
            <a:extLst>
              <a:ext uri="{FF2B5EF4-FFF2-40B4-BE49-F238E27FC236}">
                <a16:creationId xmlns:a16="http://schemas.microsoft.com/office/drawing/2014/main" id="{503C85F0-722D-C86F-1C57-A9C670891613}"/>
              </a:ext>
            </a:extLst>
          </p:cNvPr>
          <p:cNvPicPr>
            <a:picLocks noChangeAspect="1"/>
          </p:cNvPicPr>
          <p:nvPr/>
        </p:nvPicPr>
        <p:blipFill rotWithShape="1">
          <a:blip r:embed="rId3" cstate="email">
            <a:duotone>
              <a:schemeClr val="accent1">
                <a:shade val="45000"/>
                <a:satMod val="135000"/>
              </a:schemeClr>
              <a:prstClr val="white"/>
            </a:duotone>
            <a:extLst>
              <a:ext uri="{28A0092B-C50C-407E-A947-70E740481C1C}">
                <a14:useLocalDpi xmlns:a14="http://schemas.microsoft.com/office/drawing/2010/main"/>
              </a:ext>
            </a:extLst>
          </a:blip>
          <a:srcRect/>
          <a:stretch/>
        </p:blipFill>
        <p:spPr>
          <a:xfrm>
            <a:off x="0" y="-1"/>
            <a:ext cx="6858000" cy="7133681"/>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pic>
      <p:sp>
        <p:nvSpPr>
          <p:cNvPr id="8" name="Parallelogram 7"/>
          <p:cNvSpPr/>
          <p:nvPr/>
        </p:nvSpPr>
        <p:spPr>
          <a:xfrm rot="16200000">
            <a:off x="-704088" y="3381151"/>
            <a:ext cx="6878356" cy="4533055"/>
          </a:xfrm>
          <a:prstGeom prst="parallelogram">
            <a:avLst>
              <a:gd name="adj" fmla="val 34884"/>
            </a:avLst>
          </a:prstGeom>
          <a:solidFill>
            <a:srgbClr val="2B3440">
              <a:alpha val="9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BodyText1">
            <a:extLst>
              <a:ext uri="{FF2B5EF4-FFF2-40B4-BE49-F238E27FC236}">
                <a16:creationId xmlns:a16="http://schemas.microsoft.com/office/drawing/2014/main" id="{4B546A32-7D36-ACEC-7018-F43B71A1168B}"/>
              </a:ext>
            </a:extLst>
          </p:cNvPr>
          <p:cNvSpPr/>
          <p:nvPr/>
        </p:nvSpPr>
        <p:spPr>
          <a:xfrm>
            <a:off x="914399" y="5486400"/>
            <a:ext cx="3087015" cy="871649"/>
          </a:xfrm>
          <a:prstGeom prst="rect">
            <a:avLst/>
          </a:prstGeom>
        </p:spPr>
        <p:txBody>
          <a:bodyPr wrap="square" lIns="0" tIns="0" rIns="0" bIns="0">
            <a:spAutoFit/>
          </a:bodyPr>
          <a:lstStyle/>
          <a:p>
            <a:pPr>
              <a:lnSpc>
                <a:spcPct val="120000"/>
              </a:lnSpc>
            </a:pPr>
            <a:r>
              <a:rPr lang="en-US" sz="1200">
                <a:solidFill>
                  <a:schemeClr val="bg1">
                    <a:lumMod val="95000"/>
                  </a:schemeClr>
                </a:solidFill>
                <a:latin typeface="Calibri"/>
                <a:cs typeface="Calibri"/>
              </a:rPr>
              <a:t>Our proposal offers a range of scope sizes and pricing options, a comprehensive product ownership model, and a clear focus on delivering a compelling return on investment. </a:t>
            </a:r>
          </a:p>
        </p:txBody>
      </p:sp>
      <p:pic>
        <p:nvPicPr>
          <p:cNvPr id="3" name="ANVIL">
            <a:extLst>
              <a:ext uri="{FF2B5EF4-FFF2-40B4-BE49-F238E27FC236}">
                <a16:creationId xmlns:a16="http://schemas.microsoft.com/office/drawing/2014/main" id="{366597DC-F4D8-5725-7E69-38DF95B7D68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3369589"/>
            <a:ext cx="921462" cy="394501"/>
          </a:xfrm>
          <a:prstGeom prst="rect">
            <a:avLst/>
          </a:prstGeom>
        </p:spPr>
      </p:pic>
      <p:sp>
        <p:nvSpPr>
          <p:cNvPr id="9" name="Title 8">
            <a:extLst>
              <a:ext uri="{FF2B5EF4-FFF2-40B4-BE49-F238E27FC236}">
                <a16:creationId xmlns:a16="http://schemas.microsoft.com/office/drawing/2014/main" id="{EDD97D1E-D36B-759D-80C8-8CD0F3A93E9E}"/>
              </a:ext>
            </a:extLst>
          </p:cNvPr>
          <p:cNvSpPr>
            <a:spLocks noGrp="1"/>
          </p:cNvSpPr>
          <p:nvPr>
            <p:ph type="title" idx="4294967295"/>
          </p:nvPr>
        </p:nvSpPr>
        <p:spPr>
          <a:xfrm>
            <a:off x="914400" y="3968496"/>
            <a:ext cx="3657600" cy="1235111"/>
          </a:xfrm>
          <a:prstGeom prst="rect">
            <a:avLst/>
          </a:prstGeom>
        </p:spPr>
        <p:txBody>
          <a:bodyPr lIns="0" rIns="0"/>
          <a:lstStyle/>
          <a:p>
            <a:r>
              <a:rPr lang="en-US" sz="4400" b="1" cap="all">
                <a:solidFill>
                  <a:schemeClr val="bg1"/>
                </a:solidFill>
                <a:latin typeface="Lato Black" panose="020F0A02020204030203" pitchFamily="34" charset="0"/>
                <a:ea typeface="+mn-ea"/>
                <a:cs typeface="Lato Black" panose="020F0A02020204030203" pitchFamily="34" charset="0"/>
              </a:rPr>
              <a:t>PRICE</a:t>
            </a:r>
            <a:r>
              <a:rPr lang="en-US" sz="4400"/>
              <a:t> </a:t>
            </a:r>
            <a:r>
              <a:rPr lang="en-US" sz="4400" b="1" cap="all">
                <a:gradFill>
                  <a:gsLst>
                    <a:gs pos="34000">
                      <a:srgbClr val="F6B104">
                        <a:lumMod val="60000"/>
                        <a:lumOff val="40000"/>
                      </a:srgbClr>
                    </a:gs>
                    <a:gs pos="100000">
                      <a:srgbClr val="F6B104"/>
                    </a:gs>
                  </a:gsLst>
                  <a:lin ang="2700000" scaled="1"/>
                </a:gradFill>
                <a:latin typeface="Lato Black" panose="020F0A02020204030203" pitchFamily="34" charset="0"/>
                <a:ea typeface="+mn-ea"/>
                <a:cs typeface="Lato Black" panose="020F0A02020204030203" pitchFamily="34" charset="0"/>
              </a:rPr>
              <a:t>OPTIONS</a:t>
            </a:r>
          </a:p>
        </p:txBody>
      </p:sp>
      <p:sp>
        <p:nvSpPr>
          <p:cNvPr id="5" name="EDIT tag" hidden="1">
            <a:extLst>
              <a:ext uri="{FF2B5EF4-FFF2-40B4-BE49-F238E27FC236}">
                <a16:creationId xmlns:a16="http://schemas.microsoft.com/office/drawing/2014/main" id="{1C5B84EE-240A-C79E-E739-1114935989D3}"/>
              </a:ext>
            </a:extLst>
          </p:cNvPr>
          <p:cNvSpPr txBox="1"/>
          <p:nvPr/>
        </p:nvSpPr>
        <p:spPr>
          <a:xfrm rot="20698786">
            <a:off x="5249308" y="7940241"/>
            <a:ext cx="1388582" cy="707886"/>
          </a:xfrm>
          <a:prstGeom prst="rect">
            <a:avLst/>
          </a:prstGeom>
          <a:solidFill>
            <a:sysClr val="window" lastClr="FFFFFF">
              <a:alpha val="57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BOILER</a:t>
            </a:r>
            <a:b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br>
            <a: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PLATE</a:t>
            </a:r>
          </a:p>
        </p:txBody>
      </p:sp>
    </p:spTree>
    <p:extLst>
      <p:ext uri="{BB962C8B-B14F-4D97-AF65-F5344CB8AC3E}">
        <p14:creationId xmlns:p14="http://schemas.microsoft.com/office/powerpoint/2010/main" val="102247033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11AB16-21D9-871B-2952-440EDEB0B196}"/>
            </a:ext>
          </a:extLst>
        </p:cNvPr>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BF423A00-AC96-E209-F86B-3AF870EEE852}"/>
              </a:ext>
            </a:extLst>
          </p:cNvPr>
          <p:cNvPicPr>
            <a:picLocks noGrp="1" noChangeAspect="1"/>
          </p:cNvPicPr>
          <p:nvPr>
            <p:ph type="pic" sz="quarter" idx="10"/>
          </p:nvPr>
        </p:nvPicPr>
        <p:blipFill rotWithShape="1">
          <a:blip r:embed="rId3"/>
          <a:srcRect t="32716" b="23346"/>
          <a:stretch/>
        </p:blipFill>
        <p:spPr>
          <a:xfrm>
            <a:off x="0" y="0"/>
            <a:ext cx="6858000" cy="2011680"/>
          </a:xfrm>
        </p:spPr>
      </p:pic>
      <p:sp>
        <p:nvSpPr>
          <p:cNvPr id="4" name="Text Placeholder 3">
            <a:extLst>
              <a:ext uri="{FF2B5EF4-FFF2-40B4-BE49-F238E27FC236}">
                <a16:creationId xmlns:a16="http://schemas.microsoft.com/office/drawing/2014/main" id="{B6C89D26-4B39-1DDF-CA10-34B8F5C63B90}"/>
              </a:ext>
            </a:extLst>
          </p:cNvPr>
          <p:cNvSpPr>
            <a:spLocks noGrp="1"/>
          </p:cNvSpPr>
          <p:nvPr>
            <p:ph type="body" sz="quarter" idx="15"/>
          </p:nvPr>
        </p:nvSpPr>
        <p:spPr>
          <a:prstGeom prst="rect">
            <a:avLst/>
          </a:prstGeom>
        </p:spPr>
        <p:txBody>
          <a:bodyPr/>
          <a:lstStyle/>
          <a:p>
            <a:pPr algn="r" defTabSz="457200"/>
            <a:r>
              <a:rPr lang="en-US" sz="1800" cap="all">
                <a:latin typeface="Roboto Condensed" panose="02000000000000000000" pitchFamily="2" charset="0"/>
                <a:ea typeface="Roboto Condensed" panose="02000000000000000000" pitchFamily="2" charset="0"/>
              </a:rPr>
              <a:t>One cost, </a:t>
            </a:r>
          </a:p>
          <a:p>
            <a:pPr algn="r" defTabSz="457200"/>
            <a:r>
              <a:rPr lang="en-US" sz="1800" cap="all">
                <a:latin typeface="Roboto Condensed" panose="02000000000000000000" pitchFamily="2" charset="0"/>
                <a:ea typeface="Roboto Condensed" panose="02000000000000000000" pitchFamily="2" charset="0"/>
              </a:rPr>
              <a:t>infinite </a:t>
            </a:r>
          </a:p>
          <a:p>
            <a:pPr algn="r" defTabSz="457200"/>
            <a:r>
              <a:rPr lang="en-US" sz="1800" cap="all">
                <a:latin typeface="Roboto Condensed" panose="02000000000000000000" pitchFamily="2" charset="0"/>
                <a:ea typeface="Roboto Condensed" panose="02000000000000000000" pitchFamily="2" charset="0"/>
              </a:rPr>
              <a:t>potential</a:t>
            </a:r>
          </a:p>
        </p:txBody>
      </p:sp>
      <p:sp>
        <p:nvSpPr>
          <p:cNvPr id="6" name="Text Placeholder 5">
            <a:extLst>
              <a:ext uri="{FF2B5EF4-FFF2-40B4-BE49-F238E27FC236}">
                <a16:creationId xmlns:a16="http://schemas.microsoft.com/office/drawing/2014/main" id="{195B8A58-53E5-62D8-72BD-719C1057D964}"/>
              </a:ext>
            </a:extLst>
          </p:cNvPr>
          <p:cNvSpPr>
            <a:spLocks noGrp="1" noRot="1" noMove="1" noResize="1" noEditPoints="1" noAdjustHandles="1" noChangeArrowheads="1" noChangeShapeType="1"/>
          </p:cNvSpPr>
          <p:nvPr>
            <p:ph type="body" sz="quarter" idx="16"/>
          </p:nvPr>
        </p:nvSpPr>
        <p:spPr>
          <a:prstGeom prst="rect">
            <a:avLst/>
          </a:prstGeom>
        </p:spPr>
        <p:txBody>
          <a:bodyPr/>
          <a:lstStyle/>
          <a:p>
            <a:pPr algn="l">
              <a:lnSpc>
                <a:spcPct val="110000"/>
              </a:lnSpc>
              <a:spcBef>
                <a:spcPts val="0"/>
              </a:spcBef>
              <a:spcAft>
                <a:spcPts val="600"/>
              </a:spcAft>
            </a:pPr>
            <a:r>
              <a:rPr lang="en-US" sz="1200" spc="20">
                <a:solidFill>
                  <a:schemeClr val="tx1">
                    <a:lumMod val="65000"/>
                    <a:lumOff val="35000"/>
                  </a:schemeClr>
                </a:solidFill>
                <a:latin typeface="Calibri" panose="020F0502020204030204" pitchFamily="34" charset="0"/>
                <a:cs typeface="Calibri" panose="020F0502020204030204" pitchFamily="34" charset="0"/>
              </a:rPr>
              <a:t>Our clients own all the assets that we create for their projects. ForgeFX Simulations develops all assets in non-proprietary development tools, which ensures that you are not locked into any specific platform and have the freedom to modify, update, or expand your projects as needed.</a:t>
            </a:r>
          </a:p>
          <a:p>
            <a:pPr marL="457200" indent="-457200" algn="l">
              <a:lnSpc>
                <a:spcPct val="110000"/>
              </a:lnSpc>
              <a:spcBef>
                <a:spcPts val="0"/>
              </a:spcBef>
              <a:spcAft>
                <a:spcPts val="600"/>
              </a:spcAft>
            </a:pPr>
            <a:r>
              <a:rPr lang="en-US" sz="1200" spc="20">
                <a:solidFill>
                  <a:schemeClr val="tx1">
                    <a:lumMod val="65000"/>
                    <a:lumOff val="35000"/>
                  </a:schemeClr>
                </a:solidFill>
                <a:latin typeface="Calibri" panose="020F0502020204030204" pitchFamily="34" charset="0"/>
                <a:cs typeface="Calibri" panose="020F0502020204030204" pitchFamily="34" charset="0"/>
              </a:rPr>
              <a:t>	</a:t>
            </a:r>
            <a:r>
              <a:rPr lang="en-US" sz="1200" b="1" spc="20">
                <a:solidFill>
                  <a:schemeClr val="tx1">
                    <a:lumMod val="65000"/>
                    <a:lumOff val="35000"/>
                  </a:schemeClr>
                </a:solidFill>
                <a:latin typeface="Calibri" panose="020F0502020204030204" pitchFamily="34" charset="0"/>
                <a:cs typeface="Calibri" panose="020F0502020204030204" pitchFamily="34" charset="0"/>
              </a:rPr>
              <a:t>One-time development cost:</a:t>
            </a:r>
            <a:r>
              <a:rPr lang="en-US" sz="1200" spc="20">
                <a:solidFill>
                  <a:schemeClr val="tx1">
                    <a:lumMod val="65000"/>
                    <a:lumOff val="35000"/>
                  </a:schemeClr>
                </a:solidFill>
                <a:latin typeface="Calibri" panose="020F0502020204030204" pitchFamily="34" charset="0"/>
                <a:cs typeface="Calibri" panose="020F0502020204030204" pitchFamily="34" charset="0"/>
              </a:rPr>
              <a:t> We believe in straightforward financial transactions without hidden fees. This means that when you commission a project with us, you're charged only once for the development of your assets. </a:t>
            </a:r>
          </a:p>
          <a:p>
            <a:pPr marL="457200" indent="-457200" algn="l">
              <a:lnSpc>
                <a:spcPct val="110000"/>
              </a:lnSpc>
              <a:spcBef>
                <a:spcPts val="0"/>
              </a:spcBef>
              <a:spcAft>
                <a:spcPts val="600"/>
              </a:spcAft>
            </a:pPr>
            <a:r>
              <a:rPr lang="en-US" sz="1200" spc="20">
                <a:solidFill>
                  <a:schemeClr val="tx1">
                    <a:lumMod val="65000"/>
                    <a:lumOff val="35000"/>
                  </a:schemeClr>
                </a:solidFill>
                <a:latin typeface="Calibri" panose="020F0502020204030204" pitchFamily="34" charset="0"/>
                <a:cs typeface="Calibri" panose="020F0502020204030204" pitchFamily="34" charset="0"/>
              </a:rPr>
              <a:t>	</a:t>
            </a:r>
            <a:r>
              <a:rPr lang="en-US" sz="1200" b="1" spc="20">
                <a:solidFill>
                  <a:schemeClr val="tx1">
                    <a:lumMod val="65000"/>
                    <a:lumOff val="35000"/>
                  </a:schemeClr>
                </a:solidFill>
                <a:latin typeface="Calibri" panose="020F0502020204030204" pitchFamily="34" charset="0"/>
                <a:cs typeface="Calibri" panose="020F0502020204030204" pitchFamily="34" charset="0"/>
              </a:rPr>
              <a:t>No licensing: </a:t>
            </a:r>
            <a:r>
              <a:rPr lang="en-US" sz="1200" spc="20">
                <a:solidFill>
                  <a:schemeClr val="tx1">
                    <a:lumMod val="65000"/>
                    <a:lumOff val="35000"/>
                  </a:schemeClr>
                </a:solidFill>
                <a:latin typeface="Calibri" panose="020F0502020204030204" pitchFamily="34" charset="0"/>
                <a:cs typeface="Calibri" panose="020F0502020204030204" pitchFamily="34" charset="0"/>
              </a:rPr>
              <a:t>With ForgeFX, you don't have to worry about ongoing licensing fees for the assets we develop for you. Once the project is completed, the assets are yours to use as you wish, free from any additional licensing costs that can often accumulate over time.</a:t>
            </a:r>
          </a:p>
          <a:p>
            <a:pPr marL="457200" indent="-457200" algn="l">
              <a:lnSpc>
                <a:spcPct val="110000"/>
              </a:lnSpc>
              <a:spcBef>
                <a:spcPts val="0"/>
              </a:spcBef>
              <a:spcAft>
                <a:spcPts val="600"/>
              </a:spcAft>
            </a:pPr>
            <a:r>
              <a:rPr lang="en-US" sz="1200" spc="20">
                <a:solidFill>
                  <a:schemeClr val="tx1">
                    <a:lumMod val="65000"/>
                    <a:lumOff val="35000"/>
                  </a:schemeClr>
                </a:solidFill>
                <a:latin typeface="Calibri" panose="020F0502020204030204" pitchFamily="34" charset="0"/>
                <a:cs typeface="Calibri" panose="020F0502020204030204" pitchFamily="34" charset="0"/>
              </a:rPr>
              <a:t>	</a:t>
            </a:r>
            <a:r>
              <a:rPr lang="en-US" sz="1200" b="1" spc="20">
                <a:solidFill>
                  <a:schemeClr val="tx1">
                    <a:lumMod val="65000"/>
                    <a:lumOff val="35000"/>
                  </a:schemeClr>
                </a:solidFill>
                <a:latin typeface="Calibri" panose="020F0502020204030204" pitchFamily="34" charset="0"/>
                <a:cs typeface="Calibri" panose="020F0502020204030204" pitchFamily="34" charset="0"/>
              </a:rPr>
              <a:t>No per-seat costs:</a:t>
            </a:r>
            <a:r>
              <a:rPr lang="en-US" sz="1200" spc="20">
                <a:solidFill>
                  <a:schemeClr val="tx1">
                    <a:lumMod val="65000"/>
                    <a:lumOff val="35000"/>
                  </a:schemeClr>
                </a:solidFill>
                <a:latin typeface="Calibri" panose="020F0502020204030204" pitchFamily="34" charset="0"/>
                <a:cs typeface="Calibri" panose="020F0502020204030204" pitchFamily="34" charset="0"/>
              </a:rPr>
              <a:t> Whether your team is large or small, our development approach does not include per-seat costs. This ensures that your entire team can utilize the assets without incurring additional charges based on the number of users or seats, facilitating a more collaborative and inclusive environment.</a:t>
            </a:r>
          </a:p>
          <a:p>
            <a:pPr algn="l">
              <a:lnSpc>
                <a:spcPct val="110000"/>
              </a:lnSpc>
              <a:spcBef>
                <a:spcPts val="0"/>
              </a:spcBef>
              <a:spcAft>
                <a:spcPts val="600"/>
              </a:spcAft>
            </a:pPr>
            <a:r>
              <a:rPr lang="en-US" sz="1200" spc="20">
                <a:solidFill>
                  <a:schemeClr val="tx1">
                    <a:lumMod val="65000"/>
                    <a:lumOff val="35000"/>
                  </a:schemeClr>
                </a:solidFill>
                <a:latin typeface="Calibri" panose="020F0502020204030204" pitchFamily="34" charset="0"/>
                <a:cs typeface="Calibri" panose="020F0502020204030204" pitchFamily="34" charset="0"/>
              </a:rPr>
              <a:t>ForgeFX takes pride in fostering long-term relationships that span many years with our clients. Our comprehensive range of services includes initial consultation to understand your vision, bespoke design and development tailored to your unique requirements, as well as ongoing maintenance and support to ensure longevity and success for your projects.</a:t>
            </a:r>
          </a:p>
          <a:p>
            <a:endParaRPr lang="en-US"/>
          </a:p>
        </p:txBody>
      </p:sp>
      <p:sp>
        <p:nvSpPr>
          <p:cNvPr id="9" name="HeaderGradient">
            <a:extLst>
              <a:ext uri="{FF2B5EF4-FFF2-40B4-BE49-F238E27FC236}">
                <a16:creationId xmlns:a16="http://schemas.microsoft.com/office/drawing/2014/main" id="{7F23B0C2-60D7-1C73-B899-632B6E14960A}"/>
              </a:ext>
            </a:extLst>
          </p:cNvPr>
          <p:cNvSpPr/>
          <p:nvPr/>
        </p:nvSpPr>
        <p:spPr>
          <a:xfrm>
            <a:off x="0" y="328613"/>
            <a:ext cx="6857999" cy="1682750"/>
          </a:xfrm>
          <a:prstGeom prst="rect">
            <a:avLst/>
          </a:prstGeom>
          <a:gradFill flip="none" rotWithShape="1">
            <a:gsLst>
              <a:gs pos="0">
                <a:schemeClr val="bg2">
                  <a:lumMod val="10000"/>
                  <a:alpha val="70000"/>
                </a:schemeClr>
              </a:gs>
              <a:gs pos="48000">
                <a:schemeClr val="bg2">
                  <a:lumMod val="10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a:extLst>
              <a:ext uri="{FF2B5EF4-FFF2-40B4-BE49-F238E27FC236}">
                <a16:creationId xmlns:a16="http://schemas.microsoft.com/office/drawing/2014/main" id="{D4C4EBAE-2B13-2BD6-047F-4C29C2500CED}"/>
              </a:ext>
            </a:extLst>
          </p:cNvPr>
          <p:cNvSpPr>
            <a:spLocks noGrp="1"/>
          </p:cNvSpPr>
          <p:nvPr>
            <p:ph type="title"/>
          </p:nvPr>
        </p:nvSpPr>
        <p:spPr/>
        <p:txBody>
          <a:bodyPr/>
          <a:lstStyle/>
          <a:p>
            <a:pPr lvl="0"/>
            <a:r>
              <a:rPr lang="en-US">
                <a:solidFill>
                  <a:schemeClr val="bg1"/>
                </a:solidFill>
              </a:rPr>
              <a:t>Product </a:t>
            </a:r>
            <a:r>
              <a:rPr lang="en-US"/>
              <a:t>Ownership</a:t>
            </a:r>
          </a:p>
        </p:txBody>
      </p:sp>
      <p:sp>
        <p:nvSpPr>
          <p:cNvPr id="27" name="Text Placeholder 5">
            <a:extLst>
              <a:ext uri="{FF2B5EF4-FFF2-40B4-BE49-F238E27FC236}">
                <a16:creationId xmlns:a16="http://schemas.microsoft.com/office/drawing/2014/main" id="{218B552C-CA71-4827-2287-17D8033793DF}"/>
              </a:ext>
            </a:extLst>
          </p:cNvPr>
          <p:cNvSpPr txBox="1">
            <a:spLocks/>
          </p:cNvSpPr>
          <p:nvPr/>
        </p:nvSpPr>
        <p:spPr>
          <a:xfrm>
            <a:off x="-1354932" y="2904174"/>
            <a:ext cx="5943600" cy="2577464"/>
          </a:xfrm>
          <a:prstGeom prst="rect">
            <a:avLst/>
          </a:prstGeom>
        </p:spPr>
        <p:txBody>
          <a:bodyPr lIns="0" tIns="0" rIns="0" bIns="0"/>
          <a:lstStyle>
            <a:lvl1pPr marL="0" indent="0" algn="l" defTabSz="685800" rtl="0" eaLnBrk="1" latinLnBrk="0" hangingPunct="1">
              <a:lnSpc>
                <a:spcPct val="110000"/>
              </a:lnSpc>
              <a:spcBef>
                <a:spcPts val="750"/>
              </a:spcBef>
              <a:spcAft>
                <a:spcPts val="600"/>
              </a:spcAft>
              <a:buFont typeface="Arial" panose="020B0604020202020204" pitchFamily="34" charset="0"/>
              <a:buNone/>
              <a:defRPr sz="105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gn="l" defTabSz="685800" rtl="0" eaLnBrk="1" latinLnBrk="0" hangingPunct="1">
              <a:lnSpc>
                <a:spcPct val="110000"/>
              </a:lnSpc>
              <a:spcBef>
                <a:spcPts val="375"/>
              </a:spcBef>
              <a:spcAft>
                <a:spcPts val="600"/>
              </a:spcAft>
              <a:buClr>
                <a:schemeClr val="accent1"/>
              </a:buClr>
              <a:buFont typeface="Wingdings" panose="05000000000000000000" pitchFamily="2" charset="2"/>
              <a:buChar char="§"/>
              <a:defRPr sz="105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05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05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05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spcBef>
                <a:spcPts val="0"/>
              </a:spcBef>
            </a:pPr>
            <a:endParaRPr lang="en-US"/>
          </a:p>
        </p:txBody>
      </p:sp>
      <p:pic>
        <p:nvPicPr>
          <p:cNvPr id="58" name="Graphic 3">
            <a:extLst>
              <a:ext uri="{FF2B5EF4-FFF2-40B4-BE49-F238E27FC236}">
                <a16:creationId xmlns:a16="http://schemas.microsoft.com/office/drawing/2014/main" id="{E211FA30-BBB2-4429-5292-C0345ECB4B0C}"/>
              </a:ext>
            </a:extLst>
          </p:cNvPr>
          <p:cNvPicPr>
            <a:picLocks noChangeAspect="1"/>
          </p:cNvPicPr>
          <p:nvPr/>
        </p:nvPicPr>
        <p:blipFill>
          <a:blip r:embed="rId4"/>
          <a:srcRect/>
          <a:stretch/>
        </p:blipFill>
        <p:spPr>
          <a:xfrm>
            <a:off x="2467285" y="5705457"/>
            <a:ext cx="368932" cy="430422"/>
          </a:xfrm>
          <a:prstGeom prst="rect">
            <a:avLst/>
          </a:prstGeom>
        </p:spPr>
      </p:pic>
      <p:pic>
        <p:nvPicPr>
          <p:cNvPr id="59" name="Graphic 2" descr="Contract with solid fill">
            <a:extLst>
              <a:ext uri="{FF2B5EF4-FFF2-40B4-BE49-F238E27FC236}">
                <a16:creationId xmlns:a16="http://schemas.microsoft.com/office/drawing/2014/main" id="{B259B4E7-F3F8-CF89-6F0A-427B6AE99E0D}"/>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rot="20626481">
            <a:off x="2441072" y="4424441"/>
            <a:ext cx="417426" cy="417426"/>
          </a:xfrm>
          <a:prstGeom prst="rect">
            <a:avLst/>
          </a:prstGeom>
        </p:spPr>
      </p:pic>
      <p:pic>
        <p:nvPicPr>
          <p:cNvPr id="60" name="Graphic 1" descr="Mining tools with solid fill">
            <a:extLst>
              <a:ext uri="{FF2B5EF4-FFF2-40B4-BE49-F238E27FC236}">
                <a16:creationId xmlns:a16="http://schemas.microsoft.com/office/drawing/2014/main" id="{2B2A2BB6-3C55-D600-0B8A-04BB341F5F98}"/>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2483374" y="3304382"/>
            <a:ext cx="352843" cy="352843"/>
          </a:xfrm>
          <a:prstGeom prst="rect">
            <a:avLst/>
          </a:prstGeom>
        </p:spPr>
      </p:pic>
    </p:spTree>
    <p:extLst>
      <p:ext uri="{BB962C8B-B14F-4D97-AF65-F5344CB8AC3E}">
        <p14:creationId xmlns:p14="http://schemas.microsoft.com/office/powerpoint/2010/main" val="428643038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Simulator</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ROI</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632367" cy="253916"/>
          </a:xfrm>
          <a:prstGeom prst="rect">
            <a:avLst/>
          </a:prstGeom>
          <a:noFill/>
        </p:spPr>
        <p:txBody>
          <a:bodyPr wrap="square" lIns="0" rtlCol="0">
            <a:spAutoFit/>
          </a:bodyPr>
          <a:lstStyle/>
          <a:p>
            <a:r>
              <a:rPr lang="en-US" sz="1050" cap="all" spc="300" dirty="0">
                <a:solidFill>
                  <a:schemeClr val="bg1">
                    <a:lumMod val="65000"/>
                  </a:schemeClr>
                </a:solidFill>
                <a:latin typeface="Lato" panose="020F0502020204030203" pitchFamily="34" charset="0"/>
                <a:cs typeface="Lato" panose="020F0502020204030203" pitchFamily="34" charset="0"/>
              </a:rPr>
              <a:t>Phase 1 LMD Robot Operator Training Simulator</a:t>
            </a:r>
          </a:p>
        </p:txBody>
      </p:sp>
      <p:sp>
        <p:nvSpPr>
          <p:cNvPr id="3" name="BodyText">
            <a:extLst>
              <a:ext uri="{FF2B5EF4-FFF2-40B4-BE49-F238E27FC236}">
                <a16:creationId xmlns:a16="http://schemas.microsoft.com/office/drawing/2014/main" id="{B3A4CB6A-D96F-39A9-44F4-916A1A4E0DD5}"/>
              </a:ext>
            </a:extLst>
          </p:cNvPr>
          <p:cNvSpPr txBox="1"/>
          <p:nvPr/>
        </p:nvSpPr>
        <p:spPr>
          <a:xfrm>
            <a:off x="457196" y="1536192"/>
            <a:ext cx="5943599" cy="6637843"/>
          </a:xfrm>
          <a:prstGeom prst="rect">
            <a:avLst/>
          </a:prstGeom>
          <a:solidFill>
            <a:schemeClr val="bg1"/>
          </a:solidFill>
        </p:spPr>
        <p:txBody>
          <a:bodyPr wrap="square" lIns="0" rIns="0" rtlCol="0">
            <a:spAutoFit/>
          </a:bodyPr>
          <a:lstStyle/>
          <a:p>
            <a:pPr>
              <a:lnSpc>
                <a:spcPct val="110000"/>
              </a:lnSpc>
              <a:spcAft>
                <a:spcPts val="600"/>
              </a:spcAft>
              <a:defRPr/>
            </a:pPr>
            <a:r>
              <a:rPr lang="en-US" sz="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When considering any project, it’s important to determine the return on investment so that stake holders know where the money is going and what they can expect to receive in return. Simulators are no different, and the ROI can be significant. Listed below are the leading benefits of utilizing simulation-based training and the associated returns.</a:t>
            </a:r>
          </a:p>
          <a:p>
            <a:pPr marL="171450" indent="-171450">
              <a:lnSpc>
                <a:spcPct val="110000"/>
              </a:lnSpc>
              <a:spcAft>
                <a:spcPts val="600"/>
              </a:spcAft>
              <a:buClr>
                <a:schemeClr val="accent1"/>
              </a:buClr>
              <a:buFont typeface="Wingdings" panose="05000000000000000000" pitchFamily="2" charset="2"/>
              <a:buChar char="§"/>
              <a:defRPr/>
            </a:pPr>
            <a:r>
              <a:rPr lang="en-US" sz="1200" b="1"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Reduced Wear and Tear on Physical Equipment</a:t>
            </a:r>
            <a:br>
              <a:rPr lang="en-US" sz="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en-US" sz="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By conducting portions of training on simulated equipment, there is less wear and tear on real-world equipment and a reduced incidence of accidents and their associated repairs.</a:t>
            </a:r>
          </a:p>
          <a:p>
            <a:pPr marL="171450" indent="-171450">
              <a:lnSpc>
                <a:spcPct val="110000"/>
              </a:lnSpc>
              <a:spcAft>
                <a:spcPts val="600"/>
              </a:spcAft>
              <a:buClr>
                <a:schemeClr val="accent1"/>
              </a:buClr>
              <a:buFont typeface="Wingdings" panose="05000000000000000000" pitchFamily="2" charset="2"/>
              <a:buChar char="§"/>
              <a:defRPr/>
            </a:pPr>
            <a:r>
              <a:rPr lang="en-US" sz="1200" b="1"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Reduced Use of Consumables</a:t>
            </a:r>
            <a:br>
              <a:rPr lang="en-US" sz="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en-US" sz="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Simulators require zero fuel, oil, or other materials to be used in training. Conducting training without the expense of consumables greatly decreases the cost of training. </a:t>
            </a:r>
          </a:p>
          <a:p>
            <a:pPr marL="171450" indent="-171450">
              <a:lnSpc>
                <a:spcPct val="110000"/>
              </a:lnSpc>
              <a:spcAft>
                <a:spcPts val="600"/>
              </a:spcAft>
              <a:buClr>
                <a:schemeClr val="accent1"/>
              </a:buClr>
              <a:buFont typeface="Wingdings" panose="05000000000000000000" pitchFamily="2" charset="2"/>
              <a:buChar char="§"/>
              <a:defRPr/>
            </a:pPr>
            <a:r>
              <a:rPr lang="en-US" sz="1200" b="1"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Increased Operator Familiarity</a:t>
            </a:r>
            <a:br>
              <a:rPr lang="en-US" sz="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en-US" sz="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Training with physical equipment will always be necessary; however much of the basic training can be conducted within the simulator so operators are familiar with the equipment before real-world training begins. They can practice a procedure or task over and over until they’ve mastered it, acquiring mastery without incurring expenses or risking injury.</a:t>
            </a:r>
          </a:p>
          <a:p>
            <a:pPr marL="171450" indent="-171450">
              <a:lnSpc>
                <a:spcPct val="110000"/>
              </a:lnSpc>
              <a:spcAft>
                <a:spcPts val="600"/>
              </a:spcAft>
              <a:buClr>
                <a:schemeClr val="accent1"/>
              </a:buClr>
              <a:buFont typeface="Wingdings" panose="05000000000000000000" pitchFamily="2" charset="2"/>
              <a:buChar char="§"/>
              <a:defRPr/>
            </a:pPr>
            <a:r>
              <a:rPr lang="en-US" sz="1200" b="1"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Reduce Training Time &amp; Expenses</a:t>
            </a:r>
            <a:br>
              <a:rPr lang="en-US" sz="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en-US" sz="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Getting access to real-world equipment can be challenging, costly and time consuming. Removing the need to travel to get operators on the equipment can quickly have a positive effect on a company’s bottom line.</a:t>
            </a:r>
          </a:p>
          <a:p>
            <a:pPr marL="171450" indent="-171450">
              <a:lnSpc>
                <a:spcPct val="110000"/>
              </a:lnSpc>
              <a:spcAft>
                <a:spcPts val="600"/>
              </a:spcAft>
              <a:buClr>
                <a:schemeClr val="accent1"/>
              </a:buClr>
              <a:buFont typeface="Wingdings" panose="05000000000000000000" pitchFamily="2" charset="2"/>
              <a:buChar char="§"/>
              <a:defRPr/>
            </a:pPr>
            <a:r>
              <a:rPr lang="en-US" sz="1200" b="1"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Increased Throughput</a:t>
            </a:r>
            <a:br>
              <a:rPr lang="en-US" sz="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en-US" sz="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Regardless of industry or type of equipment, all companies struggle with throughput of trainees. There are only so many trainers, equipment available for training, and hours where conditions are correct for training. Simulators remove these barriers and allow trainees to train regardless of trainer or equipment availability; and remove any environmental or geographical limitations that are out of an organization’s control.</a:t>
            </a:r>
          </a:p>
          <a:p>
            <a:pPr marL="171450" indent="-171450">
              <a:lnSpc>
                <a:spcPct val="110000"/>
              </a:lnSpc>
              <a:spcAft>
                <a:spcPts val="600"/>
              </a:spcAft>
              <a:buClr>
                <a:schemeClr val="accent1"/>
              </a:buClr>
              <a:buFont typeface="Wingdings" panose="05000000000000000000" pitchFamily="2" charset="2"/>
              <a:buChar char="§"/>
              <a:defRPr/>
            </a:pPr>
            <a:r>
              <a:rPr lang="en-US" sz="1200" b="1"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Sales and Marketing Opportunities</a:t>
            </a:r>
            <a:br>
              <a:rPr lang="en-US" sz="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en-US" sz="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While simulators are typically built for training departments, sales and marketing departments love them because they provide excellent opportunities to put people behind the controls of a virtual machine in a setting where that is not possible with real-world machines. People want to try before they buy, and simulators give customers that ability.</a:t>
            </a:r>
          </a:p>
        </p:txBody>
      </p:sp>
    </p:spTree>
    <p:extLst>
      <p:ext uri="{BB962C8B-B14F-4D97-AF65-F5344CB8AC3E}">
        <p14:creationId xmlns:p14="http://schemas.microsoft.com/office/powerpoint/2010/main" val="352847902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BodyText1">
            <a:extLst>
              <a:ext uri="{FF2B5EF4-FFF2-40B4-BE49-F238E27FC236}">
                <a16:creationId xmlns:a16="http://schemas.microsoft.com/office/drawing/2014/main" id="{304F812C-E6D8-BF55-D01D-B879C5DED0DE}"/>
              </a:ext>
            </a:extLst>
          </p:cNvPr>
          <p:cNvSpPr txBox="1"/>
          <p:nvPr/>
        </p:nvSpPr>
        <p:spPr>
          <a:xfrm>
            <a:off x="457200" y="1318437"/>
            <a:ext cx="6018612" cy="848566"/>
          </a:xfrm>
          <a:prstGeom prst="rect">
            <a:avLst/>
          </a:prstGeom>
          <a:noFill/>
        </p:spPr>
        <p:txBody>
          <a:bodyPr wrap="square" lIns="0" tIns="0" rIns="0">
            <a:spAutoFit/>
          </a:bodyPr>
          <a:lstStyle/>
          <a:p>
            <a:pPr>
              <a:lnSpc>
                <a:spcPct val="110000"/>
              </a:lnSpc>
              <a:spcAft>
                <a:spcPts val="600"/>
              </a:spcAft>
            </a:pPr>
            <a:r>
              <a:rPr lang="en-US" sz="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Pricing is based on the scope presented in this proposal for the development of the LMD Robot Operator Training Simulator, including one training environment, the core training workflows, and the functionality specifically described herein. The following summarizes the core scope aligned with the proposed training system and lesson structure.</a:t>
            </a:r>
          </a:p>
        </p:txBody>
      </p:sp>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Scope &amp; Cost</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Options</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632367" cy="253916"/>
          </a:xfrm>
          <a:prstGeom prst="rect">
            <a:avLst/>
          </a:prstGeom>
          <a:noFill/>
        </p:spPr>
        <p:txBody>
          <a:bodyPr wrap="square" lIns="0" rtlCol="0">
            <a:spAutoFit/>
          </a:bodyPr>
          <a:lstStyle/>
          <a:p>
            <a:r>
              <a:rPr lang="en-US" sz="1050" cap="all" spc="300" dirty="0">
                <a:solidFill>
                  <a:schemeClr val="bg1">
                    <a:lumMod val="65000"/>
                  </a:schemeClr>
                </a:solidFill>
                <a:latin typeface="Lato" panose="020F0502020204030203" pitchFamily="34" charset="0"/>
                <a:cs typeface="Lato" panose="020F0502020204030203" pitchFamily="34" charset="0"/>
              </a:rPr>
              <a:t>Phase 1 LMD Robot Operator Training Simulator</a:t>
            </a:r>
          </a:p>
        </p:txBody>
      </p:sp>
      <p:graphicFrame>
        <p:nvGraphicFramePr>
          <p:cNvPr id="3" name="Table 2">
            <a:extLst>
              <a:ext uri="{FF2B5EF4-FFF2-40B4-BE49-F238E27FC236}">
                <a16:creationId xmlns:a16="http://schemas.microsoft.com/office/drawing/2014/main" id="{C4E16BF7-9287-D598-EB31-4CAB8385CCE9}"/>
              </a:ext>
            </a:extLst>
          </p:cNvPr>
          <p:cNvGraphicFramePr>
            <a:graphicFrameLocks noGrp="1"/>
          </p:cNvGraphicFramePr>
          <p:nvPr>
            <p:extLst>
              <p:ext uri="{D42A27DB-BD31-4B8C-83A1-F6EECF244321}">
                <p14:modId xmlns:p14="http://schemas.microsoft.com/office/powerpoint/2010/main" val="2627868612"/>
              </p:ext>
            </p:extLst>
          </p:nvPr>
        </p:nvGraphicFramePr>
        <p:xfrm>
          <a:off x="571500" y="2360580"/>
          <a:ext cx="5715000" cy="3758946"/>
        </p:xfrm>
        <a:graphic>
          <a:graphicData uri="http://schemas.openxmlformats.org/drawingml/2006/table">
            <a:tbl>
              <a:tblPr firstRow="1" firstCol="1" bandRow="1">
                <a:tableStyleId>{5C22544A-7EE6-4342-B048-85BDC9FD1C3A}</a:tableStyleId>
              </a:tblPr>
              <a:tblGrid>
                <a:gridCol w="334524">
                  <a:extLst>
                    <a:ext uri="{9D8B030D-6E8A-4147-A177-3AD203B41FA5}">
                      <a16:colId xmlns:a16="http://schemas.microsoft.com/office/drawing/2014/main" val="3062857202"/>
                    </a:ext>
                  </a:extLst>
                </a:gridCol>
                <a:gridCol w="4433959">
                  <a:extLst>
                    <a:ext uri="{9D8B030D-6E8A-4147-A177-3AD203B41FA5}">
                      <a16:colId xmlns:a16="http://schemas.microsoft.com/office/drawing/2014/main" val="2441452081"/>
                    </a:ext>
                  </a:extLst>
                </a:gridCol>
                <a:gridCol w="946517">
                  <a:extLst>
                    <a:ext uri="{9D8B030D-6E8A-4147-A177-3AD203B41FA5}">
                      <a16:colId xmlns:a16="http://schemas.microsoft.com/office/drawing/2014/main" val="632268245"/>
                    </a:ext>
                  </a:extLst>
                </a:gridCol>
              </a:tblGrid>
              <a:tr h="211898">
                <a:tc rowSpan="2">
                  <a:txBody>
                    <a:bodyPr/>
                    <a:lstStyle/>
                    <a:p>
                      <a:pPr algn="ctr"/>
                      <a:r>
                        <a:rPr lang="en-US" sz="1600"/>
                        <a:t>#</a:t>
                      </a:r>
                    </a:p>
                  </a:txBody>
                  <a:tcPr marL="0" marR="0" marT="27432" marB="27432" anchor="ctr">
                    <a:solidFill>
                      <a:srgbClr val="F6B104"/>
                    </a:solidFill>
                  </a:tcPr>
                </a:tc>
                <a:tc rowSpan="2">
                  <a:txBody>
                    <a:bodyPr/>
                    <a:lstStyle/>
                    <a:p>
                      <a:pPr algn="l"/>
                      <a:r>
                        <a:rPr lang="en-US" sz="1600" dirty="0"/>
                        <a:t>FEATURE</a:t>
                      </a:r>
                    </a:p>
                  </a:txBody>
                  <a:tcPr marT="27432" marB="27432" anchor="ctr">
                    <a:solidFill>
                      <a:srgbClr val="F6B104"/>
                    </a:solidFill>
                  </a:tcPr>
                </a:tc>
                <a:tc>
                  <a:txBody>
                    <a:bodyPr/>
                    <a:lstStyle/>
                    <a:p>
                      <a:pPr marL="0" algn="ctr" defTabSz="685800" rtl="0" eaLnBrk="1" latinLnBrk="0" hangingPunct="1"/>
                      <a:endParaRPr lang="en-US" sz="1400" b="1" kern="1200" dirty="0">
                        <a:solidFill>
                          <a:schemeClr val="lt1"/>
                        </a:solidFill>
                        <a:latin typeface="+mn-lt"/>
                        <a:ea typeface="+mn-ea"/>
                        <a:cs typeface="+mn-cs"/>
                      </a:endParaRPr>
                    </a:p>
                  </a:txBody>
                  <a:tcPr marT="27432" marB="27432" anchor="ctr"/>
                </a:tc>
                <a:extLst>
                  <a:ext uri="{0D108BD9-81ED-4DB2-BD59-A6C34878D82A}">
                    <a16:rowId xmlns:a16="http://schemas.microsoft.com/office/drawing/2014/main" val="3843892085"/>
                  </a:ext>
                </a:extLst>
              </a:tr>
              <a:tr h="167987">
                <a:tc vMerge="1">
                  <a:txBody>
                    <a:bodyPr/>
                    <a:lstStyle/>
                    <a:p>
                      <a:endParaRPr lang="en-US"/>
                    </a:p>
                  </a:txBody>
                  <a:tcPr/>
                </a:tc>
                <a:tc vMerge="1">
                  <a:txBody>
                    <a:bodyPr/>
                    <a:lstStyle/>
                    <a:p>
                      <a:endParaRPr lang="en-US"/>
                    </a:p>
                  </a:txBody>
                  <a:tcPr/>
                </a:tc>
                <a:tc>
                  <a:txBody>
                    <a:bodyPr/>
                    <a:lstStyle/>
                    <a:p>
                      <a:pPr marL="0" algn="ctr" defTabSz="685800" rtl="0" eaLnBrk="1" latinLnBrk="0" hangingPunct="1"/>
                      <a:r>
                        <a:rPr lang="en-US" sz="1400" b="1" kern="1200" dirty="0">
                          <a:solidFill>
                            <a:schemeClr val="tx1">
                              <a:lumMod val="65000"/>
                              <a:lumOff val="35000"/>
                            </a:schemeClr>
                          </a:solidFill>
                          <a:latin typeface="+mn-lt"/>
                          <a:ea typeface="+mn-ea"/>
                          <a:cs typeface="+mn-cs"/>
                        </a:rPr>
                        <a:t>Core</a:t>
                      </a:r>
                    </a:p>
                  </a:txBody>
                  <a:tcPr marL="0" marR="0" marT="27432" marB="27432" anchor="ctr">
                    <a:solidFill>
                      <a:schemeClr val="accent2"/>
                    </a:solidFill>
                  </a:tcPr>
                </a:tc>
                <a:extLst>
                  <a:ext uri="{0D108BD9-81ED-4DB2-BD59-A6C34878D82A}">
                    <a16:rowId xmlns:a16="http://schemas.microsoft.com/office/drawing/2014/main" val="1881516583"/>
                  </a:ext>
                </a:extLst>
              </a:tr>
              <a:tr h="303372">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400" b="1" kern="1200" dirty="0">
                          <a:solidFill>
                            <a:schemeClr val="tx1">
                              <a:lumMod val="50000"/>
                              <a:lumOff val="50000"/>
                            </a:schemeClr>
                          </a:solidFill>
                          <a:latin typeface="+mn-lt"/>
                          <a:ea typeface="+mn-ea"/>
                          <a:cs typeface="+mn-cs"/>
                        </a:rPr>
                        <a:t>1</a:t>
                      </a:r>
                    </a:p>
                  </a:txBody>
                  <a:tcPr marL="0" marR="0" marT="27432" marB="27432" anchor="ctr">
                    <a:solidFill>
                      <a:schemeClr val="accent5">
                        <a:lumMod val="20000"/>
                        <a:lumOff val="80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400" b="0" kern="1200" dirty="0">
                          <a:solidFill>
                            <a:srgbClr val="595959"/>
                          </a:solidFill>
                          <a:latin typeface="+mn-lt"/>
                          <a:ea typeface="+mn-ea"/>
                          <a:cs typeface="+mn-cs"/>
                        </a:rPr>
                        <a:t>ForgeSIM Core Architecture Framework </a:t>
                      </a:r>
                      <a:endParaRPr lang="en-US" sz="1400" b="0" i="0" u="none" strike="noStrike" kern="1200" noProof="0" dirty="0">
                        <a:solidFill>
                          <a:schemeClr val="bg1">
                            <a:lumMod val="50000"/>
                          </a:schemeClr>
                        </a:solidFill>
                        <a:latin typeface="+mn-lt"/>
                        <a:ea typeface="+mn-ea"/>
                        <a:cs typeface="+mn-cs"/>
                      </a:endParaRPr>
                    </a:p>
                  </a:txBody>
                  <a:tcPr marL="137160" marT="27432" marB="27432"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400" b="0" strike="noStrike" kern="1200" baseline="0" dirty="0">
                          <a:solidFill>
                            <a:schemeClr val="tx1">
                              <a:lumMod val="65000"/>
                              <a:lumOff val="35000"/>
                            </a:schemeClr>
                          </a:solidFill>
                          <a:latin typeface="+mn-lt"/>
                          <a:ea typeface="+mn-ea"/>
                          <a:cs typeface="+mn-cs"/>
                        </a:rPr>
                        <a:t>✓</a:t>
                      </a:r>
                    </a:p>
                  </a:txBody>
                  <a:tcPr marT="27432" marB="27432" anchor="ctr">
                    <a:solidFill>
                      <a:srgbClr val="FEF2DB"/>
                    </a:solidFill>
                  </a:tcPr>
                </a:tc>
                <a:extLst>
                  <a:ext uri="{0D108BD9-81ED-4DB2-BD59-A6C34878D82A}">
                    <a16:rowId xmlns:a16="http://schemas.microsoft.com/office/drawing/2014/main" val="3127235241"/>
                  </a:ext>
                </a:extLst>
              </a:tr>
              <a:tr h="292323">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400" b="1" kern="1200" dirty="0">
                          <a:solidFill>
                            <a:schemeClr val="tx1">
                              <a:lumMod val="50000"/>
                              <a:lumOff val="50000"/>
                            </a:schemeClr>
                          </a:solidFill>
                          <a:latin typeface="+mn-lt"/>
                          <a:ea typeface="+mn-ea"/>
                          <a:cs typeface="+mn-cs"/>
                        </a:rPr>
                        <a:t>2</a:t>
                      </a:r>
                    </a:p>
                  </a:txBody>
                  <a:tcPr marL="0" marR="0" marT="27432" marB="27432" anchor="ctr">
                    <a:solidFill>
                      <a:schemeClr val="accent5">
                        <a:lumMod val="20000"/>
                        <a:lumOff val="80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400" b="0" kern="1200" dirty="0">
                          <a:solidFill>
                            <a:schemeClr val="tx1">
                              <a:lumMod val="65000"/>
                              <a:lumOff val="35000"/>
                            </a:schemeClr>
                          </a:solidFill>
                          <a:latin typeface="+mn-lt"/>
                          <a:ea typeface="+mn-ea"/>
                          <a:cs typeface="+mn-cs"/>
                        </a:rPr>
                        <a:t>Windows PC-based Development Platform</a:t>
                      </a:r>
                      <a:r>
                        <a:rPr lang="en-US" sz="1400" b="0" kern="1200" dirty="0">
                          <a:solidFill>
                            <a:srgbClr val="595959"/>
                          </a:solidFill>
                          <a:latin typeface="+mn-lt"/>
                          <a:ea typeface="+mn-ea"/>
                          <a:cs typeface="+mn-cs"/>
                        </a:rPr>
                        <a:t> (with Controller Integration)</a:t>
                      </a:r>
                    </a:p>
                  </a:txBody>
                  <a:tcPr marL="137160" marT="27432" marB="27432"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400" b="0" strike="noStrike" kern="1200" baseline="0" dirty="0">
                          <a:solidFill>
                            <a:schemeClr val="tx1">
                              <a:lumMod val="65000"/>
                              <a:lumOff val="35000"/>
                            </a:schemeClr>
                          </a:solidFill>
                          <a:latin typeface="+mn-lt"/>
                          <a:ea typeface="+mn-ea"/>
                          <a:cs typeface="+mn-cs"/>
                        </a:rPr>
                        <a:t>✓</a:t>
                      </a:r>
                    </a:p>
                  </a:txBody>
                  <a:tcPr marT="27432" marB="27432" anchor="ctr">
                    <a:solidFill>
                      <a:srgbClr val="FEF2DB"/>
                    </a:solidFill>
                  </a:tcPr>
                </a:tc>
                <a:extLst>
                  <a:ext uri="{0D108BD9-81ED-4DB2-BD59-A6C34878D82A}">
                    <a16:rowId xmlns:a16="http://schemas.microsoft.com/office/drawing/2014/main" val="2081117140"/>
                  </a:ext>
                </a:extLst>
              </a:tr>
              <a:tr h="294609">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400" b="1" kern="1200" dirty="0">
                          <a:solidFill>
                            <a:schemeClr val="tx1">
                              <a:lumMod val="50000"/>
                              <a:lumOff val="50000"/>
                            </a:schemeClr>
                          </a:solidFill>
                          <a:latin typeface="+mn-lt"/>
                          <a:ea typeface="+mn-ea"/>
                          <a:cs typeface="+mn-cs"/>
                        </a:rPr>
                        <a:t>3</a:t>
                      </a:r>
                    </a:p>
                  </a:txBody>
                  <a:tcPr marL="0" marR="0" marT="27432" marB="27432" anchor="ctr">
                    <a:solidFill>
                      <a:schemeClr val="accent5">
                        <a:lumMod val="20000"/>
                        <a:lumOff val="80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400" b="0" kern="1200" dirty="0">
                          <a:solidFill>
                            <a:schemeClr val="tx1">
                              <a:lumMod val="65000"/>
                              <a:lumOff val="35000"/>
                            </a:schemeClr>
                          </a:solidFill>
                          <a:latin typeface="+mn-lt"/>
                          <a:ea typeface="+mn-ea"/>
                          <a:cs typeface="+mn-cs"/>
                        </a:rPr>
                        <a:t>Training Environment </a:t>
                      </a:r>
                    </a:p>
                  </a:txBody>
                  <a:tcPr marL="137160" marT="27432" marB="27432"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400" b="0" strike="noStrike" kern="1200" baseline="0" dirty="0">
                          <a:solidFill>
                            <a:schemeClr val="tx1">
                              <a:lumMod val="65000"/>
                              <a:lumOff val="35000"/>
                            </a:schemeClr>
                          </a:solidFill>
                          <a:latin typeface="+mn-lt"/>
                          <a:ea typeface="+mn-ea"/>
                          <a:cs typeface="+mn-cs"/>
                        </a:rPr>
                        <a:t>1</a:t>
                      </a:r>
                    </a:p>
                  </a:txBody>
                  <a:tcPr marT="27432" marB="27432" anchor="ctr">
                    <a:solidFill>
                      <a:srgbClr val="FEF2DB"/>
                    </a:solidFill>
                  </a:tcPr>
                </a:tc>
                <a:extLst>
                  <a:ext uri="{0D108BD9-81ED-4DB2-BD59-A6C34878D82A}">
                    <a16:rowId xmlns:a16="http://schemas.microsoft.com/office/drawing/2014/main" val="2024191189"/>
                  </a:ext>
                </a:extLst>
              </a:tr>
              <a:tr h="286131">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400" b="1" kern="1200" dirty="0">
                          <a:solidFill>
                            <a:schemeClr val="tx1">
                              <a:lumMod val="50000"/>
                              <a:lumOff val="50000"/>
                            </a:schemeClr>
                          </a:solidFill>
                          <a:latin typeface="+mn-lt"/>
                          <a:ea typeface="+mn-ea"/>
                          <a:cs typeface="+mn-cs"/>
                        </a:rPr>
                        <a:t>4</a:t>
                      </a:r>
                    </a:p>
                  </a:txBody>
                  <a:tcPr marL="0" marR="0" marT="27432" marB="27432" anchor="ctr">
                    <a:solidFill>
                      <a:schemeClr val="accent5">
                        <a:lumMod val="20000"/>
                        <a:lumOff val="80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400" b="0" kern="1200" dirty="0">
                          <a:solidFill>
                            <a:schemeClr val="tx1">
                              <a:lumMod val="65000"/>
                              <a:lumOff val="35000"/>
                            </a:schemeClr>
                          </a:solidFill>
                          <a:latin typeface="+mn-lt"/>
                          <a:ea typeface="+mn-ea"/>
                          <a:cs typeface="+mn-cs"/>
                        </a:rPr>
                        <a:t>Basic Lighting &amp; Visibility Conditions</a:t>
                      </a:r>
                    </a:p>
                  </a:txBody>
                  <a:tcPr marL="137160" marT="27432" marB="27432"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400" b="0" strike="noStrike" kern="1200" baseline="0" dirty="0">
                          <a:solidFill>
                            <a:schemeClr val="tx1">
                              <a:lumMod val="65000"/>
                              <a:lumOff val="35000"/>
                            </a:schemeClr>
                          </a:solidFill>
                          <a:latin typeface="+mn-lt"/>
                          <a:ea typeface="+mn-ea"/>
                          <a:cs typeface="+mn-cs"/>
                        </a:rPr>
                        <a:t>✓</a:t>
                      </a:r>
                    </a:p>
                  </a:txBody>
                  <a:tcPr marT="27432" marB="27432" anchor="ctr">
                    <a:solidFill>
                      <a:srgbClr val="FEF2DB"/>
                    </a:solidFill>
                  </a:tcPr>
                </a:tc>
                <a:extLst>
                  <a:ext uri="{0D108BD9-81ED-4DB2-BD59-A6C34878D82A}">
                    <a16:rowId xmlns:a16="http://schemas.microsoft.com/office/drawing/2014/main" val="2055519869"/>
                  </a:ext>
                </a:extLst>
              </a:tr>
              <a:tr h="277368">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400" b="1" kern="1200" dirty="0">
                          <a:solidFill>
                            <a:schemeClr val="tx1">
                              <a:lumMod val="50000"/>
                              <a:lumOff val="50000"/>
                            </a:schemeClr>
                          </a:solidFill>
                          <a:latin typeface="+mn-lt"/>
                          <a:ea typeface="+mn-ea"/>
                          <a:cs typeface="+mn-cs"/>
                        </a:rPr>
                        <a:t>5</a:t>
                      </a:r>
                    </a:p>
                  </a:txBody>
                  <a:tcPr marL="0" marR="0" marT="27432" marB="27432" anchor="ctr">
                    <a:solidFill>
                      <a:schemeClr val="accent5">
                        <a:lumMod val="20000"/>
                        <a:lumOff val="80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400" b="0" kern="1200" dirty="0">
                          <a:solidFill>
                            <a:schemeClr val="tx1">
                              <a:lumMod val="65000"/>
                              <a:lumOff val="35000"/>
                            </a:schemeClr>
                          </a:solidFill>
                          <a:latin typeface="+mn-lt"/>
                          <a:ea typeface="+mn-ea"/>
                          <a:cs typeface="+mn-cs"/>
                        </a:rPr>
                        <a:t>User Interface (HUD)</a:t>
                      </a:r>
                    </a:p>
                  </a:txBody>
                  <a:tcPr marL="137160" marT="27432" marB="27432"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400" b="0" strike="noStrike" kern="1200" baseline="0" dirty="0">
                          <a:solidFill>
                            <a:schemeClr val="tx1">
                              <a:lumMod val="65000"/>
                              <a:lumOff val="35000"/>
                            </a:schemeClr>
                          </a:solidFill>
                          <a:latin typeface="+mn-lt"/>
                          <a:ea typeface="+mn-ea"/>
                          <a:cs typeface="+mn-cs"/>
                        </a:rPr>
                        <a:t>✓</a:t>
                      </a:r>
                    </a:p>
                  </a:txBody>
                  <a:tcPr marT="27432" marB="27432" anchor="ctr">
                    <a:solidFill>
                      <a:srgbClr val="FEF2DB"/>
                    </a:solidFill>
                  </a:tcPr>
                </a:tc>
                <a:extLst>
                  <a:ext uri="{0D108BD9-81ED-4DB2-BD59-A6C34878D82A}">
                    <a16:rowId xmlns:a16="http://schemas.microsoft.com/office/drawing/2014/main" val="3298319565"/>
                  </a:ext>
                </a:extLst>
              </a:tr>
              <a:tr h="330135">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400" b="1" kern="1200" dirty="0">
                          <a:solidFill>
                            <a:schemeClr val="tx1">
                              <a:lumMod val="50000"/>
                              <a:lumOff val="50000"/>
                            </a:schemeClr>
                          </a:solidFill>
                          <a:latin typeface="+mn-lt"/>
                          <a:ea typeface="+mn-ea"/>
                          <a:cs typeface="+mn-cs"/>
                        </a:rPr>
                        <a:t>6</a:t>
                      </a:r>
                    </a:p>
                  </a:txBody>
                  <a:tcPr marL="0" marR="0" marT="27432" marB="27432" anchor="ctr">
                    <a:solidFill>
                      <a:schemeClr val="accent5">
                        <a:lumMod val="20000"/>
                        <a:lumOff val="80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400" b="0" kern="1200" dirty="0">
                          <a:solidFill>
                            <a:schemeClr val="tx1">
                              <a:lumMod val="65000"/>
                              <a:lumOff val="35000"/>
                            </a:schemeClr>
                          </a:solidFill>
                          <a:latin typeface="+mn-lt"/>
                          <a:ea typeface="+mn-ea"/>
                          <a:cs typeface="+mn-cs"/>
                        </a:rPr>
                        <a:t>Instruction Modes: Guided and Unguided</a:t>
                      </a:r>
                    </a:p>
                  </a:txBody>
                  <a:tcPr marL="137160" marT="27432" marB="27432"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400" b="0" strike="noStrike" kern="1200" baseline="0" dirty="0">
                          <a:solidFill>
                            <a:schemeClr val="tx1">
                              <a:lumMod val="65000"/>
                              <a:lumOff val="35000"/>
                            </a:schemeClr>
                          </a:solidFill>
                          <a:latin typeface="+mn-lt"/>
                          <a:ea typeface="+mn-ea"/>
                          <a:cs typeface="+mn-cs"/>
                        </a:rPr>
                        <a:t>✓</a:t>
                      </a:r>
                    </a:p>
                  </a:txBody>
                  <a:tcPr marT="27432" marB="27432" anchor="ctr">
                    <a:solidFill>
                      <a:srgbClr val="FEF2DB"/>
                    </a:solidFill>
                  </a:tcPr>
                </a:tc>
                <a:extLst>
                  <a:ext uri="{0D108BD9-81ED-4DB2-BD59-A6C34878D82A}">
                    <a16:rowId xmlns:a16="http://schemas.microsoft.com/office/drawing/2014/main" val="10675614"/>
                  </a:ext>
                </a:extLst>
              </a:tr>
              <a:tr h="257175">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400" b="1" kern="1200" dirty="0">
                          <a:solidFill>
                            <a:schemeClr val="tx1">
                              <a:lumMod val="50000"/>
                              <a:lumOff val="50000"/>
                            </a:schemeClr>
                          </a:solidFill>
                          <a:latin typeface="+mn-lt"/>
                          <a:ea typeface="+mn-ea"/>
                          <a:cs typeface="+mn-cs"/>
                        </a:rPr>
                        <a:t>7</a:t>
                      </a:r>
                    </a:p>
                  </a:txBody>
                  <a:tcPr marL="0" marR="0" marT="27432" marB="27432" anchor="ctr">
                    <a:solidFill>
                      <a:schemeClr val="accent5">
                        <a:lumMod val="20000"/>
                        <a:lumOff val="80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400" b="0" kern="1200" dirty="0">
                          <a:solidFill>
                            <a:schemeClr val="tx1">
                              <a:lumMod val="65000"/>
                              <a:lumOff val="35000"/>
                            </a:schemeClr>
                          </a:solidFill>
                          <a:latin typeface="+mn-lt"/>
                          <a:ea typeface="+mn-ea"/>
                          <a:cs typeface="+mn-cs"/>
                        </a:rPr>
                        <a:t>Training Lessons and Interactive Tasks (~50 total steps)</a:t>
                      </a:r>
                      <a:endParaRPr lang="en-US" sz="1400" b="0" kern="1200" dirty="0">
                        <a:solidFill>
                          <a:srgbClr val="595959"/>
                        </a:solidFill>
                        <a:latin typeface="+mn-lt"/>
                        <a:ea typeface="+mn-ea"/>
                        <a:cs typeface="+mn-cs"/>
                      </a:endParaRPr>
                    </a:p>
                  </a:txBody>
                  <a:tcPr marL="137160" marT="27432" marB="27432"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400" b="0" strike="noStrike" kern="1200" baseline="0" dirty="0">
                          <a:solidFill>
                            <a:schemeClr val="tx1">
                              <a:lumMod val="65000"/>
                              <a:lumOff val="35000"/>
                            </a:schemeClr>
                          </a:solidFill>
                          <a:latin typeface="+mn-lt"/>
                          <a:ea typeface="+mn-ea"/>
                          <a:cs typeface="+mn-cs"/>
                        </a:rPr>
                        <a:t>5</a:t>
                      </a:r>
                    </a:p>
                  </a:txBody>
                  <a:tcPr marT="27432" marB="27432" anchor="ctr">
                    <a:solidFill>
                      <a:srgbClr val="FEF2DB"/>
                    </a:solidFill>
                  </a:tcPr>
                </a:tc>
                <a:extLst>
                  <a:ext uri="{0D108BD9-81ED-4DB2-BD59-A6C34878D82A}">
                    <a16:rowId xmlns:a16="http://schemas.microsoft.com/office/drawing/2014/main" val="1241302180"/>
                  </a:ext>
                </a:extLst>
              </a:tr>
              <a:tr h="371475">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400" b="1" kern="1200" dirty="0">
                          <a:solidFill>
                            <a:schemeClr val="tx1">
                              <a:lumMod val="50000"/>
                              <a:lumOff val="50000"/>
                            </a:schemeClr>
                          </a:solidFill>
                          <a:latin typeface="+mn-lt"/>
                          <a:ea typeface="+mn-ea"/>
                          <a:cs typeface="+mn-cs"/>
                        </a:rPr>
                        <a:t>8</a:t>
                      </a:r>
                    </a:p>
                  </a:txBody>
                  <a:tcPr marL="0" marR="0" marT="27432" marB="27432" anchor="ctr">
                    <a:solidFill>
                      <a:schemeClr val="accent5">
                        <a:lumMod val="20000"/>
                        <a:lumOff val="80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400" b="0" kern="1200" dirty="0">
                          <a:solidFill>
                            <a:schemeClr val="tx1">
                              <a:lumMod val="65000"/>
                              <a:lumOff val="35000"/>
                            </a:schemeClr>
                          </a:solidFill>
                          <a:latin typeface="+mn-lt"/>
                          <a:ea typeface="+mn-ea"/>
                          <a:cs typeface="+mn-cs"/>
                        </a:rPr>
                        <a:t>Performance &amp; Feedback System</a:t>
                      </a:r>
                    </a:p>
                  </a:txBody>
                  <a:tcPr marL="137160" marT="27432" marB="27432"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400" b="0" strike="noStrike" kern="1200" baseline="0" dirty="0">
                          <a:solidFill>
                            <a:schemeClr val="tx1">
                              <a:lumMod val="65000"/>
                              <a:lumOff val="35000"/>
                            </a:schemeClr>
                          </a:solidFill>
                          <a:latin typeface="+mn-lt"/>
                          <a:ea typeface="+mn-ea"/>
                          <a:cs typeface="+mn-cs"/>
                        </a:rPr>
                        <a:t>✓</a:t>
                      </a:r>
                    </a:p>
                  </a:txBody>
                  <a:tcPr marT="27432" marB="27432" anchor="ctr">
                    <a:solidFill>
                      <a:srgbClr val="FEF2DB"/>
                    </a:solidFill>
                  </a:tcPr>
                </a:tc>
                <a:extLst>
                  <a:ext uri="{0D108BD9-81ED-4DB2-BD59-A6C34878D82A}">
                    <a16:rowId xmlns:a16="http://schemas.microsoft.com/office/drawing/2014/main" val="3398446092"/>
                  </a:ext>
                </a:extLst>
              </a:tr>
              <a:tr h="238948">
                <a:tc gridSpan="2">
                  <a:txBody>
                    <a:bodyPr/>
                    <a:lstStyle/>
                    <a:p>
                      <a:pPr marL="0" algn="r" defTabSz="685800" rtl="0" eaLnBrk="1" latinLnBrk="0" hangingPunct="1"/>
                      <a:r>
                        <a:rPr lang="en-US" sz="1400" b="0" kern="1200">
                          <a:solidFill>
                            <a:schemeClr val="lt1"/>
                          </a:solidFill>
                          <a:latin typeface="+mn-lt"/>
                          <a:ea typeface="+mn-ea"/>
                          <a:cs typeface="+mn-cs"/>
                        </a:rPr>
                        <a:t>Development Time (Months)</a:t>
                      </a:r>
                    </a:p>
                  </a:txBody>
                  <a:tcPr anchor="ctr">
                    <a:solidFill>
                      <a:schemeClr val="tx2">
                        <a:lumMod val="60000"/>
                        <a:lumOff val="40000"/>
                      </a:schemeClr>
                    </a:solidFill>
                  </a:tcPr>
                </a:tc>
                <a:tc hMerge="1">
                  <a:txBody>
                    <a:bodyPr/>
                    <a:lstStyle/>
                    <a:p>
                      <a:pPr marL="0" algn="r" defTabSz="685800" rtl="0" eaLnBrk="1" latinLnBrk="0" hangingPunct="1"/>
                      <a:endParaRPr lang="en-US" sz="1100" b="1" kern="1200">
                        <a:solidFill>
                          <a:schemeClr val="lt1"/>
                        </a:solidFill>
                        <a:latin typeface="+mn-lt"/>
                        <a:ea typeface="+mn-ea"/>
                        <a:cs typeface="+mn-cs"/>
                      </a:endParaRPr>
                    </a:p>
                  </a:txBody>
                  <a:tcPr anchor="ctr">
                    <a:solidFill>
                      <a:schemeClr val="tx2">
                        <a:lumMod val="60000"/>
                        <a:lumOff val="4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400" b="0" strike="noStrike" kern="1200" dirty="0">
                          <a:solidFill>
                            <a:schemeClr val="bg1"/>
                          </a:solidFill>
                          <a:latin typeface="+mn-lt"/>
                          <a:ea typeface="+mn-ea"/>
                          <a:cs typeface="+mn-cs"/>
                        </a:rPr>
                        <a:t>3 months</a:t>
                      </a:r>
                    </a:p>
                  </a:txBody>
                  <a:tcPr anchor="ctr">
                    <a:solidFill>
                      <a:schemeClr val="tx2">
                        <a:lumMod val="60000"/>
                        <a:lumOff val="40000"/>
                      </a:schemeClr>
                    </a:solidFill>
                  </a:tcPr>
                </a:tc>
                <a:extLst>
                  <a:ext uri="{0D108BD9-81ED-4DB2-BD59-A6C34878D82A}">
                    <a16:rowId xmlns:a16="http://schemas.microsoft.com/office/drawing/2014/main" val="1792591418"/>
                  </a:ext>
                </a:extLst>
              </a:tr>
              <a:tr h="238948">
                <a:tc gridSpan="2">
                  <a:txBody>
                    <a:bodyPr/>
                    <a:lstStyle/>
                    <a:p>
                      <a:pPr marL="0" algn="r" defTabSz="685800" rtl="0" eaLnBrk="1" latinLnBrk="0" hangingPunct="1"/>
                      <a:r>
                        <a:rPr lang="en-US" sz="1400" b="0" kern="1200">
                          <a:solidFill>
                            <a:schemeClr val="lt1"/>
                          </a:solidFill>
                          <a:latin typeface="+mn-lt"/>
                          <a:ea typeface="+mn-ea"/>
                          <a:cs typeface="+mn-cs"/>
                        </a:rPr>
                        <a:t>Total Cost</a:t>
                      </a:r>
                    </a:p>
                  </a:txBody>
                  <a:tcPr anchor="ctr">
                    <a:solidFill>
                      <a:srgbClr val="435265"/>
                    </a:solidFill>
                  </a:tcPr>
                </a:tc>
                <a:tc hMerge="1">
                  <a:txBody>
                    <a:bodyPr/>
                    <a:lstStyle/>
                    <a:p>
                      <a:pPr marL="0" algn="r" defTabSz="685800" rtl="0" eaLnBrk="1" latinLnBrk="0" hangingPunct="1"/>
                      <a:endParaRPr lang="en-US" sz="1050" b="1" kern="1200">
                        <a:solidFill>
                          <a:schemeClr val="lt1"/>
                        </a:solidFill>
                        <a:latin typeface="+mn-lt"/>
                        <a:ea typeface="+mn-ea"/>
                        <a:cs typeface="+mn-cs"/>
                      </a:endParaRPr>
                    </a:p>
                  </a:txBody>
                  <a:tcPr anchor="ctr">
                    <a:solidFill>
                      <a:schemeClr val="tx2">
                        <a:lumMod val="60000"/>
                        <a:lumOff val="4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400" b="0" strike="noStrike" kern="1200" dirty="0">
                          <a:solidFill>
                            <a:schemeClr val="bg1"/>
                          </a:solidFill>
                          <a:latin typeface="+mn-lt"/>
                          <a:ea typeface="+mn-ea"/>
                          <a:cs typeface="+mn-cs"/>
                        </a:rPr>
                        <a:t>$266k</a:t>
                      </a:r>
                    </a:p>
                  </a:txBody>
                  <a:tcPr anchor="ctr">
                    <a:solidFill>
                      <a:srgbClr val="435265"/>
                    </a:solidFill>
                  </a:tcPr>
                </a:tc>
                <a:extLst>
                  <a:ext uri="{0D108BD9-81ED-4DB2-BD59-A6C34878D82A}">
                    <a16:rowId xmlns:a16="http://schemas.microsoft.com/office/drawing/2014/main" val="3205084017"/>
                  </a:ext>
                </a:extLst>
              </a:tr>
            </a:tbl>
          </a:graphicData>
        </a:graphic>
      </p:graphicFrame>
    </p:spTree>
    <p:extLst>
      <p:ext uri="{BB962C8B-B14F-4D97-AF65-F5344CB8AC3E}">
        <p14:creationId xmlns:p14="http://schemas.microsoft.com/office/powerpoint/2010/main" val="383317613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ADA95B-2FF6-AE3B-FDB3-3BAACE112856}"/>
            </a:ext>
          </a:extLst>
        </p:cNvPr>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B2F90CEF-A861-4343-025D-7B86F9FEFA19}"/>
              </a:ext>
            </a:extLst>
          </p:cNvPr>
          <p:cNvPicPr>
            <a:picLocks noGrp="1" noRot="1" noChangeAspect="1" noMove="1" noResize="1" noEditPoints="1" noAdjustHandles="1" noChangeArrowheads="1" noChangeShapeType="1" noCrop="1"/>
          </p:cNvPicPr>
          <p:nvPr>
            <p:ph type="pic" sz="quarter" idx="11"/>
          </p:nvPr>
        </p:nvPicPr>
        <p:blipFill>
          <a:blip r:embed="rId2"/>
          <a:srcRect t="18890" b="7560"/>
          <a:stretch/>
        </p:blipFill>
        <p:spPr>
          <a:xfrm>
            <a:off x="0" y="2176"/>
            <a:ext cx="6858000" cy="6722076"/>
          </a:xfrm>
        </p:spPr>
      </p:pic>
      <p:sp>
        <p:nvSpPr>
          <p:cNvPr id="21" name="HeaderGradient">
            <a:extLst>
              <a:ext uri="{FF2B5EF4-FFF2-40B4-BE49-F238E27FC236}">
                <a16:creationId xmlns:a16="http://schemas.microsoft.com/office/drawing/2014/main" id="{9100A348-B26B-01B3-FE78-FC297419DD49}"/>
              </a:ext>
            </a:extLst>
          </p:cNvPr>
          <p:cNvSpPr>
            <a:spLocks noGrp="1" noRot="1" noMove="1" noResize="1" noEditPoints="1" noAdjustHandles="1" noChangeArrowheads="1" noChangeShapeType="1"/>
          </p:cNvSpPr>
          <p:nvPr/>
        </p:nvSpPr>
        <p:spPr>
          <a:xfrm>
            <a:off x="0" y="3611505"/>
            <a:ext cx="6857999" cy="3112747"/>
          </a:xfrm>
          <a:prstGeom prst="rect">
            <a:avLst/>
          </a:prstGeom>
          <a:gradFill flip="none" rotWithShape="1">
            <a:gsLst>
              <a:gs pos="0">
                <a:schemeClr val="tx2">
                  <a:lumMod val="10000"/>
                  <a:alpha val="82000"/>
                </a:schemeClr>
              </a:gs>
              <a:gs pos="78000">
                <a:schemeClr val="tx2">
                  <a:lumMod val="10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Text Placeholder 4" hidden="1">
            <a:extLst>
              <a:ext uri="{FF2B5EF4-FFF2-40B4-BE49-F238E27FC236}">
                <a16:creationId xmlns:a16="http://schemas.microsoft.com/office/drawing/2014/main" id="{125DFA7D-97A6-827B-1195-D93A4D9809FF}"/>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AB4C11A8-ACB7-4CBD-8F2C-8F4C13D284F9}"/>
              </a:ext>
            </a:extLst>
          </p:cNvPr>
          <p:cNvSpPr>
            <a:spLocks noGrp="1"/>
          </p:cNvSpPr>
          <p:nvPr>
            <p:ph type="body" sz="quarter" idx="13"/>
          </p:nvPr>
        </p:nvSpPr>
        <p:spPr/>
        <p:txBody>
          <a:bodyPr/>
          <a:lstStyle/>
          <a:p>
            <a:endParaRPr lang="en-US"/>
          </a:p>
        </p:txBody>
      </p:sp>
      <p:sp>
        <p:nvSpPr>
          <p:cNvPr id="7" name="Title 6">
            <a:extLst>
              <a:ext uri="{FF2B5EF4-FFF2-40B4-BE49-F238E27FC236}">
                <a16:creationId xmlns:a16="http://schemas.microsoft.com/office/drawing/2014/main" id="{31D2B83A-4819-3853-7296-6F880B6B2556}"/>
              </a:ext>
            </a:extLst>
          </p:cNvPr>
          <p:cNvSpPr>
            <a:spLocks noGrp="1"/>
          </p:cNvSpPr>
          <p:nvPr>
            <p:ph type="title"/>
          </p:nvPr>
        </p:nvSpPr>
        <p:spPr>
          <a:xfrm>
            <a:off x="457201" y="5303520"/>
            <a:ext cx="3297488" cy="1766887"/>
          </a:xfrm>
        </p:spPr>
        <p:txBody>
          <a:bodyPr/>
          <a:lstStyle/>
          <a:p>
            <a:r>
              <a:rPr lang="en-US">
                <a:solidFill>
                  <a:schemeClr val="tx1"/>
                </a:solidFill>
              </a:rPr>
              <a:t>On</a:t>
            </a:r>
            <a:r>
              <a:rPr lang="en-US"/>
              <a:t> Target?</a:t>
            </a:r>
          </a:p>
        </p:txBody>
      </p:sp>
      <p:pic>
        <p:nvPicPr>
          <p:cNvPr id="15" name="Graphic 3" descr="Chat outline" hidden="1">
            <a:extLst>
              <a:ext uri="{FF2B5EF4-FFF2-40B4-BE49-F238E27FC236}">
                <a16:creationId xmlns:a16="http://schemas.microsoft.com/office/drawing/2014/main" id="{EAD27E27-5D68-8BA4-6548-EF0E9971F8A2}"/>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4976037" y="7262743"/>
            <a:ext cx="900559" cy="900559"/>
          </a:xfrm>
          <a:prstGeom prst="rect">
            <a:avLst/>
          </a:prstGeom>
        </p:spPr>
      </p:pic>
      <p:pic>
        <p:nvPicPr>
          <p:cNvPr id="16" name="Graphic 2" descr="Dance outline" hidden="1">
            <a:extLst>
              <a:ext uri="{FF2B5EF4-FFF2-40B4-BE49-F238E27FC236}">
                <a16:creationId xmlns:a16="http://schemas.microsoft.com/office/drawing/2014/main" id="{918605D6-944A-3BB0-9634-BDE4A72013BB}"/>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3002091" y="7286114"/>
            <a:ext cx="853816" cy="853816"/>
          </a:xfrm>
          <a:prstGeom prst="rect">
            <a:avLst/>
          </a:prstGeom>
        </p:spPr>
      </p:pic>
      <p:pic>
        <p:nvPicPr>
          <p:cNvPr id="17" name="Graphic 1" descr="Head with gears outline" hidden="1">
            <a:extLst>
              <a:ext uri="{FF2B5EF4-FFF2-40B4-BE49-F238E27FC236}">
                <a16:creationId xmlns:a16="http://schemas.microsoft.com/office/drawing/2014/main" id="{DF5D9304-44E8-9F99-548A-DEA9DA4FB8DB}"/>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981404" y="7301542"/>
            <a:ext cx="822960" cy="822960"/>
          </a:xfrm>
          <a:prstGeom prst="rect">
            <a:avLst/>
          </a:prstGeom>
        </p:spPr>
      </p:pic>
      <p:pic>
        <p:nvPicPr>
          <p:cNvPr id="9" name="Graphic 3" descr="Coins outline">
            <a:extLst>
              <a:ext uri="{FF2B5EF4-FFF2-40B4-BE49-F238E27FC236}">
                <a16:creationId xmlns:a16="http://schemas.microsoft.com/office/drawing/2014/main" id="{E1E9DE3C-A7D6-08B3-B650-4EC5A024FADF}"/>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5053636" y="7261845"/>
            <a:ext cx="822960" cy="822960"/>
          </a:xfrm>
          <a:prstGeom prst="rect">
            <a:avLst/>
          </a:prstGeom>
        </p:spPr>
      </p:pic>
      <p:pic>
        <p:nvPicPr>
          <p:cNvPr id="10" name="Graphic 2" descr="Clipboard outline">
            <a:extLst>
              <a:ext uri="{FF2B5EF4-FFF2-40B4-BE49-F238E27FC236}">
                <a16:creationId xmlns:a16="http://schemas.microsoft.com/office/drawing/2014/main" id="{13BC53DF-8D46-3107-B7FD-D8D8D02EC432}"/>
              </a:ext>
            </a:extLst>
          </p:cNvPr>
          <p:cNvPicPr>
            <a:picLocks noChangeAspect="1"/>
          </p:cNvPicPr>
          <p:nvPr/>
        </p:nvPicPr>
        <p:blipFill>
          <a:blip>
            <a:extLst>
              <a:ext uri="{96DAC541-7B7A-43D3-8B79-37D633B846F1}">
                <asvg:svgBlip xmlns:asvg="http://schemas.microsoft.com/office/drawing/2016/SVG/main" r:embed="rId7"/>
              </a:ext>
            </a:extLst>
          </a:blip>
          <a:srcRect/>
          <a:stretch/>
        </p:blipFill>
        <p:spPr>
          <a:xfrm>
            <a:off x="3044954" y="7289277"/>
            <a:ext cx="768096" cy="768096"/>
          </a:xfrm>
          <a:prstGeom prst="rect">
            <a:avLst/>
          </a:prstGeom>
        </p:spPr>
      </p:pic>
      <p:pic>
        <p:nvPicPr>
          <p:cNvPr id="11" name="Graphic 1" descr="Race Flag with solid fill">
            <a:extLst>
              <a:ext uri="{FF2B5EF4-FFF2-40B4-BE49-F238E27FC236}">
                <a16:creationId xmlns:a16="http://schemas.microsoft.com/office/drawing/2014/main" id="{6AB81EBB-A63D-AAE2-131F-E6C3BC5461E1}"/>
              </a:ext>
            </a:extLst>
          </p:cNvPr>
          <p:cNvPicPr>
            <a:picLocks noChangeAspect="1"/>
          </p:cNvPicPr>
          <p:nvPr/>
        </p:nvPicPr>
        <p:blipFill>
          <a:blip>
            <a:extLst>
              <a:ext uri="{96DAC541-7B7A-43D3-8B79-37D633B846F1}">
                <asvg:svgBlip xmlns:asvg="http://schemas.microsoft.com/office/drawing/2016/SVG/main" r:embed="rId8"/>
              </a:ext>
            </a:extLst>
          </a:blip>
          <a:srcRect/>
          <a:stretch/>
        </p:blipFill>
        <p:spPr>
          <a:xfrm>
            <a:off x="981404" y="7261845"/>
            <a:ext cx="822960" cy="822960"/>
          </a:xfrm>
          <a:prstGeom prst="rect">
            <a:avLst/>
          </a:prstGeom>
        </p:spPr>
      </p:pic>
      <p:sp>
        <p:nvSpPr>
          <p:cNvPr id="18" name="TextBox 3">
            <a:extLst>
              <a:ext uri="{FF2B5EF4-FFF2-40B4-BE49-F238E27FC236}">
                <a16:creationId xmlns:a16="http://schemas.microsoft.com/office/drawing/2014/main" id="{973A0805-0047-E614-F71C-9553055DFD5B}"/>
              </a:ext>
            </a:extLst>
          </p:cNvPr>
          <p:cNvSpPr txBox="1">
            <a:spLocks/>
          </p:cNvSpPr>
          <p:nvPr/>
        </p:nvSpPr>
        <p:spPr>
          <a:xfrm>
            <a:off x="4529433" y="6903720"/>
            <a:ext cx="1871367"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Cost</a:t>
            </a:r>
          </a:p>
        </p:txBody>
      </p:sp>
      <p:sp>
        <p:nvSpPr>
          <p:cNvPr id="19" name="TextBox 2">
            <a:extLst>
              <a:ext uri="{FF2B5EF4-FFF2-40B4-BE49-F238E27FC236}">
                <a16:creationId xmlns:a16="http://schemas.microsoft.com/office/drawing/2014/main" id="{58C99D91-C039-EEDD-5123-6EDBF12FC72F}"/>
              </a:ext>
            </a:extLst>
          </p:cNvPr>
          <p:cNvSpPr txBox="1">
            <a:spLocks/>
          </p:cNvSpPr>
          <p:nvPr/>
        </p:nvSpPr>
        <p:spPr>
          <a:xfrm>
            <a:off x="2493318"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Features</a:t>
            </a:r>
          </a:p>
        </p:txBody>
      </p:sp>
      <p:sp>
        <p:nvSpPr>
          <p:cNvPr id="20" name="TextBox 1">
            <a:extLst>
              <a:ext uri="{FF2B5EF4-FFF2-40B4-BE49-F238E27FC236}">
                <a16:creationId xmlns:a16="http://schemas.microsoft.com/office/drawing/2014/main" id="{42D4E86C-0350-42EB-E0F9-6E62AE7F8F48}"/>
              </a:ext>
            </a:extLst>
          </p:cNvPr>
          <p:cNvSpPr txBox="1">
            <a:spLocks/>
          </p:cNvSpPr>
          <p:nvPr/>
        </p:nvSpPr>
        <p:spPr>
          <a:xfrm>
            <a:off x="457200"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Goals</a:t>
            </a:r>
          </a:p>
        </p:txBody>
      </p:sp>
      <p:sp>
        <p:nvSpPr>
          <p:cNvPr id="22" name="Text Placeholder 3">
            <a:extLst>
              <a:ext uri="{FF2B5EF4-FFF2-40B4-BE49-F238E27FC236}">
                <a16:creationId xmlns:a16="http://schemas.microsoft.com/office/drawing/2014/main" id="{8190BF39-5285-4095-53A3-A0DA4C542B30}"/>
              </a:ext>
            </a:extLst>
          </p:cNvPr>
          <p:cNvSpPr txBox="1">
            <a:spLocks/>
          </p:cNvSpPr>
          <p:nvPr/>
        </p:nvSpPr>
        <p:spPr>
          <a:xfrm>
            <a:off x="2959834" y="3840480"/>
            <a:ext cx="3440966" cy="1197951"/>
          </a:xfrm>
          <a:prstGeom prst="rect">
            <a:avLst/>
          </a:prstGeom>
        </p:spPr>
        <p:txBody>
          <a:bodyPr lIns="0" r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10000"/>
              </a:lnSpc>
              <a:buFont typeface="Arial" panose="020B0604020202020204" pitchFamily="34" charset="0"/>
              <a:buNone/>
            </a:pPr>
            <a:r>
              <a:rPr lang="en-US" sz="1200" b="1">
                <a:effectLst>
                  <a:outerShdw blurRad="50800" dist="38100" dir="2400000" algn="ctr" rotWithShape="0">
                    <a:schemeClr val="bg1"/>
                  </a:outerShdw>
                </a:effectLst>
              </a:rPr>
              <a:t>Once our understanding is clear in terms of project goals, features, and budget requirements, we’ll be in  position to move forward with next steps towards kicking off the development of your project.</a:t>
            </a:r>
          </a:p>
          <a:p>
            <a:pPr marL="0" indent="0">
              <a:buFont typeface="Arial" panose="020B0604020202020204" pitchFamily="34" charset="0"/>
              <a:buNone/>
            </a:pPr>
            <a:endParaRPr lang="en-US" sz="1400" b="1"/>
          </a:p>
        </p:txBody>
      </p:sp>
    </p:spTree>
    <p:extLst>
      <p:ext uri="{BB962C8B-B14F-4D97-AF65-F5344CB8AC3E}">
        <p14:creationId xmlns:p14="http://schemas.microsoft.com/office/powerpoint/2010/main" val="130456885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Address">
            <a:extLst>
              <a:ext uri="{FF2B5EF4-FFF2-40B4-BE49-F238E27FC236}">
                <a16:creationId xmlns:a16="http://schemas.microsoft.com/office/drawing/2014/main" id="{5E21AD79-A3C1-4FBC-9D43-5004764B066E}"/>
              </a:ext>
            </a:extLst>
          </p:cNvPr>
          <p:cNvSpPr/>
          <p:nvPr/>
        </p:nvSpPr>
        <p:spPr>
          <a:xfrm>
            <a:off x="2265227" y="7341780"/>
            <a:ext cx="2436246" cy="963982"/>
          </a:xfrm>
          <a:prstGeom prst="rect">
            <a:avLst/>
          </a:prstGeom>
        </p:spPr>
        <p:txBody>
          <a:bodyPr wrap="square">
            <a:spAutoFit/>
          </a:bodyPr>
          <a:lstStyle/>
          <a:p>
            <a:pPr lvl="0" algn="ctr">
              <a:lnSpc>
                <a:spcPct val="120000"/>
              </a:lnSpc>
              <a:defRPr/>
            </a:pPr>
            <a:r>
              <a:rPr lang="en-US" sz="120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t>ForgeFX Simulations</a:t>
            </a:r>
          </a:p>
          <a:p>
            <a:pPr lvl="0" algn="ctr">
              <a:lnSpc>
                <a:spcPct val="120000"/>
              </a:lnSpc>
              <a:defRPr/>
            </a:pPr>
            <a:r>
              <a:rPr lang="pt-BR" sz="1200"/>
              <a:t>2109 N Street, Suite N</a:t>
            </a:r>
            <a:br>
              <a:rPr lang="pt-BR" sz="1200"/>
            </a:br>
            <a:r>
              <a:rPr lang="pt-BR" sz="1200"/>
              <a:t>Sacramento, CA 95816</a:t>
            </a:r>
            <a:br>
              <a:rPr lang="pt-BR" sz="1200"/>
            </a:br>
            <a:r>
              <a:rPr lang="en-US" sz="120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t>(415) 788-5725 </a:t>
            </a:r>
            <a:r>
              <a:rPr lang="en-US" sz="1200">
                <a:solidFill>
                  <a:prstClr val="white">
                    <a:lumMod val="50000"/>
                  </a:prstClr>
                </a:solidFill>
                <a:latin typeface="Calibri" panose="020F0502020204030204" pitchFamily="34" charset="0"/>
                <a:ea typeface="Calibri" panose="020F0502020204030204" pitchFamily="34" charset="0"/>
                <a:cs typeface="Calibri" panose="020F0502020204030204" pitchFamily="34" charset="0"/>
                <a:hlinkClick r:id="rId2"/>
              </a:rPr>
              <a:t>www.forgefx.com</a:t>
            </a:r>
            <a:r>
              <a:rPr lang="en-US" sz="1200">
                <a:solidFill>
                  <a:prstClr val="white">
                    <a:lumMod val="50000"/>
                  </a:prstClr>
                </a:solidFill>
                <a:latin typeface="Calibri Light" panose="020F0302020204030204" pitchFamily="34" charset="0"/>
                <a:cs typeface="Calibri Light" panose="020F0302020204030204" pitchFamily="34" charset="0"/>
                <a:hlinkClick r:id="rId2"/>
              </a:rPr>
              <a:t> </a:t>
            </a:r>
            <a:endParaRPr lang="id-ID" sz="1200">
              <a:solidFill>
                <a:prstClr val="white">
                  <a:lumMod val="50000"/>
                </a:prstClr>
              </a:solidFill>
              <a:latin typeface="Calibri Light" panose="020F0302020204030204" pitchFamily="34" charset="0"/>
              <a:cs typeface="Calibri Light" panose="020F0302020204030204" pitchFamily="34" charset="0"/>
            </a:endParaRPr>
          </a:p>
        </p:txBody>
      </p:sp>
      <p:grpSp>
        <p:nvGrpSpPr>
          <p:cNvPr id="8" name="Greg box">
            <a:extLst>
              <a:ext uri="{FF2B5EF4-FFF2-40B4-BE49-F238E27FC236}">
                <a16:creationId xmlns:a16="http://schemas.microsoft.com/office/drawing/2014/main" id="{387A355B-3A3B-7334-C1FF-25122067DDA3}"/>
              </a:ext>
            </a:extLst>
          </p:cNvPr>
          <p:cNvGrpSpPr/>
          <p:nvPr/>
        </p:nvGrpSpPr>
        <p:grpSpPr>
          <a:xfrm>
            <a:off x="1708073" y="0"/>
            <a:ext cx="3441853" cy="4349471"/>
            <a:chOff x="1708073" y="0"/>
            <a:chExt cx="3441853" cy="4349471"/>
          </a:xfrm>
        </p:grpSpPr>
        <p:sp>
          <p:nvSpPr>
            <p:cNvPr id="36" name="Rectangle 35"/>
            <p:cNvSpPr/>
            <p:nvPr/>
          </p:nvSpPr>
          <p:spPr>
            <a:xfrm>
              <a:off x="1794405" y="0"/>
              <a:ext cx="3269184" cy="4349471"/>
            </a:xfrm>
            <a:prstGeom prst="rect">
              <a:avLst/>
            </a:prstGeom>
            <a:solidFill>
              <a:srgbClr val="2527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4" name="TextBox 3"/>
            <p:cNvSpPr txBox="1"/>
            <p:nvPr/>
          </p:nvSpPr>
          <p:spPr>
            <a:xfrm>
              <a:off x="1708073" y="2266889"/>
              <a:ext cx="3441853"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1" u="none" strike="noStrike" kern="1200" cap="none" spc="0" normalizeH="0" baseline="0" noProof="0">
                  <a:ln>
                    <a:noFill/>
                  </a:ln>
                  <a:solidFill>
                    <a:srgbClr val="F6B104">
                      <a:lumMod val="60000"/>
                      <a:lumOff val="40000"/>
                      <a:alpha val="82000"/>
                    </a:srgbClr>
                  </a:solidFill>
                  <a:effectLst/>
                  <a:uLnTx/>
                  <a:uFillTx/>
                  <a:latin typeface="Lato" panose="020F0502020204030203" pitchFamily="34" charset="0"/>
                  <a:ea typeface="+mn-ea"/>
                  <a:cs typeface="Lato" panose="020F0502020204030203" pitchFamily="34" charset="0"/>
                </a:rPr>
                <a:t>Executive Director of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1" u="none" strike="noStrike" kern="1200" cap="none" spc="0" normalizeH="0" baseline="0" noProof="0">
                  <a:ln>
                    <a:noFill/>
                  </a:ln>
                  <a:solidFill>
                    <a:srgbClr val="F6B104">
                      <a:lumMod val="60000"/>
                      <a:lumOff val="40000"/>
                      <a:alpha val="82000"/>
                    </a:srgbClr>
                  </a:solidFill>
                  <a:effectLst/>
                  <a:uLnTx/>
                  <a:uFillTx/>
                  <a:latin typeface="Lato" panose="020F0502020204030203" pitchFamily="34" charset="0"/>
                  <a:ea typeface="+mn-ea"/>
                  <a:cs typeface="Lato" panose="020F0502020204030203" pitchFamily="34" charset="0"/>
                </a:rPr>
                <a:t>Enterprise Partnerships</a:t>
              </a:r>
            </a:p>
          </p:txBody>
        </p:sp>
        <p:sp>
          <p:nvSpPr>
            <p:cNvPr id="5" name="TextBox 4"/>
            <p:cNvSpPr txBox="1"/>
            <p:nvPr/>
          </p:nvSpPr>
          <p:spPr>
            <a:xfrm>
              <a:off x="2402957" y="1833523"/>
              <a:ext cx="2054743" cy="390763"/>
            </a:xfrm>
            <a:prstGeom prst="roundRect">
              <a:avLst>
                <a:gd name="adj" fmla="val 10109"/>
              </a:avLst>
            </a:prstGeom>
            <a:gradFill>
              <a:gsLst>
                <a:gs pos="34000">
                  <a:schemeClr val="accent1">
                    <a:lumMod val="60000"/>
                    <a:lumOff val="40000"/>
                  </a:schemeClr>
                </a:gs>
                <a:gs pos="100000">
                  <a:schemeClr val="accent1"/>
                </a:gs>
              </a:gsLst>
              <a:lin ang="2700000" scaled="1"/>
            </a:gra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white"/>
                  </a:solidFill>
                  <a:effectLst/>
                  <a:uLnTx/>
                  <a:uFillTx/>
                  <a:latin typeface="Lato" panose="020F0502020204030203" pitchFamily="34" charset="0"/>
                  <a:ea typeface="+mn-ea"/>
                  <a:cs typeface="Lato" panose="020F0502020204030203" pitchFamily="34" charset="0"/>
                </a:rPr>
                <a:t>Mary Pierce</a:t>
              </a:r>
            </a:p>
          </p:txBody>
        </p:sp>
        <p:sp>
          <p:nvSpPr>
            <p:cNvPr id="6" name="Rectangle 5"/>
            <p:cNvSpPr/>
            <p:nvPr/>
          </p:nvSpPr>
          <p:spPr>
            <a:xfrm>
              <a:off x="2464723" y="2876079"/>
              <a:ext cx="1928547" cy="1169551"/>
            </a:xfrm>
            <a:prstGeom prst="rect">
              <a:avLst/>
            </a:prstGeom>
          </p:spPr>
          <p:txBody>
            <a:bodyPr wrap="square">
              <a:spAutoFit/>
            </a:bodyPr>
            <a:lstStyle/>
            <a:p>
              <a:pPr marL="0" marR="0" lvl="0" indent="0" defTabSz="457200" rtl="0" eaLnBrk="1" fontAlgn="auto" latinLnBrk="0" hangingPunct="1">
                <a:spcBef>
                  <a:spcPts val="0"/>
                </a:spcBef>
                <a:spcAft>
                  <a:spcPts val="0"/>
                </a:spcAft>
                <a:buClrTx/>
                <a:buSzTx/>
                <a:buFontTx/>
                <a:buNone/>
                <a:tabLst/>
                <a:defRPr/>
              </a:pPr>
              <a:r>
                <a:rPr kumimoji="0" lang="en-US" sz="1400" b="0" i="0" u="none" strike="noStrike" kern="1200" cap="none" normalizeH="0" noProof="0">
                  <a:ln>
                    <a:noFill/>
                  </a:ln>
                  <a:solidFill>
                    <a:prstClr val="white">
                      <a:alpha val="71000"/>
                    </a:prstClr>
                  </a:solidFill>
                  <a:effectLst/>
                  <a:uLnTx/>
                  <a:uFillTx/>
                  <a:latin typeface="Calibri"/>
                  <a:ea typeface="+mn-ea"/>
                  <a:cs typeface="Calibri"/>
                </a:rPr>
                <a:t>Mary consults with our clients, studies their business, and generates creative solutions for their training needs.</a:t>
              </a:r>
              <a:endParaRPr kumimoji="0" lang="id-ID" sz="1400" b="0" i="0" u="none" strike="noStrike" kern="1200" cap="none" normalizeH="0" noProof="0">
                <a:ln>
                  <a:noFill/>
                </a:ln>
                <a:solidFill>
                  <a:prstClr val="white">
                    <a:alpha val="71000"/>
                  </a:prstClr>
                </a:solidFill>
                <a:effectLst/>
                <a:uLnTx/>
                <a:uFillTx/>
                <a:latin typeface="Calibri"/>
                <a:ea typeface="+mn-ea"/>
                <a:cs typeface="Calibri"/>
              </a:endParaRPr>
            </a:p>
          </p:txBody>
        </p:sp>
      </p:grpSp>
      <p:pic>
        <p:nvPicPr>
          <p:cNvPr id="44" name="Picture Placeholder 43">
            <a:extLst>
              <a:ext uri="{FF2B5EF4-FFF2-40B4-BE49-F238E27FC236}">
                <a16:creationId xmlns:a16="http://schemas.microsoft.com/office/drawing/2014/main" id="{E694A52D-3B6F-4BE1-9468-C4B811A2BEA3}"/>
              </a:ext>
            </a:extLst>
          </p:cNvPr>
          <p:cNvPicPr>
            <a:picLocks noGrp="1" noChangeAspect="1"/>
          </p:cNvPicPr>
          <p:nvPr>
            <p:ph type="pic" sz="quarter" idx="10"/>
          </p:nvPr>
        </p:nvPicPr>
        <p:blipFill rotWithShape="1">
          <a:blip r:embed="rId3"/>
          <a:srcRect l="13587" r="18920"/>
          <a:stretch/>
        </p:blipFill>
        <p:spPr>
          <a:xfrm>
            <a:off x="2697480" y="253190"/>
            <a:ext cx="1463040" cy="1463040"/>
          </a:xfrm>
        </p:spPr>
      </p:pic>
      <p:sp>
        <p:nvSpPr>
          <p:cNvPr id="48" name="email">
            <a:extLst>
              <a:ext uri="{FF2B5EF4-FFF2-40B4-BE49-F238E27FC236}">
                <a16:creationId xmlns:a16="http://schemas.microsoft.com/office/drawing/2014/main" id="{9A457EB7-D3AD-456A-9549-CE68B340CFB4}"/>
              </a:ext>
            </a:extLst>
          </p:cNvPr>
          <p:cNvSpPr txBox="1"/>
          <p:nvPr/>
        </p:nvSpPr>
        <p:spPr>
          <a:xfrm>
            <a:off x="3729357" y="6877111"/>
            <a:ext cx="2236889" cy="307777"/>
          </a:xfrm>
          <a:prstGeom prst="rect">
            <a:avLst/>
          </a:prstGeom>
          <a:noFill/>
        </p:spPr>
        <p:txBody>
          <a:bodyPr wrap="square" lIns="91440" tIns="45720" rIns="91440" bIns="4572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chemeClr val="tx1">
                    <a:lumMod val="75000"/>
                    <a:lumOff val="25000"/>
                  </a:schemeClr>
                </a:solidFill>
                <a:effectLst/>
                <a:uLnTx/>
                <a:uFillTx/>
                <a:latin typeface="Lato" panose="020F0502020204030203" pitchFamily="34" charset="0"/>
                <a:ea typeface="Lato" panose="020F0502020204030203" pitchFamily="34" charset="0"/>
                <a:cs typeface="Lato" panose="020F0502020204030203" pitchFamily="34" charset="0"/>
              </a:rPr>
              <a:t>Mary.pierce@forgefx.com</a:t>
            </a:r>
          </a:p>
        </p:txBody>
      </p:sp>
      <p:pic>
        <p:nvPicPr>
          <p:cNvPr id="1028" name="icon2" descr="Image result for email icon">
            <a:extLst>
              <a:ext uri="{FF2B5EF4-FFF2-40B4-BE49-F238E27FC236}">
                <a16:creationId xmlns:a16="http://schemas.microsoft.com/office/drawing/2014/main" id="{6C035930-B88C-41DA-AE3A-AE4781FCB973}"/>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507144" y="6911671"/>
            <a:ext cx="238656" cy="238656"/>
          </a:xfrm>
          <a:prstGeom prst="rect">
            <a:avLst/>
          </a:prstGeom>
          <a:noFill/>
          <a:extLst>
            <a:ext uri="{909E8E84-426E-40DD-AFC4-6F175D3DCCD1}">
              <a14:hiddenFill xmlns:a14="http://schemas.microsoft.com/office/drawing/2010/main">
                <a:solidFill>
                  <a:srgbClr val="FFFFFF"/>
                </a:solidFill>
              </a14:hiddenFill>
            </a:ext>
          </a:extLst>
        </p:spPr>
      </p:pic>
      <p:sp>
        <p:nvSpPr>
          <p:cNvPr id="47" name="tel">
            <a:extLst>
              <a:ext uri="{FF2B5EF4-FFF2-40B4-BE49-F238E27FC236}">
                <a16:creationId xmlns:a16="http://schemas.microsoft.com/office/drawing/2014/main" id="{6250FF4F-C7DF-4549-88F2-8639E28E47E5}"/>
              </a:ext>
            </a:extLst>
          </p:cNvPr>
          <p:cNvSpPr txBox="1"/>
          <p:nvPr/>
        </p:nvSpPr>
        <p:spPr>
          <a:xfrm>
            <a:off x="1122229" y="6877111"/>
            <a:ext cx="2327541" cy="307777"/>
          </a:xfrm>
          <a:prstGeom prst="rect">
            <a:avLst/>
          </a:prstGeom>
          <a:noFill/>
        </p:spPr>
        <p:txBody>
          <a:bodyPr wrap="square" lIns="91440" tIns="45720" rIns="91440" bIns="4572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chemeClr val="tx1">
                    <a:lumMod val="75000"/>
                    <a:lumOff val="25000"/>
                  </a:schemeClr>
                </a:solidFill>
                <a:effectLst/>
                <a:uLnTx/>
                <a:uFillTx/>
                <a:latin typeface="Lato" panose="020F0502020204030203" pitchFamily="34" charset="0"/>
                <a:ea typeface="Lato" panose="020F0502020204030203" pitchFamily="34" charset="0"/>
                <a:cs typeface="Lato" panose="020F0502020204030203" pitchFamily="34" charset="0"/>
              </a:rPr>
              <a:t>(415) 788-5725, ext. 703</a:t>
            </a:r>
          </a:p>
        </p:txBody>
      </p:sp>
      <p:pic>
        <p:nvPicPr>
          <p:cNvPr id="57" name="icon1" descr="Related image">
            <a:extLst>
              <a:ext uri="{FF2B5EF4-FFF2-40B4-BE49-F238E27FC236}">
                <a16:creationId xmlns:a16="http://schemas.microsoft.com/office/drawing/2014/main" id="{E0E8909B-E2D6-4E1D-8CEE-8DFA0D014E34}"/>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916515" y="6911672"/>
            <a:ext cx="238655" cy="238655"/>
          </a:xfrm>
          <a:prstGeom prst="rect">
            <a:avLst/>
          </a:prstGeom>
          <a:noFill/>
          <a:extLst>
            <a:ext uri="{909E8E84-426E-40DD-AFC4-6F175D3DCCD1}">
              <a14:hiddenFill xmlns:a14="http://schemas.microsoft.com/office/drawing/2010/main">
                <a:solidFill>
                  <a:srgbClr val="FFFFFF"/>
                </a:solidFill>
              </a14:hiddenFill>
            </a:ext>
          </a:extLst>
        </p:spPr>
      </p:pic>
      <p:sp>
        <p:nvSpPr>
          <p:cNvPr id="55" name="BodyText1">
            <a:extLst>
              <a:ext uri="{FF2B5EF4-FFF2-40B4-BE49-F238E27FC236}">
                <a16:creationId xmlns:a16="http://schemas.microsoft.com/office/drawing/2014/main" id="{53A3CDF4-CFDC-4B73-8BAB-FC7D1E4AFDCC}"/>
              </a:ext>
            </a:extLst>
          </p:cNvPr>
          <p:cNvSpPr txBox="1"/>
          <p:nvPr/>
        </p:nvSpPr>
        <p:spPr>
          <a:xfrm>
            <a:off x="597601" y="5731097"/>
            <a:ext cx="5662792" cy="939937"/>
          </a:xfrm>
          <a:prstGeom prst="rect">
            <a:avLst/>
          </a:prstGeom>
          <a:noFill/>
        </p:spPr>
        <p:txBody>
          <a:bodyPr wrap="square" lIns="91440" tIns="45720" rIns="91440" bIns="45720" rtlCol="0">
            <a:spAutoFit/>
          </a:bodyPr>
          <a:lstStyle/>
          <a:p>
            <a:pPr marL="0" marR="0" lvl="0" indent="0" defTabSz="457200" rtl="0" eaLnBrk="1" fontAlgn="auto" latinLnBrk="0" hangingPunct="1">
              <a:lnSpc>
                <a:spcPct val="110000"/>
              </a:lnSpc>
              <a:spcBef>
                <a:spcPts val="0"/>
              </a:spcBef>
              <a:spcAft>
                <a:spcPts val="0"/>
              </a:spcAft>
              <a:buClrTx/>
              <a:buSzTx/>
              <a:buFontTx/>
              <a:buNone/>
              <a:tabLst/>
              <a:defRPr/>
            </a:pPr>
            <a:r>
              <a:rPr kumimoji="0" lang="en-US" sz="1467" b="1" i="0" u="none" strike="noStrike" kern="1200" cap="none" spc="0" normalizeH="0" baseline="0" noProof="0">
                <a:ln>
                  <a:noFill/>
                </a:ln>
                <a:solidFill>
                  <a:schemeClr val="tx1">
                    <a:lumMod val="65000"/>
                    <a:lumOff val="35000"/>
                  </a:schemeClr>
                </a:solidFill>
                <a:effectLst/>
                <a:uLnTx/>
                <a:uFillTx/>
                <a:latin typeface="Lato"/>
                <a:ea typeface="+mn-ea"/>
                <a:cs typeface="Calibri"/>
              </a:rPr>
              <a:t>ForgeFX</a:t>
            </a:r>
            <a:r>
              <a:rPr kumimoji="0" lang="id-ID" sz="1467" b="1" i="0" u="none" strike="noStrike" kern="1200" cap="none" spc="0" normalizeH="0" baseline="0" noProof="0">
                <a:ln>
                  <a:noFill/>
                </a:ln>
                <a:solidFill>
                  <a:schemeClr val="tx1">
                    <a:lumMod val="65000"/>
                    <a:lumOff val="35000"/>
                  </a:schemeClr>
                </a:solidFill>
                <a:effectLst/>
                <a:uLnTx/>
                <a:uFillTx/>
                <a:latin typeface="Lato"/>
                <a:ea typeface="+mn-ea"/>
                <a:cs typeface="Calibri"/>
              </a:rPr>
              <a:t> </a:t>
            </a:r>
            <a:r>
              <a:rPr kumimoji="0" lang="en-US" sz="1467" b="1" i="0" u="none" strike="noStrike" kern="1200" cap="none" spc="0" normalizeH="0" baseline="0" noProof="0">
                <a:ln>
                  <a:noFill/>
                </a:ln>
                <a:solidFill>
                  <a:schemeClr val="tx1">
                    <a:lumMod val="65000"/>
                    <a:lumOff val="35000"/>
                  </a:schemeClr>
                </a:solidFill>
                <a:effectLst/>
                <a:uLnTx/>
                <a:uFillTx/>
                <a:latin typeface="Lato"/>
                <a:ea typeface="+mn-ea"/>
                <a:cs typeface="Calibri"/>
              </a:rPr>
              <a:t>Simulations </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looks forward to working with you to design and develop your training simulator. If our proposal is in line with your requirements and you would like to hire us, please contact Mary Pierce to discuss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development options </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and she will send you a project agreement for this proposal to review.</a:t>
            </a:r>
          </a:p>
        </p:txBody>
      </p:sp>
      <p:sp>
        <p:nvSpPr>
          <p:cNvPr id="3" name="Title 2">
            <a:extLst>
              <a:ext uri="{FF2B5EF4-FFF2-40B4-BE49-F238E27FC236}">
                <a16:creationId xmlns:a16="http://schemas.microsoft.com/office/drawing/2014/main" id="{B38604C5-66EC-20A2-6315-20C9F64A6E77}"/>
              </a:ext>
            </a:extLst>
          </p:cNvPr>
          <p:cNvSpPr>
            <a:spLocks noGrp="1"/>
          </p:cNvSpPr>
          <p:nvPr>
            <p:ph type="title" idx="4294967295"/>
          </p:nvPr>
        </p:nvSpPr>
        <p:spPr>
          <a:xfrm>
            <a:off x="2402956" y="4549630"/>
            <a:ext cx="2207143" cy="990014"/>
          </a:xfrm>
          <a:prstGeom prst="rect">
            <a:avLst/>
          </a:prstGeom>
        </p:spPr>
        <p:txBody>
          <a:bodyPr/>
          <a:lstStyle/>
          <a:p>
            <a:r>
              <a:rPr lang="en-US" sz="3200" b="1" cap="all">
                <a:solidFill>
                  <a:prstClr val="black">
                    <a:lumMod val="85000"/>
                    <a:lumOff val="15000"/>
                  </a:prstClr>
                </a:solidFill>
                <a:ea typeface="+mn-ea"/>
                <a:cs typeface="+mn-cs"/>
              </a:rPr>
              <a:t>Let’s Get</a:t>
            </a:r>
            <a:r>
              <a:rPr lang="en-US" cap="all"/>
              <a:t> </a:t>
            </a:r>
            <a:r>
              <a:rPr lang="en-US" sz="3200" b="1" cap="all" spc="-20">
                <a:gradFill>
                  <a:gsLst>
                    <a:gs pos="34000">
                      <a:schemeClr val="accent1">
                        <a:lumMod val="60000"/>
                        <a:lumOff val="40000"/>
                      </a:schemeClr>
                    </a:gs>
                    <a:gs pos="100000">
                      <a:schemeClr val="accent1"/>
                    </a:gs>
                  </a:gsLst>
                  <a:lin ang="2700000" scaled="1"/>
                </a:gradFill>
                <a:ea typeface="+mn-ea"/>
                <a:cs typeface="Lato Black" panose="020F0A02020204030203" pitchFamily="34" charset="0"/>
              </a:rPr>
              <a:t>Started!</a:t>
            </a:r>
          </a:p>
        </p:txBody>
      </p:sp>
      <p:sp>
        <p:nvSpPr>
          <p:cNvPr id="7" name="BOILERPLATE tag" hidden="1">
            <a:extLst>
              <a:ext uri="{FF2B5EF4-FFF2-40B4-BE49-F238E27FC236}">
                <a16:creationId xmlns:a16="http://schemas.microsoft.com/office/drawing/2014/main" id="{90ED350A-6654-3310-55F9-94AB59DE9EF9}"/>
              </a:ext>
            </a:extLst>
          </p:cNvPr>
          <p:cNvSpPr txBox="1"/>
          <p:nvPr/>
        </p:nvSpPr>
        <p:spPr>
          <a:xfrm rot="20698786">
            <a:off x="5249308" y="7940241"/>
            <a:ext cx="1388582" cy="707886"/>
          </a:xfrm>
          <a:prstGeom prst="rect">
            <a:avLst/>
          </a:prstGeom>
          <a:solidFill>
            <a:sysClr val="window" lastClr="FFFFFF">
              <a:alpha val="57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BOILER</a:t>
            </a:r>
            <a:b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br>
            <a: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PLATE</a:t>
            </a:r>
          </a:p>
        </p:txBody>
      </p:sp>
    </p:spTree>
    <p:extLst>
      <p:ext uri="{BB962C8B-B14F-4D97-AF65-F5344CB8AC3E}">
        <p14:creationId xmlns:p14="http://schemas.microsoft.com/office/powerpoint/2010/main" val="254705573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hidden="1">
            <a:extLst>
              <a:ext uri="{FF2B5EF4-FFF2-40B4-BE49-F238E27FC236}">
                <a16:creationId xmlns:a16="http://schemas.microsoft.com/office/drawing/2014/main" id="{976D313E-9EAB-4C0B-B436-43B71921E9A2}"/>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p:pic>
      <p:pic>
        <p:nvPicPr>
          <p:cNvPr id="18" name="Picture Placeholder 3">
            <a:extLst>
              <a:ext uri="{FF2B5EF4-FFF2-40B4-BE49-F238E27FC236}">
                <a16:creationId xmlns:a16="http://schemas.microsoft.com/office/drawing/2014/main" id="{1CF8CD9B-338D-4015-A4E5-706261338C8C}"/>
              </a:ext>
            </a:extLst>
          </p:cNvPr>
          <p:cNvPicPr>
            <a:picLocks noChangeAspect="1"/>
          </p:cNvPicPr>
          <p:nvPr/>
        </p:nvPicPr>
        <p:blipFill rotWithShape="1">
          <a:blip r:embed="rId3">
            <a:alphaModFix amt="43000"/>
          </a:blip>
          <a:srcRect l="20939" t="1351" r="19971" b="6450"/>
          <a:stretch/>
        </p:blipFill>
        <p:spPr>
          <a:xfrm>
            <a:off x="1" y="1"/>
            <a:ext cx="6858000" cy="7133680"/>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pic>
      <p:pic>
        <p:nvPicPr>
          <p:cNvPr id="9" name="Picture Placeholder 3">
            <a:extLst>
              <a:ext uri="{FF2B5EF4-FFF2-40B4-BE49-F238E27FC236}">
                <a16:creationId xmlns:a16="http://schemas.microsoft.com/office/drawing/2014/main" id="{BAA3C50A-C69F-F679-FF5F-51B682E6CDD4}"/>
              </a:ext>
            </a:extLst>
          </p:cNvPr>
          <p:cNvPicPr>
            <a:picLocks noChangeAspect="1"/>
          </p:cNvPicPr>
          <p:nvPr/>
        </p:nvPicPr>
        <p:blipFill>
          <a:blip r:embed="rId4">
            <a:alphaModFix amt="17000"/>
          </a:blip>
          <a:srcRect l="3158" r="3158"/>
          <a:stretch/>
        </p:blipFill>
        <p:spPr>
          <a:xfrm>
            <a:off x="0" y="-1"/>
            <a:ext cx="6858000" cy="7133680"/>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pic>
      <p:sp>
        <p:nvSpPr>
          <p:cNvPr id="8" name="Parallelogram"/>
          <p:cNvSpPr>
            <a:spLocks/>
          </p:cNvSpPr>
          <p:nvPr/>
        </p:nvSpPr>
        <p:spPr>
          <a:xfrm rot="16200000">
            <a:off x="-700541" y="3381152"/>
            <a:ext cx="6878356" cy="4533055"/>
          </a:xfrm>
          <a:prstGeom prst="parallelogram">
            <a:avLst>
              <a:gd name="adj" fmla="val 34884"/>
            </a:avLst>
          </a:prstGeom>
          <a:solidFill>
            <a:srgbClr val="2B3440">
              <a:alpha val="9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 name="Description">
            <a:extLst>
              <a:ext uri="{FF2B5EF4-FFF2-40B4-BE49-F238E27FC236}">
                <a16:creationId xmlns:a16="http://schemas.microsoft.com/office/drawing/2014/main" id="{C9980F93-9FB1-809F-5FC7-F3D5520F8F6D}"/>
              </a:ext>
            </a:extLst>
          </p:cNvPr>
          <p:cNvSpPr txBox="1"/>
          <p:nvPr/>
        </p:nvSpPr>
        <p:spPr>
          <a:xfrm>
            <a:off x="931960" y="5486400"/>
            <a:ext cx="3601940" cy="1534779"/>
          </a:xfrm>
          <a:prstGeom prst="rect">
            <a:avLst/>
          </a:prstGeom>
          <a:noFill/>
        </p:spPr>
        <p:txBody>
          <a:bodyPr wrap="square" lIns="0" tIns="0" rIns="0" bIns="0">
            <a:spAutoFit/>
          </a:bodyPr>
          <a:lstStyle/>
          <a:p>
            <a:pPr marL="0" lvl="1" defTabSz="274320">
              <a:lnSpc>
                <a:spcPct val="120000"/>
              </a:lnSpc>
            </a:pPr>
            <a:r>
              <a:rPr lang="en-US" sz="1200" spc="-20">
                <a:solidFill>
                  <a:schemeClr val="bg1">
                    <a:lumMod val="95000"/>
                  </a:schemeClr>
                </a:solidFill>
                <a:latin typeface="Calibri"/>
                <a:cs typeface="Calibri"/>
              </a:rPr>
              <a:t>In over two decades of working with clients, we’ve found that an agile, iterative, and transparent development process works best. We provide our clients visibility into every step of the development process, including features as they are being developed. This allows for quick course-corrections and ensures that development stays headed in the right direction.</a:t>
            </a:r>
            <a:endParaRPr lang="en-US" sz="1200" spc="-20">
              <a:solidFill>
                <a:schemeClr val="bg1">
                  <a:lumMod val="95000"/>
                </a:schemeClr>
              </a:solidFill>
              <a:cs typeface="Calibri"/>
            </a:endParaRPr>
          </a:p>
        </p:txBody>
      </p:sp>
      <p:sp>
        <p:nvSpPr>
          <p:cNvPr id="5" name="Title 4">
            <a:extLst>
              <a:ext uri="{FF2B5EF4-FFF2-40B4-BE49-F238E27FC236}">
                <a16:creationId xmlns:a16="http://schemas.microsoft.com/office/drawing/2014/main" id="{355A010F-48FC-F801-D23D-99CC5C48B40D}"/>
              </a:ext>
            </a:extLst>
          </p:cNvPr>
          <p:cNvSpPr>
            <a:spLocks noGrp="1"/>
          </p:cNvSpPr>
          <p:nvPr>
            <p:ph type="title" idx="4294967295"/>
          </p:nvPr>
        </p:nvSpPr>
        <p:spPr>
          <a:xfrm>
            <a:off x="912413" y="3968496"/>
            <a:ext cx="4026085" cy="1057902"/>
          </a:xfrm>
          <a:prstGeom prst="rect">
            <a:avLst/>
          </a:prstGeom>
        </p:spPr>
        <p:txBody>
          <a:bodyPr lIns="0" rIns="0"/>
          <a:lstStyle/>
          <a:p>
            <a:r>
              <a:rPr lang="en-US" sz="4000" b="1" cap="all" spc="-80">
                <a:solidFill>
                  <a:schemeClr val="bg1"/>
                </a:solidFill>
                <a:latin typeface="Lato" panose="020F0502020204030203" pitchFamily="34" charset="0"/>
                <a:ea typeface="Lato" panose="020F0502020204030203" pitchFamily="34" charset="0"/>
                <a:cs typeface="Lato" panose="020F0502020204030203" pitchFamily="34" charset="0"/>
              </a:rPr>
              <a:t>Development</a:t>
            </a:r>
            <a:r>
              <a:rPr lang="en-US"/>
              <a:t> </a:t>
            </a:r>
            <a:r>
              <a:rPr lang="en-US" sz="4400" b="1" cap="all">
                <a:gradFill>
                  <a:gsLst>
                    <a:gs pos="34000">
                      <a:srgbClr val="F6B104">
                        <a:lumMod val="60000"/>
                        <a:lumOff val="40000"/>
                      </a:srgbClr>
                    </a:gs>
                    <a:gs pos="100000">
                      <a:srgbClr val="F6B104"/>
                    </a:gs>
                  </a:gsLst>
                  <a:lin ang="2700000" scaled="1"/>
                </a:gradFill>
                <a:latin typeface="Lato Black" panose="020F0A02020204030203" pitchFamily="34" charset="0"/>
                <a:ea typeface="+mn-ea"/>
                <a:cs typeface="Lato Black" panose="020F0A02020204030203" pitchFamily="34" charset="0"/>
              </a:rPr>
              <a:t>Process</a:t>
            </a:r>
          </a:p>
        </p:txBody>
      </p:sp>
      <p:pic>
        <p:nvPicPr>
          <p:cNvPr id="3" name="ANVIL">
            <a:extLst>
              <a:ext uri="{FF2B5EF4-FFF2-40B4-BE49-F238E27FC236}">
                <a16:creationId xmlns:a16="http://schemas.microsoft.com/office/drawing/2014/main" id="{D1C00DAF-9800-D12B-0667-A3502164693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14400" y="3369589"/>
            <a:ext cx="921462" cy="394501"/>
          </a:xfrm>
          <a:prstGeom prst="rect">
            <a:avLst/>
          </a:prstGeom>
        </p:spPr>
      </p:pic>
      <p:sp>
        <p:nvSpPr>
          <p:cNvPr id="7" name="BOILERPLATE tag" hidden="1">
            <a:extLst>
              <a:ext uri="{FF2B5EF4-FFF2-40B4-BE49-F238E27FC236}">
                <a16:creationId xmlns:a16="http://schemas.microsoft.com/office/drawing/2014/main" id="{57BB1B99-BB8B-0BA3-8FCA-BA05F574664B}"/>
              </a:ext>
            </a:extLst>
          </p:cNvPr>
          <p:cNvSpPr txBox="1"/>
          <p:nvPr/>
        </p:nvSpPr>
        <p:spPr>
          <a:xfrm rot="20698786">
            <a:off x="5249308" y="7940241"/>
            <a:ext cx="1388582" cy="707886"/>
          </a:xfrm>
          <a:prstGeom prst="rect">
            <a:avLst/>
          </a:prstGeom>
          <a:solidFill>
            <a:sysClr val="window" lastClr="FFFFFF">
              <a:alpha val="57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BOILER</a:t>
            </a:r>
            <a:b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br>
            <a: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PLATE</a:t>
            </a:r>
          </a:p>
        </p:txBody>
      </p:sp>
    </p:spTree>
    <p:extLst>
      <p:ext uri="{BB962C8B-B14F-4D97-AF65-F5344CB8AC3E}">
        <p14:creationId xmlns:p14="http://schemas.microsoft.com/office/powerpoint/2010/main" val="211863637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BodyText1">
            <a:extLst>
              <a:ext uri="{FF2B5EF4-FFF2-40B4-BE49-F238E27FC236}">
                <a16:creationId xmlns:a16="http://schemas.microsoft.com/office/drawing/2014/main" id="{304F812C-E6D8-BF55-D01D-B879C5DED0DE}"/>
              </a:ext>
            </a:extLst>
          </p:cNvPr>
          <p:cNvSpPr txBox="1"/>
          <p:nvPr/>
        </p:nvSpPr>
        <p:spPr>
          <a:xfrm>
            <a:off x="457200" y="1534633"/>
            <a:ext cx="3931920" cy="409279"/>
          </a:xfrm>
          <a:prstGeom prst="rect">
            <a:avLst/>
          </a:prstGeom>
          <a:noFill/>
        </p:spPr>
        <p:txBody>
          <a:bodyPr wrap="square" lIns="0" tIns="0" rIns="0">
            <a:spAutoFit/>
          </a:bodyPr>
          <a:lstStyle/>
          <a:p>
            <a:pPr>
              <a:lnSpc>
                <a:spcPct val="110000"/>
              </a:lnSpc>
              <a:spcAft>
                <a:spcPts val="600"/>
              </a:spcAft>
            </a:pPr>
            <a:r>
              <a:rPr lang="en-US" sz="1100" b="0" i="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This chart illustrates the several stages of development that the project will pass through on its way to completion and delivery. </a:t>
            </a:r>
          </a:p>
        </p:txBody>
      </p:sp>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Development</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Milestones</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632367" cy="253916"/>
          </a:xfrm>
          <a:prstGeom prst="rect">
            <a:avLst/>
          </a:prstGeom>
          <a:noFill/>
        </p:spPr>
        <p:txBody>
          <a:bodyPr wrap="square" lIns="0" rtlCol="0">
            <a:spAutoFit/>
          </a:bodyPr>
          <a:lstStyle/>
          <a:p>
            <a:r>
              <a:rPr lang="en-US" sz="1050" cap="all" spc="300" dirty="0">
                <a:solidFill>
                  <a:schemeClr val="bg1">
                    <a:lumMod val="65000"/>
                  </a:schemeClr>
                </a:solidFill>
                <a:latin typeface="Lato" panose="020F0502020204030203" pitchFamily="34" charset="0"/>
                <a:cs typeface="Lato" panose="020F0502020204030203" pitchFamily="34" charset="0"/>
              </a:rPr>
              <a:t>Phase 1 LMD Robot Practice Simulator</a:t>
            </a:r>
          </a:p>
        </p:txBody>
      </p:sp>
      <p:cxnSp>
        <p:nvCxnSpPr>
          <p:cNvPr id="48" name="Straight Connector 47">
            <a:extLst>
              <a:ext uri="{FF2B5EF4-FFF2-40B4-BE49-F238E27FC236}">
                <a16:creationId xmlns:a16="http://schemas.microsoft.com/office/drawing/2014/main" id="{241287B7-A784-D21D-4FFF-345DD299D446}"/>
              </a:ext>
            </a:extLst>
          </p:cNvPr>
          <p:cNvCxnSpPr>
            <a:cxnSpLocks/>
            <a:stCxn id="40" idx="0"/>
          </p:cNvCxnSpPr>
          <p:nvPr/>
        </p:nvCxnSpPr>
        <p:spPr>
          <a:xfrm>
            <a:off x="3427667" y="2563576"/>
            <a:ext cx="0" cy="4966165"/>
          </a:xfrm>
          <a:prstGeom prst="line">
            <a:avLst/>
          </a:prstGeom>
          <a:ln w="222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4" name="Group 6">
            <a:extLst>
              <a:ext uri="{FF2B5EF4-FFF2-40B4-BE49-F238E27FC236}">
                <a16:creationId xmlns:a16="http://schemas.microsoft.com/office/drawing/2014/main" id="{86EAF517-FDD3-3520-E7D7-83B935B9A214}"/>
              </a:ext>
            </a:extLst>
          </p:cNvPr>
          <p:cNvGrpSpPr/>
          <p:nvPr/>
        </p:nvGrpSpPr>
        <p:grpSpPr>
          <a:xfrm flipH="1">
            <a:off x="1138207" y="7276887"/>
            <a:ext cx="2059819" cy="332480"/>
            <a:chOff x="6433358" y="1888604"/>
            <a:chExt cx="2653492" cy="428306"/>
          </a:xfrm>
          <a:gradFill>
            <a:gsLst>
              <a:gs pos="0">
                <a:schemeClr val="accent1">
                  <a:lumMod val="45000"/>
                  <a:lumOff val="55000"/>
                </a:schemeClr>
              </a:gs>
              <a:gs pos="64000">
                <a:schemeClr val="accent1"/>
              </a:gs>
            </a:gsLst>
            <a:lin ang="4800000" scaled="0"/>
          </a:gradFill>
        </p:grpSpPr>
        <p:sp>
          <p:nvSpPr>
            <p:cNvPr id="5" name="Rectangle: Rounded Corners 49">
              <a:extLst>
                <a:ext uri="{FF2B5EF4-FFF2-40B4-BE49-F238E27FC236}">
                  <a16:creationId xmlns:a16="http://schemas.microsoft.com/office/drawing/2014/main" id="{9842888E-8696-0914-CA76-A33CA885C09B}"/>
                </a:ext>
              </a:extLst>
            </p:cNvPr>
            <p:cNvSpPr/>
            <p:nvPr/>
          </p:nvSpPr>
          <p:spPr>
            <a:xfrm>
              <a:off x="6534150" y="1888604"/>
              <a:ext cx="2552700" cy="428306"/>
            </a:xfrm>
            <a:prstGeom prst="roundRect">
              <a:avLst>
                <a:gd name="adj" fmla="val 2768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rPr>
                <a:t>GOLD MASTER (GM)</a:t>
              </a:r>
              <a:endParaRPr kumimoji="0" lang="id-ID"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endParaRPr>
            </a:p>
          </p:txBody>
        </p:sp>
        <p:sp>
          <p:nvSpPr>
            <p:cNvPr id="6" name="Isosceles Triangle 5">
              <a:extLst>
                <a:ext uri="{FF2B5EF4-FFF2-40B4-BE49-F238E27FC236}">
                  <a16:creationId xmlns:a16="http://schemas.microsoft.com/office/drawing/2014/main" id="{2213C3CD-F03D-6C57-385D-DFF4274EE642}"/>
                </a:ext>
              </a:extLst>
            </p:cNvPr>
            <p:cNvSpPr/>
            <p:nvPr/>
          </p:nvSpPr>
          <p:spPr>
            <a:xfrm rot="16200000">
              <a:off x="6425183" y="2051662"/>
              <a:ext cx="118540" cy="10219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grpSp>
      <p:grpSp>
        <p:nvGrpSpPr>
          <p:cNvPr id="7" name="Group 5">
            <a:extLst>
              <a:ext uri="{FF2B5EF4-FFF2-40B4-BE49-F238E27FC236}">
                <a16:creationId xmlns:a16="http://schemas.microsoft.com/office/drawing/2014/main" id="{2FD7C012-9664-6144-DFD3-D3EDF11BB56C}"/>
              </a:ext>
            </a:extLst>
          </p:cNvPr>
          <p:cNvGrpSpPr/>
          <p:nvPr/>
        </p:nvGrpSpPr>
        <p:grpSpPr>
          <a:xfrm>
            <a:off x="3649021" y="6317257"/>
            <a:ext cx="2062200" cy="332480"/>
            <a:chOff x="6430291" y="1888604"/>
            <a:chExt cx="2656559" cy="428306"/>
          </a:xfrm>
          <a:gradFill>
            <a:gsLst>
              <a:gs pos="0">
                <a:schemeClr val="accent1">
                  <a:lumMod val="45000"/>
                  <a:lumOff val="55000"/>
                </a:schemeClr>
              </a:gs>
              <a:gs pos="64000">
                <a:schemeClr val="accent1"/>
              </a:gs>
            </a:gsLst>
            <a:lin ang="4800000" scaled="0"/>
          </a:gradFill>
        </p:grpSpPr>
        <p:sp>
          <p:nvSpPr>
            <p:cNvPr id="8" name="Rectangle: Rounded Corners 35">
              <a:extLst>
                <a:ext uri="{FF2B5EF4-FFF2-40B4-BE49-F238E27FC236}">
                  <a16:creationId xmlns:a16="http://schemas.microsoft.com/office/drawing/2014/main" id="{64FC4451-7912-F1AF-617F-5696061F3B57}"/>
                </a:ext>
              </a:extLst>
            </p:cNvPr>
            <p:cNvSpPr/>
            <p:nvPr/>
          </p:nvSpPr>
          <p:spPr>
            <a:xfrm>
              <a:off x="6534150" y="1888604"/>
              <a:ext cx="2552700" cy="428306"/>
            </a:xfrm>
            <a:prstGeom prst="roundRect">
              <a:avLst>
                <a:gd name="adj" fmla="val 2768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rPr>
                <a:t>RELEASE CANDIDATE</a:t>
              </a:r>
              <a:endParaRPr kumimoji="0" lang="id-ID"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endParaRPr>
            </a:p>
          </p:txBody>
        </p:sp>
        <p:sp>
          <p:nvSpPr>
            <p:cNvPr id="9" name="Isosceles Triangle 8">
              <a:extLst>
                <a:ext uri="{FF2B5EF4-FFF2-40B4-BE49-F238E27FC236}">
                  <a16:creationId xmlns:a16="http://schemas.microsoft.com/office/drawing/2014/main" id="{E75E6F1B-0D4D-57C8-48CA-ED44FA63BBBB}"/>
                </a:ext>
              </a:extLst>
            </p:cNvPr>
            <p:cNvSpPr/>
            <p:nvPr/>
          </p:nvSpPr>
          <p:spPr>
            <a:xfrm rot="16200000">
              <a:off x="6422116" y="2051662"/>
              <a:ext cx="118540" cy="10219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grpSp>
      <p:grpSp>
        <p:nvGrpSpPr>
          <p:cNvPr id="10" name="Group 4">
            <a:extLst>
              <a:ext uri="{FF2B5EF4-FFF2-40B4-BE49-F238E27FC236}">
                <a16:creationId xmlns:a16="http://schemas.microsoft.com/office/drawing/2014/main" id="{CA61FBA1-5EF4-28D2-B465-4C590210F54C}"/>
              </a:ext>
            </a:extLst>
          </p:cNvPr>
          <p:cNvGrpSpPr/>
          <p:nvPr/>
        </p:nvGrpSpPr>
        <p:grpSpPr>
          <a:xfrm flipH="1">
            <a:off x="1133223" y="5361154"/>
            <a:ext cx="2059819" cy="332480"/>
            <a:chOff x="6433358" y="1888604"/>
            <a:chExt cx="2653492" cy="428306"/>
          </a:xfrm>
          <a:gradFill>
            <a:gsLst>
              <a:gs pos="0">
                <a:schemeClr val="accent1">
                  <a:lumMod val="45000"/>
                  <a:lumOff val="55000"/>
                </a:schemeClr>
              </a:gs>
              <a:gs pos="64000">
                <a:schemeClr val="accent1"/>
              </a:gs>
            </a:gsLst>
            <a:lin ang="4800000" scaled="0"/>
          </a:gradFill>
        </p:grpSpPr>
        <p:sp>
          <p:nvSpPr>
            <p:cNvPr id="11" name="Rectangle: Rounded Corners 49">
              <a:extLst>
                <a:ext uri="{FF2B5EF4-FFF2-40B4-BE49-F238E27FC236}">
                  <a16:creationId xmlns:a16="http://schemas.microsoft.com/office/drawing/2014/main" id="{AB2ABC7C-43D8-AB43-8999-60ACF26FCC4A}"/>
                </a:ext>
              </a:extLst>
            </p:cNvPr>
            <p:cNvSpPr/>
            <p:nvPr/>
          </p:nvSpPr>
          <p:spPr>
            <a:xfrm>
              <a:off x="6534150" y="1888604"/>
              <a:ext cx="2552700" cy="428306"/>
            </a:xfrm>
            <a:prstGeom prst="roundRect">
              <a:avLst>
                <a:gd name="adj" fmla="val 2768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rPr>
                <a:t>BETA</a:t>
              </a:r>
              <a:endParaRPr kumimoji="0" lang="id-ID"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endParaRPr>
            </a:p>
          </p:txBody>
        </p:sp>
        <p:sp>
          <p:nvSpPr>
            <p:cNvPr id="12" name="Isosceles Triangle 11">
              <a:extLst>
                <a:ext uri="{FF2B5EF4-FFF2-40B4-BE49-F238E27FC236}">
                  <a16:creationId xmlns:a16="http://schemas.microsoft.com/office/drawing/2014/main" id="{0CF39B01-91AD-47BB-3844-A3F4D05A5CE8}"/>
                </a:ext>
              </a:extLst>
            </p:cNvPr>
            <p:cNvSpPr/>
            <p:nvPr/>
          </p:nvSpPr>
          <p:spPr>
            <a:xfrm rot="16200000">
              <a:off x="6425183" y="2051662"/>
              <a:ext cx="118540" cy="10219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grpSp>
      <p:grpSp>
        <p:nvGrpSpPr>
          <p:cNvPr id="13" name="Group 3">
            <a:extLst>
              <a:ext uri="{FF2B5EF4-FFF2-40B4-BE49-F238E27FC236}">
                <a16:creationId xmlns:a16="http://schemas.microsoft.com/office/drawing/2014/main" id="{1E40E032-47BF-4A9C-8FAE-07F4EA5AD9B8}"/>
              </a:ext>
            </a:extLst>
          </p:cNvPr>
          <p:cNvGrpSpPr/>
          <p:nvPr/>
        </p:nvGrpSpPr>
        <p:grpSpPr>
          <a:xfrm>
            <a:off x="3644037" y="4409965"/>
            <a:ext cx="2062200" cy="332480"/>
            <a:chOff x="6430291" y="1888604"/>
            <a:chExt cx="2656559" cy="428306"/>
          </a:xfrm>
          <a:gradFill>
            <a:gsLst>
              <a:gs pos="0">
                <a:schemeClr val="accent1">
                  <a:lumMod val="45000"/>
                  <a:lumOff val="55000"/>
                </a:schemeClr>
              </a:gs>
              <a:gs pos="64000">
                <a:schemeClr val="accent1"/>
              </a:gs>
            </a:gsLst>
            <a:lin ang="4800000" scaled="0"/>
          </a:gradFill>
        </p:grpSpPr>
        <p:sp>
          <p:nvSpPr>
            <p:cNvPr id="14" name="Rectangle: Rounded Corners 35">
              <a:extLst>
                <a:ext uri="{FF2B5EF4-FFF2-40B4-BE49-F238E27FC236}">
                  <a16:creationId xmlns:a16="http://schemas.microsoft.com/office/drawing/2014/main" id="{BDC306D8-196B-CA61-BEA2-66E851BB591C}"/>
                </a:ext>
              </a:extLst>
            </p:cNvPr>
            <p:cNvSpPr/>
            <p:nvPr/>
          </p:nvSpPr>
          <p:spPr>
            <a:xfrm>
              <a:off x="6534150" y="1888604"/>
              <a:ext cx="2552700" cy="428306"/>
            </a:xfrm>
            <a:prstGeom prst="roundRect">
              <a:avLst>
                <a:gd name="adj" fmla="val 2768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rPr>
                <a:t>ALPHA</a:t>
              </a:r>
              <a:endParaRPr kumimoji="0" lang="id-ID"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endParaRPr>
            </a:p>
          </p:txBody>
        </p:sp>
        <p:sp>
          <p:nvSpPr>
            <p:cNvPr id="16" name="Isosceles Triangle 15">
              <a:extLst>
                <a:ext uri="{FF2B5EF4-FFF2-40B4-BE49-F238E27FC236}">
                  <a16:creationId xmlns:a16="http://schemas.microsoft.com/office/drawing/2014/main" id="{F3179D4E-72A8-C135-3944-FB910424E04C}"/>
                </a:ext>
              </a:extLst>
            </p:cNvPr>
            <p:cNvSpPr/>
            <p:nvPr/>
          </p:nvSpPr>
          <p:spPr>
            <a:xfrm rot="16200000">
              <a:off x="6422116" y="2051662"/>
              <a:ext cx="118540" cy="10219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grpSp>
      <p:grpSp>
        <p:nvGrpSpPr>
          <p:cNvPr id="17" name="Group 2">
            <a:extLst>
              <a:ext uri="{FF2B5EF4-FFF2-40B4-BE49-F238E27FC236}">
                <a16:creationId xmlns:a16="http://schemas.microsoft.com/office/drawing/2014/main" id="{852CA197-F59E-9CCD-EC86-8F54963B3E74}"/>
              </a:ext>
            </a:extLst>
          </p:cNvPr>
          <p:cNvGrpSpPr/>
          <p:nvPr/>
        </p:nvGrpSpPr>
        <p:grpSpPr>
          <a:xfrm flipH="1">
            <a:off x="1133223" y="3440996"/>
            <a:ext cx="2052675" cy="332480"/>
            <a:chOff x="6442561" y="1888604"/>
            <a:chExt cx="2644289" cy="428306"/>
          </a:xfrm>
          <a:gradFill>
            <a:gsLst>
              <a:gs pos="0">
                <a:schemeClr val="accent1">
                  <a:lumMod val="45000"/>
                  <a:lumOff val="55000"/>
                </a:schemeClr>
              </a:gs>
              <a:gs pos="64000">
                <a:schemeClr val="accent1"/>
              </a:gs>
            </a:gsLst>
            <a:lin ang="4800000" scaled="0"/>
          </a:gradFill>
        </p:grpSpPr>
        <p:sp>
          <p:nvSpPr>
            <p:cNvPr id="18" name="Rectangle: Rounded Corners 38">
              <a:extLst>
                <a:ext uri="{FF2B5EF4-FFF2-40B4-BE49-F238E27FC236}">
                  <a16:creationId xmlns:a16="http://schemas.microsoft.com/office/drawing/2014/main" id="{CC38FD75-C610-7C2C-7BEB-F9B31A440C92}"/>
                </a:ext>
              </a:extLst>
            </p:cNvPr>
            <p:cNvSpPr/>
            <p:nvPr/>
          </p:nvSpPr>
          <p:spPr>
            <a:xfrm>
              <a:off x="6534150" y="1888604"/>
              <a:ext cx="2552700" cy="428306"/>
            </a:xfrm>
            <a:prstGeom prst="roundRect">
              <a:avLst>
                <a:gd name="adj" fmla="val 2768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rPr>
                <a:t>PRE-ALPHA</a:t>
              </a:r>
              <a:endParaRPr kumimoji="0" lang="id-ID"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endParaRPr>
            </a:p>
          </p:txBody>
        </p:sp>
        <p:sp>
          <p:nvSpPr>
            <p:cNvPr id="19" name="Isosceles Triangle 18">
              <a:extLst>
                <a:ext uri="{FF2B5EF4-FFF2-40B4-BE49-F238E27FC236}">
                  <a16:creationId xmlns:a16="http://schemas.microsoft.com/office/drawing/2014/main" id="{E256B98B-CD0E-6FB6-6FC0-7FE9D4EA2131}"/>
                </a:ext>
              </a:extLst>
            </p:cNvPr>
            <p:cNvSpPr/>
            <p:nvPr/>
          </p:nvSpPr>
          <p:spPr>
            <a:xfrm rot="16200000">
              <a:off x="6434386" y="2051662"/>
              <a:ext cx="118540" cy="10219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grpSp>
      <p:grpSp>
        <p:nvGrpSpPr>
          <p:cNvPr id="20" name="Group 1">
            <a:extLst>
              <a:ext uri="{FF2B5EF4-FFF2-40B4-BE49-F238E27FC236}">
                <a16:creationId xmlns:a16="http://schemas.microsoft.com/office/drawing/2014/main" id="{E912188C-1C67-784E-7988-4FABFE2FB287}"/>
              </a:ext>
            </a:extLst>
          </p:cNvPr>
          <p:cNvGrpSpPr/>
          <p:nvPr/>
        </p:nvGrpSpPr>
        <p:grpSpPr>
          <a:xfrm>
            <a:off x="3644037" y="2472029"/>
            <a:ext cx="2062200" cy="332480"/>
            <a:chOff x="6430291" y="1888604"/>
            <a:chExt cx="2656559" cy="428306"/>
          </a:xfrm>
          <a:gradFill>
            <a:gsLst>
              <a:gs pos="0">
                <a:schemeClr val="accent1">
                  <a:lumMod val="45000"/>
                  <a:lumOff val="55000"/>
                </a:schemeClr>
              </a:gs>
              <a:gs pos="64000">
                <a:srgbClr val="F6B104"/>
              </a:gs>
            </a:gsLst>
            <a:lin ang="4800000" scaled="0"/>
          </a:gradFill>
        </p:grpSpPr>
        <p:sp>
          <p:nvSpPr>
            <p:cNvPr id="21" name="Rectangle: Rounded Corners 11">
              <a:extLst>
                <a:ext uri="{FF2B5EF4-FFF2-40B4-BE49-F238E27FC236}">
                  <a16:creationId xmlns:a16="http://schemas.microsoft.com/office/drawing/2014/main" id="{28335E03-C74B-C908-B97E-2A19AFF45890}"/>
                </a:ext>
              </a:extLst>
            </p:cNvPr>
            <p:cNvSpPr/>
            <p:nvPr/>
          </p:nvSpPr>
          <p:spPr>
            <a:xfrm>
              <a:off x="6534150" y="1888604"/>
              <a:ext cx="2552700" cy="428306"/>
            </a:xfrm>
            <a:prstGeom prst="roundRect">
              <a:avLst>
                <a:gd name="adj" fmla="val 2768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rPr>
                <a:t>KICK-OFF</a:t>
              </a:r>
              <a:endParaRPr kumimoji="0" lang="id-ID"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endParaRPr>
            </a:p>
          </p:txBody>
        </p:sp>
        <p:sp>
          <p:nvSpPr>
            <p:cNvPr id="22" name="Isosceles Triangle 21">
              <a:extLst>
                <a:ext uri="{FF2B5EF4-FFF2-40B4-BE49-F238E27FC236}">
                  <a16:creationId xmlns:a16="http://schemas.microsoft.com/office/drawing/2014/main" id="{1454DB74-6C14-F6DC-9CF0-68B6B37D181A}"/>
                </a:ext>
              </a:extLst>
            </p:cNvPr>
            <p:cNvSpPr/>
            <p:nvPr/>
          </p:nvSpPr>
          <p:spPr>
            <a:xfrm rot="16200000">
              <a:off x="6422116" y="2051662"/>
              <a:ext cx="118540" cy="10219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grpSp>
      <p:grpSp>
        <p:nvGrpSpPr>
          <p:cNvPr id="23" name="dot 6">
            <a:extLst>
              <a:ext uri="{FF2B5EF4-FFF2-40B4-BE49-F238E27FC236}">
                <a16:creationId xmlns:a16="http://schemas.microsoft.com/office/drawing/2014/main" id="{A446E1BB-7F0C-2ABD-391B-56EDFA16C3EB}"/>
              </a:ext>
            </a:extLst>
          </p:cNvPr>
          <p:cNvGrpSpPr>
            <a:grpSpLocks/>
          </p:cNvGrpSpPr>
          <p:nvPr/>
        </p:nvGrpSpPr>
        <p:grpSpPr>
          <a:xfrm>
            <a:off x="3337189" y="7348785"/>
            <a:ext cx="180956" cy="180956"/>
            <a:chOff x="5953125" y="3324991"/>
            <a:chExt cx="285750" cy="285750"/>
          </a:xfrm>
        </p:grpSpPr>
        <p:sp>
          <p:nvSpPr>
            <p:cNvPr id="24" name="Flowchart: Connector 23">
              <a:extLst>
                <a:ext uri="{FF2B5EF4-FFF2-40B4-BE49-F238E27FC236}">
                  <a16:creationId xmlns:a16="http://schemas.microsoft.com/office/drawing/2014/main" id="{DDB7BD43-8E10-631A-7832-95D45E5EAA2D}"/>
                </a:ext>
              </a:extLst>
            </p:cNvPr>
            <p:cNvSpPr>
              <a:spLocks/>
            </p:cNvSpPr>
            <p:nvPr/>
          </p:nvSpPr>
          <p:spPr>
            <a:xfrm>
              <a:off x="5953125" y="3324991"/>
              <a:ext cx="285750" cy="285750"/>
            </a:xfrm>
            <a:prstGeom prst="flowChartConnector">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25" name="Freeform 105">
              <a:extLst>
                <a:ext uri="{FF2B5EF4-FFF2-40B4-BE49-F238E27FC236}">
                  <a16:creationId xmlns:a16="http://schemas.microsoft.com/office/drawing/2014/main" id="{8E3F3FB8-4161-2DC3-F219-EC00C5D02F2A}"/>
                </a:ext>
              </a:extLst>
            </p:cNvPr>
            <p:cNvSpPr>
              <a:spLocks/>
            </p:cNvSpPr>
            <p:nvPr/>
          </p:nvSpPr>
          <p:spPr bwMode="auto">
            <a:xfrm>
              <a:off x="6038851" y="3410718"/>
              <a:ext cx="114300" cy="114298"/>
            </a:xfrm>
            <a:custGeom>
              <a:avLst/>
              <a:gdLst/>
              <a:ahLst/>
              <a:cxnLst>
                <a:cxn ang="0">
                  <a:pos x="255" y="58"/>
                </a:cxn>
                <a:cxn ang="0">
                  <a:pos x="257" y="53"/>
                </a:cxn>
                <a:cxn ang="0">
                  <a:pos x="262" y="38"/>
                </a:cxn>
                <a:cxn ang="0">
                  <a:pos x="257" y="24"/>
                </a:cxn>
                <a:cxn ang="0">
                  <a:pos x="244" y="9"/>
                </a:cxn>
                <a:cxn ang="0">
                  <a:pos x="241" y="5"/>
                </a:cxn>
                <a:cxn ang="0">
                  <a:pos x="224" y="0"/>
                </a:cxn>
                <a:cxn ang="0">
                  <a:pos x="210" y="5"/>
                </a:cxn>
                <a:cxn ang="0">
                  <a:pos x="132" y="82"/>
                </a:cxn>
                <a:cxn ang="0">
                  <a:pos x="58" y="9"/>
                </a:cxn>
                <a:cxn ang="0">
                  <a:pos x="49" y="2"/>
                </a:cxn>
                <a:cxn ang="0">
                  <a:pos x="27" y="2"/>
                </a:cxn>
                <a:cxn ang="0">
                  <a:pos x="18" y="9"/>
                </a:cxn>
                <a:cxn ang="0">
                  <a:pos x="9" y="18"/>
                </a:cxn>
                <a:cxn ang="0">
                  <a:pos x="3" y="27"/>
                </a:cxn>
                <a:cxn ang="0">
                  <a:pos x="3" y="49"/>
                </a:cxn>
                <a:cxn ang="0">
                  <a:pos x="9" y="58"/>
                </a:cxn>
                <a:cxn ang="0">
                  <a:pos x="9" y="205"/>
                </a:cxn>
                <a:cxn ang="0">
                  <a:pos x="5" y="210"/>
                </a:cxn>
                <a:cxn ang="0">
                  <a:pos x="0" y="225"/>
                </a:cxn>
                <a:cxn ang="0">
                  <a:pos x="5" y="241"/>
                </a:cxn>
                <a:cxn ang="0">
                  <a:pos x="18" y="254"/>
                </a:cxn>
                <a:cxn ang="0">
                  <a:pos x="23" y="257"/>
                </a:cxn>
                <a:cxn ang="0">
                  <a:pos x="38" y="263"/>
                </a:cxn>
                <a:cxn ang="0">
                  <a:pos x="54" y="257"/>
                </a:cxn>
                <a:cxn ang="0">
                  <a:pos x="132" y="181"/>
                </a:cxn>
                <a:cxn ang="0">
                  <a:pos x="204" y="254"/>
                </a:cxn>
                <a:cxn ang="0">
                  <a:pos x="214" y="261"/>
                </a:cxn>
                <a:cxn ang="0">
                  <a:pos x="235" y="261"/>
                </a:cxn>
                <a:cxn ang="0">
                  <a:pos x="244" y="254"/>
                </a:cxn>
                <a:cxn ang="0">
                  <a:pos x="255" y="245"/>
                </a:cxn>
                <a:cxn ang="0">
                  <a:pos x="261" y="236"/>
                </a:cxn>
                <a:cxn ang="0">
                  <a:pos x="261" y="214"/>
                </a:cxn>
                <a:cxn ang="0">
                  <a:pos x="255" y="205"/>
                </a:cxn>
              </a:cxnLst>
              <a:rect l="0" t="0" r="r" b="b"/>
              <a:pathLst>
                <a:path w="262" h="263">
                  <a:moveTo>
                    <a:pt x="181" y="132"/>
                  </a:moveTo>
                  <a:lnTo>
                    <a:pt x="255" y="58"/>
                  </a:lnTo>
                  <a:lnTo>
                    <a:pt x="255" y="58"/>
                  </a:lnTo>
                  <a:lnTo>
                    <a:pt x="257" y="53"/>
                  </a:lnTo>
                  <a:lnTo>
                    <a:pt x="261" y="49"/>
                  </a:lnTo>
                  <a:lnTo>
                    <a:pt x="262" y="38"/>
                  </a:lnTo>
                  <a:lnTo>
                    <a:pt x="261" y="27"/>
                  </a:lnTo>
                  <a:lnTo>
                    <a:pt x="257" y="24"/>
                  </a:lnTo>
                  <a:lnTo>
                    <a:pt x="255" y="18"/>
                  </a:lnTo>
                  <a:lnTo>
                    <a:pt x="244" y="9"/>
                  </a:lnTo>
                  <a:lnTo>
                    <a:pt x="244" y="9"/>
                  </a:lnTo>
                  <a:lnTo>
                    <a:pt x="241" y="5"/>
                  </a:lnTo>
                  <a:lnTo>
                    <a:pt x="235" y="2"/>
                  </a:lnTo>
                  <a:lnTo>
                    <a:pt x="224" y="0"/>
                  </a:lnTo>
                  <a:lnTo>
                    <a:pt x="214" y="2"/>
                  </a:lnTo>
                  <a:lnTo>
                    <a:pt x="210" y="5"/>
                  </a:lnTo>
                  <a:lnTo>
                    <a:pt x="204" y="9"/>
                  </a:lnTo>
                  <a:lnTo>
                    <a:pt x="132" y="82"/>
                  </a:lnTo>
                  <a:lnTo>
                    <a:pt x="58" y="9"/>
                  </a:lnTo>
                  <a:lnTo>
                    <a:pt x="58" y="9"/>
                  </a:lnTo>
                  <a:lnTo>
                    <a:pt x="54" y="5"/>
                  </a:lnTo>
                  <a:lnTo>
                    <a:pt x="49" y="2"/>
                  </a:lnTo>
                  <a:lnTo>
                    <a:pt x="38" y="0"/>
                  </a:lnTo>
                  <a:lnTo>
                    <a:pt x="27" y="2"/>
                  </a:lnTo>
                  <a:lnTo>
                    <a:pt x="23" y="5"/>
                  </a:lnTo>
                  <a:lnTo>
                    <a:pt x="18" y="9"/>
                  </a:lnTo>
                  <a:lnTo>
                    <a:pt x="9" y="18"/>
                  </a:lnTo>
                  <a:lnTo>
                    <a:pt x="9" y="18"/>
                  </a:lnTo>
                  <a:lnTo>
                    <a:pt x="5" y="24"/>
                  </a:lnTo>
                  <a:lnTo>
                    <a:pt x="3" y="27"/>
                  </a:lnTo>
                  <a:lnTo>
                    <a:pt x="0" y="38"/>
                  </a:lnTo>
                  <a:lnTo>
                    <a:pt x="3" y="49"/>
                  </a:lnTo>
                  <a:lnTo>
                    <a:pt x="5" y="53"/>
                  </a:lnTo>
                  <a:lnTo>
                    <a:pt x="9" y="58"/>
                  </a:lnTo>
                  <a:lnTo>
                    <a:pt x="83" y="132"/>
                  </a:lnTo>
                  <a:lnTo>
                    <a:pt x="9" y="205"/>
                  </a:lnTo>
                  <a:lnTo>
                    <a:pt x="9" y="205"/>
                  </a:lnTo>
                  <a:lnTo>
                    <a:pt x="5" y="210"/>
                  </a:lnTo>
                  <a:lnTo>
                    <a:pt x="3" y="214"/>
                  </a:lnTo>
                  <a:lnTo>
                    <a:pt x="0" y="225"/>
                  </a:lnTo>
                  <a:lnTo>
                    <a:pt x="3" y="236"/>
                  </a:lnTo>
                  <a:lnTo>
                    <a:pt x="5" y="241"/>
                  </a:lnTo>
                  <a:lnTo>
                    <a:pt x="9" y="245"/>
                  </a:lnTo>
                  <a:lnTo>
                    <a:pt x="18" y="254"/>
                  </a:lnTo>
                  <a:lnTo>
                    <a:pt x="18" y="254"/>
                  </a:lnTo>
                  <a:lnTo>
                    <a:pt x="23" y="257"/>
                  </a:lnTo>
                  <a:lnTo>
                    <a:pt x="27" y="261"/>
                  </a:lnTo>
                  <a:lnTo>
                    <a:pt x="38" y="263"/>
                  </a:lnTo>
                  <a:lnTo>
                    <a:pt x="49" y="261"/>
                  </a:lnTo>
                  <a:lnTo>
                    <a:pt x="54" y="257"/>
                  </a:lnTo>
                  <a:lnTo>
                    <a:pt x="58" y="254"/>
                  </a:lnTo>
                  <a:lnTo>
                    <a:pt x="132" y="181"/>
                  </a:lnTo>
                  <a:lnTo>
                    <a:pt x="204" y="254"/>
                  </a:lnTo>
                  <a:lnTo>
                    <a:pt x="204" y="254"/>
                  </a:lnTo>
                  <a:lnTo>
                    <a:pt x="210" y="257"/>
                  </a:lnTo>
                  <a:lnTo>
                    <a:pt x="214" y="261"/>
                  </a:lnTo>
                  <a:lnTo>
                    <a:pt x="224" y="263"/>
                  </a:lnTo>
                  <a:lnTo>
                    <a:pt x="235" y="261"/>
                  </a:lnTo>
                  <a:lnTo>
                    <a:pt x="241" y="257"/>
                  </a:lnTo>
                  <a:lnTo>
                    <a:pt x="244" y="254"/>
                  </a:lnTo>
                  <a:lnTo>
                    <a:pt x="255" y="245"/>
                  </a:lnTo>
                  <a:lnTo>
                    <a:pt x="255" y="245"/>
                  </a:lnTo>
                  <a:lnTo>
                    <a:pt x="257" y="241"/>
                  </a:lnTo>
                  <a:lnTo>
                    <a:pt x="261" y="236"/>
                  </a:lnTo>
                  <a:lnTo>
                    <a:pt x="262" y="225"/>
                  </a:lnTo>
                  <a:lnTo>
                    <a:pt x="261" y="214"/>
                  </a:lnTo>
                  <a:lnTo>
                    <a:pt x="257" y="210"/>
                  </a:lnTo>
                  <a:lnTo>
                    <a:pt x="255" y="205"/>
                  </a:lnTo>
                  <a:lnTo>
                    <a:pt x="181" y="132"/>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Lato"/>
                <a:ea typeface="+mn-ea"/>
                <a:cs typeface="+mn-cs"/>
              </a:endParaRPr>
            </a:p>
          </p:txBody>
        </p:sp>
      </p:grpSp>
      <p:grpSp>
        <p:nvGrpSpPr>
          <p:cNvPr id="26" name="dot 5">
            <a:extLst>
              <a:ext uri="{FF2B5EF4-FFF2-40B4-BE49-F238E27FC236}">
                <a16:creationId xmlns:a16="http://schemas.microsoft.com/office/drawing/2014/main" id="{74FFC9C7-282E-9235-C833-72D1FA970A3A}"/>
              </a:ext>
            </a:extLst>
          </p:cNvPr>
          <p:cNvGrpSpPr>
            <a:grpSpLocks/>
          </p:cNvGrpSpPr>
          <p:nvPr/>
        </p:nvGrpSpPr>
        <p:grpSpPr>
          <a:xfrm>
            <a:off x="3337189" y="6391744"/>
            <a:ext cx="180956" cy="180956"/>
            <a:chOff x="5953125" y="3324991"/>
            <a:chExt cx="285750" cy="285750"/>
          </a:xfrm>
        </p:grpSpPr>
        <p:sp>
          <p:nvSpPr>
            <p:cNvPr id="28" name="Flowchart: Connector 27">
              <a:extLst>
                <a:ext uri="{FF2B5EF4-FFF2-40B4-BE49-F238E27FC236}">
                  <a16:creationId xmlns:a16="http://schemas.microsoft.com/office/drawing/2014/main" id="{F36543AA-3C3B-F3E2-E515-3A53E8D7E67D}"/>
                </a:ext>
              </a:extLst>
            </p:cNvPr>
            <p:cNvSpPr>
              <a:spLocks/>
            </p:cNvSpPr>
            <p:nvPr/>
          </p:nvSpPr>
          <p:spPr>
            <a:xfrm>
              <a:off x="5953125" y="3324991"/>
              <a:ext cx="285750" cy="285750"/>
            </a:xfrm>
            <a:prstGeom prst="flowChartConnector">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29" name="Freeform 105">
              <a:extLst>
                <a:ext uri="{FF2B5EF4-FFF2-40B4-BE49-F238E27FC236}">
                  <a16:creationId xmlns:a16="http://schemas.microsoft.com/office/drawing/2014/main" id="{384BE7BC-4A54-A6B6-7719-BEA7F6155419}"/>
                </a:ext>
              </a:extLst>
            </p:cNvPr>
            <p:cNvSpPr>
              <a:spLocks/>
            </p:cNvSpPr>
            <p:nvPr/>
          </p:nvSpPr>
          <p:spPr bwMode="auto">
            <a:xfrm>
              <a:off x="6038851" y="3410718"/>
              <a:ext cx="114300" cy="114298"/>
            </a:xfrm>
            <a:custGeom>
              <a:avLst/>
              <a:gdLst/>
              <a:ahLst/>
              <a:cxnLst>
                <a:cxn ang="0">
                  <a:pos x="255" y="58"/>
                </a:cxn>
                <a:cxn ang="0">
                  <a:pos x="257" y="53"/>
                </a:cxn>
                <a:cxn ang="0">
                  <a:pos x="262" y="38"/>
                </a:cxn>
                <a:cxn ang="0">
                  <a:pos x="257" y="24"/>
                </a:cxn>
                <a:cxn ang="0">
                  <a:pos x="244" y="9"/>
                </a:cxn>
                <a:cxn ang="0">
                  <a:pos x="241" y="5"/>
                </a:cxn>
                <a:cxn ang="0">
                  <a:pos x="224" y="0"/>
                </a:cxn>
                <a:cxn ang="0">
                  <a:pos x="210" y="5"/>
                </a:cxn>
                <a:cxn ang="0">
                  <a:pos x="132" y="82"/>
                </a:cxn>
                <a:cxn ang="0">
                  <a:pos x="58" y="9"/>
                </a:cxn>
                <a:cxn ang="0">
                  <a:pos x="49" y="2"/>
                </a:cxn>
                <a:cxn ang="0">
                  <a:pos x="27" y="2"/>
                </a:cxn>
                <a:cxn ang="0">
                  <a:pos x="18" y="9"/>
                </a:cxn>
                <a:cxn ang="0">
                  <a:pos x="9" y="18"/>
                </a:cxn>
                <a:cxn ang="0">
                  <a:pos x="3" y="27"/>
                </a:cxn>
                <a:cxn ang="0">
                  <a:pos x="3" y="49"/>
                </a:cxn>
                <a:cxn ang="0">
                  <a:pos x="9" y="58"/>
                </a:cxn>
                <a:cxn ang="0">
                  <a:pos x="9" y="205"/>
                </a:cxn>
                <a:cxn ang="0">
                  <a:pos x="5" y="210"/>
                </a:cxn>
                <a:cxn ang="0">
                  <a:pos x="0" y="225"/>
                </a:cxn>
                <a:cxn ang="0">
                  <a:pos x="5" y="241"/>
                </a:cxn>
                <a:cxn ang="0">
                  <a:pos x="18" y="254"/>
                </a:cxn>
                <a:cxn ang="0">
                  <a:pos x="23" y="257"/>
                </a:cxn>
                <a:cxn ang="0">
                  <a:pos x="38" y="263"/>
                </a:cxn>
                <a:cxn ang="0">
                  <a:pos x="54" y="257"/>
                </a:cxn>
                <a:cxn ang="0">
                  <a:pos x="132" y="181"/>
                </a:cxn>
                <a:cxn ang="0">
                  <a:pos x="204" y="254"/>
                </a:cxn>
                <a:cxn ang="0">
                  <a:pos x="214" y="261"/>
                </a:cxn>
                <a:cxn ang="0">
                  <a:pos x="235" y="261"/>
                </a:cxn>
                <a:cxn ang="0">
                  <a:pos x="244" y="254"/>
                </a:cxn>
                <a:cxn ang="0">
                  <a:pos x="255" y="245"/>
                </a:cxn>
                <a:cxn ang="0">
                  <a:pos x="261" y="236"/>
                </a:cxn>
                <a:cxn ang="0">
                  <a:pos x="261" y="214"/>
                </a:cxn>
                <a:cxn ang="0">
                  <a:pos x="255" y="205"/>
                </a:cxn>
              </a:cxnLst>
              <a:rect l="0" t="0" r="r" b="b"/>
              <a:pathLst>
                <a:path w="262" h="263">
                  <a:moveTo>
                    <a:pt x="181" y="132"/>
                  </a:moveTo>
                  <a:lnTo>
                    <a:pt x="255" y="58"/>
                  </a:lnTo>
                  <a:lnTo>
                    <a:pt x="255" y="58"/>
                  </a:lnTo>
                  <a:lnTo>
                    <a:pt x="257" y="53"/>
                  </a:lnTo>
                  <a:lnTo>
                    <a:pt x="261" y="49"/>
                  </a:lnTo>
                  <a:lnTo>
                    <a:pt x="262" y="38"/>
                  </a:lnTo>
                  <a:lnTo>
                    <a:pt x="261" y="27"/>
                  </a:lnTo>
                  <a:lnTo>
                    <a:pt x="257" y="24"/>
                  </a:lnTo>
                  <a:lnTo>
                    <a:pt x="255" y="18"/>
                  </a:lnTo>
                  <a:lnTo>
                    <a:pt x="244" y="9"/>
                  </a:lnTo>
                  <a:lnTo>
                    <a:pt x="244" y="9"/>
                  </a:lnTo>
                  <a:lnTo>
                    <a:pt x="241" y="5"/>
                  </a:lnTo>
                  <a:lnTo>
                    <a:pt x="235" y="2"/>
                  </a:lnTo>
                  <a:lnTo>
                    <a:pt x="224" y="0"/>
                  </a:lnTo>
                  <a:lnTo>
                    <a:pt x="214" y="2"/>
                  </a:lnTo>
                  <a:lnTo>
                    <a:pt x="210" y="5"/>
                  </a:lnTo>
                  <a:lnTo>
                    <a:pt x="204" y="9"/>
                  </a:lnTo>
                  <a:lnTo>
                    <a:pt x="132" y="82"/>
                  </a:lnTo>
                  <a:lnTo>
                    <a:pt x="58" y="9"/>
                  </a:lnTo>
                  <a:lnTo>
                    <a:pt x="58" y="9"/>
                  </a:lnTo>
                  <a:lnTo>
                    <a:pt x="54" y="5"/>
                  </a:lnTo>
                  <a:lnTo>
                    <a:pt x="49" y="2"/>
                  </a:lnTo>
                  <a:lnTo>
                    <a:pt x="38" y="0"/>
                  </a:lnTo>
                  <a:lnTo>
                    <a:pt x="27" y="2"/>
                  </a:lnTo>
                  <a:lnTo>
                    <a:pt x="23" y="5"/>
                  </a:lnTo>
                  <a:lnTo>
                    <a:pt x="18" y="9"/>
                  </a:lnTo>
                  <a:lnTo>
                    <a:pt x="9" y="18"/>
                  </a:lnTo>
                  <a:lnTo>
                    <a:pt x="9" y="18"/>
                  </a:lnTo>
                  <a:lnTo>
                    <a:pt x="5" y="24"/>
                  </a:lnTo>
                  <a:lnTo>
                    <a:pt x="3" y="27"/>
                  </a:lnTo>
                  <a:lnTo>
                    <a:pt x="0" y="38"/>
                  </a:lnTo>
                  <a:lnTo>
                    <a:pt x="3" y="49"/>
                  </a:lnTo>
                  <a:lnTo>
                    <a:pt x="5" y="53"/>
                  </a:lnTo>
                  <a:lnTo>
                    <a:pt x="9" y="58"/>
                  </a:lnTo>
                  <a:lnTo>
                    <a:pt x="83" y="132"/>
                  </a:lnTo>
                  <a:lnTo>
                    <a:pt x="9" y="205"/>
                  </a:lnTo>
                  <a:lnTo>
                    <a:pt x="9" y="205"/>
                  </a:lnTo>
                  <a:lnTo>
                    <a:pt x="5" y="210"/>
                  </a:lnTo>
                  <a:lnTo>
                    <a:pt x="3" y="214"/>
                  </a:lnTo>
                  <a:lnTo>
                    <a:pt x="0" y="225"/>
                  </a:lnTo>
                  <a:lnTo>
                    <a:pt x="3" y="236"/>
                  </a:lnTo>
                  <a:lnTo>
                    <a:pt x="5" y="241"/>
                  </a:lnTo>
                  <a:lnTo>
                    <a:pt x="9" y="245"/>
                  </a:lnTo>
                  <a:lnTo>
                    <a:pt x="18" y="254"/>
                  </a:lnTo>
                  <a:lnTo>
                    <a:pt x="18" y="254"/>
                  </a:lnTo>
                  <a:lnTo>
                    <a:pt x="23" y="257"/>
                  </a:lnTo>
                  <a:lnTo>
                    <a:pt x="27" y="261"/>
                  </a:lnTo>
                  <a:lnTo>
                    <a:pt x="38" y="263"/>
                  </a:lnTo>
                  <a:lnTo>
                    <a:pt x="49" y="261"/>
                  </a:lnTo>
                  <a:lnTo>
                    <a:pt x="54" y="257"/>
                  </a:lnTo>
                  <a:lnTo>
                    <a:pt x="58" y="254"/>
                  </a:lnTo>
                  <a:lnTo>
                    <a:pt x="132" y="181"/>
                  </a:lnTo>
                  <a:lnTo>
                    <a:pt x="204" y="254"/>
                  </a:lnTo>
                  <a:lnTo>
                    <a:pt x="204" y="254"/>
                  </a:lnTo>
                  <a:lnTo>
                    <a:pt x="210" y="257"/>
                  </a:lnTo>
                  <a:lnTo>
                    <a:pt x="214" y="261"/>
                  </a:lnTo>
                  <a:lnTo>
                    <a:pt x="224" y="263"/>
                  </a:lnTo>
                  <a:lnTo>
                    <a:pt x="235" y="261"/>
                  </a:lnTo>
                  <a:lnTo>
                    <a:pt x="241" y="257"/>
                  </a:lnTo>
                  <a:lnTo>
                    <a:pt x="244" y="254"/>
                  </a:lnTo>
                  <a:lnTo>
                    <a:pt x="255" y="245"/>
                  </a:lnTo>
                  <a:lnTo>
                    <a:pt x="255" y="245"/>
                  </a:lnTo>
                  <a:lnTo>
                    <a:pt x="257" y="241"/>
                  </a:lnTo>
                  <a:lnTo>
                    <a:pt x="261" y="236"/>
                  </a:lnTo>
                  <a:lnTo>
                    <a:pt x="262" y="225"/>
                  </a:lnTo>
                  <a:lnTo>
                    <a:pt x="261" y="214"/>
                  </a:lnTo>
                  <a:lnTo>
                    <a:pt x="257" y="210"/>
                  </a:lnTo>
                  <a:lnTo>
                    <a:pt x="255" y="205"/>
                  </a:lnTo>
                  <a:lnTo>
                    <a:pt x="181" y="132"/>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Lato"/>
                <a:ea typeface="+mn-ea"/>
                <a:cs typeface="+mn-cs"/>
              </a:endParaRPr>
            </a:p>
          </p:txBody>
        </p:sp>
      </p:grpSp>
      <p:grpSp>
        <p:nvGrpSpPr>
          <p:cNvPr id="30" name="dot 4">
            <a:extLst>
              <a:ext uri="{FF2B5EF4-FFF2-40B4-BE49-F238E27FC236}">
                <a16:creationId xmlns:a16="http://schemas.microsoft.com/office/drawing/2014/main" id="{9032AEF1-BCE8-130B-5C1C-AA0817D37D43}"/>
              </a:ext>
            </a:extLst>
          </p:cNvPr>
          <p:cNvGrpSpPr>
            <a:grpSpLocks/>
          </p:cNvGrpSpPr>
          <p:nvPr/>
        </p:nvGrpSpPr>
        <p:grpSpPr>
          <a:xfrm>
            <a:off x="3337189" y="5434702"/>
            <a:ext cx="180956" cy="180956"/>
            <a:chOff x="5953125" y="3324991"/>
            <a:chExt cx="285750" cy="285750"/>
          </a:xfrm>
        </p:grpSpPr>
        <p:sp>
          <p:nvSpPr>
            <p:cNvPr id="31" name="Flowchart: Connector 30">
              <a:extLst>
                <a:ext uri="{FF2B5EF4-FFF2-40B4-BE49-F238E27FC236}">
                  <a16:creationId xmlns:a16="http://schemas.microsoft.com/office/drawing/2014/main" id="{274B6422-365A-58EA-186C-60983555AEDE}"/>
                </a:ext>
              </a:extLst>
            </p:cNvPr>
            <p:cNvSpPr>
              <a:spLocks/>
            </p:cNvSpPr>
            <p:nvPr/>
          </p:nvSpPr>
          <p:spPr>
            <a:xfrm>
              <a:off x="5953125" y="3324991"/>
              <a:ext cx="285750" cy="285750"/>
            </a:xfrm>
            <a:prstGeom prst="flowChartConnector">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32" name="Freeform 105">
              <a:extLst>
                <a:ext uri="{FF2B5EF4-FFF2-40B4-BE49-F238E27FC236}">
                  <a16:creationId xmlns:a16="http://schemas.microsoft.com/office/drawing/2014/main" id="{2F8929CA-B08D-F3CD-7EA5-817329653947}"/>
                </a:ext>
              </a:extLst>
            </p:cNvPr>
            <p:cNvSpPr>
              <a:spLocks/>
            </p:cNvSpPr>
            <p:nvPr/>
          </p:nvSpPr>
          <p:spPr bwMode="auto">
            <a:xfrm>
              <a:off x="6038851" y="3410718"/>
              <a:ext cx="114300" cy="114298"/>
            </a:xfrm>
            <a:custGeom>
              <a:avLst/>
              <a:gdLst/>
              <a:ahLst/>
              <a:cxnLst>
                <a:cxn ang="0">
                  <a:pos x="255" y="58"/>
                </a:cxn>
                <a:cxn ang="0">
                  <a:pos x="257" y="53"/>
                </a:cxn>
                <a:cxn ang="0">
                  <a:pos x="262" y="38"/>
                </a:cxn>
                <a:cxn ang="0">
                  <a:pos x="257" y="24"/>
                </a:cxn>
                <a:cxn ang="0">
                  <a:pos x="244" y="9"/>
                </a:cxn>
                <a:cxn ang="0">
                  <a:pos x="241" y="5"/>
                </a:cxn>
                <a:cxn ang="0">
                  <a:pos x="224" y="0"/>
                </a:cxn>
                <a:cxn ang="0">
                  <a:pos x="210" y="5"/>
                </a:cxn>
                <a:cxn ang="0">
                  <a:pos x="132" y="82"/>
                </a:cxn>
                <a:cxn ang="0">
                  <a:pos x="58" y="9"/>
                </a:cxn>
                <a:cxn ang="0">
                  <a:pos x="49" y="2"/>
                </a:cxn>
                <a:cxn ang="0">
                  <a:pos x="27" y="2"/>
                </a:cxn>
                <a:cxn ang="0">
                  <a:pos x="18" y="9"/>
                </a:cxn>
                <a:cxn ang="0">
                  <a:pos x="9" y="18"/>
                </a:cxn>
                <a:cxn ang="0">
                  <a:pos x="3" y="27"/>
                </a:cxn>
                <a:cxn ang="0">
                  <a:pos x="3" y="49"/>
                </a:cxn>
                <a:cxn ang="0">
                  <a:pos x="9" y="58"/>
                </a:cxn>
                <a:cxn ang="0">
                  <a:pos x="9" y="205"/>
                </a:cxn>
                <a:cxn ang="0">
                  <a:pos x="5" y="210"/>
                </a:cxn>
                <a:cxn ang="0">
                  <a:pos x="0" y="225"/>
                </a:cxn>
                <a:cxn ang="0">
                  <a:pos x="5" y="241"/>
                </a:cxn>
                <a:cxn ang="0">
                  <a:pos x="18" y="254"/>
                </a:cxn>
                <a:cxn ang="0">
                  <a:pos x="23" y="257"/>
                </a:cxn>
                <a:cxn ang="0">
                  <a:pos x="38" y="263"/>
                </a:cxn>
                <a:cxn ang="0">
                  <a:pos x="54" y="257"/>
                </a:cxn>
                <a:cxn ang="0">
                  <a:pos x="132" y="181"/>
                </a:cxn>
                <a:cxn ang="0">
                  <a:pos x="204" y="254"/>
                </a:cxn>
                <a:cxn ang="0">
                  <a:pos x="214" y="261"/>
                </a:cxn>
                <a:cxn ang="0">
                  <a:pos x="235" y="261"/>
                </a:cxn>
                <a:cxn ang="0">
                  <a:pos x="244" y="254"/>
                </a:cxn>
                <a:cxn ang="0">
                  <a:pos x="255" y="245"/>
                </a:cxn>
                <a:cxn ang="0">
                  <a:pos x="261" y="236"/>
                </a:cxn>
                <a:cxn ang="0">
                  <a:pos x="261" y="214"/>
                </a:cxn>
                <a:cxn ang="0">
                  <a:pos x="255" y="205"/>
                </a:cxn>
              </a:cxnLst>
              <a:rect l="0" t="0" r="r" b="b"/>
              <a:pathLst>
                <a:path w="262" h="263">
                  <a:moveTo>
                    <a:pt x="181" y="132"/>
                  </a:moveTo>
                  <a:lnTo>
                    <a:pt x="255" y="58"/>
                  </a:lnTo>
                  <a:lnTo>
                    <a:pt x="255" y="58"/>
                  </a:lnTo>
                  <a:lnTo>
                    <a:pt x="257" y="53"/>
                  </a:lnTo>
                  <a:lnTo>
                    <a:pt x="261" y="49"/>
                  </a:lnTo>
                  <a:lnTo>
                    <a:pt x="262" y="38"/>
                  </a:lnTo>
                  <a:lnTo>
                    <a:pt x="261" y="27"/>
                  </a:lnTo>
                  <a:lnTo>
                    <a:pt x="257" y="24"/>
                  </a:lnTo>
                  <a:lnTo>
                    <a:pt x="255" y="18"/>
                  </a:lnTo>
                  <a:lnTo>
                    <a:pt x="244" y="9"/>
                  </a:lnTo>
                  <a:lnTo>
                    <a:pt x="244" y="9"/>
                  </a:lnTo>
                  <a:lnTo>
                    <a:pt x="241" y="5"/>
                  </a:lnTo>
                  <a:lnTo>
                    <a:pt x="235" y="2"/>
                  </a:lnTo>
                  <a:lnTo>
                    <a:pt x="224" y="0"/>
                  </a:lnTo>
                  <a:lnTo>
                    <a:pt x="214" y="2"/>
                  </a:lnTo>
                  <a:lnTo>
                    <a:pt x="210" y="5"/>
                  </a:lnTo>
                  <a:lnTo>
                    <a:pt x="204" y="9"/>
                  </a:lnTo>
                  <a:lnTo>
                    <a:pt x="132" y="82"/>
                  </a:lnTo>
                  <a:lnTo>
                    <a:pt x="58" y="9"/>
                  </a:lnTo>
                  <a:lnTo>
                    <a:pt x="58" y="9"/>
                  </a:lnTo>
                  <a:lnTo>
                    <a:pt x="54" y="5"/>
                  </a:lnTo>
                  <a:lnTo>
                    <a:pt x="49" y="2"/>
                  </a:lnTo>
                  <a:lnTo>
                    <a:pt x="38" y="0"/>
                  </a:lnTo>
                  <a:lnTo>
                    <a:pt x="27" y="2"/>
                  </a:lnTo>
                  <a:lnTo>
                    <a:pt x="23" y="5"/>
                  </a:lnTo>
                  <a:lnTo>
                    <a:pt x="18" y="9"/>
                  </a:lnTo>
                  <a:lnTo>
                    <a:pt x="9" y="18"/>
                  </a:lnTo>
                  <a:lnTo>
                    <a:pt x="9" y="18"/>
                  </a:lnTo>
                  <a:lnTo>
                    <a:pt x="5" y="24"/>
                  </a:lnTo>
                  <a:lnTo>
                    <a:pt x="3" y="27"/>
                  </a:lnTo>
                  <a:lnTo>
                    <a:pt x="0" y="38"/>
                  </a:lnTo>
                  <a:lnTo>
                    <a:pt x="3" y="49"/>
                  </a:lnTo>
                  <a:lnTo>
                    <a:pt x="5" y="53"/>
                  </a:lnTo>
                  <a:lnTo>
                    <a:pt x="9" y="58"/>
                  </a:lnTo>
                  <a:lnTo>
                    <a:pt x="83" y="132"/>
                  </a:lnTo>
                  <a:lnTo>
                    <a:pt x="9" y="205"/>
                  </a:lnTo>
                  <a:lnTo>
                    <a:pt x="9" y="205"/>
                  </a:lnTo>
                  <a:lnTo>
                    <a:pt x="5" y="210"/>
                  </a:lnTo>
                  <a:lnTo>
                    <a:pt x="3" y="214"/>
                  </a:lnTo>
                  <a:lnTo>
                    <a:pt x="0" y="225"/>
                  </a:lnTo>
                  <a:lnTo>
                    <a:pt x="3" y="236"/>
                  </a:lnTo>
                  <a:lnTo>
                    <a:pt x="5" y="241"/>
                  </a:lnTo>
                  <a:lnTo>
                    <a:pt x="9" y="245"/>
                  </a:lnTo>
                  <a:lnTo>
                    <a:pt x="18" y="254"/>
                  </a:lnTo>
                  <a:lnTo>
                    <a:pt x="18" y="254"/>
                  </a:lnTo>
                  <a:lnTo>
                    <a:pt x="23" y="257"/>
                  </a:lnTo>
                  <a:lnTo>
                    <a:pt x="27" y="261"/>
                  </a:lnTo>
                  <a:lnTo>
                    <a:pt x="38" y="263"/>
                  </a:lnTo>
                  <a:lnTo>
                    <a:pt x="49" y="261"/>
                  </a:lnTo>
                  <a:lnTo>
                    <a:pt x="54" y="257"/>
                  </a:lnTo>
                  <a:lnTo>
                    <a:pt x="58" y="254"/>
                  </a:lnTo>
                  <a:lnTo>
                    <a:pt x="132" y="181"/>
                  </a:lnTo>
                  <a:lnTo>
                    <a:pt x="204" y="254"/>
                  </a:lnTo>
                  <a:lnTo>
                    <a:pt x="204" y="254"/>
                  </a:lnTo>
                  <a:lnTo>
                    <a:pt x="210" y="257"/>
                  </a:lnTo>
                  <a:lnTo>
                    <a:pt x="214" y="261"/>
                  </a:lnTo>
                  <a:lnTo>
                    <a:pt x="224" y="263"/>
                  </a:lnTo>
                  <a:lnTo>
                    <a:pt x="235" y="261"/>
                  </a:lnTo>
                  <a:lnTo>
                    <a:pt x="241" y="257"/>
                  </a:lnTo>
                  <a:lnTo>
                    <a:pt x="244" y="254"/>
                  </a:lnTo>
                  <a:lnTo>
                    <a:pt x="255" y="245"/>
                  </a:lnTo>
                  <a:lnTo>
                    <a:pt x="255" y="245"/>
                  </a:lnTo>
                  <a:lnTo>
                    <a:pt x="257" y="241"/>
                  </a:lnTo>
                  <a:lnTo>
                    <a:pt x="261" y="236"/>
                  </a:lnTo>
                  <a:lnTo>
                    <a:pt x="262" y="225"/>
                  </a:lnTo>
                  <a:lnTo>
                    <a:pt x="261" y="214"/>
                  </a:lnTo>
                  <a:lnTo>
                    <a:pt x="257" y="210"/>
                  </a:lnTo>
                  <a:lnTo>
                    <a:pt x="255" y="205"/>
                  </a:lnTo>
                  <a:lnTo>
                    <a:pt x="181" y="132"/>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Lato"/>
                <a:ea typeface="+mn-ea"/>
                <a:cs typeface="+mn-cs"/>
              </a:endParaRPr>
            </a:p>
          </p:txBody>
        </p:sp>
      </p:grpSp>
      <p:grpSp>
        <p:nvGrpSpPr>
          <p:cNvPr id="33" name="dot 3">
            <a:extLst>
              <a:ext uri="{FF2B5EF4-FFF2-40B4-BE49-F238E27FC236}">
                <a16:creationId xmlns:a16="http://schemas.microsoft.com/office/drawing/2014/main" id="{14D5495D-CEAA-10CB-2DDC-00A3A313BB50}"/>
              </a:ext>
            </a:extLst>
          </p:cNvPr>
          <p:cNvGrpSpPr>
            <a:grpSpLocks/>
          </p:cNvGrpSpPr>
          <p:nvPr/>
        </p:nvGrpSpPr>
        <p:grpSpPr>
          <a:xfrm>
            <a:off x="3337189" y="4477660"/>
            <a:ext cx="180956" cy="180956"/>
            <a:chOff x="5953125" y="3324991"/>
            <a:chExt cx="285750" cy="285750"/>
          </a:xfrm>
        </p:grpSpPr>
        <p:sp>
          <p:nvSpPr>
            <p:cNvPr id="34" name="Flowchart: Connector 33">
              <a:extLst>
                <a:ext uri="{FF2B5EF4-FFF2-40B4-BE49-F238E27FC236}">
                  <a16:creationId xmlns:a16="http://schemas.microsoft.com/office/drawing/2014/main" id="{383DD916-848C-2F3B-DAA6-0A944BC6DECA}"/>
                </a:ext>
              </a:extLst>
            </p:cNvPr>
            <p:cNvSpPr>
              <a:spLocks/>
            </p:cNvSpPr>
            <p:nvPr/>
          </p:nvSpPr>
          <p:spPr>
            <a:xfrm>
              <a:off x="5953125" y="3324991"/>
              <a:ext cx="285750" cy="285750"/>
            </a:xfrm>
            <a:prstGeom prst="flowChartConnector">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35" name="Freeform 105">
              <a:extLst>
                <a:ext uri="{FF2B5EF4-FFF2-40B4-BE49-F238E27FC236}">
                  <a16:creationId xmlns:a16="http://schemas.microsoft.com/office/drawing/2014/main" id="{BDAD17E0-7A07-C5D0-07B7-B3A1AC42C731}"/>
                </a:ext>
              </a:extLst>
            </p:cNvPr>
            <p:cNvSpPr>
              <a:spLocks/>
            </p:cNvSpPr>
            <p:nvPr/>
          </p:nvSpPr>
          <p:spPr bwMode="auto">
            <a:xfrm>
              <a:off x="6038851" y="3410718"/>
              <a:ext cx="114300" cy="114298"/>
            </a:xfrm>
            <a:custGeom>
              <a:avLst/>
              <a:gdLst/>
              <a:ahLst/>
              <a:cxnLst>
                <a:cxn ang="0">
                  <a:pos x="255" y="58"/>
                </a:cxn>
                <a:cxn ang="0">
                  <a:pos x="257" y="53"/>
                </a:cxn>
                <a:cxn ang="0">
                  <a:pos x="262" y="38"/>
                </a:cxn>
                <a:cxn ang="0">
                  <a:pos x="257" y="24"/>
                </a:cxn>
                <a:cxn ang="0">
                  <a:pos x="244" y="9"/>
                </a:cxn>
                <a:cxn ang="0">
                  <a:pos x="241" y="5"/>
                </a:cxn>
                <a:cxn ang="0">
                  <a:pos x="224" y="0"/>
                </a:cxn>
                <a:cxn ang="0">
                  <a:pos x="210" y="5"/>
                </a:cxn>
                <a:cxn ang="0">
                  <a:pos x="132" y="82"/>
                </a:cxn>
                <a:cxn ang="0">
                  <a:pos x="58" y="9"/>
                </a:cxn>
                <a:cxn ang="0">
                  <a:pos x="49" y="2"/>
                </a:cxn>
                <a:cxn ang="0">
                  <a:pos x="27" y="2"/>
                </a:cxn>
                <a:cxn ang="0">
                  <a:pos x="18" y="9"/>
                </a:cxn>
                <a:cxn ang="0">
                  <a:pos x="9" y="18"/>
                </a:cxn>
                <a:cxn ang="0">
                  <a:pos x="3" y="27"/>
                </a:cxn>
                <a:cxn ang="0">
                  <a:pos x="3" y="49"/>
                </a:cxn>
                <a:cxn ang="0">
                  <a:pos x="9" y="58"/>
                </a:cxn>
                <a:cxn ang="0">
                  <a:pos x="9" y="205"/>
                </a:cxn>
                <a:cxn ang="0">
                  <a:pos x="5" y="210"/>
                </a:cxn>
                <a:cxn ang="0">
                  <a:pos x="0" y="225"/>
                </a:cxn>
                <a:cxn ang="0">
                  <a:pos x="5" y="241"/>
                </a:cxn>
                <a:cxn ang="0">
                  <a:pos x="18" y="254"/>
                </a:cxn>
                <a:cxn ang="0">
                  <a:pos x="23" y="257"/>
                </a:cxn>
                <a:cxn ang="0">
                  <a:pos x="38" y="263"/>
                </a:cxn>
                <a:cxn ang="0">
                  <a:pos x="54" y="257"/>
                </a:cxn>
                <a:cxn ang="0">
                  <a:pos x="132" y="181"/>
                </a:cxn>
                <a:cxn ang="0">
                  <a:pos x="204" y="254"/>
                </a:cxn>
                <a:cxn ang="0">
                  <a:pos x="214" y="261"/>
                </a:cxn>
                <a:cxn ang="0">
                  <a:pos x="235" y="261"/>
                </a:cxn>
                <a:cxn ang="0">
                  <a:pos x="244" y="254"/>
                </a:cxn>
                <a:cxn ang="0">
                  <a:pos x="255" y="245"/>
                </a:cxn>
                <a:cxn ang="0">
                  <a:pos x="261" y="236"/>
                </a:cxn>
                <a:cxn ang="0">
                  <a:pos x="261" y="214"/>
                </a:cxn>
                <a:cxn ang="0">
                  <a:pos x="255" y="205"/>
                </a:cxn>
              </a:cxnLst>
              <a:rect l="0" t="0" r="r" b="b"/>
              <a:pathLst>
                <a:path w="262" h="263">
                  <a:moveTo>
                    <a:pt x="181" y="132"/>
                  </a:moveTo>
                  <a:lnTo>
                    <a:pt x="255" y="58"/>
                  </a:lnTo>
                  <a:lnTo>
                    <a:pt x="255" y="58"/>
                  </a:lnTo>
                  <a:lnTo>
                    <a:pt x="257" y="53"/>
                  </a:lnTo>
                  <a:lnTo>
                    <a:pt x="261" y="49"/>
                  </a:lnTo>
                  <a:lnTo>
                    <a:pt x="262" y="38"/>
                  </a:lnTo>
                  <a:lnTo>
                    <a:pt x="261" y="27"/>
                  </a:lnTo>
                  <a:lnTo>
                    <a:pt x="257" y="24"/>
                  </a:lnTo>
                  <a:lnTo>
                    <a:pt x="255" y="18"/>
                  </a:lnTo>
                  <a:lnTo>
                    <a:pt x="244" y="9"/>
                  </a:lnTo>
                  <a:lnTo>
                    <a:pt x="244" y="9"/>
                  </a:lnTo>
                  <a:lnTo>
                    <a:pt x="241" y="5"/>
                  </a:lnTo>
                  <a:lnTo>
                    <a:pt x="235" y="2"/>
                  </a:lnTo>
                  <a:lnTo>
                    <a:pt x="224" y="0"/>
                  </a:lnTo>
                  <a:lnTo>
                    <a:pt x="214" y="2"/>
                  </a:lnTo>
                  <a:lnTo>
                    <a:pt x="210" y="5"/>
                  </a:lnTo>
                  <a:lnTo>
                    <a:pt x="204" y="9"/>
                  </a:lnTo>
                  <a:lnTo>
                    <a:pt x="132" y="82"/>
                  </a:lnTo>
                  <a:lnTo>
                    <a:pt x="58" y="9"/>
                  </a:lnTo>
                  <a:lnTo>
                    <a:pt x="58" y="9"/>
                  </a:lnTo>
                  <a:lnTo>
                    <a:pt x="54" y="5"/>
                  </a:lnTo>
                  <a:lnTo>
                    <a:pt x="49" y="2"/>
                  </a:lnTo>
                  <a:lnTo>
                    <a:pt x="38" y="0"/>
                  </a:lnTo>
                  <a:lnTo>
                    <a:pt x="27" y="2"/>
                  </a:lnTo>
                  <a:lnTo>
                    <a:pt x="23" y="5"/>
                  </a:lnTo>
                  <a:lnTo>
                    <a:pt x="18" y="9"/>
                  </a:lnTo>
                  <a:lnTo>
                    <a:pt x="9" y="18"/>
                  </a:lnTo>
                  <a:lnTo>
                    <a:pt x="9" y="18"/>
                  </a:lnTo>
                  <a:lnTo>
                    <a:pt x="5" y="24"/>
                  </a:lnTo>
                  <a:lnTo>
                    <a:pt x="3" y="27"/>
                  </a:lnTo>
                  <a:lnTo>
                    <a:pt x="0" y="38"/>
                  </a:lnTo>
                  <a:lnTo>
                    <a:pt x="3" y="49"/>
                  </a:lnTo>
                  <a:lnTo>
                    <a:pt x="5" y="53"/>
                  </a:lnTo>
                  <a:lnTo>
                    <a:pt x="9" y="58"/>
                  </a:lnTo>
                  <a:lnTo>
                    <a:pt x="83" y="132"/>
                  </a:lnTo>
                  <a:lnTo>
                    <a:pt x="9" y="205"/>
                  </a:lnTo>
                  <a:lnTo>
                    <a:pt x="9" y="205"/>
                  </a:lnTo>
                  <a:lnTo>
                    <a:pt x="5" y="210"/>
                  </a:lnTo>
                  <a:lnTo>
                    <a:pt x="3" y="214"/>
                  </a:lnTo>
                  <a:lnTo>
                    <a:pt x="0" y="225"/>
                  </a:lnTo>
                  <a:lnTo>
                    <a:pt x="3" y="236"/>
                  </a:lnTo>
                  <a:lnTo>
                    <a:pt x="5" y="241"/>
                  </a:lnTo>
                  <a:lnTo>
                    <a:pt x="9" y="245"/>
                  </a:lnTo>
                  <a:lnTo>
                    <a:pt x="18" y="254"/>
                  </a:lnTo>
                  <a:lnTo>
                    <a:pt x="18" y="254"/>
                  </a:lnTo>
                  <a:lnTo>
                    <a:pt x="23" y="257"/>
                  </a:lnTo>
                  <a:lnTo>
                    <a:pt x="27" y="261"/>
                  </a:lnTo>
                  <a:lnTo>
                    <a:pt x="38" y="263"/>
                  </a:lnTo>
                  <a:lnTo>
                    <a:pt x="49" y="261"/>
                  </a:lnTo>
                  <a:lnTo>
                    <a:pt x="54" y="257"/>
                  </a:lnTo>
                  <a:lnTo>
                    <a:pt x="58" y="254"/>
                  </a:lnTo>
                  <a:lnTo>
                    <a:pt x="132" y="181"/>
                  </a:lnTo>
                  <a:lnTo>
                    <a:pt x="204" y="254"/>
                  </a:lnTo>
                  <a:lnTo>
                    <a:pt x="204" y="254"/>
                  </a:lnTo>
                  <a:lnTo>
                    <a:pt x="210" y="257"/>
                  </a:lnTo>
                  <a:lnTo>
                    <a:pt x="214" y="261"/>
                  </a:lnTo>
                  <a:lnTo>
                    <a:pt x="224" y="263"/>
                  </a:lnTo>
                  <a:lnTo>
                    <a:pt x="235" y="261"/>
                  </a:lnTo>
                  <a:lnTo>
                    <a:pt x="241" y="257"/>
                  </a:lnTo>
                  <a:lnTo>
                    <a:pt x="244" y="254"/>
                  </a:lnTo>
                  <a:lnTo>
                    <a:pt x="255" y="245"/>
                  </a:lnTo>
                  <a:lnTo>
                    <a:pt x="255" y="245"/>
                  </a:lnTo>
                  <a:lnTo>
                    <a:pt x="257" y="241"/>
                  </a:lnTo>
                  <a:lnTo>
                    <a:pt x="261" y="236"/>
                  </a:lnTo>
                  <a:lnTo>
                    <a:pt x="262" y="225"/>
                  </a:lnTo>
                  <a:lnTo>
                    <a:pt x="261" y="214"/>
                  </a:lnTo>
                  <a:lnTo>
                    <a:pt x="257" y="210"/>
                  </a:lnTo>
                  <a:lnTo>
                    <a:pt x="255" y="205"/>
                  </a:lnTo>
                  <a:lnTo>
                    <a:pt x="181" y="132"/>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Lato"/>
                <a:ea typeface="+mn-ea"/>
                <a:cs typeface="+mn-cs"/>
              </a:endParaRPr>
            </a:p>
          </p:txBody>
        </p:sp>
      </p:grpSp>
      <p:grpSp>
        <p:nvGrpSpPr>
          <p:cNvPr id="36" name="dot 2">
            <a:extLst>
              <a:ext uri="{FF2B5EF4-FFF2-40B4-BE49-F238E27FC236}">
                <a16:creationId xmlns:a16="http://schemas.microsoft.com/office/drawing/2014/main" id="{002B8A35-1811-FD3B-01CD-06373DCDF9D2}"/>
              </a:ext>
            </a:extLst>
          </p:cNvPr>
          <p:cNvGrpSpPr>
            <a:grpSpLocks/>
          </p:cNvGrpSpPr>
          <p:nvPr/>
        </p:nvGrpSpPr>
        <p:grpSpPr>
          <a:xfrm>
            <a:off x="3337189" y="3520618"/>
            <a:ext cx="180956" cy="180956"/>
            <a:chOff x="5953125" y="3324991"/>
            <a:chExt cx="285750" cy="285750"/>
          </a:xfrm>
        </p:grpSpPr>
        <p:sp>
          <p:nvSpPr>
            <p:cNvPr id="37" name="Flowchart: Connector 36">
              <a:extLst>
                <a:ext uri="{FF2B5EF4-FFF2-40B4-BE49-F238E27FC236}">
                  <a16:creationId xmlns:a16="http://schemas.microsoft.com/office/drawing/2014/main" id="{652788F1-71AC-EEA4-6D49-037CBBEF580A}"/>
                </a:ext>
              </a:extLst>
            </p:cNvPr>
            <p:cNvSpPr>
              <a:spLocks/>
            </p:cNvSpPr>
            <p:nvPr/>
          </p:nvSpPr>
          <p:spPr>
            <a:xfrm>
              <a:off x="5953125" y="3324991"/>
              <a:ext cx="285750" cy="285750"/>
            </a:xfrm>
            <a:prstGeom prst="flowChartConnector">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38" name="Freeform 105">
              <a:extLst>
                <a:ext uri="{FF2B5EF4-FFF2-40B4-BE49-F238E27FC236}">
                  <a16:creationId xmlns:a16="http://schemas.microsoft.com/office/drawing/2014/main" id="{6FBA6124-B438-3CA5-39D1-F701A7862C43}"/>
                </a:ext>
              </a:extLst>
            </p:cNvPr>
            <p:cNvSpPr>
              <a:spLocks/>
            </p:cNvSpPr>
            <p:nvPr/>
          </p:nvSpPr>
          <p:spPr bwMode="auto">
            <a:xfrm>
              <a:off x="6038851" y="3410718"/>
              <a:ext cx="114300" cy="114298"/>
            </a:xfrm>
            <a:custGeom>
              <a:avLst/>
              <a:gdLst/>
              <a:ahLst/>
              <a:cxnLst>
                <a:cxn ang="0">
                  <a:pos x="255" y="58"/>
                </a:cxn>
                <a:cxn ang="0">
                  <a:pos x="257" y="53"/>
                </a:cxn>
                <a:cxn ang="0">
                  <a:pos x="262" y="38"/>
                </a:cxn>
                <a:cxn ang="0">
                  <a:pos x="257" y="24"/>
                </a:cxn>
                <a:cxn ang="0">
                  <a:pos x="244" y="9"/>
                </a:cxn>
                <a:cxn ang="0">
                  <a:pos x="241" y="5"/>
                </a:cxn>
                <a:cxn ang="0">
                  <a:pos x="224" y="0"/>
                </a:cxn>
                <a:cxn ang="0">
                  <a:pos x="210" y="5"/>
                </a:cxn>
                <a:cxn ang="0">
                  <a:pos x="132" y="82"/>
                </a:cxn>
                <a:cxn ang="0">
                  <a:pos x="58" y="9"/>
                </a:cxn>
                <a:cxn ang="0">
                  <a:pos x="49" y="2"/>
                </a:cxn>
                <a:cxn ang="0">
                  <a:pos x="27" y="2"/>
                </a:cxn>
                <a:cxn ang="0">
                  <a:pos x="18" y="9"/>
                </a:cxn>
                <a:cxn ang="0">
                  <a:pos x="9" y="18"/>
                </a:cxn>
                <a:cxn ang="0">
                  <a:pos x="3" y="27"/>
                </a:cxn>
                <a:cxn ang="0">
                  <a:pos x="3" y="49"/>
                </a:cxn>
                <a:cxn ang="0">
                  <a:pos x="9" y="58"/>
                </a:cxn>
                <a:cxn ang="0">
                  <a:pos x="9" y="205"/>
                </a:cxn>
                <a:cxn ang="0">
                  <a:pos x="5" y="210"/>
                </a:cxn>
                <a:cxn ang="0">
                  <a:pos x="0" y="225"/>
                </a:cxn>
                <a:cxn ang="0">
                  <a:pos x="5" y="241"/>
                </a:cxn>
                <a:cxn ang="0">
                  <a:pos x="18" y="254"/>
                </a:cxn>
                <a:cxn ang="0">
                  <a:pos x="23" y="257"/>
                </a:cxn>
                <a:cxn ang="0">
                  <a:pos x="38" y="263"/>
                </a:cxn>
                <a:cxn ang="0">
                  <a:pos x="54" y="257"/>
                </a:cxn>
                <a:cxn ang="0">
                  <a:pos x="132" y="181"/>
                </a:cxn>
                <a:cxn ang="0">
                  <a:pos x="204" y="254"/>
                </a:cxn>
                <a:cxn ang="0">
                  <a:pos x="214" y="261"/>
                </a:cxn>
                <a:cxn ang="0">
                  <a:pos x="235" y="261"/>
                </a:cxn>
                <a:cxn ang="0">
                  <a:pos x="244" y="254"/>
                </a:cxn>
                <a:cxn ang="0">
                  <a:pos x="255" y="245"/>
                </a:cxn>
                <a:cxn ang="0">
                  <a:pos x="261" y="236"/>
                </a:cxn>
                <a:cxn ang="0">
                  <a:pos x="261" y="214"/>
                </a:cxn>
                <a:cxn ang="0">
                  <a:pos x="255" y="205"/>
                </a:cxn>
              </a:cxnLst>
              <a:rect l="0" t="0" r="r" b="b"/>
              <a:pathLst>
                <a:path w="262" h="263">
                  <a:moveTo>
                    <a:pt x="181" y="132"/>
                  </a:moveTo>
                  <a:lnTo>
                    <a:pt x="255" y="58"/>
                  </a:lnTo>
                  <a:lnTo>
                    <a:pt x="255" y="58"/>
                  </a:lnTo>
                  <a:lnTo>
                    <a:pt x="257" y="53"/>
                  </a:lnTo>
                  <a:lnTo>
                    <a:pt x="261" y="49"/>
                  </a:lnTo>
                  <a:lnTo>
                    <a:pt x="262" y="38"/>
                  </a:lnTo>
                  <a:lnTo>
                    <a:pt x="261" y="27"/>
                  </a:lnTo>
                  <a:lnTo>
                    <a:pt x="257" y="24"/>
                  </a:lnTo>
                  <a:lnTo>
                    <a:pt x="255" y="18"/>
                  </a:lnTo>
                  <a:lnTo>
                    <a:pt x="244" y="9"/>
                  </a:lnTo>
                  <a:lnTo>
                    <a:pt x="244" y="9"/>
                  </a:lnTo>
                  <a:lnTo>
                    <a:pt x="241" y="5"/>
                  </a:lnTo>
                  <a:lnTo>
                    <a:pt x="235" y="2"/>
                  </a:lnTo>
                  <a:lnTo>
                    <a:pt x="224" y="0"/>
                  </a:lnTo>
                  <a:lnTo>
                    <a:pt x="214" y="2"/>
                  </a:lnTo>
                  <a:lnTo>
                    <a:pt x="210" y="5"/>
                  </a:lnTo>
                  <a:lnTo>
                    <a:pt x="204" y="9"/>
                  </a:lnTo>
                  <a:lnTo>
                    <a:pt x="132" y="82"/>
                  </a:lnTo>
                  <a:lnTo>
                    <a:pt x="58" y="9"/>
                  </a:lnTo>
                  <a:lnTo>
                    <a:pt x="58" y="9"/>
                  </a:lnTo>
                  <a:lnTo>
                    <a:pt x="54" y="5"/>
                  </a:lnTo>
                  <a:lnTo>
                    <a:pt x="49" y="2"/>
                  </a:lnTo>
                  <a:lnTo>
                    <a:pt x="38" y="0"/>
                  </a:lnTo>
                  <a:lnTo>
                    <a:pt x="27" y="2"/>
                  </a:lnTo>
                  <a:lnTo>
                    <a:pt x="23" y="5"/>
                  </a:lnTo>
                  <a:lnTo>
                    <a:pt x="18" y="9"/>
                  </a:lnTo>
                  <a:lnTo>
                    <a:pt x="9" y="18"/>
                  </a:lnTo>
                  <a:lnTo>
                    <a:pt x="9" y="18"/>
                  </a:lnTo>
                  <a:lnTo>
                    <a:pt x="5" y="24"/>
                  </a:lnTo>
                  <a:lnTo>
                    <a:pt x="3" y="27"/>
                  </a:lnTo>
                  <a:lnTo>
                    <a:pt x="0" y="38"/>
                  </a:lnTo>
                  <a:lnTo>
                    <a:pt x="3" y="49"/>
                  </a:lnTo>
                  <a:lnTo>
                    <a:pt x="5" y="53"/>
                  </a:lnTo>
                  <a:lnTo>
                    <a:pt x="9" y="58"/>
                  </a:lnTo>
                  <a:lnTo>
                    <a:pt x="83" y="132"/>
                  </a:lnTo>
                  <a:lnTo>
                    <a:pt x="9" y="205"/>
                  </a:lnTo>
                  <a:lnTo>
                    <a:pt x="9" y="205"/>
                  </a:lnTo>
                  <a:lnTo>
                    <a:pt x="5" y="210"/>
                  </a:lnTo>
                  <a:lnTo>
                    <a:pt x="3" y="214"/>
                  </a:lnTo>
                  <a:lnTo>
                    <a:pt x="0" y="225"/>
                  </a:lnTo>
                  <a:lnTo>
                    <a:pt x="3" y="236"/>
                  </a:lnTo>
                  <a:lnTo>
                    <a:pt x="5" y="241"/>
                  </a:lnTo>
                  <a:lnTo>
                    <a:pt x="9" y="245"/>
                  </a:lnTo>
                  <a:lnTo>
                    <a:pt x="18" y="254"/>
                  </a:lnTo>
                  <a:lnTo>
                    <a:pt x="18" y="254"/>
                  </a:lnTo>
                  <a:lnTo>
                    <a:pt x="23" y="257"/>
                  </a:lnTo>
                  <a:lnTo>
                    <a:pt x="27" y="261"/>
                  </a:lnTo>
                  <a:lnTo>
                    <a:pt x="38" y="263"/>
                  </a:lnTo>
                  <a:lnTo>
                    <a:pt x="49" y="261"/>
                  </a:lnTo>
                  <a:lnTo>
                    <a:pt x="54" y="257"/>
                  </a:lnTo>
                  <a:lnTo>
                    <a:pt x="58" y="254"/>
                  </a:lnTo>
                  <a:lnTo>
                    <a:pt x="132" y="181"/>
                  </a:lnTo>
                  <a:lnTo>
                    <a:pt x="204" y="254"/>
                  </a:lnTo>
                  <a:lnTo>
                    <a:pt x="204" y="254"/>
                  </a:lnTo>
                  <a:lnTo>
                    <a:pt x="210" y="257"/>
                  </a:lnTo>
                  <a:lnTo>
                    <a:pt x="214" y="261"/>
                  </a:lnTo>
                  <a:lnTo>
                    <a:pt x="224" y="263"/>
                  </a:lnTo>
                  <a:lnTo>
                    <a:pt x="235" y="261"/>
                  </a:lnTo>
                  <a:lnTo>
                    <a:pt x="241" y="257"/>
                  </a:lnTo>
                  <a:lnTo>
                    <a:pt x="244" y="254"/>
                  </a:lnTo>
                  <a:lnTo>
                    <a:pt x="255" y="245"/>
                  </a:lnTo>
                  <a:lnTo>
                    <a:pt x="255" y="245"/>
                  </a:lnTo>
                  <a:lnTo>
                    <a:pt x="257" y="241"/>
                  </a:lnTo>
                  <a:lnTo>
                    <a:pt x="261" y="236"/>
                  </a:lnTo>
                  <a:lnTo>
                    <a:pt x="262" y="225"/>
                  </a:lnTo>
                  <a:lnTo>
                    <a:pt x="261" y="214"/>
                  </a:lnTo>
                  <a:lnTo>
                    <a:pt x="257" y="210"/>
                  </a:lnTo>
                  <a:lnTo>
                    <a:pt x="255" y="205"/>
                  </a:lnTo>
                  <a:lnTo>
                    <a:pt x="181" y="132"/>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Lato"/>
                <a:ea typeface="+mn-ea"/>
                <a:cs typeface="+mn-cs"/>
              </a:endParaRPr>
            </a:p>
          </p:txBody>
        </p:sp>
      </p:grpSp>
      <p:grpSp>
        <p:nvGrpSpPr>
          <p:cNvPr id="39" name="dot 1">
            <a:extLst>
              <a:ext uri="{FF2B5EF4-FFF2-40B4-BE49-F238E27FC236}">
                <a16:creationId xmlns:a16="http://schemas.microsoft.com/office/drawing/2014/main" id="{20C2793A-7AAE-AEE9-08FC-8081F9CEFBBC}"/>
              </a:ext>
            </a:extLst>
          </p:cNvPr>
          <p:cNvGrpSpPr>
            <a:grpSpLocks/>
          </p:cNvGrpSpPr>
          <p:nvPr/>
        </p:nvGrpSpPr>
        <p:grpSpPr>
          <a:xfrm>
            <a:off x="3337189" y="2563576"/>
            <a:ext cx="180956" cy="180956"/>
            <a:chOff x="5953125" y="3324991"/>
            <a:chExt cx="285750" cy="285750"/>
          </a:xfrm>
        </p:grpSpPr>
        <p:sp>
          <p:nvSpPr>
            <p:cNvPr id="40" name="Flowchart: Connector 39">
              <a:extLst>
                <a:ext uri="{FF2B5EF4-FFF2-40B4-BE49-F238E27FC236}">
                  <a16:creationId xmlns:a16="http://schemas.microsoft.com/office/drawing/2014/main" id="{95C0D5FB-0A15-2375-C0BB-62831A9F99E9}"/>
                </a:ext>
              </a:extLst>
            </p:cNvPr>
            <p:cNvSpPr>
              <a:spLocks/>
            </p:cNvSpPr>
            <p:nvPr/>
          </p:nvSpPr>
          <p:spPr>
            <a:xfrm>
              <a:off x="5953125" y="3324991"/>
              <a:ext cx="285750" cy="285750"/>
            </a:xfrm>
            <a:prstGeom prst="flowChartConnector">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41" name="Freeform 105">
              <a:extLst>
                <a:ext uri="{FF2B5EF4-FFF2-40B4-BE49-F238E27FC236}">
                  <a16:creationId xmlns:a16="http://schemas.microsoft.com/office/drawing/2014/main" id="{8752BE0B-B69D-D19B-7CE4-F27CA9302498}"/>
                </a:ext>
              </a:extLst>
            </p:cNvPr>
            <p:cNvSpPr>
              <a:spLocks/>
            </p:cNvSpPr>
            <p:nvPr/>
          </p:nvSpPr>
          <p:spPr bwMode="auto">
            <a:xfrm>
              <a:off x="6038851" y="3410718"/>
              <a:ext cx="114300" cy="114298"/>
            </a:xfrm>
            <a:custGeom>
              <a:avLst/>
              <a:gdLst/>
              <a:ahLst/>
              <a:cxnLst>
                <a:cxn ang="0">
                  <a:pos x="255" y="58"/>
                </a:cxn>
                <a:cxn ang="0">
                  <a:pos x="257" y="53"/>
                </a:cxn>
                <a:cxn ang="0">
                  <a:pos x="262" y="38"/>
                </a:cxn>
                <a:cxn ang="0">
                  <a:pos x="257" y="24"/>
                </a:cxn>
                <a:cxn ang="0">
                  <a:pos x="244" y="9"/>
                </a:cxn>
                <a:cxn ang="0">
                  <a:pos x="241" y="5"/>
                </a:cxn>
                <a:cxn ang="0">
                  <a:pos x="224" y="0"/>
                </a:cxn>
                <a:cxn ang="0">
                  <a:pos x="210" y="5"/>
                </a:cxn>
                <a:cxn ang="0">
                  <a:pos x="132" y="82"/>
                </a:cxn>
                <a:cxn ang="0">
                  <a:pos x="58" y="9"/>
                </a:cxn>
                <a:cxn ang="0">
                  <a:pos x="49" y="2"/>
                </a:cxn>
                <a:cxn ang="0">
                  <a:pos x="27" y="2"/>
                </a:cxn>
                <a:cxn ang="0">
                  <a:pos x="18" y="9"/>
                </a:cxn>
                <a:cxn ang="0">
                  <a:pos x="9" y="18"/>
                </a:cxn>
                <a:cxn ang="0">
                  <a:pos x="3" y="27"/>
                </a:cxn>
                <a:cxn ang="0">
                  <a:pos x="3" y="49"/>
                </a:cxn>
                <a:cxn ang="0">
                  <a:pos x="9" y="58"/>
                </a:cxn>
                <a:cxn ang="0">
                  <a:pos x="9" y="205"/>
                </a:cxn>
                <a:cxn ang="0">
                  <a:pos x="5" y="210"/>
                </a:cxn>
                <a:cxn ang="0">
                  <a:pos x="0" y="225"/>
                </a:cxn>
                <a:cxn ang="0">
                  <a:pos x="5" y="241"/>
                </a:cxn>
                <a:cxn ang="0">
                  <a:pos x="18" y="254"/>
                </a:cxn>
                <a:cxn ang="0">
                  <a:pos x="23" y="257"/>
                </a:cxn>
                <a:cxn ang="0">
                  <a:pos x="38" y="263"/>
                </a:cxn>
                <a:cxn ang="0">
                  <a:pos x="54" y="257"/>
                </a:cxn>
                <a:cxn ang="0">
                  <a:pos x="132" y="181"/>
                </a:cxn>
                <a:cxn ang="0">
                  <a:pos x="204" y="254"/>
                </a:cxn>
                <a:cxn ang="0">
                  <a:pos x="214" y="261"/>
                </a:cxn>
                <a:cxn ang="0">
                  <a:pos x="235" y="261"/>
                </a:cxn>
                <a:cxn ang="0">
                  <a:pos x="244" y="254"/>
                </a:cxn>
                <a:cxn ang="0">
                  <a:pos x="255" y="245"/>
                </a:cxn>
                <a:cxn ang="0">
                  <a:pos x="261" y="236"/>
                </a:cxn>
                <a:cxn ang="0">
                  <a:pos x="261" y="214"/>
                </a:cxn>
                <a:cxn ang="0">
                  <a:pos x="255" y="205"/>
                </a:cxn>
              </a:cxnLst>
              <a:rect l="0" t="0" r="r" b="b"/>
              <a:pathLst>
                <a:path w="262" h="263">
                  <a:moveTo>
                    <a:pt x="181" y="132"/>
                  </a:moveTo>
                  <a:lnTo>
                    <a:pt x="255" y="58"/>
                  </a:lnTo>
                  <a:lnTo>
                    <a:pt x="255" y="58"/>
                  </a:lnTo>
                  <a:lnTo>
                    <a:pt x="257" y="53"/>
                  </a:lnTo>
                  <a:lnTo>
                    <a:pt x="261" y="49"/>
                  </a:lnTo>
                  <a:lnTo>
                    <a:pt x="262" y="38"/>
                  </a:lnTo>
                  <a:lnTo>
                    <a:pt x="261" y="27"/>
                  </a:lnTo>
                  <a:lnTo>
                    <a:pt x="257" y="24"/>
                  </a:lnTo>
                  <a:lnTo>
                    <a:pt x="255" y="18"/>
                  </a:lnTo>
                  <a:lnTo>
                    <a:pt x="244" y="9"/>
                  </a:lnTo>
                  <a:lnTo>
                    <a:pt x="244" y="9"/>
                  </a:lnTo>
                  <a:lnTo>
                    <a:pt x="241" y="5"/>
                  </a:lnTo>
                  <a:lnTo>
                    <a:pt x="235" y="2"/>
                  </a:lnTo>
                  <a:lnTo>
                    <a:pt x="224" y="0"/>
                  </a:lnTo>
                  <a:lnTo>
                    <a:pt x="214" y="2"/>
                  </a:lnTo>
                  <a:lnTo>
                    <a:pt x="210" y="5"/>
                  </a:lnTo>
                  <a:lnTo>
                    <a:pt x="204" y="9"/>
                  </a:lnTo>
                  <a:lnTo>
                    <a:pt x="132" y="82"/>
                  </a:lnTo>
                  <a:lnTo>
                    <a:pt x="58" y="9"/>
                  </a:lnTo>
                  <a:lnTo>
                    <a:pt x="58" y="9"/>
                  </a:lnTo>
                  <a:lnTo>
                    <a:pt x="54" y="5"/>
                  </a:lnTo>
                  <a:lnTo>
                    <a:pt x="49" y="2"/>
                  </a:lnTo>
                  <a:lnTo>
                    <a:pt x="38" y="0"/>
                  </a:lnTo>
                  <a:lnTo>
                    <a:pt x="27" y="2"/>
                  </a:lnTo>
                  <a:lnTo>
                    <a:pt x="23" y="5"/>
                  </a:lnTo>
                  <a:lnTo>
                    <a:pt x="18" y="9"/>
                  </a:lnTo>
                  <a:lnTo>
                    <a:pt x="9" y="18"/>
                  </a:lnTo>
                  <a:lnTo>
                    <a:pt x="9" y="18"/>
                  </a:lnTo>
                  <a:lnTo>
                    <a:pt x="5" y="24"/>
                  </a:lnTo>
                  <a:lnTo>
                    <a:pt x="3" y="27"/>
                  </a:lnTo>
                  <a:lnTo>
                    <a:pt x="0" y="38"/>
                  </a:lnTo>
                  <a:lnTo>
                    <a:pt x="3" y="49"/>
                  </a:lnTo>
                  <a:lnTo>
                    <a:pt x="5" y="53"/>
                  </a:lnTo>
                  <a:lnTo>
                    <a:pt x="9" y="58"/>
                  </a:lnTo>
                  <a:lnTo>
                    <a:pt x="83" y="132"/>
                  </a:lnTo>
                  <a:lnTo>
                    <a:pt x="9" y="205"/>
                  </a:lnTo>
                  <a:lnTo>
                    <a:pt x="9" y="205"/>
                  </a:lnTo>
                  <a:lnTo>
                    <a:pt x="5" y="210"/>
                  </a:lnTo>
                  <a:lnTo>
                    <a:pt x="3" y="214"/>
                  </a:lnTo>
                  <a:lnTo>
                    <a:pt x="0" y="225"/>
                  </a:lnTo>
                  <a:lnTo>
                    <a:pt x="3" y="236"/>
                  </a:lnTo>
                  <a:lnTo>
                    <a:pt x="5" y="241"/>
                  </a:lnTo>
                  <a:lnTo>
                    <a:pt x="9" y="245"/>
                  </a:lnTo>
                  <a:lnTo>
                    <a:pt x="18" y="254"/>
                  </a:lnTo>
                  <a:lnTo>
                    <a:pt x="18" y="254"/>
                  </a:lnTo>
                  <a:lnTo>
                    <a:pt x="23" y="257"/>
                  </a:lnTo>
                  <a:lnTo>
                    <a:pt x="27" y="261"/>
                  </a:lnTo>
                  <a:lnTo>
                    <a:pt x="38" y="263"/>
                  </a:lnTo>
                  <a:lnTo>
                    <a:pt x="49" y="261"/>
                  </a:lnTo>
                  <a:lnTo>
                    <a:pt x="54" y="257"/>
                  </a:lnTo>
                  <a:lnTo>
                    <a:pt x="58" y="254"/>
                  </a:lnTo>
                  <a:lnTo>
                    <a:pt x="132" y="181"/>
                  </a:lnTo>
                  <a:lnTo>
                    <a:pt x="204" y="254"/>
                  </a:lnTo>
                  <a:lnTo>
                    <a:pt x="204" y="254"/>
                  </a:lnTo>
                  <a:lnTo>
                    <a:pt x="210" y="257"/>
                  </a:lnTo>
                  <a:lnTo>
                    <a:pt x="214" y="261"/>
                  </a:lnTo>
                  <a:lnTo>
                    <a:pt x="224" y="263"/>
                  </a:lnTo>
                  <a:lnTo>
                    <a:pt x="235" y="261"/>
                  </a:lnTo>
                  <a:lnTo>
                    <a:pt x="241" y="257"/>
                  </a:lnTo>
                  <a:lnTo>
                    <a:pt x="244" y="254"/>
                  </a:lnTo>
                  <a:lnTo>
                    <a:pt x="255" y="245"/>
                  </a:lnTo>
                  <a:lnTo>
                    <a:pt x="255" y="245"/>
                  </a:lnTo>
                  <a:lnTo>
                    <a:pt x="257" y="241"/>
                  </a:lnTo>
                  <a:lnTo>
                    <a:pt x="261" y="236"/>
                  </a:lnTo>
                  <a:lnTo>
                    <a:pt x="262" y="225"/>
                  </a:lnTo>
                  <a:lnTo>
                    <a:pt x="261" y="214"/>
                  </a:lnTo>
                  <a:lnTo>
                    <a:pt x="257" y="210"/>
                  </a:lnTo>
                  <a:lnTo>
                    <a:pt x="255" y="205"/>
                  </a:lnTo>
                  <a:lnTo>
                    <a:pt x="181" y="132"/>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Lato"/>
                <a:ea typeface="+mn-ea"/>
                <a:cs typeface="+mn-cs"/>
              </a:endParaRPr>
            </a:p>
          </p:txBody>
        </p:sp>
      </p:grpSp>
      <p:sp>
        <p:nvSpPr>
          <p:cNvPr id="42" name="text 6">
            <a:extLst>
              <a:ext uri="{FF2B5EF4-FFF2-40B4-BE49-F238E27FC236}">
                <a16:creationId xmlns:a16="http://schemas.microsoft.com/office/drawing/2014/main" id="{7483CB9A-20F5-18BD-FBF6-3341FEE8A4A9}"/>
              </a:ext>
            </a:extLst>
          </p:cNvPr>
          <p:cNvSpPr/>
          <p:nvPr/>
        </p:nvSpPr>
        <p:spPr>
          <a:xfrm>
            <a:off x="3665326" y="7301886"/>
            <a:ext cx="2845643" cy="274755"/>
          </a:xfrm>
          <a:prstGeom prst="rect">
            <a:avLst/>
          </a:prstGeom>
        </p:spPr>
        <p:txBody>
          <a:bodyPr wrap="square" lIns="0">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lumMod val="85000"/>
                    <a:lumOff val="15000"/>
                  </a:prstClr>
                </a:solidFill>
                <a:effectLst/>
                <a:uLnTx/>
                <a:uFillTx/>
                <a:latin typeface="Lato"/>
                <a:ea typeface="+mn-ea"/>
                <a:cs typeface="Calibri"/>
              </a:rPr>
              <a:t>100% </a:t>
            </a:r>
            <a:r>
              <a:rPr lang="en-US" sz="1100">
                <a:solidFill>
                  <a:schemeClr val="tx1">
                    <a:lumMod val="75000"/>
                    <a:lumOff val="25000"/>
                  </a:schemeClr>
                </a:solidFill>
                <a:latin typeface="Lato"/>
                <a:cs typeface="Calibri"/>
              </a:rPr>
              <a:t>feature-complete</a:t>
            </a:r>
            <a:r>
              <a:rPr kumimoji="0" lang="en-US" sz="1100" b="0" i="0" u="none" strike="noStrike" kern="1200" cap="none" spc="0" normalizeH="0" baseline="0" noProof="0">
                <a:ln>
                  <a:noFill/>
                </a:ln>
                <a:solidFill>
                  <a:prstClr val="black">
                    <a:lumMod val="85000"/>
                    <a:lumOff val="15000"/>
                  </a:prstClr>
                </a:solidFill>
                <a:effectLst/>
                <a:uLnTx/>
                <a:uFillTx/>
                <a:latin typeface="Lato"/>
                <a:ea typeface="+mn-ea"/>
                <a:cs typeface="Calibri"/>
              </a:rPr>
              <a:t> application</a:t>
            </a:r>
            <a:endParaRPr kumimoji="0" lang="en-IN" sz="1100" b="0" i="0" u="none" strike="noStrike" kern="1200" cap="none" spc="0" normalizeH="0" baseline="0" noProof="0">
              <a:ln>
                <a:noFill/>
              </a:ln>
              <a:solidFill>
                <a:prstClr val="black">
                  <a:lumMod val="85000"/>
                  <a:lumOff val="15000"/>
                </a:prstClr>
              </a:solidFill>
              <a:effectLst/>
              <a:uLnTx/>
              <a:uFillTx/>
              <a:latin typeface="Lato"/>
              <a:ea typeface="+mn-ea"/>
              <a:cs typeface="+mn-cs"/>
            </a:endParaRPr>
          </a:p>
        </p:txBody>
      </p:sp>
      <p:sp>
        <p:nvSpPr>
          <p:cNvPr id="43" name="text 5">
            <a:extLst>
              <a:ext uri="{FF2B5EF4-FFF2-40B4-BE49-F238E27FC236}">
                <a16:creationId xmlns:a16="http://schemas.microsoft.com/office/drawing/2014/main" id="{3DFF68A4-EBE2-E2ED-626A-87365F3DAE10}"/>
              </a:ext>
            </a:extLst>
          </p:cNvPr>
          <p:cNvSpPr/>
          <p:nvPr/>
        </p:nvSpPr>
        <p:spPr>
          <a:xfrm>
            <a:off x="379635" y="6350847"/>
            <a:ext cx="2820262" cy="274755"/>
          </a:xfrm>
          <a:prstGeom prst="rect">
            <a:avLst/>
          </a:prstGeom>
        </p:spPr>
        <p:txBody>
          <a:bodyPr wrap="square" rIns="0">
            <a:spAutoFit/>
          </a:bodyPr>
          <a:lstStyle/>
          <a:p>
            <a:pPr marL="0" marR="0" lvl="0" indent="0" algn="r" defTabSz="457200" rtl="0" eaLnBrk="1" fontAlgn="auto" latinLnBrk="0" hangingPunct="1">
              <a:lnSpc>
                <a:spcPct val="12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lumMod val="85000"/>
                    <a:lumOff val="15000"/>
                  </a:prstClr>
                </a:solidFill>
                <a:effectLst/>
                <a:uLnTx/>
                <a:uFillTx/>
                <a:latin typeface="Lato"/>
                <a:ea typeface="+mn-ea"/>
                <a:cs typeface="Calibri"/>
              </a:rPr>
              <a:t>99% feature-complete </a:t>
            </a:r>
            <a:r>
              <a:rPr lang="en-US" sz="1100">
                <a:solidFill>
                  <a:schemeClr val="tx1">
                    <a:lumMod val="75000"/>
                    <a:lumOff val="25000"/>
                  </a:schemeClr>
                </a:solidFill>
                <a:latin typeface="Lato"/>
                <a:cs typeface="Calibri"/>
              </a:rPr>
              <a:t>application</a:t>
            </a:r>
            <a:endParaRPr lang="en-IN" sz="1100">
              <a:solidFill>
                <a:schemeClr val="tx1">
                  <a:lumMod val="75000"/>
                  <a:lumOff val="25000"/>
                </a:schemeClr>
              </a:solidFill>
              <a:latin typeface="Lato"/>
              <a:cs typeface="Calibri"/>
            </a:endParaRPr>
          </a:p>
        </p:txBody>
      </p:sp>
      <p:sp>
        <p:nvSpPr>
          <p:cNvPr id="44" name="text 4">
            <a:extLst>
              <a:ext uri="{FF2B5EF4-FFF2-40B4-BE49-F238E27FC236}">
                <a16:creationId xmlns:a16="http://schemas.microsoft.com/office/drawing/2014/main" id="{E9F1B7F2-BC34-B6E8-6CD9-3D9C623FD015}"/>
              </a:ext>
            </a:extLst>
          </p:cNvPr>
          <p:cNvSpPr/>
          <p:nvPr/>
        </p:nvSpPr>
        <p:spPr>
          <a:xfrm>
            <a:off x="3660342" y="5394594"/>
            <a:ext cx="2845643" cy="274755"/>
          </a:xfrm>
          <a:prstGeom prst="rect">
            <a:avLst/>
          </a:prstGeom>
        </p:spPr>
        <p:txBody>
          <a:bodyPr wrap="square" lIns="0">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lumMod val="85000"/>
                    <a:lumOff val="15000"/>
                  </a:prstClr>
                </a:solidFill>
                <a:effectLst/>
                <a:uLnTx/>
                <a:uFillTx/>
                <a:latin typeface="Lato"/>
                <a:ea typeface="+mn-ea"/>
                <a:cs typeface="Calibri"/>
              </a:rPr>
              <a:t>75% feature-complete </a:t>
            </a:r>
            <a:r>
              <a:rPr lang="en-US" sz="1100">
                <a:solidFill>
                  <a:schemeClr val="tx1">
                    <a:lumMod val="75000"/>
                    <a:lumOff val="25000"/>
                  </a:schemeClr>
                </a:solidFill>
                <a:latin typeface="Lato"/>
                <a:cs typeface="Calibri"/>
              </a:rPr>
              <a:t>application</a:t>
            </a:r>
            <a:endParaRPr lang="en-IN" sz="1100">
              <a:solidFill>
                <a:schemeClr val="tx1">
                  <a:lumMod val="75000"/>
                  <a:lumOff val="25000"/>
                </a:schemeClr>
              </a:solidFill>
              <a:latin typeface="Lato"/>
              <a:cs typeface="Calibri"/>
            </a:endParaRPr>
          </a:p>
        </p:txBody>
      </p:sp>
      <p:sp>
        <p:nvSpPr>
          <p:cNvPr id="45" name="text 3">
            <a:extLst>
              <a:ext uri="{FF2B5EF4-FFF2-40B4-BE49-F238E27FC236}">
                <a16:creationId xmlns:a16="http://schemas.microsoft.com/office/drawing/2014/main" id="{F0451B64-B656-30E8-E37C-96D8A94EA3A6}"/>
              </a:ext>
            </a:extLst>
          </p:cNvPr>
          <p:cNvSpPr/>
          <p:nvPr/>
        </p:nvSpPr>
        <p:spPr>
          <a:xfrm>
            <a:off x="379635" y="4431940"/>
            <a:ext cx="2820262" cy="274755"/>
          </a:xfrm>
          <a:prstGeom prst="rect">
            <a:avLst/>
          </a:prstGeom>
        </p:spPr>
        <p:txBody>
          <a:bodyPr wrap="square" rIns="0">
            <a:spAutoFit/>
          </a:bodyPr>
          <a:lstStyle/>
          <a:p>
            <a:pPr marL="0" marR="0" lvl="0" indent="0" algn="r" defTabSz="457200" rtl="0" eaLnBrk="1" fontAlgn="auto" latinLnBrk="0" hangingPunct="1">
              <a:lnSpc>
                <a:spcPct val="12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lumMod val="85000"/>
                    <a:lumOff val="15000"/>
                  </a:prstClr>
                </a:solidFill>
                <a:effectLst/>
                <a:uLnTx/>
                <a:uFillTx/>
                <a:latin typeface="Lato"/>
                <a:ea typeface="+mn-ea"/>
                <a:cs typeface="Calibri"/>
              </a:rPr>
              <a:t>50% feature-complete </a:t>
            </a:r>
            <a:r>
              <a:rPr lang="en-US" sz="1100">
                <a:solidFill>
                  <a:schemeClr val="tx1">
                    <a:lumMod val="75000"/>
                    <a:lumOff val="25000"/>
                  </a:schemeClr>
                </a:solidFill>
                <a:latin typeface="Lato"/>
                <a:cs typeface="Calibri"/>
              </a:rPr>
              <a:t>application</a:t>
            </a:r>
            <a:endParaRPr lang="en-IN" sz="1100">
              <a:solidFill>
                <a:schemeClr val="tx1">
                  <a:lumMod val="75000"/>
                  <a:lumOff val="25000"/>
                </a:schemeClr>
              </a:solidFill>
              <a:latin typeface="Lato"/>
              <a:cs typeface="Calibri"/>
            </a:endParaRPr>
          </a:p>
        </p:txBody>
      </p:sp>
      <p:sp>
        <p:nvSpPr>
          <p:cNvPr id="46" name="text 2">
            <a:extLst>
              <a:ext uri="{FF2B5EF4-FFF2-40B4-BE49-F238E27FC236}">
                <a16:creationId xmlns:a16="http://schemas.microsoft.com/office/drawing/2014/main" id="{607AA792-72BA-92D1-66E6-3B321DAE53E8}"/>
              </a:ext>
            </a:extLst>
          </p:cNvPr>
          <p:cNvSpPr/>
          <p:nvPr/>
        </p:nvSpPr>
        <p:spPr>
          <a:xfrm>
            <a:off x="3655357" y="3464965"/>
            <a:ext cx="2906505" cy="274755"/>
          </a:xfrm>
          <a:prstGeom prst="rect">
            <a:avLst/>
          </a:prstGeom>
        </p:spPr>
        <p:txBody>
          <a:bodyPr wrap="square" lIns="0">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lumMod val="85000"/>
                    <a:lumOff val="15000"/>
                  </a:prstClr>
                </a:solidFill>
                <a:effectLst/>
                <a:uLnTx/>
                <a:uFillTx/>
                <a:latin typeface="Lato"/>
                <a:ea typeface="+mn-ea"/>
                <a:cs typeface="Calibri"/>
              </a:rPr>
              <a:t>25% feature-complete application</a:t>
            </a:r>
            <a:endParaRPr kumimoji="0" lang="en-IN" sz="1100" b="0" i="0" u="none" strike="noStrike" kern="1200" cap="none" spc="0" normalizeH="0" baseline="0" noProof="0">
              <a:ln>
                <a:noFill/>
              </a:ln>
              <a:solidFill>
                <a:prstClr val="black">
                  <a:lumMod val="85000"/>
                  <a:lumOff val="15000"/>
                </a:prstClr>
              </a:solidFill>
              <a:effectLst/>
              <a:uLnTx/>
              <a:uFillTx/>
              <a:latin typeface="Lato"/>
              <a:ea typeface="+mn-ea"/>
              <a:cs typeface="+mn-cs"/>
            </a:endParaRPr>
          </a:p>
        </p:txBody>
      </p:sp>
      <p:sp>
        <p:nvSpPr>
          <p:cNvPr id="47" name="text 1">
            <a:extLst>
              <a:ext uri="{FF2B5EF4-FFF2-40B4-BE49-F238E27FC236}">
                <a16:creationId xmlns:a16="http://schemas.microsoft.com/office/drawing/2014/main" id="{E3966BB4-B1F3-8EC5-1AB0-768404CFD4B1}"/>
              </a:ext>
            </a:extLst>
          </p:cNvPr>
          <p:cNvSpPr/>
          <p:nvPr/>
        </p:nvSpPr>
        <p:spPr>
          <a:xfrm>
            <a:off x="379635" y="2501497"/>
            <a:ext cx="2820262" cy="274755"/>
          </a:xfrm>
          <a:prstGeom prst="rect">
            <a:avLst/>
          </a:prstGeom>
        </p:spPr>
        <p:txBody>
          <a:bodyPr wrap="square" rIns="0">
            <a:spAutoFit/>
          </a:bodyPr>
          <a:lstStyle/>
          <a:p>
            <a:pPr marL="0" marR="0" lvl="0" indent="0" algn="r" defTabSz="457200" rtl="0" eaLnBrk="1" fontAlgn="auto" latinLnBrk="0" hangingPunct="1">
              <a:lnSpc>
                <a:spcPct val="120000"/>
              </a:lnSpc>
              <a:spcBef>
                <a:spcPts val="0"/>
              </a:spcBef>
              <a:spcAft>
                <a:spcPts val="0"/>
              </a:spcAft>
              <a:buClrTx/>
              <a:buSzTx/>
              <a:buFontTx/>
              <a:buNone/>
              <a:tabLst/>
              <a:defRPr/>
            </a:pPr>
            <a:r>
              <a:rPr kumimoji="0" lang="en-US" sz="1100" b="0" i="0" u="none" strike="noStrike" kern="1200" cap="none" spc="0" normalizeH="0" baseline="0" noProof="0">
                <a:ln>
                  <a:noFill/>
                </a:ln>
                <a:solidFill>
                  <a:schemeClr val="tx1">
                    <a:lumMod val="75000"/>
                    <a:lumOff val="25000"/>
                  </a:schemeClr>
                </a:solidFill>
                <a:effectLst/>
                <a:uLnTx/>
                <a:uFillTx/>
                <a:latin typeface="Lato"/>
                <a:ea typeface="+mn-ea"/>
                <a:cs typeface="Calibri"/>
              </a:rPr>
              <a:t>Team introductions and project initiation</a:t>
            </a:r>
            <a:endParaRPr kumimoji="0" lang="en-IN" sz="1100" b="0" i="0" u="none" strike="noStrike" kern="1200" cap="none" spc="0" normalizeH="0" baseline="0" noProof="0">
              <a:ln>
                <a:noFill/>
              </a:ln>
              <a:solidFill>
                <a:schemeClr val="tx1">
                  <a:lumMod val="75000"/>
                  <a:lumOff val="25000"/>
                </a:schemeClr>
              </a:solidFill>
              <a:effectLst/>
              <a:uLnTx/>
              <a:uFillTx/>
              <a:latin typeface="Lato"/>
              <a:ea typeface="+mn-ea"/>
              <a:cs typeface="+mn-cs"/>
            </a:endParaRPr>
          </a:p>
        </p:txBody>
      </p:sp>
    </p:spTree>
    <p:extLst>
      <p:ext uri="{BB962C8B-B14F-4D97-AF65-F5344CB8AC3E}">
        <p14:creationId xmlns:p14="http://schemas.microsoft.com/office/powerpoint/2010/main" val="241512308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BodyText1">
            <a:extLst>
              <a:ext uri="{FF2B5EF4-FFF2-40B4-BE49-F238E27FC236}">
                <a16:creationId xmlns:a16="http://schemas.microsoft.com/office/drawing/2014/main" id="{304F812C-E6D8-BF55-D01D-B879C5DED0DE}"/>
              </a:ext>
            </a:extLst>
          </p:cNvPr>
          <p:cNvSpPr txBox="1"/>
          <p:nvPr/>
        </p:nvSpPr>
        <p:spPr>
          <a:xfrm>
            <a:off x="457199" y="1534633"/>
            <a:ext cx="4133851" cy="409279"/>
          </a:xfrm>
          <a:prstGeom prst="rect">
            <a:avLst/>
          </a:prstGeom>
          <a:noFill/>
        </p:spPr>
        <p:txBody>
          <a:bodyPr wrap="square" lIns="0" tIns="0" rIns="0">
            <a:spAutoFit/>
          </a:bodyPr>
          <a:lstStyle/>
          <a:p>
            <a:pPr>
              <a:lnSpc>
                <a:spcPct val="110000"/>
              </a:lnSpc>
              <a:spcAft>
                <a:spcPts val="600"/>
              </a:spcAft>
            </a:pPr>
            <a:r>
              <a:rPr lang="en-US" sz="1100" b="0" i="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This chart illustrates the team members who develop our simulators, and the amount of effort they take to produce a quality training product.</a:t>
            </a:r>
          </a:p>
        </p:txBody>
      </p:sp>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Production</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Schedule</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632367" cy="253916"/>
          </a:xfrm>
          <a:prstGeom prst="rect">
            <a:avLst/>
          </a:prstGeom>
          <a:noFill/>
        </p:spPr>
        <p:txBody>
          <a:bodyPr wrap="square" lIns="0" rtlCol="0">
            <a:spAutoFit/>
          </a:bodyPr>
          <a:lstStyle/>
          <a:p>
            <a:r>
              <a:rPr lang="en-US" sz="1050" cap="all" spc="300" dirty="0">
                <a:solidFill>
                  <a:schemeClr val="bg1">
                    <a:lumMod val="65000"/>
                  </a:schemeClr>
                </a:solidFill>
                <a:latin typeface="Lato" panose="020F0502020204030203" pitchFamily="34" charset="0"/>
                <a:cs typeface="Lato" panose="020F0502020204030203" pitchFamily="34" charset="0"/>
              </a:rPr>
              <a:t>Phase 1 LMD Robot Practice Simulator</a:t>
            </a:r>
          </a:p>
        </p:txBody>
      </p:sp>
      <p:graphicFrame>
        <p:nvGraphicFramePr>
          <p:cNvPr id="3" name="Table 2">
            <a:extLst>
              <a:ext uri="{FF2B5EF4-FFF2-40B4-BE49-F238E27FC236}">
                <a16:creationId xmlns:a16="http://schemas.microsoft.com/office/drawing/2014/main" id="{64FCC063-0486-A852-47B0-21CAA8248F5C}"/>
              </a:ext>
            </a:extLst>
          </p:cNvPr>
          <p:cNvGraphicFramePr>
            <a:graphicFrameLocks/>
          </p:cNvGraphicFramePr>
          <p:nvPr>
            <p:extLst>
              <p:ext uri="{D42A27DB-BD31-4B8C-83A1-F6EECF244321}">
                <p14:modId xmlns:p14="http://schemas.microsoft.com/office/powerpoint/2010/main" val="1214789046"/>
              </p:ext>
            </p:extLst>
          </p:nvPr>
        </p:nvGraphicFramePr>
        <p:xfrm>
          <a:off x="457200" y="2416594"/>
          <a:ext cx="5943599" cy="5192773"/>
        </p:xfrm>
        <a:graphic>
          <a:graphicData uri="http://schemas.openxmlformats.org/drawingml/2006/table">
            <a:tbl>
              <a:tblPr firstRow="1" bandRow="1">
                <a:effectLst/>
                <a:tableStyleId>{5C22544A-7EE6-4342-B048-85BDC9FD1C3A}</a:tableStyleId>
              </a:tblPr>
              <a:tblGrid>
                <a:gridCol w="1459609">
                  <a:extLst>
                    <a:ext uri="{9D8B030D-6E8A-4147-A177-3AD203B41FA5}">
                      <a16:colId xmlns:a16="http://schemas.microsoft.com/office/drawing/2014/main" val="20000"/>
                    </a:ext>
                  </a:extLst>
                </a:gridCol>
                <a:gridCol w="896798">
                  <a:extLst>
                    <a:ext uri="{9D8B030D-6E8A-4147-A177-3AD203B41FA5}">
                      <a16:colId xmlns:a16="http://schemas.microsoft.com/office/drawing/2014/main" val="20001"/>
                    </a:ext>
                  </a:extLst>
                </a:gridCol>
                <a:gridCol w="896798">
                  <a:extLst>
                    <a:ext uri="{9D8B030D-6E8A-4147-A177-3AD203B41FA5}">
                      <a16:colId xmlns:a16="http://schemas.microsoft.com/office/drawing/2014/main" val="20002"/>
                    </a:ext>
                  </a:extLst>
                </a:gridCol>
                <a:gridCol w="896798">
                  <a:extLst>
                    <a:ext uri="{9D8B030D-6E8A-4147-A177-3AD203B41FA5}">
                      <a16:colId xmlns:a16="http://schemas.microsoft.com/office/drawing/2014/main" val="20003"/>
                    </a:ext>
                  </a:extLst>
                </a:gridCol>
                <a:gridCol w="896798">
                  <a:extLst>
                    <a:ext uri="{9D8B030D-6E8A-4147-A177-3AD203B41FA5}">
                      <a16:colId xmlns:a16="http://schemas.microsoft.com/office/drawing/2014/main" val="20004"/>
                    </a:ext>
                  </a:extLst>
                </a:gridCol>
                <a:gridCol w="896798">
                  <a:extLst>
                    <a:ext uri="{9D8B030D-6E8A-4147-A177-3AD203B41FA5}">
                      <a16:colId xmlns:a16="http://schemas.microsoft.com/office/drawing/2014/main" val="20005"/>
                    </a:ext>
                  </a:extLst>
                </a:gridCol>
              </a:tblGrid>
              <a:tr h="329353">
                <a:tc rowSpan="3">
                  <a:txBody>
                    <a:bodyPr/>
                    <a:lstStyle/>
                    <a:p>
                      <a:pPr algn="l"/>
                      <a:r>
                        <a:rPr lang="en-US" sz="1400">
                          <a:solidFill>
                            <a:schemeClr val="tx1">
                              <a:lumMod val="85000"/>
                              <a:lumOff val="15000"/>
                            </a:schemeClr>
                          </a:solidFill>
                          <a:latin typeface="+mn-lt"/>
                        </a:rPr>
                        <a:t>Development</a:t>
                      </a:r>
                    </a:p>
                    <a:p>
                      <a:pPr algn="l"/>
                      <a:r>
                        <a:rPr lang="en-US" sz="1400">
                          <a:solidFill>
                            <a:schemeClr val="tx1">
                              <a:lumMod val="85000"/>
                              <a:lumOff val="15000"/>
                            </a:schemeClr>
                          </a:solidFill>
                          <a:latin typeface="+mn-lt"/>
                        </a:rPr>
                        <a:t>Team</a:t>
                      </a:r>
                    </a:p>
                  </a:txBody>
                  <a:tcPr marR="0" marT="0" marB="91440" anchor="b">
                    <a:lnL w="1270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tc gridSpan="5">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a:solidFill>
                            <a:schemeClr val="tx1"/>
                          </a:solidFill>
                          <a:latin typeface="+mn-lt"/>
                        </a:rPr>
                        <a:t> </a:t>
                      </a:r>
                      <a:r>
                        <a:rPr lang="en-US" sz="1400" b="1" kern="1200">
                          <a:solidFill>
                            <a:schemeClr val="tx1">
                              <a:lumMod val="85000"/>
                              <a:lumOff val="15000"/>
                            </a:schemeClr>
                          </a:solidFill>
                          <a:latin typeface="+mn-lt"/>
                          <a:ea typeface="+mn-ea"/>
                          <a:cs typeface="+mn-cs"/>
                        </a:rPr>
                        <a:t>Production Phases in Milestones</a:t>
                      </a:r>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400" b="1" kern="1200">
                        <a:solidFill>
                          <a:schemeClr val="tx1">
                            <a:lumMod val="85000"/>
                            <a:lumOff val="15000"/>
                          </a:schemeClr>
                        </a:solidFill>
                        <a:latin typeface="+mn-lt"/>
                        <a:ea typeface="+mn-ea"/>
                        <a:cs typeface="+mn-cs"/>
                      </a:endParaRPr>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400" b="1" kern="1200">
                        <a:solidFill>
                          <a:schemeClr val="tx1">
                            <a:lumMod val="85000"/>
                            <a:lumOff val="15000"/>
                          </a:schemeClr>
                        </a:solidFill>
                        <a:latin typeface="+mn-lt"/>
                        <a:ea typeface="+mn-ea"/>
                        <a:cs typeface="+mn-cs"/>
                      </a:endParaRPr>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400" b="1" kern="1200">
                        <a:solidFill>
                          <a:schemeClr val="tx1">
                            <a:lumMod val="85000"/>
                            <a:lumOff val="15000"/>
                          </a:schemeClr>
                        </a:solidFill>
                        <a:latin typeface="+mn-lt"/>
                        <a:ea typeface="+mn-ea"/>
                        <a:cs typeface="+mn-cs"/>
                      </a:endParaRPr>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400" b="1" kern="1200">
                        <a:solidFill>
                          <a:schemeClr val="tx1">
                            <a:lumMod val="85000"/>
                            <a:lumOff val="15000"/>
                          </a:schemeClr>
                        </a:solidFill>
                        <a:latin typeface="+mn-lt"/>
                        <a:ea typeface="+mn-ea"/>
                        <a:cs typeface="+mn-cs"/>
                      </a:endParaRPr>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2212552907"/>
                  </a:ext>
                </a:extLst>
              </a:tr>
              <a:tr h="274320">
                <a:tc vMerge="1">
                  <a:txBody>
                    <a:bodyPr/>
                    <a:lstStyle/>
                    <a:p>
                      <a:endParaRPr lang="en-US" sz="1900">
                        <a:solidFill>
                          <a:srgbClr val="1F497D"/>
                        </a:solidFill>
                        <a:latin typeface="+mn-lt"/>
                      </a:endParaRPr>
                    </a:p>
                  </a:txBody>
                  <a:tcPr marL="0" marR="0" marT="0" marB="0">
                    <a:lnL w="1270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a:solidFill>
                            <a:schemeClr val="tx1"/>
                          </a:solidFill>
                          <a:latin typeface="Calibri" panose="020F0502020204030204" pitchFamily="34" charset="0"/>
                          <a:ea typeface="Calibri" panose="020F0502020204030204" pitchFamily="34" charset="0"/>
                          <a:cs typeface="Calibri" panose="020F0502020204030204" pitchFamily="34" charset="0"/>
                        </a:rPr>
                        <a:t>Requirements Gathering, Design</a:t>
                      </a:r>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400">
                        <a:solidFill>
                          <a:schemeClr val="tx1"/>
                        </a:solidFill>
                        <a:latin typeface="+mn-lt"/>
                      </a:endParaRPr>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kern="1200">
                          <a:solidFill>
                            <a:schemeClr val="tx1"/>
                          </a:solidFill>
                          <a:latin typeface="Calibri" panose="020F0502020204030204" pitchFamily="34" charset="0"/>
                          <a:ea typeface="Calibri" panose="020F0502020204030204" pitchFamily="34" charset="0"/>
                          <a:cs typeface="Calibri" panose="020F0502020204030204" pitchFamily="34" charset="0"/>
                        </a:rPr>
                        <a:t>Modeling, Coding, Writing, Production</a:t>
                      </a:r>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hMerge="1">
                  <a:txBody>
                    <a:bodyPr/>
                    <a:lstStyle/>
                    <a:p>
                      <a:pPr algn="ctr"/>
                      <a:endParaRPr lang="en-US" sz="1400">
                        <a:solidFill>
                          <a:schemeClr val="tx1"/>
                        </a:solidFill>
                        <a:latin typeface="+mn-lt"/>
                      </a:endParaRPr>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hMerge="1">
                  <a:txBody>
                    <a:bodyPr/>
                    <a:lstStyle/>
                    <a:p>
                      <a:pPr algn="ctr"/>
                      <a:endParaRPr lang="en-US" sz="1400">
                        <a:solidFill>
                          <a:schemeClr val="tx1"/>
                        </a:solidFill>
                        <a:latin typeface="+mn-lt"/>
                      </a:endParaRPr>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3275128677"/>
                  </a:ext>
                </a:extLst>
              </a:tr>
              <a:tr h="365760">
                <a:tc vMerge="1">
                  <a:txBody>
                    <a:bodyPr/>
                    <a:lstStyle/>
                    <a:p>
                      <a:endParaRPr lang="en-US" sz="1900">
                        <a:solidFill>
                          <a:srgbClr val="1F497D"/>
                        </a:solidFill>
                        <a:latin typeface="+mn-lt"/>
                      </a:endParaRPr>
                    </a:p>
                  </a:txBody>
                  <a:tcPr marL="0" marR="0" marT="0" marB="0">
                    <a:lnL w="1270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50" b="1">
                          <a:solidFill>
                            <a:schemeClr val="tx1"/>
                          </a:solidFill>
                          <a:latin typeface="Calibri" panose="020F0502020204030204" pitchFamily="34" charset="0"/>
                          <a:ea typeface="Calibri" panose="020F0502020204030204" pitchFamily="34" charset="0"/>
                          <a:cs typeface="Calibri" panose="020F0502020204030204" pitchFamily="34" charset="0"/>
                        </a:rPr>
                        <a:t>Pre-Alpha</a:t>
                      </a:r>
                    </a:p>
                  </a:txBody>
                  <a:tcPr marL="0" marR="0" marT="0" anchor="b">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50" b="1">
                          <a:solidFill>
                            <a:schemeClr val="tx1"/>
                          </a:solidFill>
                          <a:latin typeface="Calibri" panose="020F0502020204030204" pitchFamily="34" charset="0"/>
                          <a:ea typeface="Calibri" panose="020F0502020204030204" pitchFamily="34" charset="0"/>
                          <a:cs typeface="Calibri" panose="020F0502020204030204" pitchFamily="34" charset="0"/>
                        </a:rPr>
                        <a:t>Alpha</a:t>
                      </a:r>
                    </a:p>
                  </a:txBody>
                  <a:tcPr marL="0" marR="0" marT="0" anchor="b">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ctr"/>
                      <a:r>
                        <a:rPr lang="en-US" sz="1050" b="1">
                          <a:solidFill>
                            <a:schemeClr val="tx1"/>
                          </a:solidFill>
                          <a:latin typeface="Calibri" panose="020F0502020204030204" pitchFamily="34" charset="0"/>
                          <a:ea typeface="Calibri" panose="020F0502020204030204" pitchFamily="34" charset="0"/>
                          <a:cs typeface="Calibri" panose="020F0502020204030204" pitchFamily="34" charset="0"/>
                        </a:rPr>
                        <a:t>Beta</a:t>
                      </a:r>
                    </a:p>
                  </a:txBody>
                  <a:tcPr marL="0" marR="0" marT="0" anchor="b">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ctr">
                        <a:lnSpc>
                          <a:spcPts val="1100"/>
                        </a:lnSpc>
                      </a:pPr>
                      <a:r>
                        <a:rPr lang="en-US" sz="1050" b="1">
                          <a:solidFill>
                            <a:schemeClr val="tx1"/>
                          </a:solidFill>
                          <a:latin typeface="Calibri" panose="020F0502020204030204" pitchFamily="34" charset="0"/>
                          <a:ea typeface="Calibri" panose="020F0502020204030204" pitchFamily="34" charset="0"/>
                          <a:cs typeface="Calibri" panose="020F0502020204030204" pitchFamily="34" charset="0"/>
                        </a:rPr>
                        <a:t>Release Candidate</a:t>
                      </a:r>
                    </a:p>
                  </a:txBody>
                  <a:tcPr marL="0" marR="0" marT="0" anchor="b">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ctr"/>
                      <a:r>
                        <a:rPr lang="en-US" sz="1050" b="1">
                          <a:solidFill>
                            <a:schemeClr val="tx1"/>
                          </a:solidFill>
                          <a:latin typeface="Calibri" panose="020F0502020204030204" pitchFamily="34" charset="0"/>
                          <a:ea typeface="Calibri" panose="020F0502020204030204" pitchFamily="34" charset="0"/>
                          <a:cs typeface="Calibri" panose="020F0502020204030204" pitchFamily="34" charset="0"/>
                        </a:rPr>
                        <a:t>Gold Master</a:t>
                      </a:r>
                    </a:p>
                  </a:txBody>
                  <a:tcPr marL="0" marR="0" marT="0" anchor="b">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10001"/>
                  </a:ext>
                </a:extLst>
              </a:tr>
              <a:tr h="888933">
                <a:tc>
                  <a:txBody>
                    <a:bodyPr/>
                    <a:lstStyle/>
                    <a:p>
                      <a:pPr algn="l"/>
                      <a:r>
                        <a:rPr lang="en-US" sz="1200">
                          <a:solidFill>
                            <a:schemeClr val="tx1"/>
                          </a:solidFill>
                          <a:latin typeface="+mn-lt"/>
                        </a:rPr>
                        <a:t>Producers &amp; </a:t>
                      </a:r>
                      <a:br>
                        <a:rPr lang="en-US" sz="1200">
                          <a:solidFill>
                            <a:schemeClr val="tx1"/>
                          </a:solidFill>
                          <a:latin typeface="+mn-lt"/>
                        </a:rPr>
                      </a:br>
                      <a:r>
                        <a:rPr lang="en-US" sz="1200">
                          <a:solidFill>
                            <a:schemeClr val="tx1"/>
                          </a:solidFill>
                          <a:latin typeface="+mn-lt"/>
                        </a:rPr>
                        <a:t>Team Leads (2)</a:t>
                      </a:r>
                    </a:p>
                  </a:txBody>
                  <a:tcPr marR="101672" marT="50836" marB="50836" anchor="ctr">
                    <a:lnL w="1270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2">
                        <a:lumMod val="40000"/>
                        <a:lumOff val="60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2"/>
                  </a:ext>
                </a:extLst>
              </a:tr>
              <a:tr h="888933">
                <a:tc>
                  <a:txBody>
                    <a:bodyPr/>
                    <a:lstStyle/>
                    <a:p>
                      <a:pPr algn="l"/>
                      <a:r>
                        <a:rPr lang="en-US" sz="1200">
                          <a:solidFill>
                            <a:schemeClr val="tx1"/>
                          </a:solidFill>
                          <a:latin typeface="+mn-lt"/>
                        </a:rPr>
                        <a:t>Developers (3)</a:t>
                      </a:r>
                    </a:p>
                  </a:txBody>
                  <a:tcPr marR="101672" marT="50836" marB="50836" anchor="ctr">
                    <a:lnL w="1270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6">
                        <a:lumMod val="60000"/>
                        <a:lumOff val="40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3"/>
                  </a:ext>
                </a:extLst>
              </a:tr>
              <a:tr h="667608">
                <a:tc>
                  <a:txBody>
                    <a:bodyPr/>
                    <a:lstStyle/>
                    <a:p>
                      <a:pPr marL="0" indent="0" algn="l"/>
                      <a:r>
                        <a:rPr lang="en-US" sz="1200">
                          <a:solidFill>
                            <a:schemeClr val="tx1"/>
                          </a:solidFill>
                          <a:latin typeface="+mn-lt"/>
                        </a:rPr>
                        <a:t>Artists (2)</a:t>
                      </a:r>
                    </a:p>
                  </a:txBody>
                  <a:tcPr marR="101672" marT="50836" marB="50836"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2">
                        <a:lumMod val="20000"/>
                        <a:lumOff val="80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4"/>
                  </a:ext>
                </a:extLst>
              </a:tr>
              <a:tr h="59262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a:solidFill>
                            <a:schemeClr val="tx1"/>
                          </a:solidFill>
                          <a:latin typeface="+mn-lt"/>
                        </a:rPr>
                        <a:t>Audio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a:solidFill>
                            <a:schemeClr val="tx1"/>
                          </a:solidFill>
                          <a:latin typeface="+mn-lt"/>
                        </a:rPr>
                        <a:t>Engineer (1)</a:t>
                      </a:r>
                    </a:p>
                  </a:txBody>
                  <a:tcPr marR="101672" marT="50836" marB="50836"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3">
                        <a:lumMod val="60000"/>
                        <a:lumOff val="40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5"/>
                  </a:ext>
                </a:extLst>
              </a:tr>
              <a:tr h="59262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a:solidFill>
                            <a:schemeClr val="tx1"/>
                          </a:solidFill>
                          <a:latin typeface="+mn-lt"/>
                        </a:rPr>
                        <a:t>User Interface Designer (1)</a:t>
                      </a:r>
                    </a:p>
                  </a:txBody>
                  <a:tcPr marR="101672" marT="50836" marB="50836"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3">
                        <a:lumMod val="60000"/>
                        <a:lumOff val="40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898771086"/>
                  </a:ext>
                </a:extLst>
              </a:tr>
              <a:tr h="59262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a:solidFill>
                            <a:schemeClr val="tx1"/>
                          </a:solidFill>
                          <a:latin typeface="+mn-lt"/>
                        </a:rPr>
                        <a:t>Production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a:solidFill>
                            <a:schemeClr val="tx1"/>
                          </a:solidFill>
                          <a:latin typeface="+mn-lt"/>
                        </a:rPr>
                        <a:t>&amp; QA (1)</a:t>
                      </a:r>
                    </a:p>
                  </a:txBody>
                  <a:tcPr marR="101672" marT="50836" marB="50836"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D48E01">
                        <a:alpha val="69020"/>
                      </a:srgb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6"/>
                  </a:ext>
                </a:extLst>
              </a:tr>
            </a:tbl>
          </a:graphicData>
        </a:graphic>
      </p:graphicFrame>
      <p:sp>
        <p:nvSpPr>
          <p:cNvPr id="49" name="Rounded Rectangle 40">
            <a:extLst>
              <a:ext uri="{FF2B5EF4-FFF2-40B4-BE49-F238E27FC236}">
                <a16:creationId xmlns:a16="http://schemas.microsoft.com/office/drawing/2014/main" id="{659AD7AF-06F3-28F3-CAE4-EE13B8789925}"/>
              </a:ext>
            </a:extLst>
          </p:cNvPr>
          <p:cNvSpPr/>
          <p:nvPr/>
        </p:nvSpPr>
        <p:spPr>
          <a:xfrm>
            <a:off x="2013074" y="3726609"/>
            <a:ext cx="766868" cy="228600"/>
          </a:xfrm>
          <a:prstGeom prst="roundRect">
            <a:avLst>
              <a:gd name="adj" fmla="val 48717"/>
            </a:avLst>
          </a:prstGeom>
          <a:solidFill>
            <a:schemeClr val="tx2">
              <a:lumMod val="40000"/>
              <a:lumOff val="60000"/>
            </a:schemeClr>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Team Org.</a:t>
            </a:r>
          </a:p>
        </p:txBody>
      </p:sp>
      <p:sp>
        <p:nvSpPr>
          <p:cNvPr id="50" name="Rounded Rectangle 40">
            <a:extLst>
              <a:ext uri="{FF2B5EF4-FFF2-40B4-BE49-F238E27FC236}">
                <a16:creationId xmlns:a16="http://schemas.microsoft.com/office/drawing/2014/main" id="{C811A1DF-1060-CD08-42A3-BECE084AFFF5}"/>
              </a:ext>
            </a:extLst>
          </p:cNvPr>
          <p:cNvSpPr/>
          <p:nvPr/>
        </p:nvSpPr>
        <p:spPr>
          <a:xfrm>
            <a:off x="2013074" y="3987205"/>
            <a:ext cx="1248264" cy="228600"/>
          </a:xfrm>
          <a:prstGeom prst="roundRect">
            <a:avLst>
              <a:gd name="adj" fmla="val 48717"/>
            </a:avLst>
          </a:prstGeom>
          <a:solidFill>
            <a:schemeClr val="tx2">
              <a:lumMod val="40000"/>
              <a:lumOff val="60000"/>
            </a:schemeClr>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Project Strategy</a:t>
            </a:r>
          </a:p>
        </p:txBody>
      </p:sp>
      <p:sp>
        <p:nvSpPr>
          <p:cNvPr id="51" name="Rounded Rectangle 40">
            <a:extLst>
              <a:ext uri="{FF2B5EF4-FFF2-40B4-BE49-F238E27FC236}">
                <a16:creationId xmlns:a16="http://schemas.microsoft.com/office/drawing/2014/main" id="{95C75E5F-F375-7ED2-E412-4188D4FAD3BA}"/>
              </a:ext>
            </a:extLst>
          </p:cNvPr>
          <p:cNvSpPr/>
          <p:nvPr/>
        </p:nvSpPr>
        <p:spPr>
          <a:xfrm>
            <a:off x="2013074" y="3466013"/>
            <a:ext cx="4311526" cy="228600"/>
          </a:xfrm>
          <a:prstGeom prst="roundRect">
            <a:avLst>
              <a:gd name="adj" fmla="val 48717"/>
            </a:avLst>
          </a:prstGeom>
          <a:solidFill>
            <a:schemeClr val="tx2">
              <a:lumMod val="40000"/>
              <a:lumOff val="60000"/>
            </a:schemeClr>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Client Communication &amp; Coordination</a:t>
            </a:r>
          </a:p>
        </p:txBody>
      </p:sp>
      <p:sp>
        <p:nvSpPr>
          <p:cNvPr id="52" name="Rounded Rectangle 40">
            <a:extLst>
              <a:ext uri="{FF2B5EF4-FFF2-40B4-BE49-F238E27FC236}">
                <a16:creationId xmlns:a16="http://schemas.microsoft.com/office/drawing/2014/main" id="{5E8F0BDC-C165-78EF-05F6-715CF4964406}"/>
              </a:ext>
            </a:extLst>
          </p:cNvPr>
          <p:cNvSpPr/>
          <p:nvPr/>
        </p:nvSpPr>
        <p:spPr>
          <a:xfrm>
            <a:off x="2013074" y="4358915"/>
            <a:ext cx="1248266" cy="228600"/>
          </a:xfrm>
          <a:prstGeom prst="roundRect">
            <a:avLst>
              <a:gd name="adj" fmla="val 48717"/>
            </a:avLst>
          </a:prstGeom>
          <a:solidFill>
            <a:schemeClr val="accent6">
              <a:lumMod val="60000"/>
              <a:lumOff val="40000"/>
            </a:schemeClr>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Project Structure</a:t>
            </a:r>
          </a:p>
        </p:txBody>
      </p:sp>
      <p:sp>
        <p:nvSpPr>
          <p:cNvPr id="53" name="Rounded Rectangle 40">
            <a:extLst>
              <a:ext uri="{FF2B5EF4-FFF2-40B4-BE49-F238E27FC236}">
                <a16:creationId xmlns:a16="http://schemas.microsoft.com/office/drawing/2014/main" id="{5ABAEB8B-BAFA-59FA-9D74-A35D9261411A}"/>
              </a:ext>
            </a:extLst>
          </p:cNvPr>
          <p:cNvSpPr/>
          <p:nvPr/>
        </p:nvSpPr>
        <p:spPr>
          <a:xfrm>
            <a:off x="3339759" y="4358915"/>
            <a:ext cx="2984841" cy="228600"/>
          </a:xfrm>
          <a:prstGeom prst="roundRect">
            <a:avLst>
              <a:gd name="adj" fmla="val 48717"/>
            </a:avLst>
          </a:prstGeom>
          <a:solidFill>
            <a:schemeClr val="accent6">
              <a:lumMod val="60000"/>
              <a:lumOff val="40000"/>
            </a:schemeClr>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Hardware Logic</a:t>
            </a:r>
          </a:p>
        </p:txBody>
      </p:sp>
      <p:sp>
        <p:nvSpPr>
          <p:cNvPr id="54" name="Rounded Rectangle 40">
            <a:extLst>
              <a:ext uri="{FF2B5EF4-FFF2-40B4-BE49-F238E27FC236}">
                <a16:creationId xmlns:a16="http://schemas.microsoft.com/office/drawing/2014/main" id="{30EA8627-56D4-E775-B81B-DFAB20C78262}"/>
              </a:ext>
            </a:extLst>
          </p:cNvPr>
          <p:cNvSpPr/>
          <p:nvPr/>
        </p:nvSpPr>
        <p:spPr>
          <a:xfrm>
            <a:off x="3339758" y="4612778"/>
            <a:ext cx="2984842" cy="228600"/>
          </a:xfrm>
          <a:prstGeom prst="roundRect">
            <a:avLst>
              <a:gd name="adj" fmla="val 48717"/>
            </a:avLst>
          </a:prstGeom>
          <a:solidFill>
            <a:schemeClr val="accent6">
              <a:lumMod val="60000"/>
              <a:lumOff val="40000"/>
            </a:schemeClr>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Software Logic</a:t>
            </a:r>
          </a:p>
        </p:txBody>
      </p:sp>
      <p:sp>
        <p:nvSpPr>
          <p:cNvPr id="55" name="Rounded Rectangle 40">
            <a:extLst>
              <a:ext uri="{FF2B5EF4-FFF2-40B4-BE49-F238E27FC236}">
                <a16:creationId xmlns:a16="http://schemas.microsoft.com/office/drawing/2014/main" id="{4F6375D0-4FAA-6038-90B6-038A820709DE}"/>
              </a:ext>
            </a:extLst>
          </p:cNvPr>
          <p:cNvSpPr/>
          <p:nvPr/>
        </p:nvSpPr>
        <p:spPr>
          <a:xfrm>
            <a:off x="3339757" y="4866641"/>
            <a:ext cx="2984843" cy="228600"/>
          </a:xfrm>
          <a:prstGeom prst="roundRect">
            <a:avLst>
              <a:gd name="adj" fmla="val 48717"/>
            </a:avLst>
          </a:prstGeom>
          <a:solidFill>
            <a:schemeClr val="accent6">
              <a:lumMod val="60000"/>
              <a:lumOff val="40000"/>
            </a:schemeClr>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User Interface</a:t>
            </a:r>
          </a:p>
        </p:txBody>
      </p:sp>
      <p:sp>
        <p:nvSpPr>
          <p:cNvPr id="56" name="Rounded Rectangle 40">
            <a:extLst>
              <a:ext uri="{FF2B5EF4-FFF2-40B4-BE49-F238E27FC236}">
                <a16:creationId xmlns:a16="http://schemas.microsoft.com/office/drawing/2014/main" id="{91238043-6ACB-C68B-65C4-1C16C1B88035}"/>
              </a:ext>
            </a:extLst>
          </p:cNvPr>
          <p:cNvSpPr/>
          <p:nvPr/>
        </p:nvSpPr>
        <p:spPr>
          <a:xfrm>
            <a:off x="2013073" y="4612778"/>
            <a:ext cx="1248265" cy="228600"/>
          </a:xfrm>
          <a:prstGeom prst="roundRect">
            <a:avLst>
              <a:gd name="adj" fmla="val 48717"/>
            </a:avLst>
          </a:prstGeom>
          <a:solidFill>
            <a:schemeClr val="accent6">
              <a:lumMod val="60000"/>
              <a:lumOff val="40000"/>
            </a:schemeClr>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Lesson Logic</a:t>
            </a:r>
          </a:p>
        </p:txBody>
      </p:sp>
      <p:sp>
        <p:nvSpPr>
          <p:cNvPr id="57" name="Rounded Rectangle 40">
            <a:extLst>
              <a:ext uri="{FF2B5EF4-FFF2-40B4-BE49-F238E27FC236}">
                <a16:creationId xmlns:a16="http://schemas.microsoft.com/office/drawing/2014/main" id="{BEEF4050-198E-7634-C994-6886F1F464DA}"/>
              </a:ext>
            </a:extLst>
          </p:cNvPr>
          <p:cNvSpPr/>
          <p:nvPr/>
        </p:nvSpPr>
        <p:spPr>
          <a:xfrm>
            <a:off x="2013074" y="5254613"/>
            <a:ext cx="4311526" cy="228600"/>
          </a:xfrm>
          <a:prstGeom prst="roundRect">
            <a:avLst>
              <a:gd name="adj" fmla="val 48717"/>
            </a:avLst>
          </a:prstGeom>
          <a:solidFill>
            <a:schemeClr val="tx2">
              <a:lumMod val="20000"/>
              <a:lumOff val="80000"/>
            </a:schemeClr>
          </a:solidFill>
          <a:ln>
            <a:solidFill>
              <a:schemeClr val="tx2">
                <a:lumMod val="40000"/>
                <a:lumOff val="60000"/>
              </a:schemeClr>
            </a:solid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Environment Modeling</a:t>
            </a:r>
            <a:endParaRPr lang="en-US" sz="1050" b="1"/>
          </a:p>
        </p:txBody>
      </p:sp>
      <p:sp>
        <p:nvSpPr>
          <p:cNvPr id="58" name="Rounded Rectangle 40">
            <a:extLst>
              <a:ext uri="{FF2B5EF4-FFF2-40B4-BE49-F238E27FC236}">
                <a16:creationId xmlns:a16="http://schemas.microsoft.com/office/drawing/2014/main" id="{C6561AE8-167F-06BA-3A77-C642F97B9C32}"/>
              </a:ext>
            </a:extLst>
          </p:cNvPr>
          <p:cNvSpPr/>
          <p:nvPr/>
        </p:nvSpPr>
        <p:spPr>
          <a:xfrm>
            <a:off x="2013074" y="5512065"/>
            <a:ext cx="4311526" cy="228600"/>
          </a:xfrm>
          <a:prstGeom prst="roundRect">
            <a:avLst>
              <a:gd name="adj" fmla="val 48717"/>
            </a:avLst>
          </a:prstGeom>
          <a:solidFill>
            <a:schemeClr val="tx2">
              <a:lumMod val="20000"/>
              <a:lumOff val="80000"/>
            </a:schemeClr>
          </a:solidFill>
          <a:ln>
            <a:solidFill>
              <a:schemeClr val="tx2">
                <a:lumMod val="40000"/>
                <a:lumOff val="60000"/>
              </a:schemeClr>
            </a:solid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Equipment Modeling</a:t>
            </a:r>
            <a:endParaRPr lang="en-US" sz="1050" b="1"/>
          </a:p>
        </p:txBody>
      </p:sp>
      <p:sp>
        <p:nvSpPr>
          <p:cNvPr id="59" name="Rounded Rectangle 40">
            <a:extLst>
              <a:ext uri="{FF2B5EF4-FFF2-40B4-BE49-F238E27FC236}">
                <a16:creationId xmlns:a16="http://schemas.microsoft.com/office/drawing/2014/main" id="{3BBB7CC0-B221-2F71-6F1C-99CCDAA1E305}"/>
              </a:ext>
            </a:extLst>
          </p:cNvPr>
          <p:cNvSpPr/>
          <p:nvPr/>
        </p:nvSpPr>
        <p:spPr>
          <a:xfrm>
            <a:off x="2013074" y="6019997"/>
            <a:ext cx="1248264" cy="228600"/>
          </a:xfrm>
          <a:prstGeom prst="roundRect">
            <a:avLst>
              <a:gd name="adj" fmla="val 48717"/>
            </a:avLst>
          </a:prstGeom>
          <a:solidFill>
            <a:schemeClr val="accent3">
              <a:lumMod val="60000"/>
              <a:lumOff val="40000"/>
            </a:schemeClr>
          </a:solidFill>
          <a:ln>
            <a:solidFill>
              <a:schemeClr val="accent1">
                <a:lumMod val="60000"/>
                <a:lumOff val="40000"/>
              </a:schemeClr>
            </a:solid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Audio Capture</a:t>
            </a:r>
          </a:p>
        </p:txBody>
      </p:sp>
      <p:sp>
        <p:nvSpPr>
          <p:cNvPr id="60" name="Rounded Rectangle 40">
            <a:extLst>
              <a:ext uri="{FF2B5EF4-FFF2-40B4-BE49-F238E27FC236}">
                <a16:creationId xmlns:a16="http://schemas.microsoft.com/office/drawing/2014/main" id="{64B5DD77-3B9D-C0C8-14CE-1DAA11E8CE8E}"/>
              </a:ext>
            </a:extLst>
          </p:cNvPr>
          <p:cNvSpPr/>
          <p:nvPr/>
        </p:nvSpPr>
        <p:spPr>
          <a:xfrm>
            <a:off x="3339757" y="6019997"/>
            <a:ext cx="1195254" cy="228600"/>
          </a:xfrm>
          <a:prstGeom prst="roundRect">
            <a:avLst>
              <a:gd name="adj" fmla="val 48717"/>
            </a:avLst>
          </a:prstGeom>
          <a:solidFill>
            <a:schemeClr val="accent3">
              <a:lumMod val="60000"/>
              <a:lumOff val="40000"/>
            </a:schemeClr>
          </a:solidFill>
          <a:ln>
            <a:solidFill>
              <a:schemeClr val="accent1">
                <a:lumMod val="60000"/>
                <a:lumOff val="40000"/>
              </a:schemeClr>
            </a:solid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Audio Design</a:t>
            </a:r>
          </a:p>
        </p:txBody>
      </p:sp>
      <p:sp>
        <p:nvSpPr>
          <p:cNvPr id="61" name="Rounded Rectangle 40">
            <a:extLst>
              <a:ext uri="{FF2B5EF4-FFF2-40B4-BE49-F238E27FC236}">
                <a16:creationId xmlns:a16="http://schemas.microsoft.com/office/drawing/2014/main" id="{B3758737-19DE-5B0A-02AC-4685C8B53DA7}"/>
              </a:ext>
            </a:extLst>
          </p:cNvPr>
          <p:cNvSpPr/>
          <p:nvPr/>
        </p:nvSpPr>
        <p:spPr>
          <a:xfrm>
            <a:off x="2013073" y="6608416"/>
            <a:ext cx="1248264" cy="228600"/>
          </a:xfrm>
          <a:prstGeom prst="roundRect">
            <a:avLst>
              <a:gd name="adj" fmla="val 48717"/>
            </a:avLst>
          </a:prstGeom>
          <a:solidFill>
            <a:schemeClr val="accent3">
              <a:lumMod val="60000"/>
              <a:lumOff val="40000"/>
            </a:schemeClr>
          </a:solidFill>
          <a:ln>
            <a:solidFill>
              <a:schemeClr val="accent1">
                <a:lumMod val="60000"/>
                <a:lumOff val="40000"/>
              </a:schemeClr>
            </a:solid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UI Design</a:t>
            </a:r>
          </a:p>
        </p:txBody>
      </p:sp>
      <p:sp>
        <p:nvSpPr>
          <p:cNvPr id="62" name="Rounded Rectangle 40">
            <a:extLst>
              <a:ext uri="{FF2B5EF4-FFF2-40B4-BE49-F238E27FC236}">
                <a16:creationId xmlns:a16="http://schemas.microsoft.com/office/drawing/2014/main" id="{5E911A0F-C3EC-4EF9-DABC-BFBAEC65DEDB}"/>
              </a:ext>
            </a:extLst>
          </p:cNvPr>
          <p:cNvSpPr/>
          <p:nvPr/>
        </p:nvSpPr>
        <p:spPr>
          <a:xfrm>
            <a:off x="3339757" y="6608417"/>
            <a:ext cx="1195254" cy="228600"/>
          </a:xfrm>
          <a:prstGeom prst="roundRect">
            <a:avLst>
              <a:gd name="adj" fmla="val 48717"/>
            </a:avLst>
          </a:prstGeom>
          <a:solidFill>
            <a:schemeClr val="accent3">
              <a:lumMod val="60000"/>
              <a:lumOff val="40000"/>
            </a:schemeClr>
          </a:solidFill>
          <a:ln>
            <a:solidFill>
              <a:schemeClr val="accent1">
                <a:lumMod val="60000"/>
                <a:lumOff val="40000"/>
              </a:schemeClr>
            </a:solid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Asset Production</a:t>
            </a:r>
          </a:p>
        </p:txBody>
      </p:sp>
      <p:sp>
        <p:nvSpPr>
          <p:cNvPr id="63" name="Rounded Rectangle 40">
            <a:extLst>
              <a:ext uri="{FF2B5EF4-FFF2-40B4-BE49-F238E27FC236}">
                <a16:creationId xmlns:a16="http://schemas.microsoft.com/office/drawing/2014/main" id="{14A8897C-A7D5-2E84-FFD0-179D106FF31D}"/>
              </a:ext>
            </a:extLst>
          </p:cNvPr>
          <p:cNvSpPr/>
          <p:nvPr/>
        </p:nvSpPr>
        <p:spPr>
          <a:xfrm>
            <a:off x="4664906" y="7203168"/>
            <a:ext cx="1659694" cy="228600"/>
          </a:xfrm>
          <a:prstGeom prst="roundRect">
            <a:avLst>
              <a:gd name="adj" fmla="val 48717"/>
            </a:avLst>
          </a:prstGeom>
          <a:solidFill>
            <a:srgbClr val="E1B150"/>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Iterative Testing</a:t>
            </a:r>
          </a:p>
        </p:txBody>
      </p:sp>
      <p:sp>
        <p:nvSpPr>
          <p:cNvPr id="64" name="Rounded Rectangle 40">
            <a:extLst>
              <a:ext uri="{FF2B5EF4-FFF2-40B4-BE49-F238E27FC236}">
                <a16:creationId xmlns:a16="http://schemas.microsoft.com/office/drawing/2014/main" id="{092B10B6-1948-CDC0-9625-EDEE35316B53}"/>
              </a:ext>
            </a:extLst>
          </p:cNvPr>
          <p:cNvSpPr/>
          <p:nvPr/>
        </p:nvSpPr>
        <p:spPr>
          <a:xfrm>
            <a:off x="2882722" y="7203168"/>
            <a:ext cx="1652290" cy="228600"/>
          </a:xfrm>
          <a:prstGeom prst="roundRect">
            <a:avLst>
              <a:gd name="adj" fmla="val 48717"/>
            </a:avLst>
          </a:prstGeom>
          <a:solidFill>
            <a:srgbClr val="E1B150"/>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Production Tasks</a:t>
            </a:r>
          </a:p>
        </p:txBody>
      </p:sp>
      <p:sp>
        <p:nvSpPr>
          <p:cNvPr id="65" name="Rounded Rectangle 40">
            <a:extLst>
              <a:ext uri="{FF2B5EF4-FFF2-40B4-BE49-F238E27FC236}">
                <a16:creationId xmlns:a16="http://schemas.microsoft.com/office/drawing/2014/main" id="{B43472DD-BBC1-E3B8-D518-2FC16D900392}"/>
              </a:ext>
            </a:extLst>
          </p:cNvPr>
          <p:cNvSpPr/>
          <p:nvPr/>
        </p:nvSpPr>
        <p:spPr>
          <a:xfrm>
            <a:off x="2856141" y="3726609"/>
            <a:ext cx="3468459" cy="228600"/>
          </a:xfrm>
          <a:prstGeom prst="roundRect">
            <a:avLst>
              <a:gd name="adj" fmla="val 48717"/>
            </a:avLst>
          </a:prstGeom>
          <a:solidFill>
            <a:schemeClr val="tx2">
              <a:lumMod val="40000"/>
              <a:lumOff val="60000"/>
            </a:schemeClr>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Team Coordination</a:t>
            </a:r>
          </a:p>
        </p:txBody>
      </p:sp>
    </p:spTree>
    <p:extLst>
      <p:ext uri="{BB962C8B-B14F-4D97-AF65-F5344CB8AC3E}">
        <p14:creationId xmlns:p14="http://schemas.microsoft.com/office/powerpoint/2010/main" val="209321973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199" y="914400"/>
            <a:ext cx="6114745"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Project</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Example</a:t>
            </a:r>
            <a:r>
              <a:rPr lang="en-US" sz="1800" cap="all">
                <a:solidFill>
                  <a:schemeClr val="bg1"/>
                </a:solidFill>
                <a:cs typeface="Lato Black" panose="020F0A02020204030203" pitchFamily="34" charset="0"/>
              </a:rPr>
              <a:t>: Schedule Management</a:t>
            </a:r>
            <a:endParaRPr lang="en-US" sz="2400" cap="all">
              <a:solidFill>
                <a:schemeClr val="bg1"/>
              </a:solidFill>
              <a:cs typeface="Lato Black" panose="020F0A02020204030203" pitchFamily="34" charset="0"/>
            </a:endParaRP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632367" cy="253916"/>
          </a:xfrm>
          <a:prstGeom prst="rect">
            <a:avLst/>
          </a:prstGeom>
          <a:noFill/>
        </p:spPr>
        <p:txBody>
          <a:bodyPr wrap="square" lIns="0" rtlCol="0">
            <a:spAutoFit/>
          </a:bodyPr>
          <a:lstStyle/>
          <a:p>
            <a:r>
              <a:rPr lang="en-US" sz="1050" cap="all" spc="300" dirty="0">
                <a:solidFill>
                  <a:schemeClr val="bg1">
                    <a:lumMod val="65000"/>
                  </a:schemeClr>
                </a:solidFill>
                <a:latin typeface="Lato" panose="020F0502020204030203" pitchFamily="34" charset="0"/>
                <a:cs typeface="Lato" panose="020F0502020204030203" pitchFamily="34" charset="0"/>
              </a:rPr>
              <a:t>Phase 1 LMD Robot Practice Simulator</a:t>
            </a:r>
          </a:p>
        </p:txBody>
      </p:sp>
      <p:sp>
        <p:nvSpPr>
          <p:cNvPr id="4" name="BodyText">
            <a:extLst>
              <a:ext uri="{FF2B5EF4-FFF2-40B4-BE49-F238E27FC236}">
                <a16:creationId xmlns:a16="http://schemas.microsoft.com/office/drawing/2014/main" id="{D16FBBCA-FA1F-28DE-72AE-19478BACD715}"/>
              </a:ext>
            </a:extLst>
          </p:cNvPr>
          <p:cNvSpPr txBox="1"/>
          <p:nvPr/>
        </p:nvSpPr>
        <p:spPr>
          <a:xfrm>
            <a:off x="457194" y="1635583"/>
            <a:ext cx="5943605" cy="3479350"/>
          </a:xfrm>
          <a:prstGeom prst="rect">
            <a:avLst/>
          </a:prstGeom>
          <a:solidFill>
            <a:schemeClr val="bg1"/>
          </a:solidFill>
        </p:spPr>
        <p:txBody>
          <a:bodyPr wrap="square" lIns="0" rIns="0" rtlCol="0">
            <a:spAutoFit/>
          </a:bodyPr>
          <a:lstStyle/>
          <a:p>
            <a:pPr>
              <a:lnSpc>
                <a:spcPct val="110000"/>
              </a:lnSpc>
              <a:spcAft>
                <a:spcPts val="600"/>
              </a:spcAft>
              <a:defRPr/>
            </a:pPr>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One of the most critical factors in the development of custom software is the ability to deliver the final product on time.  ForgeFX project managers have extensive experience in the systematic planning, monitoring, and control of project activities to ensure timely completion. ForgeFX anticipates the development of your simulator to be a multi-phased effort, requiring optimized resource allocation over an extended period. </a:t>
            </a:r>
          </a:p>
          <a:p>
            <a:pPr>
              <a:lnSpc>
                <a:spcPct val="110000"/>
              </a:lnSpc>
              <a:spcAft>
                <a:spcPts val="600"/>
              </a:spcAft>
              <a:defRPr/>
            </a:pPr>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Leveraging both Gantt and milestone charts, ForgeFX provides Stakeholders with a project timeline at project kickoff.  As the project progresses, actual performance is continually measured against the planned schedule. The ForgeFX project manager will address any variances, ensuring that potential delays or accelerations are appropriately communicated to Stakeholders.  </a:t>
            </a:r>
          </a:p>
          <a:p>
            <a:pPr>
              <a:lnSpc>
                <a:spcPct val="110000"/>
              </a:lnSpc>
              <a:spcAft>
                <a:spcPts val="600"/>
              </a:spcAft>
              <a:defRPr/>
            </a:pPr>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An example of ForgeFX’s successful management of a multi-phased software development project is the HoloTrainer XR Training Simulator for the Department of Defense. This program required the development of full training simulators for fifteen different devices, each built by a different manufacturer. The overall program was divided into three development phases, with the total period of performance of 3 years. The Gantt chart below provides an example of how the ForgeFX team monitors the real-time status of the overall project time for this multi-phased project consisting of nearly 3000 individual and interactive training steps. </a:t>
            </a:r>
          </a:p>
          <a:p>
            <a:pPr>
              <a:lnSpc>
                <a:spcPct val="110000"/>
              </a:lnSpc>
              <a:spcAft>
                <a:spcPts val="600"/>
              </a:spcAft>
              <a:defRPr/>
            </a:pPr>
            <a:endPar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5" name="Picture 4">
            <a:extLst>
              <a:ext uri="{FF2B5EF4-FFF2-40B4-BE49-F238E27FC236}">
                <a16:creationId xmlns:a16="http://schemas.microsoft.com/office/drawing/2014/main" id="{C7624DD2-892F-4CEA-4F3A-206C0DD375FB}"/>
              </a:ext>
            </a:extLst>
          </p:cNvPr>
          <p:cNvPicPr>
            <a:picLocks noChangeAspect="1"/>
          </p:cNvPicPr>
          <p:nvPr/>
        </p:nvPicPr>
        <p:blipFill rotWithShape="1">
          <a:blip r:embed="rId2">
            <a:extLst>
              <a:ext uri="{28A0092B-C50C-407E-A947-70E740481C1C}">
                <a14:useLocalDpi xmlns:a14="http://schemas.microsoft.com/office/drawing/2010/main" val="0"/>
              </a:ext>
            </a:extLst>
          </a:blip>
          <a:srcRect l="3509" t="14635" r="5341" b="1592"/>
          <a:stretch/>
        </p:blipFill>
        <p:spPr>
          <a:xfrm>
            <a:off x="457195" y="4956448"/>
            <a:ext cx="5943605" cy="3273152"/>
          </a:xfrm>
          <a:prstGeom prst="rect">
            <a:avLst/>
          </a:prstGeom>
        </p:spPr>
      </p:pic>
      <p:sp>
        <p:nvSpPr>
          <p:cNvPr id="6" name="Text Placeholder 10">
            <a:extLst>
              <a:ext uri="{FF2B5EF4-FFF2-40B4-BE49-F238E27FC236}">
                <a16:creationId xmlns:a16="http://schemas.microsoft.com/office/drawing/2014/main" id="{26692117-E34F-351D-3A8D-A26BD234AEF1}"/>
              </a:ext>
            </a:extLst>
          </p:cNvPr>
          <p:cNvSpPr txBox="1">
            <a:spLocks/>
          </p:cNvSpPr>
          <p:nvPr/>
        </p:nvSpPr>
        <p:spPr>
          <a:xfrm>
            <a:off x="457194" y="1324621"/>
            <a:ext cx="5632367" cy="310962"/>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1600">
                <a:latin typeface="Calibri" panose="020F0502020204030204" pitchFamily="34" charset="0"/>
                <a:ea typeface="Calibri" panose="020F0502020204030204" pitchFamily="34" charset="0"/>
                <a:cs typeface="Calibri" panose="020F0502020204030204" pitchFamily="34" charset="0"/>
              </a:rPr>
              <a:t>HoloTrainer Schedule Management</a:t>
            </a:r>
          </a:p>
        </p:txBody>
      </p:sp>
    </p:spTree>
    <p:extLst>
      <p:ext uri="{BB962C8B-B14F-4D97-AF65-F5344CB8AC3E}">
        <p14:creationId xmlns:p14="http://schemas.microsoft.com/office/powerpoint/2010/main" val="422512808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199" y="914400"/>
            <a:ext cx="6114745"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Project</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Example</a:t>
            </a:r>
            <a:r>
              <a:rPr lang="en-US" sz="1800" cap="all">
                <a:solidFill>
                  <a:schemeClr val="bg1"/>
                </a:solidFill>
                <a:cs typeface="Lato Black" panose="020F0A02020204030203" pitchFamily="34" charset="0"/>
              </a:rPr>
              <a:t>: Milestone Tracking</a:t>
            </a:r>
            <a:endParaRPr lang="en-US" sz="2400" cap="all">
              <a:solidFill>
                <a:schemeClr val="bg1"/>
              </a:solidFill>
              <a:cs typeface="Lato Black" panose="020F0A02020204030203" pitchFamily="34" charset="0"/>
            </a:endParaRP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632367" cy="253916"/>
          </a:xfrm>
          <a:prstGeom prst="rect">
            <a:avLst/>
          </a:prstGeom>
          <a:noFill/>
        </p:spPr>
        <p:txBody>
          <a:bodyPr wrap="square" lIns="0" rtlCol="0">
            <a:spAutoFit/>
          </a:bodyPr>
          <a:lstStyle/>
          <a:p>
            <a:r>
              <a:rPr lang="en-US" sz="1050" cap="all" spc="300" dirty="0">
                <a:solidFill>
                  <a:schemeClr val="bg1">
                    <a:lumMod val="65000"/>
                  </a:schemeClr>
                </a:solidFill>
                <a:latin typeface="Lato" panose="020F0502020204030203" pitchFamily="34" charset="0"/>
                <a:cs typeface="Lato" panose="020F0502020204030203" pitchFamily="34" charset="0"/>
              </a:rPr>
              <a:t>Phase 1 LMD Robot Practice Simulator</a:t>
            </a:r>
          </a:p>
        </p:txBody>
      </p:sp>
      <p:sp>
        <p:nvSpPr>
          <p:cNvPr id="3" name="BodyText">
            <a:extLst>
              <a:ext uri="{FF2B5EF4-FFF2-40B4-BE49-F238E27FC236}">
                <a16:creationId xmlns:a16="http://schemas.microsoft.com/office/drawing/2014/main" id="{E42621E5-A100-2BA2-C723-00C158D246BE}"/>
              </a:ext>
            </a:extLst>
          </p:cNvPr>
          <p:cNvSpPr txBox="1"/>
          <p:nvPr/>
        </p:nvSpPr>
        <p:spPr>
          <a:xfrm>
            <a:off x="457207" y="1636379"/>
            <a:ext cx="5943599" cy="3743204"/>
          </a:xfrm>
          <a:prstGeom prst="rect">
            <a:avLst/>
          </a:prstGeom>
          <a:solidFill>
            <a:schemeClr val="bg1"/>
          </a:solidFill>
        </p:spPr>
        <p:txBody>
          <a:bodyPr wrap="square" lIns="0" rIns="0" rtlCol="0">
            <a:spAutoFit/>
          </a:bodyPr>
          <a:lstStyle/>
          <a:p>
            <a:pPr>
              <a:lnSpc>
                <a:spcPct val="110000"/>
              </a:lnSpc>
              <a:spcAft>
                <a:spcPts val="600"/>
              </a:spcAft>
              <a:defRPr/>
            </a:pPr>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 addition to expertise in overall schedule management, ForgeFX has demonstrated the ability to track progress at the milestone and application feature level.  </a:t>
            </a:r>
          </a:p>
          <a:p>
            <a:pPr>
              <a:lnSpc>
                <a:spcPct val="110000"/>
              </a:lnSpc>
              <a:spcAft>
                <a:spcPts val="600"/>
              </a:spcAft>
              <a:defRPr/>
            </a:pPr>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Shown below is an actual milestone status chart used during a bi-weekly HoloTrainer client meeting.  For this specific training module, the chart tracks the development status from kick-off through each milestone deliverable (Alpha, Beta, etc.).  It also identifies whether the team is ahead or behind schedule and provides a metric to quantify this schedule status.  </a:t>
            </a:r>
          </a:p>
          <a:p>
            <a:pPr>
              <a:lnSpc>
                <a:spcPct val="110000"/>
              </a:lnSpc>
              <a:spcAft>
                <a:spcPts val="600"/>
              </a:spcAft>
              <a:defRPr/>
            </a:pPr>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Moreover, ForgeFX Simulations also maintains detailed records of requirements and progress on a feature-by-feature basis within each module, as identified in the table.  Each feature’s percent progress is monitored, as well as the client-approval status for each specific feature. </a:t>
            </a:r>
          </a:p>
          <a:p>
            <a:pPr>
              <a:lnSpc>
                <a:spcPct val="110000"/>
              </a:lnSpc>
              <a:spcAft>
                <a:spcPts val="600"/>
              </a:spcAft>
              <a:defRPr/>
            </a:pPr>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This granular approach allows for precise monitoring and control over every aspect of development and provides additional benefits including early identification and resolution of potential issues and facilitates accurate forecasting and planning.</a:t>
            </a:r>
          </a:p>
          <a:p>
            <a:pPr>
              <a:lnSpc>
                <a:spcPct val="110000"/>
              </a:lnSpc>
              <a:spcAft>
                <a:spcPts val="600"/>
              </a:spcAft>
              <a:defRPr/>
            </a:pPr>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ForgeFX’s approach to schedule management, with its focus on low-level per module tracking, ensures that every aspect of your simulator’s development process will be carefully monitored and controlled to guarantee on-time delivery of a high-quality training solution. </a:t>
            </a:r>
            <a:endPar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a:lnSpc>
                <a:spcPct val="110000"/>
              </a:lnSpc>
              <a:spcAft>
                <a:spcPts val="600"/>
              </a:spcAft>
              <a:defRPr/>
            </a:pPr>
            <a:endPar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a:lnSpc>
                <a:spcPct val="110000"/>
              </a:lnSpc>
              <a:spcAft>
                <a:spcPts val="600"/>
              </a:spcAft>
              <a:defRPr/>
            </a:pPr>
            <a:endPar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7" name="Text Placeholder 10">
            <a:extLst>
              <a:ext uri="{FF2B5EF4-FFF2-40B4-BE49-F238E27FC236}">
                <a16:creationId xmlns:a16="http://schemas.microsoft.com/office/drawing/2014/main" id="{2367EAE7-2510-18C7-3568-C180D6431998}"/>
              </a:ext>
            </a:extLst>
          </p:cNvPr>
          <p:cNvSpPr txBox="1">
            <a:spLocks/>
          </p:cNvSpPr>
          <p:nvPr/>
        </p:nvSpPr>
        <p:spPr>
          <a:xfrm>
            <a:off x="457205" y="1324224"/>
            <a:ext cx="5632367" cy="310962"/>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1600">
                <a:latin typeface="Calibri" panose="020F0502020204030204" pitchFamily="34" charset="0"/>
                <a:ea typeface="Calibri" panose="020F0502020204030204" pitchFamily="34" charset="0"/>
                <a:cs typeface="Calibri" panose="020F0502020204030204" pitchFamily="34" charset="0"/>
              </a:rPr>
              <a:t>HoloTrainer Milestone Tracking</a:t>
            </a:r>
          </a:p>
        </p:txBody>
      </p:sp>
      <p:pic>
        <p:nvPicPr>
          <p:cNvPr id="8" name="Picture 7">
            <a:extLst>
              <a:ext uri="{FF2B5EF4-FFF2-40B4-BE49-F238E27FC236}">
                <a16:creationId xmlns:a16="http://schemas.microsoft.com/office/drawing/2014/main" id="{A052FE62-640A-87DE-9824-5C1F5886B623}"/>
              </a:ext>
            </a:extLst>
          </p:cNvPr>
          <p:cNvPicPr>
            <a:picLocks noChangeAspect="1"/>
          </p:cNvPicPr>
          <p:nvPr/>
        </p:nvPicPr>
        <p:blipFill rotWithShape="1">
          <a:blip r:embed="rId2">
            <a:extLst>
              <a:ext uri="{28A0092B-C50C-407E-A947-70E740481C1C}">
                <a14:useLocalDpi xmlns:a14="http://schemas.microsoft.com/office/drawing/2010/main" val="0"/>
              </a:ext>
            </a:extLst>
          </a:blip>
          <a:srcRect l="1227" t="1724" r="2059" b="2725"/>
          <a:stretch/>
        </p:blipFill>
        <p:spPr>
          <a:xfrm>
            <a:off x="457200" y="5057793"/>
            <a:ext cx="5943600" cy="3362325"/>
          </a:xfrm>
          <a:prstGeom prst="rect">
            <a:avLst/>
          </a:prstGeom>
        </p:spPr>
      </p:pic>
    </p:spTree>
    <p:extLst>
      <p:ext uri="{BB962C8B-B14F-4D97-AF65-F5344CB8AC3E}">
        <p14:creationId xmlns:p14="http://schemas.microsoft.com/office/powerpoint/2010/main" val="284737306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F91271-C907-1A16-57CA-807D11FB5F20}"/>
            </a:ext>
          </a:extLst>
        </p:cNvPr>
        <p:cNvGrpSpPr/>
        <p:nvPr/>
      </p:nvGrpSpPr>
      <p:grpSpPr>
        <a:xfrm>
          <a:off x="0" y="0"/>
          <a:ext cx="0" cy="0"/>
          <a:chOff x="0" y="0"/>
          <a:chExt cx="0" cy="0"/>
        </a:xfrm>
      </p:grpSpPr>
      <p:sp>
        <p:nvSpPr>
          <p:cNvPr id="22" name="BodyText1" hidden="1">
            <a:extLst>
              <a:ext uri="{FF2B5EF4-FFF2-40B4-BE49-F238E27FC236}">
                <a16:creationId xmlns:a16="http://schemas.microsoft.com/office/drawing/2014/main" id="{6F5F0FC8-5AD6-1FD3-5D5A-D66D562A1E5B}"/>
              </a:ext>
            </a:extLst>
          </p:cNvPr>
          <p:cNvSpPr txBox="1"/>
          <p:nvPr/>
        </p:nvSpPr>
        <p:spPr>
          <a:xfrm>
            <a:off x="457200" y="2743200"/>
            <a:ext cx="5943596" cy="1300997"/>
          </a:xfrm>
          <a:prstGeom prst="rect">
            <a:avLst/>
          </a:prstGeom>
          <a:noFill/>
        </p:spPr>
        <p:txBody>
          <a:bodyPr wrap="square" lIns="0" rIns="0" rtlCol="0">
            <a:spAutoFit/>
          </a:bodyPr>
          <a:lstStyle/>
          <a:p>
            <a:pPr marL="0" marR="0" lvl="0" indent="0"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We follow an agile development process: this is built around a process of delivering fully functioning application builds every 2 weeks for review. At that point, we will meet virtually via conference call and shared desktop to review the progress made over the preceding month, review the current prioritized feature list, and discuss requirement details for the features to be developed over the course of the next 2 weeks. In the agile process each one-month block of development, called a sprint, looks like this:</a:t>
            </a:r>
          </a:p>
        </p:txBody>
      </p:sp>
      <p:sp>
        <p:nvSpPr>
          <p:cNvPr id="19" name="Subtitle" hidden="1">
            <a:extLst>
              <a:ext uri="{FF2B5EF4-FFF2-40B4-BE49-F238E27FC236}">
                <a16:creationId xmlns:a16="http://schemas.microsoft.com/office/drawing/2014/main" id="{ADC525D3-69C1-5CBB-9E9E-110DBADC5F16}"/>
              </a:ext>
            </a:extLst>
          </p:cNvPr>
          <p:cNvSpPr txBox="1"/>
          <p:nvPr/>
        </p:nvSpPr>
        <p:spPr>
          <a:xfrm>
            <a:off x="457200" y="2377440"/>
            <a:ext cx="5943600" cy="369332"/>
          </a:xfrm>
          <a:prstGeom prst="rect">
            <a:avLst/>
          </a:prstGeom>
          <a:noFill/>
        </p:spPr>
        <p:txBody>
          <a:bodyPr wrap="square" lIns="0" rIns="0" rtlCol="0">
            <a:spAutoFit/>
          </a:bodyPr>
          <a:lstStyle/>
          <a:p>
            <a:r>
              <a:rPr lang="en-US">
                <a:solidFill>
                  <a:schemeClr val="tx1">
                    <a:lumMod val="75000"/>
                    <a:lumOff val="25000"/>
                  </a:schemeClr>
                </a:solidFill>
                <a:latin typeface="Lato" panose="020F0502020204030203" pitchFamily="34" charset="0"/>
              </a:rPr>
              <a:t>A Culture of Continuous Improvement</a:t>
            </a:r>
            <a:endParaRPr lang="id-ID">
              <a:solidFill>
                <a:schemeClr val="tx1">
                  <a:lumMod val="75000"/>
                  <a:lumOff val="25000"/>
                </a:schemeClr>
              </a:solidFill>
              <a:latin typeface="Lato" panose="020F0502020204030203" pitchFamily="34" charset="0"/>
            </a:endParaRPr>
          </a:p>
        </p:txBody>
      </p:sp>
      <p:pic>
        <p:nvPicPr>
          <p:cNvPr id="14" name="Picture Placeholder 13">
            <a:extLst>
              <a:ext uri="{FF2B5EF4-FFF2-40B4-BE49-F238E27FC236}">
                <a16:creationId xmlns:a16="http://schemas.microsoft.com/office/drawing/2014/main" id="{978B2296-D50B-014F-0296-2FDB5E3AE3E8}"/>
              </a:ext>
            </a:extLst>
          </p:cNvPr>
          <p:cNvPicPr>
            <a:picLocks noGrp="1" noChangeAspect="1"/>
          </p:cNvPicPr>
          <p:nvPr>
            <p:ph type="pic" sz="quarter" idx="10"/>
          </p:nvPr>
        </p:nvPicPr>
        <p:blipFill rotWithShape="1">
          <a:blip r:embed="rId3"/>
          <a:srcRect l="956" t="32121" r="956" b="17346"/>
          <a:stretch/>
        </p:blipFill>
        <p:spPr>
          <a:xfrm>
            <a:off x="0" y="0"/>
            <a:ext cx="6858000" cy="2011680"/>
          </a:xfrm>
        </p:spPr>
      </p:pic>
      <p:sp>
        <p:nvSpPr>
          <p:cNvPr id="2" name="Text Placeholder 1">
            <a:extLst>
              <a:ext uri="{FF2B5EF4-FFF2-40B4-BE49-F238E27FC236}">
                <a16:creationId xmlns:a16="http://schemas.microsoft.com/office/drawing/2014/main" id="{F5F81A89-953C-7AB2-3255-D05FF08A415B}"/>
              </a:ext>
            </a:extLst>
          </p:cNvPr>
          <p:cNvSpPr>
            <a:spLocks noGrp="1"/>
          </p:cNvSpPr>
          <p:nvPr>
            <p:ph type="body" sz="quarter" idx="15"/>
          </p:nvPr>
        </p:nvSpPr>
        <p:spPr/>
        <p:txBody>
          <a:bodyPr/>
          <a:lstStyle/>
          <a:p>
            <a:r>
              <a:rPr lang="en-US"/>
              <a:t>Essential </a:t>
            </a:r>
          </a:p>
          <a:p>
            <a:r>
              <a:rPr lang="en-US"/>
              <a:t>building blocks </a:t>
            </a:r>
          </a:p>
          <a:p>
            <a:r>
              <a:rPr lang="en-US"/>
              <a:t>of the training simulator</a:t>
            </a:r>
          </a:p>
        </p:txBody>
      </p:sp>
      <p:sp>
        <p:nvSpPr>
          <p:cNvPr id="26" name="Text Placeholder 25">
            <a:extLst>
              <a:ext uri="{FF2B5EF4-FFF2-40B4-BE49-F238E27FC236}">
                <a16:creationId xmlns:a16="http://schemas.microsoft.com/office/drawing/2014/main" id="{9877F527-B765-4483-2A58-D330A0615F66}"/>
              </a:ext>
            </a:extLst>
          </p:cNvPr>
          <p:cNvSpPr>
            <a:spLocks noGrp="1"/>
          </p:cNvSpPr>
          <p:nvPr>
            <p:ph type="body" sz="quarter" idx="16"/>
          </p:nvPr>
        </p:nvSpPr>
        <p:spPr>
          <a:xfrm>
            <a:off x="2468880" y="2194561"/>
            <a:ext cx="3931920" cy="1666239"/>
          </a:xfrm>
        </p:spPr>
        <p:txBody>
          <a:bodyPr/>
          <a:lstStyle/>
          <a:p>
            <a:pPr>
              <a:spcBef>
                <a:spcPts val="600"/>
              </a:spcBef>
            </a:pPr>
            <a:r>
              <a:rPr kumimoji="0" lang="en-US"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ForgeFX’s many years of simulator development has given us a tried-and-true methodology which is the framework on which we build our projects. This established methodology ensures that each simulator we create is not only reliable but also tailored to meet the specific needs of our clients. By incorporating real-world operational data and feedback into our design process, ForgeFX delivers simulators that provide practical training value and a high degree of realism, ultimately enhancing the learning outcomes and operational efficiency for our customers. Here are the elements of the framework:</a:t>
            </a:r>
            <a:endParaRPr lang="en-US" sz="1600"/>
          </a:p>
        </p:txBody>
      </p:sp>
      <p:sp>
        <p:nvSpPr>
          <p:cNvPr id="9" name="HeaderGradient">
            <a:extLst>
              <a:ext uri="{FF2B5EF4-FFF2-40B4-BE49-F238E27FC236}">
                <a16:creationId xmlns:a16="http://schemas.microsoft.com/office/drawing/2014/main" id="{2F272C0F-46C5-723B-F53D-6ABFD5BDBB8E}"/>
              </a:ext>
            </a:extLst>
          </p:cNvPr>
          <p:cNvSpPr/>
          <p:nvPr/>
        </p:nvSpPr>
        <p:spPr>
          <a:xfrm>
            <a:off x="0" y="1"/>
            <a:ext cx="6857999" cy="2011362"/>
          </a:xfrm>
          <a:prstGeom prst="rect">
            <a:avLst/>
          </a:prstGeom>
          <a:gradFill flip="none" rotWithShape="1">
            <a:gsLst>
              <a:gs pos="0">
                <a:schemeClr val="tx2">
                  <a:lumMod val="75000"/>
                  <a:alpha val="84000"/>
                </a:schemeClr>
              </a:gs>
              <a:gs pos="35000">
                <a:schemeClr val="tx2">
                  <a:lumMod val="7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a:extLst>
              <a:ext uri="{FF2B5EF4-FFF2-40B4-BE49-F238E27FC236}">
                <a16:creationId xmlns:a16="http://schemas.microsoft.com/office/drawing/2014/main" id="{D648287F-B79F-DC74-0DD4-24F951F7FF5B}"/>
              </a:ext>
            </a:extLst>
          </p:cNvPr>
          <p:cNvSpPr>
            <a:spLocks noGrp="1"/>
          </p:cNvSpPr>
          <p:nvPr>
            <p:ph type="title"/>
          </p:nvPr>
        </p:nvSpPr>
        <p:spPr/>
        <p:txBody>
          <a:bodyPr/>
          <a:lstStyle/>
          <a:p>
            <a:pPr lvl="0"/>
            <a:r>
              <a:rPr lang="en-US" cap="none">
                <a:solidFill>
                  <a:schemeClr val="bg1"/>
                </a:solidFill>
              </a:rPr>
              <a:t>ForgeSIM™</a:t>
            </a:r>
            <a:r>
              <a:rPr lang="en-US" cap="none"/>
              <a:t> FRAMEWORK</a:t>
            </a:r>
          </a:p>
        </p:txBody>
      </p:sp>
      <p:pic>
        <p:nvPicPr>
          <p:cNvPr id="4" name="Graphic 5" descr="Group of men with solid fill">
            <a:extLst>
              <a:ext uri="{FF2B5EF4-FFF2-40B4-BE49-F238E27FC236}">
                <a16:creationId xmlns:a16="http://schemas.microsoft.com/office/drawing/2014/main" id="{0E8BACD5-8FD1-AE28-9494-D161B5E5EA13}"/>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2043628" y="7621340"/>
            <a:ext cx="484743" cy="484743"/>
          </a:xfrm>
          <a:prstGeom prst="rect">
            <a:avLst/>
          </a:prstGeom>
        </p:spPr>
      </p:pic>
      <p:pic>
        <p:nvPicPr>
          <p:cNvPr id="6" name="Graphic 4" descr="Gantt Chart with solid fill">
            <a:extLst>
              <a:ext uri="{FF2B5EF4-FFF2-40B4-BE49-F238E27FC236}">
                <a16:creationId xmlns:a16="http://schemas.microsoft.com/office/drawing/2014/main" id="{B3219882-41CD-AAED-DA12-E7F941A66692}"/>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2043628" y="6871998"/>
            <a:ext cx="484743" cy="484743"/>
          </a:xfrm>
          <a:prstGeom prst="rect">
            <a:avLst/>
          </a:prstGeom>
        </p:spPr>
      </p:pic>
      <p:pic>
        <p:nvPicPr>
          <p:cNvPr id="7" name="Graphic 3" descr="Steering Wheel with solid fill">
            <a:extLst>
              <a:ext uri="{FF2B5EF4-FFF2-40B4-BE49-F238E27FC236}">
                <a16:creationId xmlns:a16="http://schemas.microsoft.com/office/drawing/2014/main" id="{6799881A-1B75-8DF2-15C2-8072F217BD36}"/>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6"/>
              </a:ext>
            </a:extLst>
          </a:blip>
          <a:srcRect/>
          <a:stretch/>
        </p:blipFill>
        <p:spPr>
          <a:xfrm>
            <a:off x="2043628" y="5975584"/>
            <a:ext cx="484743" cy="484743"/>
          </a:xfrm>
          <a:prstGeom prst="rect">
            <a:avLst/>
          </a:prstGeom>
        </p:spPr>
      </p:pic>
      <p:pic>
        <p:nvPicPr>
          <p:cNvPr id="10" name="Graphic 2" descr="Plugged Unplugged with solid fill">
            <a:extLst>
              <a:ext uri="{FF2B5EF4-FFF2-40B4-BE49-F238E27FC236}">
                <a16:creationId xmlns:a16="http://schemas.microsoft.com/office/drawing/2014/main" id="{64F64BD4-2883-FF1B-9DB0-876B240AAF55}"/>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7"/>
              </a:ext>
            </a:extLst>
          </a:blip>
          <a:srcRect/>
          <a:stretch/>
        </p:blipFill>
        <p:spPr>
          <a:xfrm>
            <a:off x="2043628" y="5069895"/>
            <a:ext cx="484743" cy="484743"/>
          </a:xfrm>
          <a:prstGeom prst="rect">
            <a:avLst/>
          </a:prstGeom>
        </p:spPr>
      </p:pic>
      <p:pic>
        <p:nvPicPr>
          <p:cNvPr id="11" name="Graphic 1" descr="Target with solid fill">
            <a:extLst>
              <a:ext uri="{FF2B5EF4-FFF2-40B4-BE49-F238E27FC236}">
                <a16:creationId xmlns:a16="http://schemas.microsoft.com/office/drawing/2014/main" id="{B769B6A6-5668-643F-CC62-E315BAF2CCE4}"/>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2043628" y="4363079"/>
            <a:ext cx="484743" cy="484743"/>
          </a:xfrm>
          <a:prstGeom prst="rect">
            <a:avLst/>
          </a:prstGeom>
        </p:spPr>
      </p:pic>
      <p:sp>
        <p:nvSpPr>
          <p:cNvPr id="15" name="TextBox 14">
            <a:extLst>
              <a:ext uri="{FF2B5EF4-FFF2-40B4-BE49-F238E27FC236}">
                <a16:creationId xmlns:a16="http://schemas.microsoft.com/office/drawing/2014/main" id="{0C07F604-4121-47DE-A218-48C202146F2A}"/>
              </a:ext>
            </a:extLst>
          </p:cNvPr>
          <p:cNvSpPr txBox="1"/>
          <p:nvPr/>
        </p:nvSpPr>
        <p:spPr>
          <a:xfrm>
            <a:off x="2629787" y="4308961"/>
            <a:ext cx="3771014" cy="4134465"/>
          </a:xfrm>
          <a:prstGeom prst="rect">
            <a:avLst/>
          </a:prstGeom>
          <a:noFill/>
        </p:spPr>
        <p:txBody>
          <a:bodyPr wrap="square" lIns="0" rIns="0">
            <a:spAutoFit/>
          </a:bodyPr>
          <a:lstStyle/>
          <a:p>
            <a:pPr>
              <a:spcBef>
                <a:spcPts val="0"/>
              </a:spcBef>
              <a:spcAft>
                <a:spcPts val="800"/>
              </a:spcAft>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ForgeSIM™ CORE: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Our core re-useable application framework enabling rapid development of fundamental application flows, based on a rock-solid foundation.</a:t>
            </a:r>
            <a:endPar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a:spcBef>
                <a:spcPts val="600"/>
              </a:spcBef>
              <a:spcAft>
                <a:spcPts val="800"/>
              </a:spcAft>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ForgeSIM™ CONNECT:</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Proprietary process and approach to bridge the gap between static machine and equipment CAD files to their interactive counterparts, matching real-world behaviors.</a:t>
            </a:r>
            <a:endPar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a:spcBef>
                <a:spcPts val="600"/>
              </a:spcBef>
              <a:spcAft>
                <a:spcPts val="800"/>
              </a:spcAft>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ForgeSIM™ CONTROL:</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Pre-built system to connect real-world equipment controls to ForgeSIM-based applications. Protocol support includes both custom and standard CAN-BUS systems.</a:t>
            </a:r>
            <a:endPar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a:spcBef>
                <a:spcPts val="600"/>
              </a:spcBef>
              <a:spcAft>
                <a:spcPts val="800"/>
              </a:spcAft>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ForgeSIM™ TRACK: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Sophisticated system which granularly tracks both raw user actions as well as client-specified higher-level performance assessment and reporting criteria.</a:t>
            </a:r>
            <a:endPar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a:spcBef>
                <a:spcPts val="600"/>
              </a:spcBef>
              <a:spcAft>
                <a:spcPts val="800"/>
              </a:spcAft>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ForgeSIM™ GATHER:</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Time-tested multiplayer framework designed specifically for the team-based practice and instructor/student modalities required for simulation-based training.</a:t>
            </a:r>
          </a:p>
        </p:txBody>
      </p:sp>
    </p:spTree>
    <p:extLst>
      <p:ext uri="{BB962C8B-B14F-4D97-AF65-F5344CB8AC3E}">
        <p14:creationId xmlns:p14="http://schemas.microsoft.com/office/powerpoint/2010/main" val="106311564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87A95D-8DF3-395A-5946-6BAA60515558}"/>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5A780A00-4511-11A9-6829-17749E4140EF}"/>
              </a:ext>
            </a:extLst>
          </p:cNvPr>
          <p:cNvSpPr>
            <a:spLocks/>
          </p:cNvSpPr>
          <p:nvPr/>
        </p:nvSpPr>
        <p:spPr>
          <a:xfrm>
            <a:off x="457194" y="3871608"/>
            <a:ext cx="5943605" cy="4020766"/>
          </a:xfrm>
          <a:prstGeom prst="rect">
            <a:avLst/>
          </a:prstGeom>
          <a:solidFill>
            <a:schemeClr val="tx2">
              <a:lumMod val="20000"/>
              <a:lumOff val="80000"/>
              <a:alpha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Placeholder 13">
            <a:extLst>
              <a:ext uri="{FF2B5EF4-FFF2-40B4-BE49-F238E27FC236}">
                <a16:creationId xmlns:a16="http://schemas.microsoft.com/office/drawing/2014/main" id="{26E68FBD-AE9A-43BF-2988-7EC3509E75ED}"/>
              </a:ext>
            </a:extLst>
          </p:cNvPr>
          <p:cNvPicPr>
            <a:picLocks noGrp="1" noChangeAspect="1"/>
          </p:cNvPicPr>
          <p:nvPr>
            <p:ph type="pic" sz="quarter" idx="10"/>
          </p:nvPr>
        </p:nvPicPr>
        <p:blipFill rotWithShape="1">
          <a:blip r:embed="rId2"/>
          <a:srcRect t="15959" b="28121"/>
          <a:stretch/>
        </p:blipFill>
        <p:spPr>
          <a:xfrm>
            <a:off x="0" y="0"/>
            <a:ext cx="6858000" cy="2011680"/>
          </a:xfrm>
        </p:spPr>
      </p:pic>
      <p:sp>
        <p:nvSpPr>
          <p:cNvPr id="11" name="Text Placeholder 10">
            <a:extLst>
              <a:ext uri="{FF2B5EF4-FFF2-40B4-BE49-F238E27FC236}">
                <a16:creationId xmlns:a16="http://schemas.microsoft.com/office/drawing/2014/main" id="{9029E27A-7797-BDE0-591B-89475319852A}"/>
              </a:ext>
            </a:extLst>
          </p:cNvPr>
          <p:cNvSpPr>
            <a:spLocks noGrp="1"/>
          </p:cNvSpPr>
          <p:nvPr>
            <p:ph type="body" sz="quarter" idx="15"/>
          </p:nvPr>
        </p:nvSpPr>
        <p:spPr/>
        <p:txBody>
          <a:bodyPr/>
          <a:lstStyle/>
          <a:p>
            <a:r>
              <a:rPr lang="en-US"/>
              <a:t>A Culture of Continuous Improvement</a:t>
            </a:r>
          </a:p>
        </p:txBody>
      </p:sp>
      <p:sp>
        <p:nvSpPr>
          <p:cNvPr id="12" name="Text Placeholder 11">
            <a:extLst>
              <a:ext uri="{FF2B5EF4-FFF2-40B4-BE49-F238E27FC236}">
                <a16:creationId xmlns:a16="http://schemas.microsoft.com/office/drawing/2014/main" id="{9EDFC02C-91B9-12C3-C7BA-A5D435DDE5D0}"/>
              </a:ext>
            </a:extLst>
          </p:cNvPr>
          <p:cNvSpPr>
            <a:spLocks noGrp="1"/>
          </p:cNvSpPr>
          <p:nvPr>
            <p:ph type="body" sz="quarter" idx="16"/>
          </p:nvPr>
        </p:nvSpPr>
        <p:spPr>
          <a:xfrm>
            <a:off x="2468880" y="2194561"/>
            <a:ext cx="3931920" cy="1547345"/>
          </a:xfrm>
        </p:spPr>
        <p:txBody>
          <a:bodyPr/>
          <a:lstStyle/>
          <a:p>
            <a:pPr marL="0" marR="0" lvl="0" indent="0" defTabSz="457200" rtl="0" eaLnBrk="1" fontAlgn="auto" latinLnBrk="0" hangingPunct="1">
              <a:spcBef>
                <a:spcPts val="0"/>
              </a:spcBef>
              <a:spcAft>
                <a:spcPts val="600"/>
              </a:spcAft>
              <a:buClrTx/>
              <a:buSzTx/>
              <a:buFontTx/>
              <a:buNone/>
              <a:tabLst/>
              <a:defRPr/>
            </a:pPr>
            <a:r>
              <a:rPr lang="en-US"/>
              <a:t>We follow an agile development process: a practice of delivering fully functioning application builds every two weeks for review. At each review we meet virtually via conference call and shared desktop to assess the progress made over the preceding month, discuss the current prioritized feature list, and determine requirement details for the features to be developed over the course of the next two weeks.</a:t>
            </a:r>
          </a:p>
        </p:txBody>
      </p:sp>
      <p:sp>
        <p:nvSpPr>
          <p:cNvPr id="15" name="HeaderGradient">
            <a:extLst>
              <a:ext uri="{FF2B5EF4-FFF2-40B4-BE49-F238E27FC236}">
                <a16:creationId xmlns:a16="http://schemas.microsoft.com/office/drawing/2014/main" id="{4D422DB5-CD1F-D2BF-F450-976502EF0EE3}"/>
              </a:ext>
            </a:extLst>
          </p:cNvPr>
          <p:cNvSpPr/>
          <p:nvPr/>
        </p:nvSpPr>
        <p:spPr>
          <a:xfrm>
            <a:off x="0" y="0"/>
            <a:ext cx="6857999" cy="2011680"/>
          </a:xfrm>
          <a:prstGeom prst="rect">
            <a:avLst/>
          </a:prstGeom>
          <a:gradFill flip="none" rotWithShape="1">
            <a:gsLst>
              <a:gs pos="0">
                <a:schemeClr val="tx1">
                  <a:lumMod val="95000"/>
                  <a:lumOff val="5000"/>
                  <a:alpha val="73000"/>
                </a:schemeClr>
              </a:gs>
              <a:gs pos="38000">
                <a:schemeClr val="tx1">
                  <a:lumMod val="95000"/>
                  <a:lumOff val="5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74139B4E-72EE-8A18-7EA8-B76DB4E63D37}"/>
              </a:ext>
            </a:extLst>
          </p:cNvPr>
          <p:cNvSpPr>
            <a:spLocks noGrp="1"/>
          </p:cNvSpPr>
          <p:nvPr>
            <p:ph type="title"/>
          </p:nvPr>
        </p:nvSpPr>
        <p:spPr/>
        <p:txBody>
          <a:bodyPr/>
          <a:lstStyle/>
          <a:p>
            <a:r>
              <a:rPr lang="en-US">
                <a:solidFill>
                  <a:schemeClr val="bg1"/>
                </a:solidFill>
              </a:rPr>
              <a:t>Agile</a:t>
            </a:r>
            <a:r>
              <a:rPr lang="en-US"/>
              <a:t> Methodology</a:t>
            </a:r>
          </a:p>
        </p:txBody>
      </p:sp>
      <p:grpSp>
        <p:nvGrpSpPr>
          <p:cNvPr id="5" name="Diagram">
            <a:extLst>
              <a:ext uri="{FF2B5EF4-FFF2-40B4-BE49-F238E27FC236}">
                <a16:creationId xmlns:a16="http://schemas.microsoft.com/office/drawing/2014/main" id="{7E20C5F2-05D8-BD23-BF75-88FC67428352}"/>
              </a:ext>
            </a:extLst>
          </p:cNvPr>
          <p:cNvGrpSpPr/>
          <p:nvPr/>
        </p:nvGrpSpPr>
        <p:grpSpPr>
          <a:xfrm>
            <a:off x="499516" y="4629514"/>
            <a:ext cx="2887159" cy="2493117"/>
            <a:chOff x="3513640" y="4183082"/>
            <a:chExt cx="2887159" cy="2493117"/>
          </a:xfrm>
        </p:grpSpPr>
        <p:sp>
          <p:nvSpPr>
            <p:cNvPr id="10" name="Oval 9">
              <a:extLst>
                <a:ext uri="{FF2B5EF4-FFF2-40B4-BE49-F238E27FC236}">
                  <a16:creationId xmlns:a16="http://schemas.microsoft.com/office/drawing/2014/main" id="{4BF3DF65-2996-82C3-A16B-6357A10E30CF}"/>
                </a:ext>
              </a:extLst>
            </p:cNvPr>
            <p:cNvSpPr/>
            <p:nvPr/>
          </p:nvSpPr>
          <p:spPr>
            <a:xfrm>
              <a:off x="4091641" y="4564062"/>
              <a:ext cx="1731157" cy="1731157"/>
            </a:xfrm>
            <a:prstGeom prst="ellipse">
              <a:avLst/>
            </a:prstGeom>
            <a:solidFill>
              <a:schemeClr val="bg1"/>
            </a:solidFill>
            <a:ln>
              <a:noFill/>
            </a:ln>
            <a:effectLst>
              <a:glow rad="127000">
                <a:schemeClr val="bg1"/>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7" name="Diagram">
              <a:extLst>
                <a:ext uri="{FF2B5EF4-FFF2-40B4-BE49-F238E27FC236}">
                  <a16:creationId xmlns:a16="http://schemas.microsoft.com/office/drawing/2014/main" id="{ABD761EA-6A23-E740-20B3-73F9255DC921}"/>
                </a:ext>
              </a:extLst>
            </p:cNvPr>
            <p:cNvGraphicFramePr/>
            <p:nvPr>
              <p:extLst>
                <p:ext uri="{D42A27DB-BD31-4B8C-83A1-F6EECF244321}">
                  <p14:modId xmlns:p14="http://schemas.microsoft.com/office/powerpoint/2010/main" val="583599931"/>
                </p:ext>
              </p:extLst>
            </p:nvPr>
          </p:nvGraphicFramePr>
          <p:xfrm>
            <a:off x="3513640" y="4183082"/>
            <a:ext cx="2887159" cy="249311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sp>
        <p:nvSpPr>
          <p:cNvPr id="8" name="BodyText2">
            <a:extLst>
              <a:ext uri="{FF2B5EF4-FFF2-40B4-BE49-F238E27FC236}">
                <a16:creationId xmlns:a16="http://schemas.microsoft.com/office/drawing/2014/main" id="{581FAB4E-68A9-4F13-4799-651B73796FF1}"/>
              </a:ext>
            </a:extLst>
          </p:cNvPr>
          <p:cNvSpPr txBox="1"/>
          <p:nvPr/>
        </p:nvSpPr>
        <p:spPr>
          <a:xfrm>
            <a:off x="3428996" y="4364476"/>
            <a:ext cx="2734754" cy="3360022"/>
          </a:xfrm>
          <a:prstGeom prst="rect">
            <a:avLst/>
          </a:prstGeom>
          <a:noFill/>
        </p:spPr>
        <p:txBody>
          <a:bodyPr wrap="square" lIns="0" rIns="0">
            <a:spAutoFit/>
          </a:bodyPr>
          <a:lstStyle/>
          <a:p>
            <a:pPr marL="0" marR="0" lvl="0" indent="0" defTabSz="457200" rtl="0" eaLnBrk="1" fontAlgn="auto" latinLnBrk="0" hangingPunct="1">
              <a:lnSpc>
                <a:spcPct val="110000"/>
              </a:lnSpc>
              <a:spcAft>
                <a:spcPts val="600"/>
              </a:spcAft>
              <a:buClrTx/>
              <a:buSzTx/>
              <a:buFontTx/>
              <a:buNone/>
              <a:tabLst/>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Sprint Planning: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Review the prioritized feature list, possibly reprioritizing features, and/or adding removing features based on what we learn as development progresses and clients give their feedback.</a:t>
            </a:r>
          </a:p>
          <a:p>
            <a:pPr marL="0" marR="0" lvl="0" indent="0" defTabSz="457200" rtl="0" eaLnBrk="1" fontAlgn="auto" latinLnBrk="0" hangingPunct="1">
              <a:lnSpc>
                <a:spcPct val="110000"/>
              </a:lnSpc>
              <a:spcAft>
                <a:spcPts val="600"/>
              </a:spcAft>
              <a:buClrTx/>
              <a:buSzTx/>
              <a:buFontTx/>
              <a:buNone/>
              <a:tabLst/>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Sprint:</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The development team works for 2 weeks developing the discussed features.</a:t>
            </a:r>
          </a:p>
          <a:p>
            <a:pPr marL="0" marR="0" lvl="0" indent="0" defTabSz="457200" rtl="0" eaLnBrk="1" fontAlgn="auto" latinLnBrk="0" hangingPunct="1">
              <a:lnSpc>
                <a:spcPct val="110000"/>
              </a:lnSpc>
              <a:spcAft>
                <a:spcPts val="600"/>
              </a:spcAft>
              <a:buClrTx/>
              <a:buSzTx/>
              <a:buFontTx/>
              <a:buNone/>
              <a:tabLst/>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Sprint Delivery: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At the end of each 2-week period, we upload the latest build for download and review.</a:t>
            </a:r>
          </a:p>
          <a:p>
            <a:pPr marL="0" marR="0" lvl="0" indent="0" defTabSz="457200" rtl="0" eaLnBrk="1" fontAlgn="auto" latinLnBrk="0" hangingPunct="1">
              <a:lnSpc>
                <a:spcPct val="110000"/>
              </a:lnSpc>
              <a:spcAft>
                <a:spcPts val="600"/>
              </a:spcAft>
              <a:buClrTx/>
              <a:buSzTx/>
              <a:buFontTx/>
              <a:buNone/>
              <a:tabLst/>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Sprint Review Meeting:</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Review of progress from the prior 2 weeks and feedback collection. Revisions based on this feedback will be candidates for completion in the following sprint. </a:t>
            </a:r>
          </a:p>
        </p:txBody>
      </p:sp>
      <p:sp>
        <p:nvSpPr>
          <p:cNvPr id="6" name="Text Placeholder 10">
            <a:extLst>
              <a:ext uri="{FF2B5EF4-FFF2-40B4-BE49-F238E27FC236}">
                <a16:creationId xmlns:a16="http://schemas.microsoft.com/office/drawing/2014/main" id="{24CD7109-FD5B-FF15-9126-986E08A4D387}"/>
              </a:ext>
            </a:extLst>
          </p:cNvPr>
          <p:cNvSpPr txBox="1">
            <a:spLocks/>
          </p:cNvSpPr>
          <p:nvPr/>
        </p:nvSpPr>
        <p:spPr>
          <a:xfrm>
            <a:off x="457194" y="3989997"/>
            <a:ext cx="5943604" cy="521128"/>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US" sz="160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The Sprint Cycle: One Month of Development</a:t>
            </a:r>
          </a:p>
        </p:txBody>
      </p:sp>
    </p:spTree>
    <p:extLst>
      <p:ext uri="{BB962C8B-B14F-4D97-AF65-F5344CB8AC3E}">
        <p14:creationId xmlns:p14="http://schemas.microsoft.com/office/powerpoint/2010/main" val="269696474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684A48-1757-37E9-B05E-780823FCB022}"/>
            </a:ext>
          </a:extLst>
        </p:cNvPr>
        <p:cNvGrpSpPr/>
        <p:nvPr/>
      </p:nvGrpSpPr>
      <p:grpSpPr>
        <a:xfrm>
          <a:off x="0" y="0"/>
          <a:ext cx="0" cy="0"/>
          <a:chOff x="0" y="0"/>
          <a:chExt cx="0" cy="0"/>
        </a:xfrm>
      </p:grpSpPr>
      <p:sp>
        <p:nvSpPr>
          <p:cNvPr id="22" name="BodyText1" hidden="1">
            <a:extLst>
              <a:ext uri="{FF2B5EF4-FFF2-40B4-BE49-F238E27FC236}">
                <a16:creationId xmlns:a16="http://schemas.microsoft.com/office/drawing/2014/main" id="{426FBA4E-89C8-6B4B-617C-8655BE357379}"/>
              </a:ext>
            </a:extLst>
          </p:cNvPr>
          <p:cNvSpPr txBox="1"/>
          <p:nvPr/>
        </p:nvSpPr>
        <p:spPr>
          <a:xfrm>
            <a:off x="457200" y="2743200"/>
            <a:ext cx="5943596" cy="1300997"/>
          </a:xfrm>
          <a:prstGeom prst="rect">
            <a:avLst/>
          </a:prstGeom>
          <a:noFill/>
        </p:spPr>
        <p:txBody>
          <a:bodyPr wrap="square" lIns="0" rIns="0" rtlCol="0">
            <a:spAutoFit/>
          </a:bodyPr>
          <a:lstStyle/>
          <a:p>
            <a:pPr marL="0" marR="0" lvl="0" indent="0"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We follow an agile development process: this is built around a process of delivering fully functioning application builds every 2 weeks for review. At that point, we will meet virtually via conference call and shared desktop to review the progress made over the preceding month, review the current prioritized feature list, and discuss requirement details for the features to be developed over the course of the next 2 weeks. In the agile process each one-month block of development, called a sprint, looks like this:</a:t>
            </a:r>
          </a:p>
        </p:txBody>
      </p:sp>
      <p:sp>
        <p:nvSpPr>
          <p:cNvPr id="19" name="Subtitle" hidden="1">
            <a:extLst>
              <a:ext uri="{FF2B5EF4-FFF2-40B4-BE49-F238E27FC236}">
                <a16:creationId xmlns:a16="http://schemas.microsoft.com/office/drawing/2014/main" id="{D58621BA-3134-C832-CFAE-4126B6CF8EBA}"/>
              </a:ext>
            </a:extLst>
          </p:cNvPr>
          <p:cNvSpPr txBox="1"/>
          <p:nvPr/>
        </p:nvSpPr>
        <p:spPr>
          <a:xfrm>
            <a:off x="457200" y="2377440"/>
            <a:ext cx="5943600" cy="369332"/>
          </a:xfrm>
          <a:prstGeom prst="rect">
            <a:avLst/>
          </a:prstGeom>
          <a:noFill/>
        </p:spPr>
        <p:txBody>
          <a:bodyPr wrap="square" lIns="0" rIns="0" rtlCol="0">
            <a:spAutoFit/>
          </a:bodyPr>
          <a:lstStyle/>
          <a:p>
            <a:r>
              <a:rPr lang="en-US">
                <a:solidFill>
                  <a:schemeClr val="tx1">
                    <a:lumMod val="75000"/>
                    <a:lumOff val="25000"/>
                  </a:schemeClr>
                </a:solidFill>
                <a:latin typeface="Lato" panose="020F0502020204030203" pitchFamily="34" charset="0"/>
              </a:rPr>
              <a:t>A Culture of Continuous Improvement</a:t>
            </a:r>
            <a:endParaRPr lang="id-ID">
              <a:solidFill>
                <a:schemeClr val="tx1">
                  <a:lumMod val="75000"/>
                  <a:lumOff val="25000"/>
                </a:schemeClr>
              </a:solidFill>
              <a:latin typeface="Lato" panose="020F0502020204030203" pitchFamily="34" charset="0"/>
            </a:endParaRPr>
          </a:p>
        </p:txBody>
      </p:sp>
      <p:pic>
        <p:nvPicPr>
          <p:cNvPr id="14" name="Picture Placeholder 13">
            <a:extLst>
              <a:ext uri="{FF2B5EF4-FFF2-40B4-BE49-F238E27FC236}">
                <a16:creationId xmlns:a16="http://schemas.microsoft.com/office/drawing/2014/main" id="{912EA4E0-C862-1B71-28DD-EE9C400B1F4F}"/>
              </a:ext>
            </a:extLst>
          </p:cNvPr>
          <p:cNvPicPr>
            <a:picLocks noGrp="1" noChangeAspect="1"/>
          </p:cNvPicPr>
          <p:nvPr>
            <p:ph type="pic" sz="quarter" idx="10"/>
          </p:nvPr>
        </p:nvPicPr>
        <p:blipFill rotWithShape="1">
          <a:blip r:embed="rId3"/>
          <a:srcRect t="17440" b="17440"/>
          <a:stretch/>
        </p:blipFill>
        <p:spPr/>
      </p:pic>
      <p:sp>
        <p:nvSpPr>
          <p:cNvPr id="26" name="Text Placeholder 25">
            <a:extLst>
              <a:ext uri="{FF2B5EF4-FFF2-40B4-BE49-F238E27FC236}">
                <a16:creationId xmlns:a16="http://schemas.microsoft.com/office/drawing/2014/main" id="{2E34AE5F-675D-0406-21A3-43E0E8CE3C0C}"/>
              </a:ext>
            </a:extLst>
          </p:cNvPr>
          <p:cNvSpPr>
            <a:spLocks noGrp="1"/>
          </p:cNvSpPr>
          <p:nvPr>
            <p:ph type="body" sz="quarter" idx="14"/>
          </p:nvPr>
        </p:nvSpPr>
        <p:spPr>
          <a:xfrm>
            <a:off x="457199" y="7141464"/>
            <a:ext cx="2636195" cy="1063436"/>
          </a:xfrm>
        </p:spPr>
        <p:txBody>
          <a:bodyPr/>
          <a:lstStyle/>
          <a:p>
            <a:r>
              <a:rPr kumimoji="0" lang="en-US" sz="105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ForgeFX developers enjoy injecting a simulated environment with all the little details that bring it to life and increase the feeling of immersion. Subtle effects such as trees swaying, birds flitting </a:t>
            </a:r>
            <a:r>
              <a:rPr lang="en-US" sz="1050" i="0"/>
              <a:t>overhead</a:t>
            </a:r>
            <a:r>
              <a:rPr kumimoji="0" lang="en-US" sz="105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and cows mooing help the user feel as if they are in a real-world situation.</a:t>
            </a:r>
            <a:endParaRPr lang="en-US"/>
          </a:p>
        </p:txBody>
      </p:sp>
      <p:sp>
        <p:nvSpPr>
          <p:cNvPr id="25" name="Text Placeholder 24">
            <a:extLst>
              <a:ext uri="{FF2B5EF4-FFF2-40B4-BE49-F238E27FC236}">
                <a16:creationId xmlns:a16="http://schemas.microsoft.com/office/drawing/2014/main" id="{B6EBB3A7-336C-3B41-62E6-B5AA0C85E570}"/>
              </a:ext>
            </a:extLst>
          </p:cNvPr>
          <p:cNvSpPr>
            <a:spLocks noGrp="1"/>
          </p:cNvSpPr>
          <p:nvPr>
            <p:ph type="body" sz="quarter" idx="13"/>
          </p:nvPr>
        </p:nvSpPr>
        <p:spPr>
          <a:xfrm>
            <a:off x="457200" y="6897355"/>
            <a:ext cx="2636195" cy="392446"/>
          </a:xfrm>
        </p:spPr>
        <p:txBody>
          <a:bodyPr/>
          <a:lstStyle/>
          <a:p>
            <a:r>
              <a:rPr lang="en-US"/>
              <a:t>Case Study: Caterpillar</a:t>
            </a:r>
          </a:p>
        </p:txBody>
      </p:sp>
      <p:pic>
        <p:nvPicPr>
          <p:cNvPr id="8" name="Picture Placeholder 7">
            <a:extLst>
              <a:ext uri="{FF2B5EF4-FFF2-40B4-BE49-F238E27FC236}">
                <a16:creationId xmlns:a16="http://schemas.microsoft.com/office/drawing/2014/main" id="{B62E11C7-8771-7580-AC7B-45AF7A2E148A}"/>
              </a:ext>
            </a:extLst>
          </p:cNvPr>
          <p:cNvPicPr>
            <a:picLocks noGrp="1" noChangeAspect="1"/>
          </p:cNvPicPr>
          <p:nvPr>
            <p:ph type="pic" sz="quarter" idx="17"/>
          </p:nvPr>
        </p:nvPicPr>
        <p:blipFill rotWithShape="1">
          <a:blip r:embed="rId4"/>
          <a:srcRect t="2590" b="2590"/>
          <a:stretch/>
        </p:blipFill>
        <p:spPr/>
      </p:pic>
      <p:sp>
        <p:nvSpPr>
          <p:cNvPr id="11" name="Text Placeholder 10">
            <a:extLst>
              <a:ext uri="{FF2B5EF4-FFF2-40B4-BE49-F238E27FC236}">
                <a16:creationId xmlns:a16="http://schemas.microsoft.com/office/drawing/2014/main" id="{A71DB41D-0E65-9BC3-D673-87D23CD86633}"/>
              </a:ext>
            </a:extLst>
          </p:cNvPr>
          <p:cNvSpPr>
            <a:spLocks noGrp="1"/>
          </p:cNvSpPr>
          <p:nvPr>
            <p:ph type="body" sz="quarter" idx="15"/>
          </p:nvPr>
        </p:nvSpPr>
        <p:spPr/>
        <p:txBody>
          <a:bodyPr/>
          <a:lstStyle/>
          <a:p>
            <a:r>
              <a:rPr lang="en-US"/>
              <a:t>Leveraging </a:t>
            </a:r>
          </a:p>
          <a:p>
            <a:r>
              <a:rPr lang="en-US"/>
              <a:t>a Winning </a:t>
            </a:r>
          </a:p>
          <a:p>
            <a:r>
              <a:rPr lang="en-US"/>
              <a:t>Strategy</a:t>
            </a:r>
          </a:p>
        </p:txBody>
      </p:sp>
      <p:sp>
        <p:nvSpPr>
          <p:cNvPr id="5" name="Text Placeholder 4">
            <a:extLst>
              <a:ext uri="{FF2B5EF4-FFF2-40B4-BE49-F238E27FC236}">
                <a16:creationId xmlns:a16="http://schemas.microsoft.com/office/drawing/2014/main" id="{D44650E6-302A-F0A8-D77D-E9E3B1AD7F32}"/>
              </a:ext>
            </a:extLst>
          </p:cNvPr>
          <p:cNvSpPr>
            <a:spLocks noGrp="1"/>
          </p:cNvSpPr>
          <p:nvPr>
            <p:ph type="body" sz="quarter" idx="16"/>
          </p:nvPr>
        </p:nvSpPr>
        <p:spPr/>
        <p:txBody>
          <a:bodyPr/>
          <a:lstStyle/>
          <a:p>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The game engine is a software framework designed for the creation and development of video games. Video game developers use them to create games for video game consoles, mobile devices and personal computers. Simulations have many vital elements in common with games and their development processes:</a:t>
            </a:r>
          </a:p>
          <a:p>
            <a:pPr lvl="1">
              <a:spcBef>
                <a:spcPts val="0"/>
              </a:spcBef>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Interactive 3D Environments</a:t>
            </a:r>
          </a:p>
          <a:p>
            <a:pPr lvl="1">
              <a:spcBef>
                <a:spcPts val="0"/>
              </a:spcBef>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Task-Based Scenarios</a:t>
            </a:r>
          </a:p>
          <a:p>
            <a:pPr lvl="1">
              <a:spcBef>
                <a:spcPts val="0"/>
              </a:spcBef>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Scoring Mechanisms</a:t>
            </a:r>
          </a:p>
          <a:p>
            <a:pPr lvl="1">
              <a:spcBef>
                <a:spcPts val="0"/>
              </a:spcBef>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User Performance Monitoring</a:t>
            </a:r>
          </a:p>
          <a:p>
            <a:pPr lvl="1">
              <a:spcBef>
                <a:spcPts val="0"/>
              </a:spcBef>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Distribution Methods</a:t>
            </a:r>
          </a:p>
          <a:p>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 this reason, ForgeFX uses Unity, the dominant global game development software. More games are made with Unity than with any other game technology. We use game engine technology to produce our 3D simulations and visualizations because they are an incredibly efficient development environment with which to produce high-quality, enterprise-grade interactive 3D applications.</a:t>
            </a:r>
            <a:endParaRPr lang="en-US" sz="1200"/>
          </a:p>
          <a:p>
            <a:endParaRPr lang="en-US" sz="1200"/>
          </a:p>
        </p:txBody>
      </p:sp>
      <p:sp>
        <p:nvSpPr>
          <p:cNvPr id="9" name="HeaderGradient">
            <a:extLst>
              <a:ext uri="{FF2B5EF4-FFF2-40B4-BE49-F238E27FC236}">
                <a16:creationId xmlns:a16="http://schemas.microsoft.com/office/drawing/2014/main" id="{7CF61DE1-A601-B7D4-3CED-49B8B9919932}"/>
              </a:ext>
            </a:extLst>
          </p:cNvPr>
          <p:cNvSpPr/>
          <p:nvPr/>
        </p:nvSpPr>
        <p:spPr>
          <a:xfrm>
            <a:off x="0" y="1"/>
            <a:ext cx="6857999" cy="2011362"/>
          </a:xfrm>
          <a:prstGeom prst="rect">
            <a:avLst/>
          </a:prstGeom>
          <a:gradFill flip="none" rotWithShape="1">
            <a:gsLst>
              <a:gs pos="0">
                <a:schemeClr val="tx1">
                  <a:lumMod val="95000"/>
                  <a:lumOff val="5000"/>
                  <a:alpha val="62000"/>
                </a:schemeClr>
              </a:gs>
              <a:gs pos="39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a:extLst>
              <a:ext uri="{FF2B5EF4-FFF2-40B4-BE49-F238E27FC236}">
                <a16:creationId xmlns:a16="http://schemas.microsoft.com/office/drawing/2014/main" id="{1AB14BD4-F983-8976-CD71-C61A35E48ADA}"/>
              </a:ext>
            </a:extLst>
          </p:cNvPr>
          <p:cNvSpPr>
            <a:spLocks noGrp="1"/>
          </p:cNvSpPr>
          <p:nvPr>
            <p:ph type="title"/>
          </p:nvPr>
        </p:nvSpPr>
        <p:spPr/>
        <p:txBody>
          <a:bodyPr/>
          <a:lstStyle/>
          <a:p>
            <a:pPr lvl="0"/>
            <a:r>
              <a:rPr lang="en-US">
                <a:solidFill>
                  <a:schemeClr val="bg1"/>
                </a:solidFill>
              </a:rPr>
              <a:t>Game Engine</a:t>
            </a:r>
            <a:r>
              <a:rPr lang="en-US"/>
              <a:t> Technology</a:t>
            </a:r>
          </a:p>
        </p:txBody>
      </p:sp>
    </p:spTree>
    <p:extLst>
      <p:ext uri="{BB962C8B-B14F-4D97-AF65-F5344CB8AC3E}">
        <p14:creationId xmlns:p14="http://schemas.microsoft.com/office/powerpoint/2010/main" val="364229282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D50661-CD22-68BC-335D-7D493AC57BFD}"/>
            </a:ext>
          </a:extLst>
        </p:cNvPr>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5D951902-A738-6A16-350E-EE83103816A8}"/>
              </a:ext>
            </a:extLst>
          </p:cNvPr>
          <p:cNvPicPr>
            <a:picLocks noGrp="1" noChangeAspect="1"/>
          </p:cNvPicPr>
          <p:nvPr>
            <p:ph type="pic" sz="quarter" idx="10"/>
          </p:nvPr>
        </p:nvPicPr>
        <p:blipFill rotWithShape="1">
          <a:blip r:embed="rId2"/>
          <a:srcRect t="31559" b="16953"/>
          <a:stretch/>
        </p:blipFill>
        <p:spPr>
          <a:xfrm>
            <a:off x="0" y="0"/>
            <a:ext cx="6858000" cy="2011680"/>
          </a:xfrm>
        </p:spPr>
      </p:pic>
      <p:sp>
        <p:nvSpPr>
          <p:cNvPr id="5" name="Text Placeholder 4">
            <a:extLst>
              <a:ext uri="{FF2B5EF4-FFF2-40B4-BE49-F238E27FC236}">
                <a16:creationId xmlns:a16="http://schemas.microsoft.com/office/drawing/2014/main" id="{74638E33-D911-0F98-EF1A-01645E5A091F}"/>
              </a:ext>
            </a:extLst>
          </p:cNvPr>
          <p:cNvSpPr>
            <a:spLocks noGrp="1"/>
          </p:cNvSpPr>
          <p:nvPr>
            <p:ph type="body" sz="quarter" idx="15"/>
          </p:nvPr>
        </p:nvSpPr>
        <p:spPr/>
        <p:txBody>
          <a:bodyPr/>
          <a:lstStyle/>
          <a:p>
            <a:r>
              <a:rPr lang="en-US"/>
              <a:t>Key to </a:t>
            </a:r>
          </a:p>
          <a:p>
            <a:r>
              <a:rPr lang="en-US"/>
              <a:t>a Superior </a:t>
            </a:r>
          </a:p>
          <a:p>
            <a:r>
              <a:rPr lang="en-US"/>
              <a:t>User Experience</a:t>
            </a:r>
          </a:p>
        </p:txBody>
      </p:sp>
      <p:sp>
        <p:nvSpPr>
          <p:cNvPr id="12" name="Text Placeholder 11">
            <a:extLst>
              <a:ext uri="{FF2B5EF4-FFF2-40B4-BE49-F238E27FC236}">
                <a16:creationId xmlns:a16="http://schemas.microsoft.com/office/drawing/2014/main" id="{E9B41B3C-9D93-A5C1-77F3-FC4BFD63293F}"/>
              </a:ext>
            </a:extLst>
          </p:cNvPr>
          <p:cNvSpPr>
            <a:spLocks noGrp="1"/>
          </p:cNvSpPr>
          <p:nvPr>
            <p:ph type="body" sz="quarter" idx="16"/>
          </p:nvPr>
        </p:nvSpPr>
        <p:spPr/>
        <p:txBody>
          <a:bodyPr/>
          <a:lstStyle/>
          <a:p>
            <a:pPr>
              <a:lnSpc>
                <a:spcPct val="110000"/>
              </a:lnSpc>
              <a:spcBef>
                <a:spcPts val="0"/>
              </a:spcBef>
              <a:spcAft>
                <a:spcPts val="600"/>
              </a:spcAft>
              <a:defRPr/>
            </a:pPr>
            <a:r>
              <a:rPr lang="en-US">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To develop a robust application which is both reliable and supportable we follow a series of best practices that we have developed over the years. </a:t>
            </a:r>
          </a:p>
          <a:p>
            <a:pPr>
              <a:lnSpc>
                <a:spcPct val="110000"/>
              </a:lnSpc>
              <a:spcBef>
                <a:spcPts val="0"/>
              </a:spcBef>
              <a:spcAft>
                <a:spcPts val="600"/>
              </a:spcAft>
              <a:defRPr/>
            </a:pPr>
            <a:r>
              <a:rPr lang="en-US">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first piece of this puzzle, which occurs during development of the application, is </a:t>
            </a:r>
            <a:r>
              <a:rPr lang="en-US"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automated unit testing</a:t>
            </a:r>
            <a:r>
              <a:rPr lang="en-US">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With each incremental change that is made to the application, we automatically run a suite of comprehensive tests which ensure that new features have not negatively impacted existing features. </a:t>
            </a:r>
          </a:p>
          <a:p>
            <a:pPr>
              <a:lnSpc>
                <a:spcPct val="110000"/>
              </a:lnSpc>
              <a:spcBef>
                <a:spcPts val="0"/>
              </a:spcBef>
              <a:spcAft>
                <a:spcPts val="600"/>
              </a:spcAft>
              <a:defRPr/>
            </a:pPr>
            <a:r>
              <a:rPr lang="en-US">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second piece that facilitates application support, after deployment to users, is our </a:t>
            </a:r>
            <a:r>
              <a:rPr lang="en-US"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automated error reporting</a:t>
            </a:r>
            <a:r>
              <a:rPr lang="en-US">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The application, with end-user permission, sends us performance and issue telemetry which allows for detection and correction of issues in the deployed application. </a:t>
            </a:r>
          </a:p>
          <a:p>
            <a:pPr>
              <a:lnSpc>
                <a:spcPct val="110000"/>
              </a:lnSpc>
              <a:spcBef>
                <a:spcPts val="0"/>
              </a:spcBef>
              <a:spcAft>
                <a:spcPts val="600"/>
              </a:spcAft>
              <a:defRPr/>
            </a:pPr>
            <a:r>
              <a:rPr lang="en-US">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Finally, we include the capability for both trainers and trainees to </a:t>
            </a:r>
            <a:r>
              <a:rPr lang="en-US"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manually submit feedback</a:t>
            </a:r>
            <a:r>
              <a:rPr lang="en-US">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from within the application, including a screenshot of the relevant item. This closes the loop for end-to-end reliability and support systems.</a:t>
            </a:r>
          </a:p>
          <a:p>
            <a:pPr>
              <a:lnSpc>
                <a:spcPct val="110000"/>
              </a:lnSpc>
              <a:spcBef>
                <a:spcPts val="0"/>
              </a:spcBef>
              <a:spcAft>
                <a:spcPts val="600"/>
              </a:spcAft>
              <a:defRPr/>
            </a:pPr>
            <a:r>
              <a:rPr lang="en-US">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Usability testing is a type of testing we perform to evaluate our products, essentially testing how usable the application by users. Throughout the course of the development of the product, we will have people who have never seen the application use the software, to determine how user-friendly the program is. This type of testing gives us direct input on how users will be able to navigate and use the system. </a:t>
            </a:r>
          </a:p>
          <a:p>
            <a:pPr>
              <a:lnSpc>
                <a:spcPct val="110000"/>
              </a:lnSpc>
              <a:spcBef>
                <a:spcPts val="0"/>
              </a:spcBef>
              <a:spcAft>
                <a:spcPts val="600"/>
              </a:spcAft>
              <a:defRPr/>
            </a:pPr>
            <a:r>
              <a:rPr lang="en-US">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These testing protocols are paramount to the to the success of our simulators, as we often uncover simple course corrections that we can perform to make the application more useable, and thus more successful. </a:t>
            </a:r>
          </a:p>
        </p:txBody>
      </p:sp>
      <p:sp>
        <p:nvSpPr>
          <p:cNvPr id="15" name="HeaderGradient">
            <a:extLst>
              <a:ext uri="{FF2B5EF4-FFF2-40B4-BE49-F238E27FC236}">
                <a16:creationId xmlns:a16="http://schemas.microsoft.com/office/drawing/2014/main" id="{FEA3317E-CF78-B10F-6B46-08A521FB5D57}"/>
              </a:ext>
            </a:extLst>
          </p:cNvPr>
          <p:cNvSpPr/>
          <p:nvPr/>
        </p:nvSpPr>
        <p:spPr>
          <a:xfrm>
            <a:off x="0" y="0"/>
            <a:ext cx="6857999" cy="2011680"/>
          </a:xfrm>
          <a:prstGeom prst="rect">
            <a:avLst/>
          </a:prstGeom>
          <a:gradFill flip="none" rotWithShape="1">
            <a:gsLst>
              <a:gs pos="0">
                <a:schemeClr val="tx1">
                  <a:lumMod val="95000"/>
                  <a:lumOff val="5000"/>
                  <a:alpha val="89000"/>
                </a:schemeClr>
              </a:gs>
              <a:gs pos="39000">
                <a:schemeClr val="tx1">
                  <a:lumMod val="95000"/>
                  <a:lumOff val="5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359E2934-31D3-4B2B-F238-8034A5F67B88}"/>
              </a:ext>
            </a:extLst>
          </p:cNvPr>
          <p:cNvSpPr>
            <a:spLocks noGrp="1"/>
          </p:cNvSpPr>
          <p:nvPr>
            <p:ph type="title"/>
          </p:nvPr>
        </p:nvSpPr>
        <p:spPr/>
        <p:txBody>
          <a:bodyPr/>
          <a:lstStyle/>
          <a:p>
            <a:r>
              <a:rPr lang="en-US">
                <a:solidFill>
                  <a:schemeClr val="bg1"/>
                </a:solidFill>
              </a:rPr>
              <a:t>Quality Assurance</a:t>
            </a:r>
            <a:r>
              <a:rPr lang="en-US"/>
              <a:t> Testing</a:t>
            </a:r>
          </a:p>
        </p:txBody>
      </p:sp>
    </p:spTree>
    <p:extLst>
      <p:ext uri="{BB962C8B-B14F-4D97-AF65-F5344CB8AC3E}">
        <p14:creationId xmlns:p14="http://schemas.microsoft.com/office/powerpoint/2010/main" val="208117372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hidden="1">
            <a:extLst>
              <a:ext uri="{FF2B5EF4-FFF2-40B4-BE49-F238E27FC236}">
                <a16:creationId xmlns:a16="http://schemas.microsoft.com/office/drawing/2014/main" id="{976D313E-9EAB-4C0B-B436-43B71921E9A2}"/>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p:pic>
      <p:pic>
        <p:nvPicPr>
          <p:cNvPr id="15" name="Picture Placeholder 3">
            <a:extLst>
              <a:ext uri="{FF2B5EF4-FFF2-40B4-BE49-F238E27FC236}">
                <a16:creationId xmlns:a16="http://schemas.microsoft.com/office/drawing/2014/main" id="{C753493D-F535-4442-ACE7-CB9E4C7D2F4B}"/>
              </a:ext>
            </a:extLst>
          </p:cNvPr>
          <p:cNvPicPr>
            <a:picLocks noChangeAspect="1"/>
          </p:cNvPicPr>
          <p:nvPr/>
        </p:nvPicPr>
        <p:blipFill rotWithShape="1">
          <a:blip r:embed="rId3"/>
          <a:srcRect l="7980" t="1703" r="34404" b="6765"/>
          <a:stretch/>
        </p:blipFill>
        <p:spPr>
          <a:xfrm>
            <a:off x="0" y="-2"/>
            <a:ext cx="6858000" cy="7133682"/>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pic>
      <p:sp>
        <p:nvSpPr>
          <p:cNvPr id="8" name="Parallelogram 7"/>
          <p:cNvSpPr/>
          <p:nvPr/>
        </p:nvSpPr>
        <p:spPr>
          <a:xfrm rot="16200000">
            <a:off x="-704088" y="3381151"/>
            <a:ext cx="6878356" cy="4533055"/>
          </a:xfrm>
          <a:prstGeom prst="parallelogram">
            <a:avLst>
              <a:gd name="adj" fmla="val 34884"/>
            </a:avLst>
          </a:prstGeom>
          <a:solidFill>
            <a:schemeClr val="tx2">
              <a:lumMod val="75000"/>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2" name="Description"/>
          <p:cNvSpPr/>
          <p:nvPr/>
        </p:nvSpPr>
        <p:spPr>
          <a:xfrm>
            <a:off x="914401" y="5486400"/>
            <a:ext cx="3168502" cy="650050"/>
          </a:xfrm>
          <a:prstGeom prst="rect">
            <a:avLst/>
          </a:prstGeom>
        </p:spPr>
        <p:txBody>
          <a:bodyPr wrap="square" lIns="0" tIns="0" rIns="0" bIns="0">
            <a:spAutoFit/>
          </a:bodyPr>
          <a:lstStyle/>
          <a:p>
            <a:pPr>
              <a:lnSpc>
                <a:spcPct val="120000"/>
              </a:lnSpc>
            </a:pPr>
            <a:r>
              <a:rPr lang="en-US" sz="1200">
                <a:solidFill>
                  <a:schemeClr val="bg1">
                    <a:lumMod val="95000"/>
                  </a:schemeClr>
                </a:solidFill>
                <a:latin typeface="Calibri"/>
                <a:cs typeface="Calibri"/>
              </a:rPr>
              <a:t>Some final thoughts about this project and our hope for a successful cooperative venture with your organization. </a:t>
            </a:r>
          </a:p>
        </p:txBody>
      </p:sp>
      <p:sp>
        <p:nvSpPr>
          <p:cNvPr id="7" name="Title 6">
            <a:extLst>
              <a:ext uri="{FF2B5EF4-FFF2-40B4-BE49-F238E27FC236}">
                <a16:creationId xmlns:a16="http://schemas.microsoft.com/office/drawing/2014/main" id="{40E0B7AA-0C67-27F3-6018-1DC7396EE0BC}"/>
              </a:ext>
            </a:extLst>
          </p:cNvPr>
          <p:cNvSpPr>
            <a:spLocks noGrp="1"/>
          </p:cNvSpPr>
          <p:nvPr>
            <p:ph type="title" idx="4294967295"/>
          </p:nvPr>
        </p:nvSpPr>
        <p:spPr>
          <a:xfrm>
            <a:off x="914400" y="3968496"/>
            <a:ext cx="4057982" cy="1383967"/>
          </a:xfrm>
          <a:prstGeom prst="rect">
            <a:avLst/>
          </a:prstGeom>
        </p:spPr>
        <p:txBody>
          <a:bodyPr lIns="0" rIns="0"/>
          <a:lstStyle/>
          <a:p>
            <a:r>
              <a:rPr lang="en-US" sz="4000" b="1" cap="all">
                <a:solidFill>
                  <a:schemeClr val="bg1"/>
                </a:solidFill>
                <a:latin typeface="Lato Black" panose="020F0A02020204030203" pitchFamily="34" charset="0"/>
                <a:ea typeface="+mn-ea"/>
                <a:cs typeface="Lato Black" panose="020F0A02020204030203" pitchFamily="34" charset="0"/>
              </a:rPr>
              <a:t>IN</a:t>
            </a:r>
            <a:r>
              <a:rPr lang="en-US" cap="all"/>
              <a:t> </a:t>
            </a:r>
            <a:r>
              <a:rPr lang="en-US" sz="4400" b="1" cap="all">
                <a:gradFill>
                  <a:gsLst>
                    <a:gs pos="34000">
                      <a:schemeClr val="accent1">
                        <a:lumMod val="60000"/>
                        <a:lumOff val="40000"/>
                      </a:schemeClr>
                    </a:gs>
                    <a:gs pos="100000">
                      <a:schemeClr val="accent1"/>
                    </a:gs>
                  </a:gsLst>
                  <a:lin ang="2700000" scaled="1"/>
                </a:gradFill>
                <a:latin typeface="Lato Black" panose="020F0A02020204030203" pitchFamily="34" charset="0"/>
                <a:ea typeface="+mn-ea"/>
                <a:cs typeface="Lato Black" panose="020F0A02020204030203" pitchFamily="34" charset="0"/>
              </a:rPr>
              <a:t>CONCLUSION</a:t>
            </a:r>
          </a:p>
        </p:txBody>
      </p:sp>
      <p:pic>
        <p:nvPicPr>
          <p:cNvPr id="6" name="ANVIL">
            <a:extLst>
              <a:ext uri="{FF2B5EF4-FFF2-40B4-BE49-F238E27FC236}">
                <a16:creationId xmlns:a16="http://schemas.microsoft.com/office/drawing/2014/main" id="{3898AE38-9A08-89EB-9DAC-00BC6C5598D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3369589"/>
            <a:ext cx="921462" cy="394501"/>
          </a:xfrm>
          <a:prstGeom prst="rect">
            <a:avLst/>
          </a:prstGeom>
        </p:spPr>
      </p:pic>
      <p:sp>
        <p:nvSpPr>
          <p:cNvPr id="2" name="BOILERPLATE tag" hidden="1">
            <a:extLst>
              <a:ext uri="{FF2B5EF4-FFF2-40B4-BE49-F238E27FC236}">
                <a16:creationId xmlns:a16="http://schemas.microsoft.com/office/drawing/2014/main" id="{FBBDDD84-0002-DEBD-A662-4D033AB98D8B}"/>
              </a:ext>
            </a:extLst>
          </p:cNvPr>
          <p:cNvSpPr txBox="1"/>
          <p:nvPr/>
        </p:nvSpPr>
        <p:spPr>
          <a:xfrm rot="20698786">
            <a:off x="5249308" y="7940241"/>
            <a:ext cx="1388582" cy="707886"/>
          </a:xfrm>
          <a:prstGeom prst="rect">
            <a:avLst/>
          </a:prstGeom>
          <a:solidFill>
            <a:sysClr val="window" lastClr="FFFFFF">
              <a:alpha val="57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BOILER</a:t>
            </a:r>
            <a:b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br>
            <a: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PLATE</a:t>
            </a:r>
          </a:p>
        </p:txBody>
      </p:sp>
    </p:spTree>
    <p:extLst>
      <p:ext uri="{BB962C8B-B14F-4D97-AF65-F5344CB8AC3E}">
        <p14:creationId xmlns:p14="http://schemas.microsoft.com/office/powerpoint/2010/main" val="398486920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DB31A5-F783-1D0A-6BB3-966056C0CA74}"/>
            </a:ext>
          </a:extLst>
        </p:cNvPr>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4E0E52AE-6CF7-49DB-5582-0F28B038322B}"/>
              </a:ext>
            </a:extLst>
          </p:cNvPr>
          <p:cNvPicPr>
            <a:picLocks noGrp="1" noChangeAspect="1"/>
          </p:cNvPicPr>
          <p:nvPr>
            <p:ph type="pic" sz="quarter" idx="10"/>
          </p:nvPr>
        </p:nvPicPr>
        <p:blipFill rotWithShape="1">
          <a:blip r:embed="rId2"/>
          <a:srcRect t="23861" b="23861"/>
          <a:stretch/>
        </p:blipFill>
        <p:spPr/>
      </p:pic>
      <p:sp>
        <p:nvSpPr>
          <p:cNvPr id="5" name="Text Placeholder 4">
            <a:extLst>
              <a:ext uri="{FF2B5EF4-FFF2-40B4-BE49-F238E27FC236}">
                <a16:creationId xmlns:a16="http://schemas.microsoft.com/office/drawing/2014/main" id="{508EB4D3-3E6F-B66B-BD88-AE264D4A9D11}"/>
              </a:ext>
            </a:extLst>
          </p:cNvPr>
          <p:cNvSpPr>
            <a:spLocks noGrp="1"/>
          </p:cNvSpPr>
          <p:nvPr>
            <p:ph type="body" sz="quarter" idx="15"/>
          </p:nvPr>
        </p:nvSpPr>
        <p:spPr/>
        <p:txBody>
          <a:bodyPr/>
          <a:lstStyle/>
          <a:p>
            <a:r>
              <a:rPr lang="en-US"/>
              <a:t>A future </a:t>
            </a:r>
          </a:p>
          <a:p>
            <a:r>
              <a:rPr lang="en-US"/>
              <a:t>Beneficial Partnership</a:t>
            </a:r>
          </a:p>
        </p:txBody>
      </p:sp>
      <p:sp>
        <p:nvSpPr>
          <p:cNvPr id="12" name="Text Placeholder 11">
            <a:extLst>
              <a:ext uri="{FF2B5EF4-FFF2-40B4-BE49-F238E27FC236}">
                <a16:creationId xmlns:a16="http://schemas.microsoft.com/office/drawing/2014/main" id="{1386B0FA-C146-4909-26D1-1FD7F469D618}"/>
              </a:ext>
            </a:extLst>
          </p:cNvPr>
          <p:cNvSpPr>
            <a:spLocks noGrp="1"/>
          </p:cNvSpPr>
          <p:nvPr>
            <p:ph type="body" sz="quarter" idx="16"/>
          </p:nvPr>
        </p:nvSpPr>
        <p:spPr/>
        <p:txBody>
          <a:bodyPr/>
          <a:lstStyle/>
          <a:p>
            <a:r>
              <a:rPr lang="en-US" dirty="0"/>
              <a:t>We appreciate the opportunity to develop the Phase 1 LMD Robot Operator Training Simulator and align this proposal with your immediate training priorities. This initial phase is designed to establish a focused, executable foundation centered on controller-based operation, structured lessons, and measurable performance.</a:t>
            </a:r>
          </a:p>
          <a:p>
            <a:r>
              <a:rPr lang="en-US" dirty="0"/>
              <a:t>ForgeFX brings a practical, development-driven approach to simulation projects, emphasizing clarity of scope, efficient execution, and alignment with real-world use cases. Our team works closely with clients throughout the process to ensure that each system is built with purpose and positioned for future expansion when needed.</a:t>
            </a:r>
          </a:p>
          <a:p>
            <a:r>
              <a:rPr lang="en-US" dirty="0"/>
              <a:t>We look forward to your feedback and the opportunity to move into the next stage of development. Please feel free to reach out with any questions or to discuss next steps.</a:t>
            </a:r>
          </a:p>
          <a:p>
            <a:pPr>
              <a:spcBef>
                <a:spcPts val="0"/>
              </a:spcBef>
            </a:pPr>
            <a:r>
              <a:rPr lang="en-US" sz="1200" spc="-20" dirty="0"/>
              <a:t>. </a:t>
            </a:r>
          </a:p>
          <a:p>
            <a:endParaRPr lang="en-US" sz="1200" dirty="0"/>
          </a:p>
        </p:txBody>
      </p:sp>
      <p:sp>
        <p:nvSpPr>
          <p:cNvPr id="15" name="HeaderGradient">
            <a:extLst>
              <a:ext uri="{FF2B5EF4-FFF2-40B4-BE49-F238E27FC236}">
                <a16:creationId xmlns:a16="http://schemas.microsoft.com/office/drawing/2014/main" id="{18C10314-D683-F478-8BB0-76AD1204347B}"/>
              </a:ext>
            </a:extLst>
          </p:cNvPr>
          <p:cNvSpPr/>
          <p:nvPr/>
        </p:nvSpPr>
        <p:spPr>
          <a:xfrm>
            <a:off x="0" y="0"/>
            <a:ext cx="6857999" cy="2011680"/>
          </a:xfrm>
          <a:prstGeom prst="rect">
            <a:avLst/>
          </a:prstGeom>
          <a:gradFill flip="none" rotWithShape="1">
            <a:gsLst>
              <a:gs pos="0">
                <a:schemeClr val="tx1">
                  <a:lumMod val="95000"/>
                  <a:lumOff val="5000"/>
                  <a:alpha val="94000"/>
                </a:schemeClr>
              </a:gs>
              <a:gs pos="37000">
                <a:schemeClr val="tx1">
                  <a:lumMod val="95000"/>
                  <a:lumOff val="5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7677A203-B01D-1E2A-9BF2-476C892ED646}"/>
              </a:ext>
            </a:extLst>
          </p:cNvPr>
          <p:cNvSpPr>
            <a:spLocks noGrp="1"/>
          </p:cNvSpPr>
          <p:nvPr>
            <p:ph type="title"/>
          </p:nvPr>
        </p:nvSpPr>
        <p:spPr/>
        <p:txBody>
          <a:bodyPr/>
          <a:lstStyle/>
          <a:p>
            <a:r>
              <a:rPr lang="en-US">
                <a:solidFill>
                  <a:schemeClr val="bg1"/>
                </a:solidFill>
              </a:rPr>
              <a:t>Looking</a:t>
            </a:r>
            <a:r>
              <a:rPr lang="en-US"/>
              <a:t> Forward</a:t>
            </a:r>
          </a:p>
        </p:txBody>
      </p:sp>
    </p:spTree>
    <p:extLst>
      <p:ext uri="{BB962C8B-B14F-4D97-AF65-F5344CB8AC3E}">
        <p14:creationId xmlns:p14="http://schemas.microsoft.com/office/powerpoint/2010/main" val="94654360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hidden="1">
            <a:extLst>
              <a:ext uri="{FF2B5EF4-FFF2-40B4-BE49-F238E27FC236}">
                <a16:creationId xmlns:a16="http://schemas.microsoft.com/office/drawing/2014/main" id="{976D313E-9EAB-4C0B-B436-43B71921E9A2}"/>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p:pic>
      <p:pic>
        <p:nvPicPr>
          <p:cNvPr id="18" name="Picture Placeholder 3">
            <a:extLst>
              <a:ext uri="{FF2B5EF4-FFF2-40B4-BE49-F238E27FC236}">
                <a16:creationId xmlns:a16="http://schemas.microsoft.com/office/drawing/2014/main" id="{1CF8CD9B-338D-4015-A4E5-706261338C8C}"/>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 y="0"/>
            <a:ext cx="6858000" cy="7133681"/>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pic>
      <p:sp>
        <p:nvSpPr>
          <p:cNvPr id="8" name="Parallelogram"/>
          <p:cNvSpPr>
            <a:spLocks/>
          </p:cNvSpPr>
          <p:nvPr/>
        </p:nvSpPr>
        <p:spPr>
          <a:xfrm rot="16200000">
            <a:off x="-700541" y="3381152"/>
            <a:ext cx="6878356" cy="4533055"/>
          </a:xfrm>
          <a:prstGeom prst="parallelogram">
            <a:avLst>
              <a:gd name="adj" fmla="val 34884"/>
            </a:avLst>
          </a:prstGeom>
          <a:solidFill>
            <a:srgbClr val="2B3440">
              <a:alpha val="9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 name="Description">
            <a:extLst>
              <a:ext uri="{FF2B5EF4-FFF2-40B4-BE49-F238E27FC236}">
                <a16:creationId xmlns:a16="http://schemas.microsoft.com/office/drawing/2014/main" id="{C9980F93-9FB1-809F-5FC7-F3D5520F8F6D}"/>
              </a:ext>
            </a:extLst>
          </p:cNvPr>
          <p:cNvSpPr txBox="1"/>
          <p:nvPr/>
        </p:nvSpPr>
        <p:spPr>
          <a:xfrm>
            <a:off x="914400" y="5486400"/>
            <a:ext cx="3544186" cy="1314847"/>
          </a:xfrm>
          <a:prstGeom prst="rect">
            <a:avLst/>
          </a:prstGeom>
          <a:noFill/>
        </p:spPr>
        <p:txBody>
          <a:bodyPr wrap="square" lIns="0" tIns="0" rIns="0" bIns="0">
            <a:spAutoFit/>
          </a:bodyPr>
          <a:lstStyle/>
          <a:p>
            <a:pPr marL="0" marR="0" lvl="0" indent="0" defTabSz="457200" rtl="0" eaLnBrk="1" fontAlgn="auto" latinLnBrk="0" hangingPunct="1">
              <a:lnSpc>
                <a:spcPct val="120000"/>
              </a:lnSpc>
              <a:spcBef>
                <a:spcPts val="0"/>
              </a:spcBef>
              <a:spcAft>
                <a:spcPts val="0"/>
              </a:spcAft>
              <a:buClrTx/>
              <a:buSzTx/>
              <a:buFontTx/>
              <a:buNone/>
              <a:tabLst/>
              <a:defRPr/>
            </a:pPr>
            <a:r>
              <a:rPr kumimoji="0" lang="en-US" sz="1200" b="0" i="0" u="none" strike="noStrike" kern="1200" cap="none" normalizeH="0" noProof="0">
                <a:ln>
                  <a:noFill/>
                </a:ln>
                <a:solidFill>
                  <a:prstClr val="white">
                    <a:lumMod val="95000"/>
                  </a:prstClr>
                </a:solidFill>
                <a:effectLst/>
                <a:uLnTx/>
                <a:uFillTx/>
                <a:latin typeface="Calibri"/>
                <a:ea typeface="+mn-ea"/>
                <a:cs typeface="Calibri"/>
              </a:rPr>
              <a:t>From the time Greg, Adam, and David founded ForgeFX in 2002, the company has produced innovative educational and job-training simulations. The three founders actively oversee every project that ForgeFX develops, leading dozens of projects from concept to completion and delivery. </a:t>
            </a:r>
          </a:p>
        </p:txBody>
      </p:sp>
      <p:sp>
        <p:nvSpPr>
          <p:cNvPr id="7" name="Title 6">
            <a:extLst>
              <a:ext uri="{FF2B5EF4-FFF2-40B4-BE49-F238E27FC236}">
                <a16:creationId xmlns:a16="http://schemas.microsoft.com/office/drawing/2014/main" id="{9AF795BF-33DB-C8CD-A0CF-F5A6CE827D92}"/>
              </a:ext>
            </a:extLst>
          </p:cNvPr>
          <p:cNvSpPr>
            <a:spLocks noGrp="1"/>
          </p:cNvSpPr>
          <p:nvPr>
            <p:ph type="title" idx="4294967295"/>
          </p:nvPr>
        </p:nvSpPr>
        <p:spPr>
          <a:xfrm>
            <a:off x="914399" y="3968496"/>
            <a:ext cx="3887861" cy="1314847"/>
          </a:xfrm>
          <a:prstGeom prst="rect">
            <a:avLst/>
          </a:prstGeom>
        </p:spPr>
        <p:txBody>
          <a:bodyPr lIns="0" rIns="0"/>
          <a:lstStyle/>
          <a:p>
            <a:r>
              <a:rPr lang="en-US" sz="4000" b="1">
                <a:solidFill>
                  <a:schemeClr val="bg1"/>
                </a:solidFill>
                <a:latin typeface="Lato" panose="020F0502020204030203" pitchFamily="34" charset="0"/>
                <a:ea typeface="Lato" panose="020F0502020204030203" pitchFamily="34" charset="0"/>
                <a:cs typeface="Lato" panose="020F0502020204030203" pitchFamily="34" charset="0"/>
              </a:rPr>
              <a:t>Appendix A:</a:t>
            </a:r>
            <a:r>
              <a:rPr lang="en-US" baseline="0"/>
              <a:t> </a:t>
            </a:r>
            <a:r>
              <a:rPr lang="en-US" sz="4000" b="1">
                <a:gradFill>
                  <a:gsLst>
                    <a:gs pos="34000">
                      <a:srgbClr val="F6B104">
                        <a:lumMod val="60000"/>
                        <a:lumOff val="40000"/>
                      </a:srgbClr>
                    </a:gs>
                    <a:gs pos="100000">
                      <a:srgbClr val="F6B104"/>
                    </a:gs>
                  </a:gsLst>
                  <a:lin ang="2700000" scaled="1"/>
                </a:gradFill>
                <a:latin typeface="Lato Black" panose="020F0A02020204030203" pitchFamily="34" charset="0"/>
                <a:ea typeface="+mn-ea"/>
                <a:cs typeface="Lato Black" panose="020F0A02020204030203" pitchFamily="34" charset="0"/>
              </a:rPr>
              <a:t>About ForgeFX</a:t>
            </a:r>
          </a:p>
        </p:txBody>
      </p:sp>
      <p:pic>
        <p:nvPicPr>
          <p:cNvPr id="5" name="ANVIL">
            <a:extLst>
              <a:ext uri="{FF2B5EF4-FFF2-40B4-BE49-F238E27FC236}">
                <a16:creationId xmlns:a16="http://schemas.microsoft.com/office/drawing/2014/main" id="{87F09D04-3542-4031-3F9D-ADC48C5B90C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3369589"/>
            <a:ext cx="921462" cy="394501"/>
          </a:xfrm>
          <a:prstGeom prst="rect">
            <a:avLst/>
          </a:prstGeom>
        </p:spPr>
      </p:pic>
    </p:spTree>
    <p:extLst>
      <p:ext uri="{BB962C8B-B14F-4D97-AF65-F5344CB8AC3E}">
        <p14:creationId xmlns:p14="http://schemas.microsoft.com/office/powerpoint/2010/main" val="11292511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2FA0E2-426D-3D37-F520-7FFD3325F71B}"/>
            </a:ext>
          </a:extLst>
        </p:cNvPr>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5211E47C-6F0A-D91A-DA1B-6463F6B1C089}"/>
              </a:ext>
            </a:extLst>
          </p:cNvPr>
          <p:cNvPicPr>
            <a:picLocks noGrp="1" noChangeAspect="1"/>
          </p:cNvPicPr>
          <p:nvPr>
            <p:ph type="pic" sz="quarter" idx="10"/>
          </p:nvPr>
        </p:nvPicPr>
        <p:blipFill rotWithShape="1">
          <a:blip r:embed="rId2"/>
          <a:srcRect t="15975" r="1445" b="32656"/>
          <a:stretch/>
        </p:blipFill>
        <p:spPr>
          <a:xfrm>
            <a:off x="0" y="0"/>
            <a:ext cx="6858000" cy="2011680"/>
          </a:xfrm>
        </p:spPr>
      </p:pic>
      <p:sp>
        <p:nvSpPr>
          <p:cNvPr id="5" name="Text Placeholder 4">
            <a:extLst>
              <a:ext uri="{FF2B5EF4-FFF2-40B4-BE49-F238E27FC236}">
                <a16:creationId xmlns:a16="http://schemas.microsoft.com/office/drawing/2014/main" id="{0FEAED09-9AF5-5408-F139-E5A2716FAC41}"/>
              </a:ext>
            </a:extLst>
          </p:cNvPr>
          <p:cNvSpPr>
            <a:spLocks noGrp="1"/>
          </p:cNvSpPr>
          <p:nvPr>
            <p:ph type="body" sz="quarter" idx="15"/>
          </p:nvPr>
        </p:nvSpPr>
        <p:spPr/>
        <p:txBody>
          <a:bodyPr/>
          <a:lstStyle/>
          <a:p>
            <a:r>
              <a:rPr lang="en-US"/>
              <a:t>Core Values of Efficiency and Enthusiasm</a:t>
            </a:r>
          </a:p>
        </p:txBody>
      </p:sp>
      <p:sp>
        <p:nvSpPr>
          <p:cNvPr id="12" name="Text Placeholder 11">
            <a:extLst>
              <a:ext uri="{FF2B5EF4-FFF2-40B4-BE49-F238E27FC236}">
                <a16:creationId xmlns:a16="http://schemas.microsoft.com/office/drawing/2014/main" id="{0C102E76-6FA7-9D6A-13D2-9E5C33F6382B}"/>
              </a:ext>
            </a:extLst>
          </p:cNvPr>
          <p:cNvSpPr>
            <a:spLocks noGrp="1"/>
          </p:cNvSpPr>
          <p:nvPr>
            <p:ph type="body" sz="quarter" idx="16"/>
          </p:nvPr>
        </p:nvSpPr>
        <p:spPr/>
        <p:txBody>
          <a:bodyPr/>
          <a:lstStyle/>
          <a:p>
            <a:pPr>
              <a:spcBef>
                <a:spcPts val="0"/>
              </a:spcBef>
            </a:pPr>
            <a:r>
              <a:rPr lang="en-US" sz="1200" spc="-20"/>
              <a:t>We hope that this proposal has demonstrated our commitment to providing the very best quality training for the individuals who will put their lives on the line in service to the safety of others. We strongly feel that virtual reality simulators such as the ones we develop are a highly effective solution for training first responders thoroughly and meaningfully while preserving their own safety and avoiding costly accidents. </a:t>
            </a:r>
          </a:p>
          <a:p>
            <a:pPr>
              <a:spcBef>
                <a:spcPts val="0"/>
              </a:spcBef>
            </a:pPr>
            <a:r>
              <a:rPr lang="en-US" sz="1200"/>
              <a:t>ForgeFX has a long track record of developing and delivering high-quality training simulations for our clients. We follow an agile development process which allows for both flexibility and predictability. Through maximizing efficiency and minimizing development costs which do not directly contribute to the quality of the end-product, we are able to deliver a remarkable level of affordability. We leverage and build upon the constant advances in video game development tools technology for the benefit of our clients. Our leadership team is tight-knit, passionate, and works directly with each of our clients.</a:t>
            </a:r>
          </a:p>
          <a:p>
            <a:pPr>
              <a:spcBef>
                <a:spcPts val="0"/>
              </a:spcBef>
            </a:pPr>
            <a:r>
              <a:rPr lang="en-US" sz="1200"/>
              <a:t>All of this taken together makes ForgeFX uniquely qualified to develop simulation-based training for your organization, and we look forward to your response to our proposal and hopefully to working with you to produce your simulator. </a:t>
            </a:r>
          </a:p>
          <a:p>
            <a:pPr>
              <a:spcBef>
                <a:spcPts val="0"/>
              </a:spcBef>
            </a:pPr>
            <a:r>
              <a:rPr lang="en-US" sz="1200" spc="-20"/>
              <a:t>Thank you for your interest in our development services, and please contact Greg Meyers if you have any questions and to discuss next steps. </a:t>
            </a:r>
          </a:p>
          <a:p>
            <a:endParaRPr lang="en-US" sz="1200"/>
          </a:p>
        </p:txBody>
      </p:sp>
      <p:sp>
        <p:nvSpPr>
          <p:cNvPr id="15" name="HeaderGradient">
            <a:extLst>
              <a:ext uri="{FF2B5EF4-FFF2-40B4-BE49-F238E27FC236}">
                <a16:creationId xmlns:a16="http://schemas.microsoft.com/office/drawing/2014/main" id="{7A825898-7EAA-EF0A-29C6-585B9C8C43BB}"/>
              </a:ext>
            </a:extLst>
          </p:cNvPr>
          <p:cNvSpPr/>
          <p:nvPr/>
        </p:nvSpPr>
        <p:spPr>
          <a:xfrm>
            <a:off x="0" y="0"/>
            <a:ext cx="6857999" cy="2011680"/>
          </a:xfrm>
          <a:prstGeom prst="rect">
            <a:avLst/>
          </a:prstGeom>
          <a:gradFill flip="none" rotWithShape="1">
            <a:gsLst>
              <a:gs pos="0">
                <a:schemeClr val="tx1">
                  <a:lumMod val="95000"/>
                  <a:lumOff val="5000"/>
                  <a:alpha val="94000"/>
                </a:schemeClr>
              </a:gs>
              <a:gs pos="38000">
                <a:schemeClr val="tx1">
                  <a:lumMod val="95000"/>
                  <a:lumOff val="5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DE729F70-7D52-5429-BAA6-45CE63052B95}"/>
              </a:ext>
            </a:extLst>
          </p:cNvPr>
          <p:cNvSpPr>
            <a:spLocks noGrp="1"/>
          </p:cNvSpPr>
          <p:nvPr>
            <p:ph type="title"/>
          </p:nvPr>
        </p:nvSpPr>
        <p:spPr/>
        <p:txBody>
          <a:bodyPr/>
          <a:lstStyle/>
          <a:p>
            <a:r>
              <a:rPr lang="en-US">
                <a:solidFill>
                  <a:schemeClr val="bg1"/>
                </a:solidFill>
              </a:rPr>
              <a:t>Company</a:t>
            </a:r>
            <a:r>
              <a:rPr lang="en-US"/>
              <a:t> Structure</a:t>
            </a:r>
          </a:p>
        </p:txBody>
      </p:sp>
    </p:spTree>
    <p:extLst>
      <p:ext uri="{BB962C8B-B14F-4D97-AF65-F5344CB8AC3E}">
        <p14:creationId xmlns:p14="http://schemas.microsoft.com/office/powerpoint/2010/main" val="274543843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943841"/>
            <a:ext cx="5943600" cy="414222"/>
          </a:xfrm>
        </p:spPr>
        <p:txBody>
          <a:bodyPr>
            <a:normAutofit fontScale="90000"/>
          </a:bodyPr>
          <a:lstStyle/>
          <a:p>
            <a:r>
              <a:rPr lang="en-US"/>
              <a:t>Company Leadership</a:t>
            </a:r>
          </a:p>
        </p:txBody>
      </p:sp>
      <p:sp>
        <p:nvSpPr>
          <p:cNvPr id="7" name="Subtitle"/>
          <p:cNvSpPr>
            <a:spLocks noGrp="1"/>
          </p:cNvSpPr>
          <p:nvPr>
            <p:ph type="body" sz="quarter" idx="10"/>
          </p:nvPr>
        </p:nvSpPr>
        <p:spPr>
          <a:xfrm>
            <a:off x="457200" y="1358063"/>
            <a:ext cx="5943600" cy="235105"/>
          </a:xfrm>
        </p:spPr>
        <p:txBody>
          <a:bodyPr/>
          <a:lstStyle/>
          <a:p>
            <a:r>
              <a:rPr lang="en-US"/>
              <a:t>Executive Team</a:t>
            </a:r>
            <a:endParaRPr lang="id-ID"/>
          </a:p>
        </p:txBody>
      </p:sp>
      <p:sp>
        <p:nvSpPr>
          <p:cNvPr id="15" name="DV text">
            <a:extLst>
              <a:ext uri="{FF2B5EF4-FFF2-40B4-BE49-F238E27FC236}">
                <a16:creationId xmlns:a16="http://schemas.microsoft.com/office/drawing/2014/main" id="{A75291FA-90D9-96DD-8C73-6D935581B855}"/>
              </a:ext>
            </a:extLst>
          </p:cNvPr>
          <p:cNvSpPr txBox="1"/>
          <p:nvPr/>
        </p:nvSpPr>
        <p:spPr>
          <a:xfrm>
            <a:off x="2171700" y="6673445"/>
            <a:ext cx="4228307" cy="1463349"/>
          </a:xfrm>
          <a:prstGeom prst="rect">
            <a:avLst/>
          </a:prstGeom>
          <a:noFill/>
        </p:spPr>
        <p:txBody>
          <a:bodyPr wrap="square" lIns="0" tIns="0" rIns="0" bIns="0">
            <a:spAutoFit/>
          </a:bodyPr>
          <a:lstStyle/>
          <a:p>
            <a:pPr>
              <a:lnSpc>
                <a:spcPct val="110000"/>
              </a:lnSpc>
              <a:spcAft>
                <a:spcPts val="600"/>
              </a:spcAft>
              <a:defRPr/>
            </a:pPr>
            <a:r>
              <a:rPr lang="en-US" sz="1050" b="1">
                <a:solidFill>
                  <a:schemeClr val="tx1">
                    <a:lumMod val="85000"/>
                    <a:lumOff val="15000"/>
                  </a:schemeClr>
                </a:solidFill>
              </a:rPr>
              <a:t>DAVID VAILLANCOURT | COO &amp; Co-Founder</a:t>
            </a:r>
            <a:endParaRPr lang="id-ID" sz="1050" b="1">
              <a:solidFill>
                <a:schemeClr val="tx1">
                  <a:lumMod val="85000"/>
                  <a:lumOff val="15000"/>
                </a:schemeClr>
              </a:solidFill>
            </a:endParaRPr>
          </a:p>
          <a:p>
            <a:pPr>
              <a:lnSpc>
                <a:spcPct val="110000"/>
              </a:lnSpc>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David manages the art production staff which includes user interface designers and 3D modeling and texturing artists. Prior to founding ForgeFX, David worked with both Greg and Adam in Sapient’s Rich Media Group. Before that, he was at the video game company Presage, working on cutting-edge real-time interactive 3D web graphics, as this was first becoming possible in the late 1990s.</a:t>
            </a:r>
          </a:p>
        </p:txBody>
      </p:sp>
      <p:pic>
        <p:nvPicPr>
          <p:cNvPr id="13" name="DV pic">
            <a:extLst>
              <a:ext uri="{FF2B5EF4-FFF2-40B4-BE49-F238E27FC236}">
                <a16:creationId xmlns:a16="http://schemas.microsoft.com/office/drawing/2014/main" id="{6C3BFF34-9857-4AC1-9DDC-82D23DFE05F3}"/>
              </a:ext>
            </a:extLst>
          </p:cNvPr>
          <p:cNvPicPr>
            <a:picLocks noGrp="1" noChangeAspect="1"/>
          </p:cNvPicPr>
          <p:nvPr>
            <p:ph type="pic" sz="quarter" idx="15"/>
          </p:nvPr>
        </p:nvPicPr>
        <p:blipFill rotWithShape="1">
          <a:blip r:embed="rId2"/>
          <a:srcRect l="4986" t="3452" r="11189" b="12721"/>
          <a:stretch/>
        </p:blipFill>
        <p:spPr>
          <a:xfrm>
            <a:off x="457200" y="6675120"/>
            <a:ext cx="1549400" cy="1494692"/>
          </a:xfrm>
        </p:spPr>
      </p:pic>
      <p:sp>
        <p:nvSpPr>
          <p:cNvPr id="14" name="AK text">
            <a:extLst>
              <a:ext uri="{FF2B5EF4-FFF2-40B4-BE49-F238E27FC236}">
                <a16:creationId xmlns:a16="http://schemas.microsoft.com/office/drawing/2014/main" id="{0BDC50A5-3284-468E-A1EC-A4A8D4E5F5CB}"/>
              </a:ext>
            </a:extLst>
          </p:cNvPr>
          <p:cNvSpPr txBox="1"/>
          <p:nvPr/>
        </p:nvSpPr>
        <p:spPr>
          <a:xfrm>
            <a:off x="2169928" y="4429482"/>
            <a:ext cx="4228307" cy="1666482"/>
          </a:xfrm>
          <a:prstGeom prst="rect">
            <a:avLst/>
          </a:prstGeom>
          <a:noFill/>
        </p:spPr>
        <p:txBody>
          <a:bodyPr wrap="square" lIns="0" tIns="0" rIns="0" bIns="0">
            <a:spAutoFit/>
          </a:bodyPr>
          <a:lstStyle/>
          <a:p>
            <a:pPr>
              <a:lnSpc>
                <a:spcPct val="110000"/>
              </a:lnSpc>
              <a:spcAft>
                <a:spcPts val="600"/>
              </a:spcAft>
              <a:defRPr/>
            </a:pPr>
            <a:r>
              <a:rPr lang="en-US" sz="1050" b="1">
                <a:solidFill>
                  <a:schemeClr val="tx1">
                    <a:lumMod val="85000"/>
                    <a:lumOff val="15000"/>
                  </a:schemeClr>
                </a:solidFill>
              </a:rPr>
              <a:t>ADAM KANE | CTO &amp; Co-Founder</a:t>
            </a:r>
            <a:endParaRPr lang="id-ID" sz="1050" b="1">
              <a:solidFill>
                <a:schemeClr val="tx1">
                  <a:lumMod val="85000"/>
                  <a:lumOff val="15000"/>
                </a:schemeClr>
              </a:solidFill>
            </a:endParaRPr>
          </a:p>
          <a:p>
            <a:pPr>
              <a:lnSpc>
                <a:spcPct val="110000"/>
              </a:lnSpc>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As the CTO and a Co-Founder of ForgeFX, Adam brings to the table a unique blend of technical expertise and strategic insight that serves both ForgeFX and our clients. Continually scanning the horizon for key trends, he shapes the technology roadmap for us and our clients. His commitment to pioneering immersive experiences has steered both ForgeFX and our clients from the realm of VR, through the landscape of AR, and now into the transformative world of AI.</a:t>
            </a:r>
          </a:p>
        </p:txBody>
      </p:sp>
      <p:pic>
        <p:nvPicPr>
          <p:cNvPr id="1030" name="AK pic">
            <a:extLst>
              <a:ext uri="{FF2B5EF4-FFF2-40B4-BE49-F238E27FC236}">
                <a16:creationId xmlns:a16="http://schemas.microsoft.com/office/drawing/2014/main" id="{0ACE843A-2A2E-47D3-91E6-97EB04D46A80}"/>
              </a:ext>
            </a:extLst>
          </p:cNvPr>
          <p:cNvPicPr>
            <a:picLocks noGrp="1" noChangeAspect="1" noChangeArrowheads="1"/>
          </p:cNvPicPr>
          <p:nvPr>
            <p:ph type="pic" sz="quarter" idx="13"/>
          </p:nvPr>
        </p:nvPicPr>
        <p:blipFill rotWithShape="1">
          <a:blip r:embed="rId3"/>
          <a:srcRect l="5116" t="1020" r="5116" b="9886"/>
          <a:stretch/>
        </p:blipFill>
        <p:spPr bwMode="auto">
          <a:xfrm>
            <a:off x="457200" y="4434840"/>
            <a:ext cx="1549400" cy="1494692"/>
          </a:xfrm>
          <a:noFill/>
          <a:ln>
            <a:noFill/>
          </a:ln>
          <a:extLst>
            <a:ext uri="{909E8E84-426E-40DD-AFC4-6F175D3DCCD1}">
              <a14:hiddenFill xmlns:a14="http://schemas.microsoft.com/office/drawing/2010/main">
                <a:solidFill>
                  <a:srgbClr val="FFFFFF"/>
                </a:solidFill>
              </a14:hiddenFill>
            </a:ext>
          </a:extLst>
        </p:spPr>
      </p:pic>
      <p:sp>
        <p:nvSpPr>
          <p:cNvPr id="11" name="GM text">
            <a:extLst>
              <a:ext uri="{FF2B5EF4-FFF2-40B4-BE49-F238E27FC236}">
                <a16:creationId xmlns:a16="http://schemas.microsoft.com/office/drawing/2014/main" id="{EFC7D7BA-18DD-87B7-6770-8BB9E3EB4295}"/>
              </a:ext>
            </a:extLst>
          </p:cNvPr>
          <p:cNvSpPr txBox="1"/>
          <p:nvPr/>
        </p:nvSpPr>
        <p:spPr>
          <a:xfrm>
            <a:off x="2171700" y="2194560"/>
            <a:ext cx="4228307" cy="1666482"/>
          </a:xfrm>
          <a:prstGeom prst="rect">
            <a:avLst/>
          </a:prstGeom>
          <a:noFill/>
        </p:spPr>
        <p:txBody>
          <a:bodyPr wrap="square" lIns="0" tIns="0" rIns="0" bIns="0">
            <a:spAutoFit/>
          </a:bodyPr>
          <a:lstStyle/>
          <a:p>
            <a:pPr>
              <a:lnSpc>
                <a:spcPct val="110000"/>
              </a:lnSpc>
              <a:spcAft>
                <a:spcPts val="600"/>
              </a:spcAft>
              <a:defRPr/>
            </a:pPr>
            <a:r>
              <a:rPr lang="en-US" sz="1050" b="1">
                <a:solidFill>
                  <a:schemeClr val="tx1">
                    <a:lumMod val="85000"/>
                    <a:lumOff val="15000"/>
                  </a:schemeClr>
                </a:solidFill>
              </a:rPr>
              <a:t>GREG MEYERS | CEO &amp; Co-Founder</a:t>
            </a:r>
            <a:endParaRPr lang="id-ID" sz="1050" b="1">
              <a:solidFill>
                <a:schemeClr val="tx1">
                  <a:lumMod val="85000"/>
                  <a:lumOff val="15000"/>
                </a:schemeClr>
              </a:solidFill>
            </a:endParaRPr>
          </a:p>
          <a:p>
            <a:pPr>
              <a:lnSpc>
                <a:spcPct val="110000"/>
              </a:lnSpc>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As Executive Producer for projects, Greg establishes and manages client relationships and develops and negotiates project scope and contracts. Prior to founding ForgeFX, Greg was a front-line participant in the landmark dot-com era, working at digital content development agencies; these included Sapient’s Rich Media Group and the ad agency Red Sky Interactive––one of the world’s most-awarded agencies at the time. </a:t>
            </a:r>
          </a:p>
        </p:txBody>
      </p:sp>
      <p:pic>
        <p:nvPicPr>
          <p:cNvPr id="12" name="GM pic">
            <a:extLst>
              <a:ext uri="{FF2B5EF4-FFF2-40B4-BE49-F238E27FC236}">
                <a16:creationId xmlns:a16="http://schemas.microsoft.com/office/drawing/2014/main" id="{2B1BDE65-7419-DAD6-653D-8604238CF98A}"/>
              </a:ext>
            </a:extLst>
          </p:cNvPr>
          <p:cNvPicPr>
            <a:picLocks noGrp="1" noChangeAspect="1"/>
          </p:cNvPicPr>
          <p:nvPr>
            <p:ph type="pic" sz="quarter" idx="11"/>
          </p:nvPr>
        </p:nvPicPr>
        <p:blipFill rotWithShape="1">
          <a:blip r:embed="rId4"/>
          <a:srcRect l="4931" t="2378" r="4931" b="10627"/>
          <a:stretch/>
        </p:blipFill>
        <p:spPr>
          <a:xfrm>
            <a:off x="457200" y="2193925"/>
            <a:ext cx="1549400" cy="1495425"/>
          </a:xfrm>
        </p:spPr>
      </p:pic>
    </p:spTree>
    <p:extLst>
      <p:ext uri="{BB962C8B-B14F-4D97-AF65-F5344CB8AC3E}">
        <p14:creationId xmlns:p14="http://schemas.microsoft.com/office/powerpoint/2010/main" val="178128279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943841"/>
            <a:ext cx="5943600" cy="414222"/>
          </a:xfrm>
        </p:spPr>
        <p:txBody>
          <a:bodyPr>
            <a:normAutofit fontScale="90000"/>
          </a:bodyPr>
          <a:lstStyle/>
          <a:p>
            <a:r>
              <a:rPr lang="en-US"/>
              <a:t>Project Team Leads</a:t>
            </a:r>
          </a:p>
        </p:txBody>
      </p:sp>
      <p:sp>
        <p:nvSpPr>
          <p:cNvPr id="7" name="Subtitle"/>
          <p:cNvSpPr>
            <a:spLocks noGrp="1"/>
          </p:cNvSpPr>
          <p:nvPr>
            <p:ph type="body" sz="quarter" idx="10"/>
          </p:nvPr>
        </p:nvSpPr>
        <p:spPr>
          <a:xfrm>
            <a:off x="457200" y="1358063"/>
            <a:ext cx="5943600" cy="235105"/>
          </a:xfrm>
        </p:spPr>
        <p:txBody>
          <a:bodyPr/>
          <a:lstStyle/>
          <a:p>
            <a:r>
              <a:rPr lang="en-US"/>
              <a:t>ForgeFX Development Team Leaders</a:t>
            </a:r>
            <a:endParaRPr lang="id-ID"/>
          </a:p>
        </p:txBody>
      </p:sp>
      <p:sp>
        <p:nvSpPr>
          <p:cNvPr id="2" name="GM text">
            <a:extLst>
              <a:ext uri="{FF2B5EF4-FFF2-40B4-BE49-F238E27FC236}">
                <a16:creationId xmlns:a16="http://schemas.microsoft.com/office/drawing/2014/main" id="{7BFF53A6-FAEB-05F5-B91F-3BB8F74D4E96}"/>
              </a:ext>
            </a:extLst>
          </p:cNvPr>
          <p:cNvSpPr txBox="1"/>
          <p:nvPr/>
        </p:nvSpPr>
        <p:spPr>
          <a:xfrm>
            <a:off x="2177789" y="6673445"/>
            <a:ext cx="4220446" cy="1260217"/>
          </a:xfrm>
          <a:prstGeom prst="rect">
            <a:avLst/>
          </a:prstGeom>
          <a:noFill/>
        </p:spPr>
        <p:txBody>
          <a:bodyPr wrap="square" lIns="0" tIns="0" rIns="0" bIns="0">
            <a:spAutoFit/>
          </a:bodyPr>
          <a:lstStyle/>
          <a:p>
            <a:pPr>
              <a:lnSpc>
                <a:spcPct val="110000"/>
              </a:lnSpc>
              <a:spcAft>
                <a:spcPts val="600"/>
              </a:spcAft>
              <a:defRPr/>
            </a:pPr>
            <a:r>
              <a:rPr lang="en-US" sz="1050" b="1">
                <a:solidFill>
                  <a:schemeClr val="tx1">
                    <a:lumMod val="85000"/>
                    <a:lumOff val="15000"/>
                  </a:schemeClr>
                </a:solidFill>
              </a:rPr>
              <a:t>GENEVIEVE MOORE | Chief Creative Officer</a:t>
            </a:r>
          </a:p>
          <a:p>
            <a:pPr marL="0" marR="0" lvl="0" indent="0" defTabSz="457200" rtl="0" eaLnBrk="1" fontAlgn="auto" latinLnBrk="0" hangingPunct="1">
              <a:lnSpc>
                <a:spcPct val="110000"/>
              </a:lnSpc>
              <a:spcBef>
                <a:spcPts val="0"/>
              </a:spcBef>
              <a:spcAft>
                <a:spcPts val="0"/>
              </a:spcAft>
              <a:buClrTx/>
              <a:buSzTx/>
              <a:buFontTx/>
              <a:buNone/>
              <a:tabLs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Genevieve is an award-winning interactive designer who oversees the user interface design of our products. Bringing over 20 years’ worth of design experience for multiple platforms, she ensures that our simulators reflect the branding and positioning of our clients, while keeping them intuitive and easy for their customers as well.</a:t>
            </a:r>
          </a:p>
        </p:txBody>
      </p:sp>
      <p:pic>
        <p:nvPicPr>
          <p:cNvPr id="13" name="GM pic">
            <a:extLst>
              <a:ext uri="{FF2B5EF4-FFF2-40B4-BE49-F238E27FC236}">
                <a16:creationId xmlns:a16="http://schemas.microsoft.com/office/drawing/2014/main" id="{6C3BFF34-9857-4AC1-9DDC-82D23DFE05F3}"/>
              </a:ext>
            </a:extLst>
          </p:cNvPr>
          <p:cNvPicPr>
            <a:picLocks noGrp="1" noChangeAspect="1"/>
          </p:cNvPicPr>
          <p:nvPr>
            <p:ph type="pic" sz="quarter" idx="15"/>
          </p:nvPr>
        </p:nvPicPr>
        <p:blipFill>
          <a:blip r:embed="rId2"/>
          <a:srcRect l="14285" r="14285"/>
          <a:stretch/>
        </p:blipFill>
        <p:spPr>
          <a:xfrm>
            <a:off x="457200" y="6675120"/>
            <a:ext cx="1549400" cy="1494692"/>
          </a:xfrm>
        </p:spPr>
      </p:pic>
      <p:sp>
        <p:nvSpPr>
          <p:cNvPr id="3" name="MP text">
            <a:extLst>
              <a:ext uri="{FF2B5EF4-FFF2-40B4-BE49-F238E27FC236}">
                <a16:creationId xmlns:a16="http://schemas.microsoft.com/office/drawing/2014/main" id="{09B47CD4-796B-C3C0-A4AB-C57F05AC3911}"/>
              </a:ext>
            </a:extLst>
          </p:cNvPr>
          <p:cNvSpPr txBox="1"/>
          <p:nvPr/>
        </p:nvSpPr>
        <p:spPr>
          <a:xfrm>
            <a:off x="2169135" y="4427282"/>
            <a:ext cx="4220446" cy="1869614"/>
          </a:xfrm>
          <a:prstGeom prst="rect">
            <a:avLst/>
          </a:prstGeom>
          <a:noFill/>
        </p:spPr>
        <p:txBody>
          <a:bodyPr wrap="square" lIns="0" tIns="0" rIns="0" bIns="0" anchor="t">
            <a:spAutoFit/>
          </a:bodyPr>
          <a:lstStyle/>
          <a:p>
            <a:pPr>
              <a:lnSpc>
                <a:spcPct val="110000"/>
              </a:lnSpc>
              <a:spcAft>
                <a:spcPts val="600"/>
              </a:spcAft>
              <a:defRPr/>
            </a:pPr>
            <a:r>
              <a:rPr lang="en-US" sz="1050" b="1">
                <a:solidFill>
                  <a:schemeClr val="tx1">
                    <a:lumMod val="85000"/>
                    <a:lumOff val="15000"/>
                  </a:schemeClr>
                </a:solidFill>
              </a:rPr>
              <a:t>Mary Pierce | Executive Director of Enterprise Partnerships</a:t>
            </a:r>
          </a:p>
          <a:p>
            <a:pPr>
              <a:lnSpc>
                <a:spcPct val="110000"/>
              </a:lnSpc>
              <a:defRPr/>
            </a:pPr>
            <a:r>
              <a:rPr lang="en-US" sz="1200" spc="-20">
                <a:solidFill>
                  <a:schemeClr val="tx1">
                    <a:lumMod val="65000"/>
                    <a:lumOff val="35000"/>
                  </a:schemeClr>
                </a:solidFill>
                <a:latin typeface="Calibri"/>
                <a:ea typeface="Calibri"/>
                <a:cs typeface="Calibri"/>
              </a:rPr>
              <a:t>Mary spearheads strategic collaborations with organizations across a wide range of industries. Her primary objective is to address critical training, operational, and educational requirements within these industries by leveraging ForgeFX's expertise in developing custom, immersive, and interactive simulators.  Mary has nearly 20 years of experience managing complex portfolios, leading cross-functional teams, and establishing and maintaining customer partnerships to meet strategic business objectives.</a:t>
            </a:r>
          </a:p>
        </p:txBody>
      </p:sp>
      <p:pic>
        <p:nvPicPr>
          <p:cNvPr id="1030" name="MP pic">
            <a:extLst>
              <a:ext uri="{FF2B5EF4-FFF2-40B4-BE49-F238E27FC236}">
                <a16:creationId xmlns:a16="http://schemas.microsoft.com/office/drawing/2014/main" id="{0ACE843A-2A2E-47D3-91E6-97EB04D46A80}"/>
              </a:ext>
            </a:extLst>
          </p:cNvPr>
          <p:cNvPicPr>
            <a:picLocks noGrp="1" noChangeAspect="1" noChangeArrowheads="1"/>
          </p:cNvPicPr>
          <p:nvPr>
            <p:ph type="pic" sz="quarter" idx="13"/>
          </p:nvPr>
        </p:nvPicPr>
        <p:blipFill>
          <a:blip r:embed="rId3"/>
          <a:srcRect t="1823" b="1823"/>
          <a:stretch/>
        </p:blipFill>
        <p:spPr bwMode="auto">
          <a:xfrm>
            <a:off x="457200" y="4434840"/>
            <a:ext cx="1549400" cy="1494692"/>
          </a:xfrm>
          <a:noFill/>
          <a:ln>
            <a:noFill/>
          </a:ln>
          <a:extLst>
            <a:ext uri="{909E8E84-426E-40DD-AFC4-6F175D3DCCD1}">
              <a14:hiddenFill xmlns:a14="http://schemas.microsoft.com/office/drawing/2010/main">
                <a:solidFill>
                  <a:srgbClr val="FFFFFF"/>
                </a:solidFill>
              </a14:hiddenFill>
            </a:ext>
          </a:extLst>
        </p:spPr>
      </p:pic>
      <p:sp>
        <p:nvSpPr>
          <p:cNvPr id="4" name="SL text">
            <a:extLst>
              <a:ext uri="{FF2B5EF4-FFF2-40B4-BE49-F238E27FC236}">
                <a16:creationId xmlns:a16="http://schemas.microsoft.com/office/drawing/2014/main" id="{3C964F7D-394D-6BD0-2F7F-EA940A7751E8}"/>
              </a:ext>
            </a:extLst>
          </p:cNvPr>
          <p:cNvSpPr txBox="1"/>
          <p:nvPr/>
        </p:nvSpPr>
        <p:spPr>
          <a:xfrm>
            <a:off x="2169135" y="2189494"/>
            <a:ext cx="4228307" cy="1463349"/>
          </a:xfrm>
          <a:prstGeom prst="rect">
            <a:avLst/>
          </a:prstGeom>
          <a:noFill/>
        </p:spPr>
        <p:txBody>
          <a:bodyPr wrap="square" lIns="0" tIns="0" rIns="0" bIns="0">
            <a:spAutoFit/>
          </a:bodyPr>
          <a:lstStyle/>
          <a:p>
            <a:pPr>
              <a:lnSpc>
                <a:spcPct val="110000"/>
              </a:lnSpc>
              <a:spcAft>
                <a:spcPts val="600"/>
              </a:spcAft>
              <a:defRPr/>
            </a:pPr>
            <a:r>
              <a:rPr lang="en-US" sz="1050" b="1">
                <a:solidFill>
                  <a:schemeClr val="tx1">
                    <a:lumMod val="85000"/>
                    <a:lumOff val="15000"/>
                  </a:schemeClr>
                </a:solidFill>
              </a:rPr>
              <a:t>SCOTT LAFORGE | Chief Product Officer</a:t>
            </a:r>
            <a:endParaRPr lang="id-ID" sz="1050" b="1">
              <a:solidFill>
                <a:schemeClr val="tx1">
                  <a:lumMod val="85000"/>
                  <a:lumOff val="15000"/>
                </a:schemeClr>
              </a:solidFill>
            </a:endParaRPr>
          </a:p>
          <a:p>
            <a:pPr>
              <a:lnSpc>
                <a:spcPct val="110000"/>
              </a:lnSpc>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Scott provides architectural solutions and designs, assessments, strategies, and road maps. He defines product ideas, iterates on those product ideas, and formulates a vision. He defines functional requirements for software products to fulfill the envisioned ideas and interacts with other cross-functional teams to architect, design, develop, test, and release features and final products.</a:t>
            </a:r>
          </a:p>
        </p:txBody>
      </p:sp>
      <p:pic>
        <p:nvPicPr>
          <p:cNvPr id="12" name="SL pic">
            <a:extLst>
              <a:ext uri="{FF2B5EF4-FFF2-40B4-BE49-F238E27FC236}">
                <a16:creationId xmlns:a16="http://schemas.microsoft.com/office/drawing/2014/main" id="{2B1BDE65-7419-DAD6-653D-8604238CF98A}"/>
              </a:ext>
            </a:extLst>
          </p:cNvPr>
          <p:cNvPicPr>
            <a:picLocks noGrp="1" noChangeAspect="1"/>
          </p:cNvPicPr>
          <p:nvPr>
            <p:ph type="pic" sz="quarter" idx="11"/>
          </p:nvPr>
        </p:nvPicPr>
        <p:blipFill>
          <a:blip r:embed="rId4"/>
          <a:srcRect t="1903" b="1903"/>
          <a:stretch/>
        </p:blipFill>
        <p:spPr>
          <a:xfrm>
            <a:off x="457200" y="2193925"/>
            <a:ext cx="1549400" cy="1495425"/>
          </a:xfrm>
        </p:spPr>
      </p:pic>
    </p:spTree>
    <p:extLst>
      <p:ext uri="{BB962C8B-B14F-4D97-AF65-F5344CB8AC3E}">
        <p14:creationId xmlns:p14="http://schemas.microsoft.com/office/powerpoint/2010/main" val="132073107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943841"/>
            <a:ext cx="5943600" cy="414222"/>
          </a:xfrm>
        </p:spPr>
        <p:txBody>
          <a:bodyPr>
            <a:normAutofit fontScale="90000"/>
          </a:bodyPr>
          <a:lstStyle/>
          <a:p>
            <a:r>
              <a:rPr lang="en-US"/>
              <a:t>Project Team Leads</a:t>
            </a:r>
          </a:p>
        </p:txBody>
      </p:sp>
      <p:sp>
        <p:nvSpPr>
          <p:cNvPr id="7" name="Subtitle"/>
          <p:cNvSpPr>
            <a:spLocks noGrp="1"/>
          </p:cNvSpPr>
          <p:nvPr>
            <p:ph type="body" sz="quarter" idx="10"/>
          </p:nvPr>
        </p:nvSpPr>
        <p:spPr>
          <a:xfrm>
            <a:off x="457200" y="1358063"/>
            <a:ext cx="5943600" cy="235105"/>
          </a:xfrm>
        </p:spPr>
        <p:txBody>
          <a:bodyPr/>
          <a:lstStyle/>
          <a:p>
            <a:r>
              <a:rPr lang="en-US"/>
              <a:t>ForgeFX Development Team Leaders</a:t>
            </a:r>
            <a:endParaRPr lang="id-ID"/>
          </a:p>
        </p:txBody>
      </p:sp>
      <p:sp>
        <p:nvSpPr>
          <p:cNvPr id="5" name="RC text">
            <a:extLst>
              <a:ext uri="{FF2B5EF4-FFF2-40B4-BE49-F238E27FC236}">
                <a16:creationId xmlns:a16="http://schemas.microsoft.com/office/drawing/2014/main" id="{8F7002C0-EEFC-4A50-DABD-A882E6F00BA9}"/>
              </a:ext>
            </a:extLst>
          </p:cNvPr>
          <p:cNvSpPr txBox="1"/>
          <p:nvPr/>
        </p:nvSpPr>
        <p:spPr>
          <a:xfrm>
            <a:off x="2180354" y="6678511"/>
            <a:ext cx="4220446" cy="1666482"/>
          </a:xfrm>
          <a:prstGeom prst="rect">
            <a:avLst/>
          </a:prstGeom>
          <a:noFill/>
        </p:spPr>
        <p:txBody>
          <a:bodyPr wrap="square" lIns="0" tIns="0" rIns="0" bIns="0">
            <a:spAutoFit/>
          </a:bodyPr>
          <a:lstStyle/>
          <a:p>
            <a:pPr>
              <a:lnSpc>
                <a:spcPct val="110000"/>
              </a:lnSpc>
              <a:spcAft>
                <a:spcPts val="600"/>
              </a:spcAft>
              <a:defRPr/>
            </a:pPr>
            <a:r>
              <a:rPr lang="en-US" sz="1050" b="1">
                <a:solidFill>
                  <a:schemeClr val="tx1">
                    <a:lumMod val="85000"/>
                    <a:lumOff val="15000"/>
                  </a:schemeClr>
                </a:solidFill>
              </a:rPr>
              <a:t>RACHEL CALGARO | QA Manager</a:t>
            </a:r>
          </a:p>
          <a:p>
            <a:pPr marL="0" marR="0" lvl="0" indent="0" defTabSz="457200" rtl="0" eaLnBrk="1" fontAlgn="auto" latinLnBrk="0" hangingPunct="1">
              <a:lnSpc>
                <a:spcPct val="110000"/>
              </a:lnSpc>
              <a:spcBef>
                <a:spcPts val="0"/>
              </a:spcBef>
              <a:spcAft>
                <a:spcPts val="0"/>
              </a:spcAft>
              <a:buClrTx/>
              <a:buSzTx/>
              <a:buFontTx/>
              <a:buNone/>
              <a:tabLs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Rachel oversees the quality assurance process at ForgeFX.  As QA manager, Rachel and the QA team works closely with the development team throughout the production of each simulator we create, testing the application as it gets built to ensure a bug-free delivery.  Rachel’s attention to detail and methodical testing and reporting methods guarantee that upon release, your software will work as expected, without issue.</a:t>
            </a:r>
          </a:p>
        </p:txBody>
      </p:sp>
      <p:pic>
        <p:nvPicPr>
          <p:cNvPr id="13" name="RC pic">
            <a:extLst>
              <a:ext uri="{FF2B5EF4-FFF2-40B4-BE49-F238E27FC236}">
                <a16:creationId xmlns:a16="http://schemas.microsoft.com/office/drawing/2014/main" id="{6C3BFF34-9857-4AC1-9DDC-82D23DFE05F3}"/>
              </a:ext>
            </a:extLst>
          </p:cNvPr>
          <p:cNvPicPr>
            <a:picLocks noGrp="1" noChangeAspect="1"/>
          </p:cNvPicPr>
          <p:nvPr>
            <p:ph type="pic" sz="quarter" idx="15"/>
          </p:nvPr>
        </p:nvPicPr>
        <p:blipFill>
          <a:blip r:embed="rId2"/>
          <a:srcRect l="14285" r="14285"/>
          <a:stretch/>
        </p:blipFill>
        <p:spPr>
          <a:xfrm>
            <a:off x="457200" y="6675120"/>
            <a:ext cx="1549400" cy="1494692"/>
          </a:xfrm>
        </p:spPr>
      </p:pic>
      <p:sp>
        <p:nvSpPr>
          <p:cNvPr id="8" name="DW text">
            <a:extLst>
              <a:ext uri="{FF2B5EF4-FFF2-40B4-BE49-F238E27FC236}">
                <a16:creationId xmlns:a16="http://schemas.microsoft.com/office/drawing/2014/main" id="{016B75BA-8003-CA41-AC77-BF9F55A2DD06}"/>
              </a:ext>
            </a:extLst>
          </p:cNvPr>
          <p:cNvSpPr txBox="1"/>
          <p:nvPr/>
        </p:nvSpPr>
        <p:spPr>
          <a:xfrm>
            <a:off x="2171700" y="4432348"/>
            <a:ext cx="4220446" cy="1463349"/>
          </a:xfrm>
          <a:prstGeom prst="rect">
            <a:avLst/>
          </a:prstGeom>
          <a:noFill/>
        </p:spPr>
        <p:txBody>
          <a:bodyPr wrap="square" lIns="0" tIns="0" rIns="0" bIns="0">
            <a:spAutoFit/>
          </a:bodyPr>
          <a:lstStyle/>
          <a:p>
            <a:pPr>
              <a:lnSpc>
                <a:spcPct val="110000"/>
              </a:lnSpc>
              <a:spcAft>
                <a:spcPts val="600"/>
              </a:spcAft>
              <a:defRPr/>
            </a:pPr>
            <a:r>
              <a:rPr lang="en-US" sz="1050" b="1">
                <a:solidFill>
                  <a:schemeClr val="tx1">
                    <a:lumMod val="85000"/>
                    <a:lumOff val="15000"/>
                  </a:schemeClr>
                </a:solidFill>
              </a:rPr>
              <a:t>DEVIN WEIDINGER | Senior Software Architect</a:t>
            </a:r>
          </a:p>
          <a:p>
            <a:pPr>
              <a:lnSpc>
                <a:spcPct val="110000"/>
              </a:lnSpc>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 virtual reality enthusiast and passionate developer for Mobile VR, Devin enjoys rapid prototyping and proving theories one demo at a time. When he’s not working, he’s still working—breaking new ground for the future of virtual reality. His interests are new technologies, drawing, programming, virtual reality, software development and competitive gaming.</a:t>
            </a:r>
          </a:p>
        </p:txBody>
      </p:sp>
      <p:pic>
        <p:nvPicPr>
          <p:cNvPr id="1030" name="DW pic">
            <a:extLst>
              <a:ext uri="{FF2B5EF4-FFF2-40B4-BE49-F238E27FC236}">
                <a16:creationId xmlns:a16="http://schemas.microsoft.com/office/drawing/2014/main" id="{0ACE843A-2A2E-47D3-91E6-97EB04D46A80}"/>
              </a:ext>
            </a:extLst>
          </p:cNvPr>
          <p:cNvPicPr>
            <a:picLocks noGrp="1" noChangeAspect="1" noChangeArrowheads="1"/>
          </p:cNvPicPr>
          <p:nvPr>
            <p:ph type="pic" sz="quarter" idx="13"/>
          </p:nvPr>
        </p:nvPicPr>
        <p:blipFill>
          <a:blip r:embed="rId3"/>
          <a:srcRect l="14285" r="14285"/>
          <a:stretch/>
        </p:blipFill>
        <p:spPr bwMode="auto">
          <a:xfrm>
            <a:off x="457200" y="4434840"/>
            <a:ext cx="1549400" cy="1494692"/>
          </a:xfrm>
          <a:noFill/>
          <a:ln>
            <a:noFill/>
          </a:ln>
          <a:extLst>
            <a:ext uri="{909E8E84-426E-40DD-AFC4-6F175D3DCCD1}">
              <a14:hiddenFill xmlns:a14="http://schemas.microsoft.com/office/drawing/2010/main">
                <a:solidFill>
                  <a:srgbClr val="FFFFFF"/>
                </a:solidFill>
              </a14:hiddenFill>
            </a:ext>
          </a:extLst>
        </p:spPr>
      </p:pic>
      <p:sp>
        <p:nvSpPr>
          <p:cNvPr id="9" name="CX text">
            <a:extLst>
              <a:ext uri="{FF2B5EF4-FFF2-40B4-BE49-F238E27FC236}">
                <a16:creationId xmlns:a16="http://schemas.microsoft.com/office/drawing/2014/main" id="{E4A5E3A6-91BA-7D3B-B268-3EA56279CD71}"/>
              </a:ext>
            </a:extLst>
          </p:cNvPr>
          <p:cNvSpPr txBox="1"/>
          <p:nvPr/>
        </p:nvSpPr>
        <p:spPr>
          <a:xfrm>
            <a:off x="2171700" y="2194560"/>
            <a:ext cx="4228307" cy="1666482"/>
          </a:xfrm>
          <a:prstGeom prst="rect">
            <a:avLst/>
          </a:prstGeom>
          <a:noFill/>
        </p:spPr>
        <p:txBody>
          <a:bodyPr wrap="square" lIns="0" tIns="0" rIns="0" bIns="0">
            <a:spAutoFit/>
          </a:bodyPr>
          <a:lstStyle/>
          <a:p>
            <a:pPr>
              <a:lnSpc>
                <a:spcPct val="110000"/>
              </a:lnSpc>
              <a:spcAft>
                <a:spcPts val="600"/>
              </a:spcAft>
              <a:defRPr/>
            </a:pPr>
            <a:r>
              <a:rPr lang="en-US" sz="1050" b="1">
                <a:solidFill>
                  <a:schemeClr val="tx1">
                    <a:lumMod val="85000"/>
                    <a:lumOff val="15000"/>
                  </a:schemeClr>
                </a:solidFill>
              </a:rPr>
              <a:t>RIVER COX | Technical Program Manager</a:t>
            </a:r>
            <a:endParaRPr lang="id-ID" sz="1050" b="1">
              <a:solidFill>
                <a:schemeClr val="tx1">
                  <a:lumMod val="85000"/>
                  <a:lumOff val="15000"/>
                </a:schemeClr>
              </a:solidFill>
            </a:endParaRPr>
          </a:p>
          <a:p>
            <a:pPr>
              <a:lnSpc>
                <a:spcPct val="110000"/>
              </a:lnSpc>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As the technical program manager at ForgeFX, River orchestrates the implementation of products across multiple disciplines. River is responsible for ensuring the timely and stable execution of product requirements and deliverables. He works closely with individual contributors to ensure the team is well prepared, trained, and coordinated to meet the unique requirements and challenges of each delivery.</a:t>
            </a:r>
          </a:p>
        </p:txBody>
      </p:sp>
      <p:pic>
        <p:nvPicPr>
          <p:cNvPr id="12" name="CX pic">
            <a:extLst>
              <a:ext uri="{FF2B5EF4-FFF2-40B4-BE49-F238E27FC236}">
                <a16:creationId xmlns:a16="http://schemas.microsoft.com/office/drawing/2014/main" id="{2B1BDE65-7419-DAD6-653D-8604238CF98A}"/>
              </a:ext>
            </a:extLst>
          </p:cNvPr>
          <p:cNvPicPr>
            <a:picLocks noGrp="1" noChangeAspect="1"/>
          </p:cNvPicPr>
          <p:nvPr>
            <p:ph type="pic" sz="quarter" idx="11"/>
          </p:nvPr>
        </p:nvPicPr>
        <p:blipFill>
          <a:blip r:embed="rId4"/>
          <a:srcRect l="14303" r="14303"/>
          <a:stretch/>
        </p:blipFill>
        <p:spPr>
          <a:xfrm>
            <a:off x="457200" y="2193925"/>
            <a:ext cx="1549400" cy="1495425"/>
          </a:xfrm>
        </p:spPr>
      </p:pic>
    </p:spTree>
    <p:extLst>
      <p:ext uri="{BB962C8B-B14F-4D97-AF65-F5344CB8AC3E}">
        <p14:creationId xmlns:p14="http://schemas.microsoft.com/office/powerpoint/2010/main" val="343829085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icture Placeholder 9" hidden="1">
            <a:extLst>
              <a:ext uri="{FF2B5EF4-FFF2-40B4-BE49-F238E27FC236}">
                <a16:creationId xmlns:a16="http://schemas.microsoft.com/office/drawing/2014/main" id="{42969DC8-820E-3F3E-38F8-A8C319B4E6E4}"/>
              </a:ext>
            </a:extLst>
          </p:cNvPr>
          <p:cNvSpPr>
            <a:spLocks noGrp="1"/>
          </p:cNvSpPr>
          <p:nvPr>
            <p:ph type="pic" sz="quarter" idx="11"/>
          </p:nvPr>
        </p:nvSpPr>
        <p:spPr/>
        <p:txBody>
          <a:bodyPr/>
          <a:lstStyle/>
          <a:p>
            <a:endParaRPr lang="en-US"/>
          </a:p>
        </p:txBody>
      </p:sp>
      <p:pic>
        <p:nvPicPr>
          <p:cNvPr id="17" name="Miguel">
            <a:extLst>
              <a:ext uri="{FF2B5EF4-FFF2-40B4-BE49-F238E27FC236}">
                <a16:creationId xmlns:a16="http://schemas.microsoft.com/office/drawing/2014/main" id="{6DDCBCDA-2FB9-9BFF-35EB-EC4CB24FB876}"/>
              </a:ext>
            </a:extLst>
          </p:cNvPr>
          <p:cNvPicPr>
            <a:picLocks noGrp="1" noChangeAspect="1"/>
          </p:cNvPicPr>
          <p:nvPr>
            <p:ph type="pic" sz="quarter" idx="4294967295"/>
          </p:nvPr>
        </p:nvPicPr>
        <p:blipFill>
          <a:blip r:embed="rId2" cstate="email">
            <a:extLst>
              <a:ext uri="{28A0092B-C50C-407E-A947-70E740481C1C}">
                <a14:useLocalDpi xmlns:a14="http://schemas.microsoft.com/office/drawing/2010/main"/>
              </a:ext>
            </a:extLst>
          </a:blip>
          <a:srcRect/>
          <a:stretch>
            <a:fillRect/>
          </a:stretch>
        </p:blipFill>
        <p:spPr>
          <a:xfrm>
            <a:off x="1061964" y="6712715"/>
            <a:ext cx="920017" cy="887532"/>
          </a:xfrm>
          <a:prstGeom prst="rect">
            <a:avLst/>
          </a:prstGeom>
        </p:spPr>
      </p:pic>
      <p:sp>
        <p:nvSpPr>
          <p:cNvPr id="5" name="Picture Placeholder 4" hidden="1">
            <a:extLst>
              <a:ext uri="{FF2B5EF4-FFF2-40B4-BE49-F238E27FC236}">
                <a16:creationId xmlns:a16="http://schemas.microsoft.com/office/drawing/2014/main" id="{2C97274C-BAC8-4E25-1481-532275EDA306}"/>
              </a:ext>
            </a:extLst>
          </p:cNvPr>
          <p:cNvSpPr>
            <a:spLocks noGrp="1"/>
          </p:cNvSpPr>
          <p:nvPr>
            <p:ph type="pic" sz="quarter" idx="13"/>
          </p:nvPr>
        </p:nvSpPr>
        <p:spPr/>
        <p:txBody>
          <a:bodyPr/>
          <a:lstStyle/>
          <a:p>
            <a:endParaRPr lang="en-US"/>
          </a:p>
        </p:txBody>
      </p:sp>
      <p:sp>
        <p:nvSpPr>
          <p:cNvPr id="11" name="Picture Placeholder 10" hidden="1">
            <a:extLst>
              <a:ext uri="{FF2B5EF4-FFF2-40B4-BE49-F238E27FC236}">
                <a16:creationId xmlns:a16="http://schemas.microsoft.com/office/drawing/2014/main" id="{911C3CE4-200E-EFEB-D0A7-5E223732DF6A}"/>
              </a:ext>
            </a:extLst>
          </p:cNvPr>
          <p:cNvSpPr>
            <a:spLocks noGrp="1"/>
          </p:cNvSpPr>
          <p:nvPr>
            <p:ph type="pic" sz="quarter" idx="4294967295"/>
          </p:nvPr>
        </p:nvSpPr>
        <p:spPr>
          <a:xfrm>
            <a:off x="3497580" y="4451546"/>
            <a:ext cx="1549400" cy="1494692"/>
          </a:xfrm>
          <a:prstGeom prst="rect">
            <a:avLst/>
          </a:prstGeom>
        </p:spPr>
        <p:txBody>
          <a:bodyPr/>
          <a:lstStyle/>
          <a:p>
            <a:endParaRPr lang="en-US"/>
          </a:p>
        </p:txBody>
      </p:sp>
      <p:sp>
        <p:nvSpPr>
          <p:cNvPr id="4" name="Picture Placeholder 3" hidden="1">
            <a:extLst>
              <a:ext uri="{FF2B5EF4-FFF2-40B4-BE49-F238E27FC236}">
                <a16:creationId xmlns:a16="http://schemas.microsoft.com/office/drawing/2014/main" id="{C6FE4C91-F927-4086-8B27-886AA65FA811}"/>
              </a:ext>
            </a:extLst>
          </p:cNvPr>
          <p:cNvSpPr>
            <a:spLocks noGrp="1"/>
          </p:cNvSpPr>
          <p:nvPr>
            <p:ph type="pic" sz="quarter" idx="15"/>
          </p:nvPr>
        </p:nvSpPr>
        <p:spPr/>
        <p:txBody>
          <a:bodyPr/>
          <a:lstStyle/>
          <a:p>
            <a:endParaRPr lang="en-US"/>
          </a:p>
        </p:txBody>
      </p:sp>
      <p:sp>
        <p:nvSpPr>
          <p:cNvPr id="8" name="Picture Placeholder 7" hidden="1">
            <a:extLst>
              <a:ext uri="{FF2B5EF4-FFF2-40B4-BE49-F238E27FC236}">
                <a16:creationId xmlns:a16="http://schemas.microsoft.com/office/drawing/2014/main" id="{259E7229-BB22-4DFA-86F6-90A667214699}"/>
              </a:ext>
            </a:extLst>
          </p:cNvPr>
          <p:cNvSpPr>
            <a:spLocks noGrp="1"/>
          </p:cNvSpPr>
          <p:nvPr>
            <p:ph type="pic" sz="quarter" idx="4294967295"/>
          </p:nvPr>
        </p:nvSpPr>
        <p:spPr>
          <a:xfrm>
            <a:off x="3497580" y="6722473"/>
            <a:ext cx="1549400" cy="1494692"/>
          </a:xfrm>
          <a:prstGeom prst="rect">
            <a:avLst/>
          </a:prstGeom>
        </p:spPr>
        <p:txBody>
          <a:bodyPr/>
          <a:lstStyle/>
          <a:p>
            <a:endParaRPr lang="en-US"/>
          </a:p>
        </p:txBody>
      </p:sp>
      <p:pic>
        <p:nvPicPr>
          <p:cNvPr id="3" name="jordan">
            <a:extLst>
              <a:ext uri="{FF2B5EF4-FFF2-40B4-BE49-F238E27FC236}">
                <a16:creationId xmlns:a16="http://schemas.microsoft.com/office/drawing/2014/main" id="{4FF9759F-762A-765D-6757-989557FF35FB}"/>
              </a:ext>
            </a:extLst>
          </p:cNvPr>
          <p:cNvPicPr>
            <a:picLocks noChangeAspect="1"/>
          </p:cNvPicPr>
          <p:nvPr/>
        </p:nvPicPr>
        <p:blipFill rotWithShape="1">
          <a:blip r:embed="rId3">
            <a:extLst>
              <a:ext uri="{28A0092B-C50C-407E-A947-70E740481C1C}">
                <a14:useLocalDpi xmlns:a14="http://schemas.microsoft.com/office/drawing/2010/main" val="0"/>
              </a:ext>
            </a:extLst>
          </a:blip>
          <a:srcRect l="9898" t="1035" r="20825" b="1981"/>
          <a:stretch/>
        </p:blipFill>
        <p:spPr>
          <a:xfrm>
            <a:off x="469422" y="7476064"/>
            <a:ext cx="893315" cy="861772"/>
          </a:xfrm>
          <a:prstGeom prst="rect">
            <a:avLst/>
          </a:prstGeom>
        </p:spPr>
      </p:pic>
      <p:pic>
        <p:nvPicPr>
          <p:cNvPr id="15" name="audio" descr="Headphones with solid fill">
            <a:extLst>
              <a:ext uri="{FF2B5EF4-FFF2-40B4-BE49-F238E27FC236}">
                <a16:creationId xmlns:a16="http://schemas.microsoft.com/office/drawing/2014/main" id="{E09DF494-16AF-C051-F8E0-C92AE2B33B9C}"/>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4"/>
              </a:ext>
            </a:extLst>
          </a:blip>
          <a:srcRect t="1742" b="1742"/>
          <a:stretch>
            <a:fillRect/>
          </a:stretch>
        </p:blipFill>
        <p:spPr>
          <a:xfrm>
            <a:off x="1179653" y="7761689"/>
            <a:ext cx="529646" cy="510945"/>
          </a:xfrm>
          <a:prstGeom prst="rect">
            <a:avLst/>
          </a:prstGeom>
        </p:spPr>
      </p:pic>
      <p:pic>
        <p:nvPicPr>
          <p:cNvPr id="16" name="alec">
            <a:extLst>
              <a:ext uri="{FF2B5EF4-FFF2-40B4-BE49-F238E27FC236}">
                <a16:creationId xmlns:a16="http://schemas.microsoft.com/office/drawing/2014/main" id="{DABD5178-2CDB-3A7F-FD27-A96336EDF9A1}"/>
              </a:ext>
            </a:extLst>
          </p:cNvPr>
          <p:cNvPicPr>
            <a:picLocks noChangeAspect="1"/>
          </p:cNvPicPr>
          <p:nvPr/>
        </p:nvPicPr>
        <p:blipFill>
          <a:blip r:embed="rId5" cstate="email">
            <a:extLst>
              <a:ext uri="{28A0092B-C50C-407E-A947-70E740481C1C}">
                <a14:useLocalDpi xmlns:a14="http://schemas.microsoft.com/office/drawing/2010/main"/>
              </a:ext>
            </a:extLst>
          </a:blip>
          <a:srcRect/>
          <a:stretch/>
        </p:blipFill>
        <p:spPr>
          <a:xfrm>
            <a:off x="605378" y="5816154"/>
            <a:ext cx="976279" cy="941814"/>
          </a:xfrm>
          <a:prstGeom prst="rect">
            <a:avLst/>
          </a:prstGeom>
        </p:spPr>
      </p:pic>
      <p:pic>
        <p:nvPicPr>
          <p:cNvPr id="18" name="jesto">
            <a:extLst>
              <a:ext uri="{FF2B5EF4-FFF2-40B4-BE49-F238E27FC236}">
                <a16:creationId xmlns:a16="http://schemas.microsoft.com/office/drawing/2014/main" id="{4A821AAC-EE11-FFA9-42B4-143A29E804F8}"/>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472547" y="4851044"/>
            <a:ext cx="1044902" cy="1008008"/>
          </a:xfrm>
          <a:prstGeom prst="rect">
            <a:avLst/>
          </a:prstGeom>
        </p:spPr>
      </p:pic>
      <p:pic>
        <p:nvPicPr>
          <p:cNvPr id="20" name="brandon">
            <a:extLst>
              <a:ext uri="{FF2B5EF4-FFF2-40B4-BE49-F238E27FC236}">
                <a16:creationId xmlns:a16="http://schemas.microsoft.com/office/drawing/2014/main" id="{0D4A5112-2073-60A4-8177-E9BC0C46D287}"/>
              </a:ext>
            </a:extLst>
          </p:cNvPr>
          <p:cNvPicPr>
            <a:picLocks noChangeAspect="1"/>
          </p:cNvPicPr>
          <p:nvPr/>
        </p:nvPicPr>
        <p:blipFill rotWithShape="1">
          <a:blip r:embed="rId7" cstate="email">
            <a:alphaModFix/>
            <a:extLst>
              <a:ext uri="{28A0092B-C50C-407E-A947-70E740481C1C}">
                <a14:useLocalDpi xmlns:a14="http://schemas.microsoft.com/office/drawing/2010/main"/>
              </a:ext>
            </a:extLst>
          </a:blip>
          <a:srcRect/>
          <a:stretch/>
        </p:blipFill>
        <p:spPr>
          <a:xfrm>
            <a:off x="698792" y="2808849"/>
            <a:ext cx="1283189" cy="1297599"/>
          </a:xfrm>
          <a:prstGeom prst="rect">
            <a:avLst/>
          </a:prstGeom>
        </p:spPr>
      </p:pic>
      <p:pic>
        <p:nvPicPr>
          <p:cNvPr id="21" name="travell">
            <a:extLst>
              <a:ext uri="{FF2B5EF4-FFF2-40B4-BE49-F238E27FC236}">
                <a16:creationId xmlns:a16="http://schemas.microsoft.com/office/drawing/2014/main" id="{008D0AE6-C867-2384-BCA6-3A78ABDE93BB}"/>
              </a:ext>
            </a:extLst>
          </p:cNvPr>
          <p:cNvPicPr>
            <a:picLocks noChangeAspect="1"/>
          </p:cNvPicPr>
          <p:nvPr/>
        </p:nvPicPr>
        <p:blipFill rotWithShape="1">
          <a:blip r:embed="rId8" cstate="email">
            <a:alphaModFix/>
            <a:extLst>
              <a:ext uri="{28A0092B-C50C-407E-A947-70E740481C1C}">
                <a14:useLocalDpi xmlns:a14="http://schemas.microsoft.com/office/drawing/2010/main"/>
              </a:ext>
            </a:extLst>
          </a:blip>
          <a:srcRect/>
          <a:stretch/>
        </p:blipFill>
        <p:spPr>
          <a:xfrm>
            <a:off x="1093518" y="4097188"/>
            <a:ext cx="825917" cy="796754"/>
          </a:xfrm>
          <a:prstGeom prst="rect">
            <a:avLst/>
          </a:prstGeom>
        </p:spPr>
      </p:pic>
      <p:pic>
        <p:nvPicPr>
          <p:cNvPr id="23" name="sathish">
            <a:extLst>
              <a:ext uri="{FF2B5EF4-FFF2-40B4-BE49-F238E27FC236}">
                <a16:creationId xmlns:a16="http://schemas.microsoft.com/office/drawing/2014/main" id="{28E0DBB1-7654-C645-B38E-B84F7389495F}"/>
              </a:ext>
            </a:extLst>
          </p:cNvPr>
          <p:cNvPicPr>
            <a:picLocks noChangeAspect="1"/>
          </p:cNvPicPr>
          <p:nvPr/>
        </p:nvPicPr>
        <p:blipFill rotWithShape="1">
          <a:blip r:embed="rId9" cstate="email">
            <a:alphaModFix/>
            <a:extLst>
              <a:ext uri="{28A0092B-C50C-407E-A947-70E740481C1C}">
                <a14:useLocalDpi xmlns:a14="http://schemas.microsoft.com/office/drawing/2010/main"/>
              </a:ext>
            </a:extLst>
          </a:blip>
          <a:srcRect/>
          <a:stretch/>
        </p:blipFill>
        <p:spPr>
          <a:xfrm>
            <a:off x="477996" y="2184468"/>
            <a:ext cx="825917" cy="892434"/>
          </a:xfrm>
          <a:prstGeom prst="rect">
            <a:avLst/>
          </a:prstGeom>
        </p:spPr>
      </p:pic>
      <p:pic>
        <p:nvPicPr>
          <p:cNvPr id="24" name="Graphic 23" descr="Right pointing backhand index">
            <a:extLst>
              <a:ext uri="{FF2B5EF4-FFF2-40B4-BE49-F238E27FC236}">
                <a16:creationId xmlns:a16="http://schemas.microsoft.com/office/drawing/2014/main" id="{28848A12-7E8F-1563-3EAE-671B6A45E6CD}"/>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p:blipFill>
        <p:spPr>
          <a:xfrm rot="16200000">
            <a:off x="367266" y="3928129"/>
            <a:ext cx="621714" cy="621714"/>
          </a:xfrm>
          <a:prstGeom prst="rect">
            <a:avLst/>
          </a:prstGeom>
        </p:spPr>
      </p:pic>
      <p:pic>
        <p:nvPicPr>
          <p:cNvPr id="25" name="Graphic 24" descr="Network diagram">
            <a:extLst>
              <a:ext uri="{FF2B5EF4-FFF2-40B4-BE49-F238E27FC236}">
                <a16:creationId xmlns:a16="http://schemas.microsoft.com/office/drawing/2014/main" id="{0F7A65A1-8226-D25E-E769-F86AE6A91A8F}"/>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flipH="1">
            <a:off x="1179653" y="2388683"/>
            <a:ext cx="653649" cy="653649"/>
          </a:xfrm>
          <a:prstGeom prst="rect">
            <a:avLst/>
          </a:prstGeom>
        </p:spPr>
      </p:pic>
      <p:pic>
        <p:nvPicPr>
          <p:cNvPr id="26" name="Graphic 25" descr="User network">
            <a:extLst>
              <a:ext uri="{FF2B5EF4-FFF2-40B4-BE49-F238E27FC236}">
                <a16:creationId xmlns:a16="http://schemas.microsoft.com/office/drawing/2014/main" id="{5B82B63D-2E91-9807-52D7-E5AA3EA7E80E}"/>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12"/>
              </a:ext>
            </a:extLst>
          </a:blip>
          <a:stretch>
            <a:fillRect/>
          </a:stretch>
        </p:blipFill>
        <p:spPr>
          <a:xfrm>
            <a:off x="1371226" y="5498284"/>
            <a:ext cx="476842" cy="476842"/>
          </a:xfrm>
          <a:prstGeom prst="rect">
            <a:avLst/>
          </a:prstGeom>
        </p:spPr>
      </p:pic>
      <p:pic>
        <p:nvPicPr>
          <p:cNvPr id="27" name="Graphic 26" descr="Upward trend">
            <a:extLst>
              <a:ext uri="{FF2B5EF4-FFF2-40B4-BE49-F238E27FC236}">
                <a16:creationId xmlns:a16="http://schemas.microsoft.com/office/drawing/2014/main" id="{915F0F5A-64CC-E288-9FC1-53BBF0D04CFF}"/>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13"/>
              </a:ext>
            </a:extLst>
          </a:blip>
          <a:stretch>
            <a:fillRect/>
          </a:stretch>
        </p:blipFill>
        <p:spPr>
          <a:xfrm>
            <a:off x="584185" y="6918576"/>
            <a:ext cx="446560" cy="446560"/>
          </a:xfrm>
          <a:prstGeom prst="rect">
            <a:avLst/>
          </a:prstGeom>
        </p:spPr>
      </p:pic>
      <p:sp>
        <p:nvSpPr>
          <p:cNvPr id="22" name="BodyText1"/>
          <p:cNvSpPr txBox="1"/>
          <p:nvPr/>
        </p:nvSpPr>
        <p:spPr>
          <a:xfrm>
            <a:off x="2176272" y="2176610"/>
            <a:ext cx="4224528" cy="5649880"/>
          </a:xfrm>
          <a:prstGeom prst="rect">
            <a:avLst/>
          </a:prstGeom>
          <a:noFill/>
        </p:spPr>
        <p:txBody>
          <a:bodyPr wrap="square" lIns="0" rIns="0" rtlCol="0">
            <a:spAutoFit/>
          </a:bodyPr>
          <a:lstStyle/>
          <a:p>
            <a:pPr>
              <a:lnSpc>
                <a:spcPct val="110000"/>
              </a:lnSpc>
              <a:spcAft>
                <a:spcPts val="1200"/>
              </a:spcAft>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ForgeFX has taken the care to develop a team of professionals across a wide set of talents, who collectively follow the creative thought process of interactive 3D simulation and visualization development from inception all the way through to deployment.</a:t>
            </a:r>
            <a:endParaRPr lang="en-US" sz="1200" b="1">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endParaRPr>
          </a:p>
          <a:p>
            <a:pPr>
              <a:lnSpc>
                <a:spcPct val="110000"/>
              </a:lnSpc>
              <a:spcAft>
                <a:spcPts val="600"/>
              </a:spcAft>
            </a:pPr>
            <a:r>
              <a:rPr lang="en-US" sz="1200" b="1">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3D Graphics Specialists</a:t>
            </a:r>
          </a:p>
          <a:p>
            <a:pPr>
              <a:lnSpc>
                <a:spcPct val="110000"/>
              </a:lnSpc>
              <a:spcAft>
                <a:spcPts val="1200"/>
              </a:spcAft>
            </a:pP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Our modelers excel at re-creating practically anything under the sun, from sweeping landscapes to the smallest internal parts of medical imaging equipment. The backbone of our realistic simulators is the verisimilitude that our modelers deliver, scrupulously replicating both the physical features and the kinetic properties of our clients’ products.</a:t>
            </a:r>
            <a:endParaRPr lang="en-US" sz="1200" b="1">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endParaRPr>
          </a:p>
          <a:p>
            <a:pPr>
              <a:lnSpc>
                <a:spcPct val="110000"/>
              </a:lnSpc>
              <a:spcAft>
                <a:spcPts val="600"/>
              </a:spcAft>
            </a:pPr>
            <a:r>
              <a:rPr lang="en-US" sz="1200" b="1">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Game Engine Specialists</a:t>
            </a:r>
          </a:p>
          <a:p>
            <a:pPr>
              <a:lnSpc>
                <a:spcPct val="110000"/>
              </a:lnSpc>
              <a:spcAft>
                <a:spcPts val="1200"/>
              </a:spcAft>
            </a:pP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To bring our 3D models to life, we rely on our code developers to duplicate the physical functions and interactive details in response to the users’ actions. They program the responsiveness of hydraulics to the actions of the joystick; the particle physics of fluids, gases, soil, and metal; create the soundscape generated by engines and environments; and clone the interface functionality of clients’ software. </a:t>
            </a:r>
            <a:endParaRPr lang="en-US" sz="1200" b="1">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endParaRPr>
          </a:p>
          <a:p>
            <a:pPr>
              <a:lnSpc>
                <a:spcPct val="110000"/>
              </a:lnSpc>
              <a:spcAft>
                <a:spcPts val="600"/>
              </a:spcAft>
            </a:pPr>
            <a:r>
              <a:rPr lang="en-US" sz="1200" b="1">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Development Tools Experts</a:t>
            </a:r>
          </a:p>
          <a:p>
            <a:pPr>
              <a:lnSpc>
                <a:spcPct val="110000"/>
              </a:lnSpc>
              <a:spcAft>
                <a:spcPts val="600"/>
              </a:spcAft>
            </a:pP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Behind the scenes but essential to our development process are the specialists who maintain the superstructure that interconnects the various departments. Our experts maintain our schedules, administrate our Kanban task boards, perform quality assurance testing, and expand our internal ForgeSIM™ Framework capabilities.</a:t>
            </a:r>
          </a:p>
        </p:txBody>
      </p:sp>
      <p:sp>
        <p:nvSpPr>
          <p:cNvPr id="7" name="subtitle"/>
          <p:cNvSpPr>
            <a:spLocks noGrp="1"/>
          </p:cNvSpPr>
          <p:nvPr>
            <p:ph type="body" sz="quarter" idx="10"/>
          </p:nvPr>
        </p:nvSpPr>
        <p:spPr>
          <a:xfrm>
            <a:off x="457200" y="1358063"/>
            <a:ext cx="5943600" cy="275976"/>
          </a:xfrm>
        </p:spPr>
        <p:txBody>
          <a:bodyPr>
            <a:normAutofit/>
          </a:bodyPr>
          <a:lstStyle/>
          <a:p>
            <a:r>
              <a:rPr lang="en-US">
                <a:solidFill>
                  <a:schemeClr val="tx1">
                    <a:lumMod val="65000"/>
                    <a:lumOff val="35000"/>
                  </a:schemeClr>
                </a:solidFill>
              </a:rPr>
              <a:t>Development Team</a:t>
            </a:r>
            <a:endParaRPr lang="id-ID">
              <a:solidFill>
                <a:schemeClr val="tx1">
                  <a:lumMod val="65000"/>
                  <a:lumOff val="35000"/>
                </a:schemeClr>
              </a:solidFill>
            </a:endParaRPr>
          </a:p>
        </p:txBody>
      </p:sp>
      <p:sp>
        <p:nvSpPr>
          <p:cNvPr id="6" name="Title 5"/>
          <p:cNvSpPr>
            <a:spLocks noGrp="1"/>
          </p:cNvSpPr>
          <p:nvPr>
            <p:ph type="title"/>
          </p:nvPr>
        </p:nvSpPr>
        <p:spPr>
          <a:xfrm>
            <a:off x="457200" y="943841"/>
            <a:ext cx="5943600" cy="414222"/>
          </a:xfrm>
        </p:spPr>
        <p:txBody>
          <a:bodyPr>
            <a:normAutofit fontScale="90000"/>
          </a:bodyPr>
          <a:lstStyle/>
          <a:p>
            <a:r>
              <a:rPr lang="en-US">
                <a:latin typeface="Lato Black" panose="020F0502020204030203" pitchFamily="34" charset="0"/>
                <a:ea typeface="Lato Black" panose="020F0502020204030203" pitchFamily="34" charset="0"/>
                <a:cs typeface="Lato Black" panose="020F0502020204030203" pitchFamily="34" charset="0"/>
              </a:rPr>
              <a:t>Project Specialists</a:t>
            </a:r>
          </a:p>
        </p:txBody>
      </p:sp>
    </p:spTree>
    <p:extLst>
      <p:ext uri="{BB962C8B-B14F-4D97-AF65-F5344CB8AC3E}">
        <p14:creationId xmlns:p14="http://schemas.microsoft.com/office/powerpoint/2010/main" val="128926848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hidden="1">
            <a:extLst>
              <a:ext uri="{FF2B5EF4-FFF2-40B4-BE49-F238E27FC236}">
                <a16:creationId xmlns:a16="http://schemas.microsoft.com/office/drawing/2014/main" id="{976D313E-9EAB-4C0B-B436-43B71921E9A2}"/>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p:pic>
      <p:pic>
        <p:nvPicPr>
          <p:cNvPr id="18" name="Picture Placeholder 3">
            <a:extLst>
              <a:ext uri="{FF2B5EF4-FFF2-40B4-BE49-F238E27FC236}">
                <a16:creationId xmlns:a16="http://schemas.microsoft.com/office/drawing/2014/main" id="{1CF8CD9B-338D-4015-A4E5-706261338C8C}"/>
              </a:ext>
            </a:extLst>
          </p:cNvPr>
          <p:cNvPicPr>
            <a:picLocks noChangeAspect="1"/>
          </p:cNvPicPr>
          <p:nvPr/>
        </p:nvPicPr>
        <p:blipFill rotWithShape="1">
          <a:blip r:embed="rId3">
            <a:alphaModFix amt="82000"/>
          </a:blip>
          <a:srcRect l="7875" t="2507" r="2947" b="2507"/>
          <a:stretch/>
        </p:blipFill>
        <p:spPr>
          <a:xfrm>
            <a:off x="1" y="0"/>
            <a:ext cx="6858000" cy="7133682"/>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pic>
      <p:sp>
        <p:nvSpPr>
          <p:cNvPr id="8" name="Parallelogram"/>
          <p:cNvSpPr>
            <a:spLocks/>
          </p:cNvSpPr>
          <p:nvPr/>
        </p:nvSpPr>
        <p:spPr>
          <a:xfrm rot="16200000">
            <a:off x="-700541" y="3381152"/>
            <a:ext cx="6878356" cy="4533055"/>
          </a:xfrm>
          <a:prstGeom prst="parallelogram">
            <a:avLst>
              <a:gd name="adj" fmla="val 34884"/>
            </a:avLst>
          </a:prstGeom>
          <a:solidFill>
            <a:srgbClr val="2B3440">
              <a:alpha val="9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 name="Description">
            <a:extLst>
              <a:ext uri="{FF2B5EF4-FFF2-40B4-BE49-F238E27FC236}">
                <a16:creationId xmlns:a16="http://schemas.microsoft.com/office/drawing/2014/main" id="{C9980F93-9FB1-809F-5FC7-F3D5520F8F6D}"/>
              </a:ext>
            </a:extLst>
          </p:cNvPr>
          <p:cNvSpPr txBox="1"/>
          <p:nvPr/>
        </p:nvSpPr>
        <p:spPr>
          <a:xfrm>
            <a:off x="914400" y="5486400"/>
            <a:ext cx="3601940" cy="1536446"/>
          </a:xfrm>
          <a:prstGeom prst="rect">
            <a:avLst/>
          </a:prstGeom>
          <a:noFill/>
        </p:spPr>
        <p:txBody>
          <a:bodyPr wrap="square" lIns="0" tIns="0" rIns="0" bIns="0">
            <a:spAutoFit/>
          </a:bodyPr>
          <a:lstStyle/>
          <a:p>
            <a:pPr marL="0" marR="0" lvl="0" indent="0" defTabSz="457200" rtl="0" eaLnBrk="1" fontAlgn="auto" latinLnBrk="0" hangingPunct="1">
              <a:lnSpc>
                <a:spcPct val="120000"/>
              </a:lnSpc>
              <a:spcBef>
                <a:spcPts val="0"/>
              </a:spcBef>
              <a:spcAft>
                <a:spcPts val="0"/>
              </a:spcAft>
              <a:buClrTx/>
              <a:buSzTx/>
              <a:buFontTx/>
              <a:buNone/>
              <a:tabLst/>
              <a:defRPr/>
            </a:pPr>
            <a:r>
              <a:rPr kumimoji="0" lang="en-US" sz="1200" b="0" i="0" u="none" strike="noStrike" kern="1200" cap="none" normalizeH="0" noProof="0">
                <a:ln>
                  <a:noFill/>
                </a:ln>
                <a:solidFill>
                  <a:prstClr val="white">
                    <a:lumMod val="95000"/>
                  </a:prstClr>
                </a:solidFill>
                <a:effectLst/>
                <a:uLnTx/>
                <a:uFillTx/>
                <a:latin typeface="Calibri"/>
                <a:ea typeface="+mn-ea"/>
                <a:cs typeface="Calibri"/>
              </a:rPr>
              <a:t>Since 2002, ForgeFX Simulations has focused on the development of highly interactive 3D training simulations for clients across a wide spectrum of industries. The simulation-based training that ForgeFX has developed for our clients has set them apart as innovators in their industries. This section includes a collection of some of ForgeFX’s latest development efforts for our clients.</a:t>
            </a:r>
          </a:p>
        </p:txBody>
      </p:sp>
      <p:sp>
        <p:nvSpPr>
          <p:cNvPr id="5" name="Title 4">
            <a:extLst>
              <a:ext uri="{FF2B5EF4-FFF2-40B4-BE49-F238E27FC236}">
                <a16:creationId xmlns:a16="http://schemas.microsoft.com/office/drawing/2014/main" id="{29F12C19-B39B-DEC4-3964-B0B6D4C19B06}"/>
              </a:ext>
            </a:extLst>
          </p:cNvPr>
          <p:cNvSpPr>
            <a:spLocks noGrp="1"/>
          </p:cNvSpPr>
          <p:nvPr>
            <p:ph type="title" idx="4294967295"/>
          </p:nvPr>
        </p:nvSpPr>
        <p:spPr>
          <a:xfrm>
            <a:off x="914400" y="3968496"/>
            <a:ext cx="4341517" cy="1766887"/>
          </a:xfrm>
          <a:prstGeom prst="rect">
            <a:avLst/>
          </a:prstGeom>
        </p:spPr>
        <p:txBody>
          <a:bodyPr lIns="0" rIns="0"/>
          <a:lstStyle/>
          <a:p>
            <a:r>
              <a:rPr lang="en-US" sz="4000" b="1">
                <a:solidFill>
                  <a:schemeClr val="bg1"/>
                </a:solidFill>
                <a:latin typeface="Lato" panose="020F0502020204030203" pitchFamily="34" charset="0"/>
                <a:ea typeface="Lato" panose="020F0502020204030203" pitchFamily="34" charset="0"/>
                <a:cs typeface="Lato" panose="020F0502020204030203" pitchFamily="34" charset="0"/>
              </a:rPr>
              <a:t>Appendix B:</a:t>
            </a:r>
            <a:r>
              <a:rPr lang="en-US"/>
              <a:t> </a:t>
            </a:r>
            <a:r>
              <a:rPr lang="en-US" sz="4000" b="1">
                <a:gradFill>
                  <a:gsLst>
                    <a:gs pos="34000">
                      <a:srgbClr val="F6B104">
                        <a:lumMod val="60000"/>
                        <a:lumOff val="40000"/>
                      </a:srgbClr>
                    </a:gs>
                    <a:gs pos="100000">
                      <a:srgbClr val="F6B104"/>
                    </a:gs>
                  </a:gsLst>
                  <a:lin ang="2700000" scaled="1"/>
                </a:gradFill>
                <a:latin typeface="Lato Black" panose="020F0A02020204030203" pitchFamily="34" charset="0"/>
                <a:ea typeface="+mn-ea"/>
                <a:cs typeface="Lato Black" panose="020F0A02020204030203" pitchFamily="34" charset="0"/>
              </a:rPr>
              <a:t>Recent Projects</a:t>
            </a:r>
          </a:p>
        </p:txBody>
      </p:sp>
      <p:pic>
        <p:nvPicPr>
          <p:cNvPr id="3" name="ANVIL">
            <a:extLst>
              <a:ext uri="{FF2B5EF4-FFF2-40B4-BE49-F238E27FC236}">
                <a16:creationId xmlns:a16="http://schemas.microsoft.com/office/drawing/2014/main" id="{2713E906-7303-A9E8-9C6E-D6E56D3BE34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3369589"/>
            <a:ext cx="921462" cy="394501"/>
          </a:xfrm>
          <a:prstGeom prst="rect">
            <a:avLst/>
          </a:prstGeom>
        </p:spPr>
      </p:pic>
    </p:spTree>
    <p:extLst>
      <p:ext uri="{BB962C8B-B14F-4D97-AF65-F5344CB8AC3E}">
        <p14:creationId xmlns:p14="http://schemas.microsoft.com/office/powerpoint/2010/main" val="407106827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p:cNvSpPr>
            <a:spLocks noGrp="1"/>
          </p:cNvSpPr>
          <p:nvPr>
            <p:ph type="body" sz="quarter" idx="10"/>
          </p:nvPr>
        </p:nvSpPr>
        <p:spPr/>
        <p:txBody>
          <a:bodyPr anchor="t"/>
          <a:lstStyle/>
          <a:p>
            <a:r>
              <a:rPr lang="id-ID">
                <a:solidFill>
                  <a:schemeClr val="tx1">
                    <a:lumMod val="65000"/>
                    <a:lumOff val="35000"/>
                  </a:schemeClr>
                </a:solidFill>
              </a:rPr>
              <a:t>A collection of our our clients and the work we’ve done for them.</a:t>
            </a:r>
          </a:p>
        </p:txBody>
      </p:sp>
      <p:sp>
        <p:nvSpPr>
          <p:cNvPr id="77" name="Rectangle 76"/>
          <p:cNvSpPr/>
          <p:nvPr/>
        </p:nvSpPr>
        <p:spPr>
          <a:xfrm>
            <a:off x="2549656" y="1781892"/>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78" name="Rectangle 77"/>
          <p:cNvSpPr/>
          <p:nvPr/>
        </p:nvSpPr>
        <p:spPr>
          <a:xfrm>
            <a:off x="4581657" y="1781892"/>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79" name="Rectangle 78"/>
          <p:cNvSpPr/>
          <p:nvPr/>
        </p:nvSpPr>
        <p:spPr>
          <a:xfrm>
            <a:off x="530718" y="3849293"/>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80" name="Rectangle 79"/>
          <p:cNvSpPr/>
          <p:nvPr/>
        </p:nvSpPr>
        <p:spPr>
          <a:xfrm>
            <a:off x="521854" y="5850688"/>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81" name="Rectangle 80"/>
          <p:cNvSpPr/>
          <p:nvPr/>
        </p:nvSpPr>
        <p:spPr>
          <a:xfrm>
            <a:off x="2553854" y="5850688"/>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104" name="Rectangle 103"/>
          <p:cNvSpPr/>
          <p:nvPr/>
        </p:nvSpPr>
        <p:spPr>
          <a:xfrm>
            <a:off x="535383" y="1788089"/>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105" name="Rectangle 104"/>
          <p:cNvSpPr/>
          <p:nvPr/>
        </p:nvSpPr>
        <p:spPr>
          <a:xfrm>
            <a:off x="2553854" y="3830884"/>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106" name="Rectangle 105"/>
          <p:cNvSpPr/>
          <p:nvPr/>
        </p:nvSpPr>
        <p:spPr>
          <a:xfrm>
            <a:off x="4585854" y="3830884"/>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107" name="Rectangle 106"/>
          <p:cNvSpPr/>
          <p:nvPr/>
        </p:nvSpPr>
        <p:spPr>
          <a:xfrm>
            <a:off x="4585854" y="5850688"/>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37" name="komatsu text">
            <a:extLst>
              <a:ext uri="{FF2B5EF4-FFF2-40B4-BE49-F238E27FC236}">
                <a16:creationId xmlns:a16="http://schemas.microsoft.com/office/drawing/2014/main" id="{0D2552C9-1996-4AFC-B20D-662281347423}"/>
              </a:ext>
            </a:extLst>
          </p:cNvPr>
          <p:cNvSpPr txBox="1"/>
          <p:nvPr/>
        </p:nvSpPr>
        <p:spPr>
          <a:xfrm>
            <a:off x="4585854" y="6936647"/>
            <a:ext cx="1790699" cy="661078"/>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Underground and surface mining equipment operator training simulators.</a:t>
            </a:r>
            <a:endParaRPr kumimoji="0" lang="id-ID"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endParaRPr>
          </a:p>
        </p:txBody>
      </p:sp>
      <p:pic>
        <p:nvPicPr>
          <p:cNvPr id="17" name="Komatsu">
            <a:extLst>
              <a:ext uri="{FF2B5EF4-FFF2-40B4-BE49-F238E27FC236}">
                <a16:creationId xmlns:a16="http://schemas.microsoft.com/office/drawing/2014/main" id="{46B708DF-949C-43FA-B93D-438CCE322C9B}"/>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4772483" y="5978987"/>
            <a:ext cx="1397729" cy="873580"/>
          </a:xfrm>
          <a:prstGeom prst="rect">
            <a:avLst/>
          </a:prstGeom>
        </p:spPr>
      </p:pic>
      <p:sp>
        <p:nvSpPr>
          <p:cNvPr id="155" name="GE text">
            <a:extLst>
              <a:ext uri="{FF2B5EF4-FFF2-40B4-BE49-F238E27FC236}">
                <a16:creationId xmlns:a16="http://schemas.microsoft.com/office/drawing/2014/main" id="{745BDBDE-04D9-4FA8-9063-5D2939FB73E3}"/>
              </a:ext>
            </a:extLst>
          </p:cNvPr>
          <p:cNvSpPr/>
          <p:nvPr/>
        </p:nvSpPr>
        <p:spPr>
          <a:xfrm>
            <a:off x="2556798" y="6934098"/>
            <a:ext cx="1784324" cy="661078"/>
          </a:xfrm>
          <a:prstGeom prst="rect">
            <a:avLst/>
          </a:prstGeom>
        </p:spPr>
        <p:txBody>
          <a:bodyPr wrap="square" anchor="t">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Simulation and AR-based training applications for MR, </a:t>
            </a:r>
            <a:b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br>
            <a: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CT and XV machines.</a:t>
            </a:r>
            <a:endParaRPr kumimoji="0" lang="id-ID"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endParaRPr>
          </a:p>
        </p:txBody>
      </p:sp>
      <p:pic>
        <p:nvPicPr>
          <p:cNvPr id="15" name="GE Healthcare">
            <a:extLst>
              <a:ext uri="{FF2B5EF4-FFF2-40B4-BE49-F238E27FC236}">
                <a16:creationId xmlns:a16="http://schemas.microsoft.com/office/drawing/2014/main" id="{0A0CE038-2110-496C-8092-ABA1C03FF0B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648174" y="6222699"/>
            <a:ext cx="1602060" cy="386156"/>
          </a:xfrm>
          <a:prstGeom prst="rect">
            <a:avLst/>
          </a:prstGeom>
        </p:spPr>
      </p:pic>
      <p:sp>
        <p:nvSpPr>
          <p:cNvPr id="158" name="FedEx text">
            <a:extLst>
              <a:ext uri="{FF2B5EF4-FFF2-40B4-BE49-F238E27FC236}">
                <a16:creationId xmlns:a16="http://schemas.microsoft.com/office/drawing/2014/main" id="{3944D78C-D188-4B52-A6AF-8F433787D1A6}"/>
              </a:ext>
            </a:extLst>
          </p:cNvPr>
          <p:cNvSpPr/>
          <p:nvPr/>
        </p:nvSpPr>
        <p:spPr>
          <a:xfrm>
            <a:off x="520513" y="6934098"/>
            <a:ext cx="1790700" cy="661078"/>
          </a:xfrm>
          <a:prstGeom prst="rect">
            <a:avLst/>
          </a:prstGeom>
        </p:spPr>
        <p:txBody>
          <a:bodyPr wrap="square" anchor="t">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Simulation-based training application for employee safety training.</a:t>
            </a:r>
          </a:p>
        </p:txBody>
      </p:sp>
      <p:pic>
        <p:nvPicPr>
          <p:cNvPr id="13" name="FedEx">
            <a:extLst>
              <a:ext uri="{FF2B5EF4-FFF2-40B4-BE49-F238E27FC236}">
                <a16:creationId xmlns:a16="http://schemas.microsoft.com/office/drawing/2014/main" id="{8F0EA0D8-58FA-4A9F-BE52-E07BED2BA7A2}"/>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99900" y="6198247"/>
            <a:ext cx="1420272" cy="435060"/>
          </a:xfrm>
          <a:prstGeom prst="rect">
            <a:avLst/>
          </a:prstGeom>
        </p:spPr>
      </p:pic>
      <p:sp>
        <p:nvSpPr>
          <p:cNvPr id="36" name="JPEO text">
            <a:extLst>
              <a:ext uri="{FF2B5EF4-FFF2-40B4-BE49-F238E27FC236}">
                <a16:creationId xmlns:a16="http://schemas.microsoft.com/office/drawing/2014/main" id="{D1F4DFE1-B58D-4A06-9737-BEACC483CF11}"/>
              </a:ext>
            </a:extLst>
          </p:cNvPr>
          <p:cNvSpPr/>
          <p:nvPr/>
        </p:nvSpPr>
        <p:spPr>
          <a:xfrm>
            <a:off x="4587663" y="4943510"/>
            <a:ext cx="1784692" cy="467179"/>
          </a:xfrm>
          <a:prstGeom prst="rect">
            <a:avLst/>
          </a:prstGeom>
        </p:spPr>
        <p:txBody>
          <a:bodyPr wrap="square" anchor="t">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a:ln>
                  <a:noFill/>
                </a:ln>
                <a:solidFill>
                  <a:srgbClr val="262626"/>
                </a:solidFill>
                <a:effectLst/>
                <a:uLnTx/>
                <a:uFillTx/>
                <a:latin typeface="Calibri Light" panose="020F0302020204030204" pitchFamily="34" charset="0"/>
                <a:ea typeface="+mn-ea"/>
                <a:cs typeface="Calibri Light" panose="020F0302020204030204" pitchFamily="34" charset="0"/>
              </a:rPr>
              <a:t>Unmanned vehicle tele-operation training simulator. </a:t>
            </a:r>
            <a:endParaRPr kumimoji="0" lang="id-ID"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endParaRPr>
          </a:p>
        </p:txBody>
      </p:sp>
      <p:pic>
        <p:nvPicPr>
          <p:cNvPr id="6" name="JPEO">
            <a:extLst>
              <a:ext uri="{FF2B5EF4-FFF2-40B4-BE49-F238E27FC236}">
                <a16:creationId xmlns:a16="http://schemas.microsoft.com/office/drawing/2014/main" id="{7A6C56D1-7512-49CF-BF48-2C162C8909F2}"/>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5014748" y="3953162"/>
            <a:ext cx="913199" cy="913199"/>
          </a:xfrm>
          <a:prstGeom prst="rect">
            <a:avLst/>
          </a:prstGeom>
        </p:spPr>
      </p:pic>
      <p:sp>
        <p:nvSpPr>
          <p:cNvPr id="157" name="GGS text">
            <a:extLst>
              <a:ext uri="{FF2B5EF4-FFF2-40B4-BE49-F238E27FC236}">
                <a16:creationId xmlns:a16="http://schemas.microsoft.com/office/drawing/2014/main" id="{933ECE39-E63A-4D61-AA89-7BB2F4038630}"/>
              </a:ext>
            </a:extLst>
          </p:cNvPr>
          <p:cNvSpPr txBox="1"/>
          <p:nvPr/>
        </p:nvSpPr>
        <p:spPr>
          <a:xfrm>
            <a:off x="2560228" y="4943510"/>
            <a:ext cx="1861301" cy="661078"/>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Virtual reality aircraft de-icing operator training simulators for PC and real-world controls. </a:t>
            </a:r>
          </a:p>
        </p:txBody>
      </p:sp>
      <p:pic>
        <p:nvPicPr>
          <p:cNvPr id="19" name="GGS">
            <a:extLst>
              <a:ext uri="{FF2B5EF4-FFF2-40B4-BE49-F238E27FC236}">
                <a16:creationId xmlns:a16="http://schemas.microsoft.com/office/drawing/2014/main" id="{2B73A4FC-8F9C-4366-877E-6BADB8F7FE25}"/>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648174" y="4099113"/>
            <a:ext cx="1602060" cy="621297"/>
          </a:xfrm>
          <a:prstGeom prst="rect">
            <a:avLst/>
          </a:prstGeom>
        </p:spPr>
      </p:pic>
      <p:sp>
        <p:nvSpPr>
          <p:cNvPr id="35" name="vermeer text">
            <a:extLst>
              <a:ext uri="{FF2B5EF4-FFF2-40B4-BE49-F238E27FC236}">
                <a16:creationId xmlns:a16="http://schemas.microsoft.com/office/drawing/2014/main" id="{D52D67AD-2B8C-46A1-8234-32CF4A6B1D2C}"/>
              </a:ext>
            </a:extLst>
          </p:cNvPr>
          <p:cNvSpPr/>
          <p:nvPr/>
        </p:nvSpPr>
        <p:spPr>
          <a:xfrm>
            <a:off x="526521" y="4943510"/>
            <a:ext cx="1784692" cy="661078"/>
          </a:xfrm>
          <a:prstGeom prst="rect">
            <a:avLst/>
          </a:prstGeom>
        </p:spPr>
        <p:txBody>
          <a:bodyPr wrap="square" anchor="t">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Horizontal Directional Drill training simulator for both VR and flat-screen modes.</a:t>
            </a:r>
            <a:endParaRPr kumimoji="0" lang="id-ID"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endParaRPr>
          </a:p>
        </p:txBody>
      </p:sp>
      <p:pic>
        <p:nvPicPr>
          <p:cNvPr id="23" name="Vermeer">
            <a:extLst>
              <a:ext uri="{FF2B5EF4-FFF2-40B4-BE49-F238E27FC236}">
                <a16:creationId xmlns:a16="http://schemas.microsoft.com/office/drawing/2014/main" id="{0FAA20E0-D7CE-4299-AFCA-6B4BC32A5A1A}"/>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610649" y="4225430"/>
            <a:ext cx="1598775" cy="368663"/>
          </a:xfrm>
          <a:prstGeom prst="rect">
            <a:avLst/>
          </a:prstGeom>
        </p:spPr>
      </p:pic>
      <p:sp>
        <p:nvSpPr>
          <p:cNvPr id="161" name="OW text">
            <a:extLst>
              <a:ext uri="{FF2B5EF4-FFF2-40B4-BE49-F238E27FC236}">
                <a16:creationId xmlns:a16="http://schemas.microsoft.com/office/drawing/2014/main" id="{14428BCB-7F40-48F7-A27C-B372FC818298}"/>
              </a:ext>
            </a:extLst>
          </p:cNvPr>
          <p:cNvSpPr/>
          <p:nvPr/>
        </p:nvSpPr>
        <p:spPr>
          <a:xfrm>
            <a:off x="4581657" y="2874911"/>
            <a:ext cx="1781043" cy="661078"/>
          </a:xfrm>
          <a:prstGeom prst="rect">
            <a:avLst/>
          </a:prstGeom>
        </p:spPr>
        <p:txBody>
          <a:bodyPr wrap="square" anchor="t">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OcuWeld welding instruction simulator for the Meta Quest 2 platform.</a:t>
            </a:r>
          </a:p>
        </p:txBody>
      </p:sp>
      <p:pic>
        <p:nvPicPr>
          <p:cNvPr id="11" name="OcuWeld">
            <a:extLst>
              <a:ext uri="{FF2B5EF4-FFF2-40B4-BE49-F238E27FC236}">
                <a16:creationId xmlns:a16="http://schemas.microsoft.com/office/drawing/2014/main" id="{2C87D8C4-7C99-4781-92AD-D957C8A56316}"/>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4810874" y="2003325"/>
            <a:ext cx="1320946" cy="660473"/>
          </a:xfrm>
          <a:prstGeom prst="rect">
            <a:avLst/>
          </a:prstGeom>
        </p:spPr>
      </p:pic>
      <p:sp>
        <p:nvSpPr>
          <p:cNvPr id="116" name="jlg text"/>
          <p:cNvSpPr txBox="1"/>
          <p:nvPr/>
        </p:nvSpPr>
        <p:spPr>
          <a:xfrm>
            <a:off x="2556798" y="2875051"/>
            <a:ext cx="1790700" cy="661078"/>
          </a:xfrm>
          <a:prstGeom prst="rect">
            <a:avLst/>
          </a:prstGeom>
        </p:spPr>
        <p:txBody>
          <a:bodyPr wrap="square" anchor="t">
            <a:spAutoFit/>
          </a:bodyPr>
          <a:lstStyle>
            <a:defPPr>
              <a:defRPr lang="en-US"/>
            </a:defPPr>
            <a:lvl1pPr>
              <a:lnSpc>
                <a:spcPct val="120000"/>
              </a:lnSpc>
              <a:defRPr sz="1050">
                <a:solidFill>
                  <a:schemeClr val="tx1">
                    <a:lumMod val="85000"/>
                    <a:lumOff val="15000"/>
                  </a:schemeClr>
                </a:solidFill>
                <a:latin typeface="Calibri Light" panose="020F0302020204030204" pitchFamily="34" charset="0"/>
                <a:cs typeface="Calibri Light" panose="020F0302020204030204" pitchFamily="34" charset="0"/>
              </a:defRPr>
            </a:lvl1p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30" normalizeH="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AR, VR, PC, tablet &amp; real-world operator training simulators for access equipment.</a:t>
            </a:r>
          </a:p>
        </p:txBody>
      </p:sp>
      <p:pic>
        <p:nvPicPr>
          <p:cNvPr id="75" name="JLG">
            <a:extLst>
              <a:ext uri="{FF2B5EF4-FFF2-40B4-BE49-F238E27FC236}">
                <a16:creationId xmlns:a16="http://schemas.microsoft.com/office/drawing/2014/main" id="{D226E043-2758-46FD-8F29-973A7D53FA6A}"/>
              </a:ext>
            </a:extLst>
          </p:cNvPr>
          <p:cNvPicPr>
            <a:picLocks noChangeAspect="1"/>
          </p:cNvPicPr>
          <p:nvPr/>
        </p:nvPicPr>
        <p:blipFill rotWithShape="1">
          <a:blip r:embed="rId9">
            <a:extLst>
              <a:ext uri="{28A0092B-C50C-407E-A947-70E740481C1C}">
                <a14:useLocalDpi xmlns:a14="http://schemas.microsoft.com/office/drawing/2010/main" val="0"/>
              </a:ext>
            </a:extLst>
          </a:blip>
          <a:srcRect l="-1781" t="-22939" r="-1970" b="-25822"/>
          <a:stretch/>
        </p:blipFill>
        <p:spPr>
          <a:xfrm>
            <a:off x="2774466" y="2013331"/>
            <a:ext cx="1349476" cy="640460"/>
          </a:xfrm>
          <a:prstGeom prst="rect">
            <a:avLst/>
          </a:prstGeom>
        </p:spPr>
      </p:pic>
      <p:sp>
        <p:nvSpPr>
          <p:cNvPr id="162" name="cat text">
            <a:extLst>
              <a:ext uri="{FF2B5EF4-FFF2-40B4-BE49-F238E27FC236}">
                <a16:creationId xmlns:a16="http://schemas.microsoft.com/office/drawing/2014/main" id="{82ED132C-BD38-4268-B3F2-1567A831F862}"/>
              </a:ext>
            </a:extLst>
          </p:cNvPr>
          <p:cNvSpPr/>
          <p:nvPr/>
        </p:nvSpPr>
        <p:spPr>
          <a:xfrm>
            <a:off x="535016" y="2875051"/>
            <a:ext cx="1790700" cy="661078"/>
          </a:xfrm>
          <a:prstGeom prst="rect">
            <a:avLst/>
          </a:prstGeom>
        </p:spPr>
        <p:txBody>
          <a:bodyPr wrap="square" anchor="t">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Commercial training simulator for the 308 Mini Hydraulic Excavator.</a:t>
            </a:r>
          </a:p>
        </p:txBody>
      </p:sp>
      <p:pic>
        <p:nvPicPr>
          <p:cNvPr id="25" name="CAT">
            <a:extLst>
              <a:ext uri="{FF2B5EF4-FFF2-40B4-BE49-F238E27FC236}">
                <a16:creationId xmlns:a16="http://schemas.microsoft.com/office/drawing/2014/main" id="{B399FE79-4C36-42AE-A1DD-9515ED31EE1E}"/>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893588" y="2023692"/>
            <a:ext cx="1032896" cy="619738"/>
          </a:xfrm>
          <a:prstGeom prst="rect">
            <a:avLst/>
          </a:prstGeom>
        </p:spPr>
      </p:pic>
      <p:sp>
        <p:nvSpPr>
          <p:cNvPr id="8" name="Title 7"/>
          <p:cNvSpPr>
            <a:spLocks noGrp="1"/>
          </p:cNvSpPr>
          <p:nvPr>
            <p:ph type="title"/>
          </p:nvPr>
        </p:nvSpPr>
        <p:spPr/>
        <p:txBody>
          <a:bodyPr>
            <a:normAutofit fontScale="90000"/>
          </a:bodyPr>
          <a:lstStyle/>
          <a:p>
            <a:r>
              <a:rPr lang="en-US">
                <a:latin typeface="Lato Black" panose="020F0502020204030203" pitchFamily="34" charset="0"/>
                <a:ea typeface="Lato Black" panose="020F0502020204030203" pitchFamily="34" charset="0"/>
                <a:cs typeface="Lato Black" panose="020F0502020204030203" pitchFamily="34" charset="0"/>
              </a:rPr>
              <a:t>Selected Clients</a:t>
            </a:r>
          </a:p>
        </p:txBody>
      </p:sp>
    </p:spTree>
    <p:extLst>
      <p:ext uri="{BB962C8B-B14F-4D97-AF65-F5344CB8AC3E}">
        <p14:creationId xmlns:p14="http://schemas.microsoft.com/office/powerpoint/2010/main" val="14910863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icture Placeholder 9" hidden="1">
            <a:extLst>
              <a:ext uri="{FF2B5EF4-FFF2-40B4-BE49-F238E27FC236}">
                <a16:creationId xmlns:a16="http://schemas.microsoft.com/office/drawing/2014/main" id="{7C1858DB-45E1-E90A-D767-528846F23690}"/>
              </a:ext>
            </a:extLst>
          </p:cNvPr>
          <p:cNvSpPr>
            <a:spLocks noGrp="1"/>
          </p:cNvSpPr>
          <p:nvPr>
            <p:ph type="pic" sz="quarter" idx="11"/>
          </p:nvPr>
        </p:nvSpPr>
        <p:spPr/>
        <p:txBody>
          <a:bodyPr/>
          <a:lstStyle/>
          <a:p>
            <a:endParaRPr lang="en-US"/>
          </a:p>
        </p:txBody>
      </p:sp>
      <p:cxnSp>
        <p:nvCxnSpPr>
          <p:cNvPr id="5" name="Straight Connector 4">
            <a:extLst>
              <a:ext uri="{FF2B5EF4-FFF2-40B4-BE49-F238E27FC236}">
                <a16:creationId xmlns:a16="http://schemas.microsoft.com/office/drawing/2014/main" id="{E5639F4D-E429-4184-A8D7-707B406652D1}"/>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43" name="Rectangle 42"/>
          <p:cNvSpPr/>
          <p:nvPr/>
        </p:nvSpPr>
        <p:spPr>
          <a:xfrm>
            <a:off x="2286000" y="5760720"/>
            <a:ext cx="4114800" cy="2224327"/>
          </a:xfrm>
          <a:prstGeom prst="rect">
            <a:avLst/>
          </a:prstGeom>
        </p:spPr>
        <p:txBody>
          <a:bodyPr wrap="square" lIns="0" rIns="0">
            <a:spAutoFit/>
          </a:bodyPr>
          <a:lstStyle/>
          <a:p>
            <a:pPr>
              <a:lnSpc>
                <a:spcPct val="110000"/>
              </a:lnSpc>
              <a:spcAft>
                <a:spcPts val="600"/>
              </a:spcAft>
              <a:defRPr/>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RENDR Tele-Op Simulator</a:t>
            </a:r>
          </a:p>
          <a:p>
            <a:pPr marL="0" marR="0" lvl="0" indent="0" defTabSz="457200" rtl="0" eaLnBrk="1" fontAlgn="auto" latinLnBrk="0" hangingPunct="1">
              <a:lnSpc>
                <a:spcPct val="110000"/>
              </a:lnSpc>
              <a:spcBef>
                <a:spcPts val="0"/>
              </a:spcBef>
              <a:spcAft>
                <a:spcPts val="0"/>
              </a:spcAft>
              <a:buClrTx/>
              <a:buSzTx/>
              <a:buFontTx/>
              <a:buNone/>
              <a:tabLst/>
              <a:defRPr/>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This unmanned vehicle teleoperation training simulator was developed by ForgeFX Simulations and </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MRIGlobal</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for the Joint Program Executive Office for Chemical, Biological, Radiological and Nuclear Defense (</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JPEO-CBRND</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The JPEO-CBRND is responsible for the development, acquisition, fielding and life-cycle support of chemical, biological, radiological and nuclear defense equipment and medical countermeasures. The training simulator allows soldiers to learn how to operate the unmanned vehicle, along with the suite of sensors it contains.</a:t>
            </a:r>
          </a:p>
        </p:txBody>
      </p:sp>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5" cstate="email">
            <a:extLst>
              <a:ext uri="{28A0092B-C50C-407E-A947-70E740481C1C}">
                <a14:useLocalDpi xmlns:a14="http://schemas.microsoft.com/office/drawing/2010/main"/>
              </a:ext>
            </a:extLst>
          </a:blip>
          <a:srcRect/>
          <a:stretch/>
        </p:blipFill>
        <p:spPr>
          <a:xfrm>
            <a:off x="0" y="1"/>
            <a:ext cx="2647950" cy="5254582"/>
          </a:xfrm>
        </p:spPr>
      </p:pic>
      <p:pic>
        <p:nvPicPr>
          <p:cNvPr id="45" name="Picture Placeholder 02" hidden="1">
            <a:extLst>
              <a:ext uri="{FF2B5EF4-FFF2-40B4-BE49-F238E27FC236}">
                <a16:creationId xmlns:a16="http://schemas.microsoft.com/office/drawing/2014/main" id="{C415112C-90B4-4FAF-97EF-A798AF9CE80E}"/>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1044602" y="0"/>
            <a:ext cx="4718048" cy="5261158"/>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1044602" y="1679"/>
            <a:ext cx="4718047" cy="5252903"/>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7" name="Picture Placeholder 03">
            <a:extLst>
              <a:ext uri="{FF2B5EF4-FFF2-40B4-BE49-F238E27FC236}">
                <a16:creationId xmlns:a16="http://schemas.microsoft.com/office/drawing/2014/main" id="{26CF5EB2-3727-B4AB-8575-707E316C3779}"/>
              </a:ext>
            </a:extLst>
          </p:cNvPr>
          <p:cNvPicPr>
            <a:picLocks noGrp="1" noChangeAspect="1"/>
          </p:cNvPicPr>
          <p:nvPr>
            <p:ph type="pic" sz="quarter" idx="12"/>
          </p:nvPr>
        </p:nvPicPr>
        <p:blipFill rotWithShape="1">
          <a:blip r:embed="rId8" cstate="email">
            <a:extLst>
              <a:ext uri="{28A0092B-C50C-407E-A947-70E740481C1C}">
                <a14:useLocalDpi xmlns:a14="http://schemas.microsoft.com/office/drawing/2010/main"/>
              </a:ext>
            </a:extLst>
          </a:blip>
          <a:srcRect/>
          <a:stretch/>
        </p:blipFill>
        <p:spPr>
          <a:xfrm>
            <a:off x="4169664" y="0"/>
            <a:ext cx="2692398" cy="5254582"/>
          </a:xfrm>
        </p:spPr>
      </p:pic>
      <p:sp>
        <p:nvSpPr>
          <p:cNvPr id="2" name="Title 1" hidden="1">
            <a:extLst>
              <a:ext uri="{FF2B5EF4-FFF2-40B4-BE49-F238E27FC236}">
                <a16:creationId xmlns:a16="http://schemas.microsoft.com/office/drawing/2014/main" id="{E7E465AE-DFBD-11BB-CC50-1015721CAC7D}"/>
              </a:ext>
            </a:extLst>
          </p:cNvPr>
          <p:cNvSpPr>
            <a:spLocks noGrp="1"/>
          </p:cNvSpPr>
          <p:nvPr>
            <p:ph type="title" idx="4294967295"/>
          </p:nvPr>
        </p:nvSpPr>
        <p:spPr>
          <a:xfrm>
            <a:off x="471488" y="487363"/>
            <a:ext cx="5915025" cy="1766887"/>
          </a:xfrm>
          <a:prstGeom prst="rect">
            <a:avLst/>
          </a:prstGeom>
        </p:spPr>
        <p:txBody>
          <a:bodyPr/>
          <a:lstStyle/>
          <a:p>
            <a:r>
              <a:rPr lang="en-US"/>
              <a:t>JPEO-CBRND: RENDR Tele-Op</a:t>
            </a:r>
          </a:p>
        </p:txBody>
      </p:sp>
      <p:sp>
        <p:nvSpPr>
          <p:cNvPr id="3" name="TextBox 2">
            <a:extLst>
              <a:ext uri="{FF2B5EF4-FFF2-40B4-BE49-F238E27FC236}">
                <a16:creationId xmlns:a16="http://schemas.microsoft.com/office/drawing/2014/main" id="{A48C3B66-FDD8-6C2C-BAA2-CBA0702ED94F}"/>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JPEO-CBRND</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pic>
        <p:nvPicPr>
          <p:cNvPr id="4" name="Picture 3">
            <a:hlinkClick r:id="rId4"/>
            <a:extLst>
              <a:ext uri="{FF2B5EF4-FFF2-40B4-BE49-F238E27FC236}">
                <a16:creationId xmlns:a16="http://schemas.microsoft.com/office/drawing/2014/main" id="{001AD5D9-61D0-F480-73F4-B4529683E1B9}"/>
              </a:ext>
            </a:extLst>
          </p:cNvPr>
          <p:cNvPicPr>
            <a:picLocks noChangeAspect="1"/>
          </p:cNvPicPr>
          <p:nvPr/>
        </p:nvPicPr>
        <p:blipFill>
          <a:blip r:embed="rId9"/>
          <a:srcRect/>
          <a:stretch/>
        </p:blipFill>
        <p:spPr>
          <a:xfrm>
            <a:off x="457200" y="5829300"/>
            <a:ext cx="1638300" cy="1638300"/>
          </a:xfrm>
          <a:prstGeom prst="rect">
            <a:avLst/>
          </a:prstGeom>
        </p:spPr>
      </p:pic>
      <p:grpSp>
        <p:nvGrpSpPr>
          <p:cNvPr id="6" name="Read more button">
            <a:extLst>
              <a:ext uri="{FF2B5EF4-FFF2-40B4-BE49-F238E27FC236}">
                <a16:creationId xmlns:a16="http://schemas.microsoft.com/office/drawing/2014/main" id="{8463D774-47F3-C288-1FF7-8386466CC691}"/>
              </a:ext>
            </a:extLst>
          </p:cNvPr>
          <p:cNvGrpSpPr/>
          <p:nvPr/>
        </p:nvGrpSpPr>
        <p:grpSpPr>
          <a:xfrm>
            <a:off x="457200" y="8080611"/>
            <a:ext cx="1312460" cy="377589"/>
            <a:chOff x="457200" y="8080611"/>
            <a:chExt cx="1312460" cy="377589"/>
          </a:xfrm>
        </p:grpSpPr>
        <p:sp>
          <p:nvSpPr>
            <p:cNvPr id="9" name="Rectangle: Rounded Corners 8">
              <a:hlinkClick r:id="rId10"/>
              <a:extLst>
                <a:ext uri="{FF2B5EF4-FFF2-40B4-BE49-F238E27FC236}">
                  <a16:creationId xmlns:a16="http://schemas.microsoft.com/office/drawing/2014/main" id="{1B329FFA-FE57-367E-DCD4-01D2F6DBDA36}"/>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1" name="TextBox 10">
              <a:hlinkClick r:id="rId10"/>
              <a:extLst>
                <a:ext uri="{FF2B5EF4-FFF2-40B4-BE49-F238E27FC236}">
                  <a16:creationId xmlns:a16="http://schemas.microsoft.com/office/drawing/2014/main" id="{B0ED4F7A-1578-7DC4-70EB-78F31AA57FF1}"/>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2" name="Picture 11">
              <a:hlinkClick r:id="rId10"/>
              <a:extLst>
                <a:ext uri="{FF2B5EF4-FFF2-40B4-BE49-F238E27FC236}">
                  <a16:creationId xmlns:a16="http://schemas.microsoft.com/office/drawing/2014/main" id="{93832531-6D9E-4917-ACAE-CD2C42B253ED}"/>
                </a:ext>
              </a:extLst>
            </p:cNvPr>
            <p:cNvPicPr>
              <a:picLocks noChangeAspect="1"/>
            </p:cNvPicPr>
            <p:nvPr/>
          </p:nvPicPr>
          <p:blipFill>
            <a:blip r:embed="rId11"/>
            <a:stretch>
              <a:fillRect/>
            </a:stretch>
          </p:blipFill>
          <p:spPr>
            <a:xfrm>
              <a:off x="1371626" y="8144725"/>
              <a:ext cx="248437" cy="249361"/>
            </a:xfrm>
            <a:prstGeom prst="rect">
              <a:avLst/>
            </a:prstGeom>
          </p:spPr>
        </p:pic>
      </p:grpSp>
    </p:spTree>
    <p:extLst>
      <p:ext uri="{BB962C8B-B14F-4D97-AF65-F5344CB8AC3E}">
        <p14:creationId xmlns:p14="http://schemas.microsoft.com/office/powerpoint/2010/main" val="62284666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8A054B-86AA-5EF4-938D-A5AE10D69E63}"/>
            </a:ext>
          </a:extLst>
        </p:cNvPr>
        <p:cNvGrpSpPr/>
        <p:nvPr/>
      </p:nvGrpSpPr>
      <p:grpSpPr>
        <a:xfrm>
          <a:off x="0" y="0"/>
          <a:ext cx="0" cy="0"/>
          <a:chOff x="0" y="0"/>
          <a:chExt cx="0" cy="0"/>
        </a:xfrm>
      </p:grpSpPr>
      <p:pic>
        <p:nvPicPr>
          <p:cNvPr id="10" name="Picture Placeholder 9" hidden="1">
            <a:extLst>
              <a:ext uri="{FF2B5EF4-FFF2-40B4-BE49-F238E27FC236}">
                <a16:creationId xmlns:a16="http://schemas.microsoft.com/office/drawing/2014/main" id="{5179E801-9C87-B2AE-5E15-48EFDD7A2EEB}"/>
              </a:ext>
            </a:extLst>
          </p:cNvPr>
          <p:cNvPicPr>
            <a:picLocks noGrp="1" noRot="1" noChangeAspect="1" noMove="1" noResize="1" noEditPoints="1" noAdjustHandles="1" noChangeArrowheads="1" noChangeShapeType="1" noCrop="1"/>
          </p:cNvPicPr>
          <p:nvPr>
            <p:ph type="pic" sz="quarter" idx="11"/>
          </p:nvPr>
        </p:nvPicPr>
        <p:blipFill>
          <a:blip r:embed="rId3"/>
          <a:srcRect l="5007" r="5007"/>
          <a:stretch>
            <a:fillRect/>
          </a:stretch>
        </p:blipFill>
        <p:spPr/>
      </p:pic>
      <p:sp>
        <p:nvSpPr>
          <p:cNvPr id="42" name="TextBox 41">
            <a:extLst>
              <a:ext uri="{FF2B5EF4-FFF2-40B4-BE49-F238E27FC236}">
                <a16:creationId xmlns:a16="http://schemas.microsoft.com/office/drawing/2014/main" id="{8D65E7FA-D69D-70B8-7792-32D246C231A4}"/>
              </a:ext>
            </a:extLst>
          </p:cNvPr>
          <p:cNvSpPr txBox="1"/>
          <p:nvPr/>
        </p:nvSpPr>
        <p:spPr>
          <a:xfrm>
            <a:off x="457200" y="5394960"/>
            <a:ext cx="6130636"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rgbClr val="595959"/>
                </a:solidFill>
                <a:effectLst/>
                <a:uLnTx/>
                <a:uFillTx/>
                <a:latin typeface="Lato" panose="020F0502020204030203" pitchFamily="34" charset="0"/>
                <a:ea typeface="+mn-ea"/>
                <a:cs typeface="Lato" panose="020F0502020204030203" pitchFamily="34" charset="0"/>
              </a:rPr>
              <a:t>CASE STUDY: </a:t>
            </a:r>
            <a:r>
              <a:rPr lang="en-US" sz="1200" spc="300">
                <a:solidFill>
                  <a:srgbClr val="595959"/>
                </a:solidFill>
                <a:latin typeface="Lato" panose="020F0502020204030203" pitchFamily="34" charset="0"/>
                <a:cs typeface="Lato" panose="020F0502020204030203" pitchFamily="34" charset="0"/>
              </a:rPr>
              <a:t>TELE-OP SIMULATOR</a:t>
            </a:r>
            <a:endParaRPr kumimoji="0" lang="id-ID" sz="1200" b="0" i="0" u="none" strike="noStrike" kern="1200" cap="none" spc="300" normalizeH="0" baseline="0" noProof="0">
              <a:ln>
                <a:noFill/>
              </a:ln>
              <a:solidFill>
                <a:srgbClr val="595959"/>
              </a:solidFill>
              <a:effectLst/>
              <a:uLnTx/>
              <a:uFillTx/>
              <a:latin typeface="Lato" panose="020F0502020204030203" pitchFamily="34" charset="0"/>
              <a:ea typeface="+mn-ea"/>
              <a:cs typeface="Lato" panose="020F0502020204030203" pitchFamily="34" charset="0"/>
            </a:endParaRPr>
          </a:p>
        </p:txBody>
      </p:sp>
      <p:sp>
        <p:nvSpPr>
          <p:cNvPr id="43" name="Rectangle 42">
            <a:extLst>
              <a:ext uri="{FF2B5EF4-FFF2-40B4-BE49-F238E27FC236}">
                <a16:creationId xmlns:a16="http://schemas.microsoft.com/office/drawing/2014/main" id="{C8CE3290-994C-BBC7-DA15-67B8CB877193}"/>
              </a:ext>
            </a:extLst>
          </p:cNvPr>
          <p:cNvSpPr/>
          <p:nvPr/>
        </p:nvSpPr>
        <p:spPr>
          <a:xfrm>
            <a:off x="2286001" y="5760720"/>
            <a:ext cx="4191570" cy="2833724"/>
          </a:xfrm>
          <a:prstGeom prst="rect">
            <a:avLst/>
          </a:prstGeom>
        </p:spPr>
        <p:txBody>
          <a:bodyPr wrap="square" lIns="0" rIns="0">
            <a:spAutoFit/>
          </a:bodyPr>
          <a:lstStyle/>
          <a:p>
            <a:pPr>
              <a:lnSpc>
                <a:spcPct val="110000"/>
              </a:lnSpc>
              <a:spcAft>
                <a:spcPts val="600"/>
              </a:spcAft>
              <a:defRPr/>
            </a:pPr>
            <a:r>
              <a:rPr lang="en-US" sz="1400">
                <a:solidFill>
                  <a:schemeClr val="tx1">
                    <a:lumMod val="65000"/>
                    <a:lumOff val="35000"/>
                  </a:schemeClr>
                </a:solidFill>
                <a:latin typeface="Roboto Condensed" panose="02000000000000000000" pitchFamily="2" charset="0"/>
                <a:ea typeface="Roboto Condensed" panose="02000000000000000000" pitchFamily="2" charset="0"/>
                <a:cs typeface="Lato" panose="020F0502020204030203" pitchFamily="34" charset="0"/>
              </a:rPr>
              <a:t>Unmanned Aircraft System</a:t>
            </a:r>
            <a:r>
              <a:rPr kumimoji="0" lang="en-US" sz="1400" i="0" u="none" strike="noStrike" kern="1200" cap="none" normalizeH="0" baseline="0" noProof="0">
                <a:ln>
                  <a:noFill/>
                </a:ln>
                <a:solidFill>
                  <a:schemeClr val="tx1">
                    <a:lumMod val="65000"/>
                    <a:lumOff val="35000"/>
                  </a:schemeClr>
                </a:solidFill>
                <a:effectLst/>
                <a:uLnTx/>
                <a:uFillTx/>
                <a:latin typeface="Roboto Condensed" panose="02000000000000000000" pitchFamily="2" charset="0"/>
                <a:ea typeface="Roboto Condensed" panose="02000000000000000000" pitchFamily="2" charset="0"/>
                <a:cs typeface="Lato" panose="020F0502020204030203" pitchFamily="34" charset="0"/>
              </a:rPr>
              <a:t> Trainer for Desktop</a:t>
            </a:r>
          </a:p>
          <a:p>
            <a:pPr>
              <a:lnSpc>
                <a:spcPct val="110000"/>
              </a:lnSpc>
              <a:spcAft>
                <a:spcPts val="600"/>
              </a:spcAf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developed a cutting-edge Unmanned Aircraft System Tele-Operation Training Simulator for the JPEO-CBRND, empowering operators to master complex drone missions in high-stakes CBRN environments. Built with real-world hardware fidelity and detailed 3D environments, the simulator lets trainees remotely pilot a UAS to detect airborne threats. Interactive lessons, AI-guided instruction, and mission-based scenarios build true operational confidence, while dynamic conditions like day, dusk, and night sharpen adaptability. With real-time performance analytics and zero-risk practice, the system accelerates skill development, reduces costly errors, and prepares mission-ready operators for the realities of modern defense operations.</a:t>
            </a:r>
            <a:endParaRPr kumimoji="0" lang="en-US" sz="1200" b="0" i="0" u="none" strike="noStrike" kern="1200" cap="none"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pic>
        <p:nvPicPr>
          <p:cNvPr id="29" name="Picture Placeholder 03" hidden="1">
            <a:extLst>
              <a:ext uri="{FF2B5EF4-FFF2-40B4-BE49-F238E27FC236}">
                <a16:creationId xmlns:a16="http://schemas.microsoft.com/office/drawing/2014/main" id="{CEA341D4-32EB-C642-5118-ED401F5415BB}"/>
              </a:ext>
            </a:extLst>
          </p:cNvPr>
          <p:cNvPicPr>
            <a:picLocks noChangeAspect="1"/>
          </p:cNvPicPr>
          <p:nvPr/>
        </p:nvPicPr>
        <p:blipFill>
          <a:blip r:embed="rId4" cstate="email">
            <a:alphaModFix amt="38000"/>
            <a:extLst>
              <a:ext uri="{28A0092B-C50C-407E-A947-70E740481C1C}">
                <a14:useLocalDpi xmlns:a14="http://schemas.microsoft.com/office/drawing/2010/main"/>
              </a:ext>
            </a:extLst>
          </a:blip>
          <a:srcRect/>
          <a:stretch/>
        </p:blipFill>
        <p:spPr>
          <a:xfrm>
            <a:off x="4165602" y="1"/>
            <a:ext cx="2692398" cy="5256264"/>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2" name="Picture Placeholder 03">
            <a:extLst>
              <a:ext uri="{FF2B5EF4-FFF2-40B4-BE49-F238E27FC236}">
                <a16:creationId xmlns:a16="http://schemas.microsoft.com/office/drawing/2014/main" id="{880A2CF5-83ED-EE13-5F28-3FCFE960EC65}"/>
              </a:ext>
            </a:extLst>
          </p:cNvPr>
          <p:cNvPicPr>
            <a:picLocks noChangeAspect="1"/>
          </p:cNvPicPr>
          <p:nvPr/>
        </p:nvPicPr>
        <p:blipFill>
          <a:blip r:embed="rId5"/>
          <a:srcRect l="63964" r="3274"/>
          <a:stretch>
            <a:fillRect/>
          </a:stretch>
        </p:blipFill>
        <p:spPr>
          <a:xfrm>
            <a:off x="4165602" y="0"/>
            <a:ext cx="2692398" cy="5253816"/>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22" name="Picture Placeholder 02">
            <a:extLst>
              <a:ext uri="{FF2B5EF4-FFF2-40B4-BE49-F238E27FC236}">
                <a16:creationId xmlns:a16="http://schemas.microsoft.com/office/drawing/2014/main" id="{EC9CAC00-E6FE-4A04-7BDE-9E1A679B74FA}"/>
              </a:ext>
            </a:extLst>
          </p:cNvPr>
          <p:cNvPicPr>
            <a:picLocks noChangeAspect="1"/>
          </p:cNvPicPr>
          <p:nvPr/>
        </p:nvPicPr>
        <p:blipFill>
          <a:blip r:embed="rId6"/>
          <a:srcRect l="25065" t="-135" r="19352" b="3398"/>
          <a:stretch>
            <a:fillRect/>
          </a:stretch>
        </p:blipFill>
        <p:spPr>
          <a:xfrm>
            <a:off x="1044602" y="-7346"/>
            <a:ext cx="4718047" cy="5261162"/>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8" name="Picture Placeholder 01">
            <a:extLst>
              <a:ext uri="{FF2B5EF4-FFF2-40B4-BE49-F238E27FC236}">
                <a16:creationId xmlns:a16="http://schemas.microsoft.com/office/drawing/2014/main" id="{A4576FC5-83D0-7769-F290-4D949F6E69FC}"/>
              </a:ext>
            </a:extLst>
          </p:cNvPr>
          <p:cNvPicPr>
            <a:picLocks noGrp="1" noChangeAspect="1"/>
          </p:cNvPicPr>
          <p:nvPr>
            <p:ph type="pic" sz="quarter" idx="10"/>
          </p:nvPr>
        </p:nvPicPr>
        <p:blipFill>
          <a:blip r:embed="rId7"/>
          <a:srcRect l="35831" r="35831"/>
          <a:stretch/>
        </p:blipFill>
        <p:spPr>
          <a:xfrm>
            <a:off x="0" y="1"/>
            <a:ext cx="2647950" cy="5256264"/>
          </a:xfrm>
        </p:spPr>
      </p:pic>
      <p:sp>
        <p:nvSpPr>
          <p:cNvPr id="3" name="Title 2" hidden="1">
            <a:extLst>
              <a:ext uri="{FF2B5EF4-FFF2-40B4-BE49-F238E27FC236}">
                <a16:creationId xmlns:a16="http://schemas.microsoft.com/office/drawing/2014/main" id="{55F621AC-6FCA-C312-D6F0-9F16AAB96EAC}"/>
              </a:ext>
            </a:extLst>
          </p:cNvPr>
          <p:cNvSpPr>
            <a:spLocks noGrp="1"/>
          </p:cNvSpPr>
          <p:nvPr>
            <p:ph type="title" idx="4294967295"/>
          </p:nvPr>
        </p:nvSpPr>
        <p:spPr>
          <a:xfrm>
            <a:off x="2169042" y="5606034"/>
            <a:ext cx="4156950" cy="405528"/>
          </a:xfrm>
          <a:prstGeom prst="rect">
            <a:avLst/>
          </a:prstGeom>
        </p:spPr>
        <p:txBody>
          <a:bodyPr lIns="0" tIns="0" rIns="0"/>
          <a:lstStyle/>
          <a:p>
            <a:pPr defTabSz="457200">
              <a:lnSpc>
                <a:spcPct val="100000"/>
              </a:lnSpc>
              <a:spcBef>
                <a:spcPts val="0"/>
              </a:spcBef>
              <a:defRPr/>
            </a:pPr>
            <a:r>
              <a:rPr lang="en-US" sz="2400" b="1">
                <a:solidFill>
                  <a:schemeClr val="tx1">
                    <a:lumMod val="65000"/>
                    <a:lumOff val="35000"/>
                  </a:schemeClr>
                </a:solidFill>
                <a:latin typeface="Lato Black" panose="020F0A02020204030203" pitchFamily="34" charset="0"/>
                <a:ea typeface="+mn-ea"/>
                <a:cs typeface="Lato Black" panose="020F0A02020204030203" pitchFamily="34" charset="0"/>
              </a:rPr>
              <a:t>Somero Enterprises</a:t>
            </a:r>
          </a:p>
        </p:txBody>
      </p:sp>
      <p:grpSp>
        <p:nvGrpSpPr>
          <p:cNvPr id="12" name="Read more button">
            <a:extLst>
              <a:ext uri="{FF2B5EF4-FFF2-40B4-BE49-F238E27FC236}">
                <a16:creationId xmlns:a16="http://schemas.microsoft.com/office/drawing/2014/main" id="{A24C6A41-0F31-5D1D-6323-5155F49BADEE}"/>
              </a:ext>
            </a:extLst>
          </p:cNvPr>
          <p:cNvGrpSpPr/>
          <p:nvPr/>
        </p:nvGrpSpPr>
        <p:grpSpPr>
          <a:xfrm>
            <a:off x="457200" y="8080611"/>
            <a:ext cx="1312460" cy="377589"/>
            <a:chOff x="457200" y="8080611"/>
            <a:chExt cx="1312460" cy="377589"/>
          </a:xfrm>
        </p:grpSpPr>
        <p:sp>
          <p:nvSpPr>
            <p:cNvPr id="17" name="Rectangle: Rounded Corners 16">
              <a:hlinkClick r:id="rId8"/>
              <a:extLst>
                <a:ext uri="{FF2B5EF4-FFF2-40B4-BE49-F238E27FC236}">
                  <a16:creationId xmlns:a16="http://schemas.microsoft.com/office/drawing/2014/main" id="{D96758DB-0768-8719-1AB6-575D4C32FB72}"/>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8" name="TextBox 17">
              <a:hlinkClick r:id="rId8"/>
              <a:extLst>
                <a:ext uri="{FF2B5EF4-FFF2-40B4-BE49-F238E27FC236}">
                  <a16:creationId xmlns:a16="http://schemas.microsoft.com/office/drawing/2014/main" id="{137C580C-142A-BE14-499B-D2E5D7AE6AD8}"/>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6" name="Picture 5">
              <a:hlinkClick r:id="rId8"/>
              <a:extLst>
                <a:ext uri="{FF2B5EF4-FFF2-40B4-BE49-F238E27FC236}">
                  <a16:creationId xmlns:a16="http://schemas.microsoft.com/office/drawing/2014/main" id="{B275EFC4-1F92-E6F9-33E9-5BDE7B3EE292}"/>
                </a:ext>
              </a:extLst>
            </p:cNvPr>
            <p:cNvPicPr>
              <a:picLocks noChangeAspect="1"/>
            </p:cNvPicPr>
            <p:nvPr/>
          </p:nvPicPr>
          <p:blipFill>
            <a:blip r:embed="rId9"/>
            <a:stretch>
              <a:fillRect/>
            </a:stretch>
          </p:blipFill>
          <p:spPr>
            <a:xfrm>
              <a:off x="1371626" y="8144725"/>
              <a:ext cx="248437" cy="249361"/>
            </a:xfrm>
            <a:prstGeom prst="rect">
              <a:avLst/>
            </a:prstGeom>
          </p:spPr>
        </p:pic>
      </p:grpSp>
      <p:sp>
        <p:nvSpPr>
          <p:cNvPr id="4" name="EDIT tag" hidden="1">
            <a:extLst>
              <a:ext uri="{FF2B5EF4-FFF2-40B4-BE49-F238E27FC236}">
                <a16:creationId xmlns:a16="http://schemas.microsoft.com/office/drawing/2014/main" id="{00C2AC64-0A49-7734-FA97-4D72E20EA72E}"/>
              </a:ext>
            </a:extLst>
          </p:cNvPr>
          <p:cNvSpPr txBox="1"/>
          <p:nvPr/>
        </p:nvSpPr>
        <p:spPr>
          <a:xfrm rot="20805525">
            <a:off x="2811986" y="6163189"/>
            <a:ext cx="2154628" cy="1107996"/>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EDIT</a:t>
            </a:r>
          </a:p>
        </p:txBody>
      </p:sp>
      <p:sp>
        <p:nvSpPr>
          <p:cNvPr id="5" name="Rectangle 8" hidden="1">
            <a:extLst>
              <a:ext uri="{FF2B5EF4-FFF2-40B4-BE49-F238E27FC236}">
                <a16:creationId xmlns:a16="http://schemas.microsoft.com/office/drawing/2014/main" id="{7384E0FC-B088-E52F-A127-5EB707A84396}"/>
              </a:ext>
            </a:extLst>
          </p:cNvPr>
          <p:cNvSpPr/>
          <p:nvPr/>
        </p:nvSpPr>
        <p:spPr>
          <a:xfrm>
            <a:off x="0" y="0"/>
            <a:ext cx="2647950" cy="5257800"/>
          </a:xfrm>
          <a:custGeom>
            <a:avLst/>
            <a:gdLst>
              <a:gd name="connsiteX0" fmla="*/ 0 w 2647950"/>
              <a:gd name="connsiteY0" fmla="*/ 0 h 5257800"/>
              <a:gd name="connsiteX1" fmla="*/ 2647950 w 2647950"/>
              <a:gd name="connsiteY1" fmla="*/ 0 h 5257800"/>
              <a:gd name="connsiteX2" fmla="*/ 2647950 w 2647950"/>
              <a:gd name="connsiteY2" fmla="*/ 5257800 h 5257800"/>
              <a:gd name="connsiteX3" fmla="*/ 0 w 2647950"/>
              <a:gd name="connsiteY3" fmla="*/ 5257800 h 5257800"/>
              <a:gd name="connsiteX4" fmla="*/ 0 w 2647950"/>
              <a:gd name="connsiteY4" fmla="*/ 0 h 5257800"/>
              <a:gd name="connsiteX0" fmla="*/ 0 w 2647950"/>
              <a:gd name="connsiteY0" fmla="*/ 0 h 5262690"/>
              <a:gd name="connsiteX1" fmla="*/ 2647950 w 2647950"/>
              <a:gd name="connsiteY1" fmla="*/ 0 h 5262690"/>
              <a:gd name="connsiteX2" fmla="*/ 897387 w 2647950"/>
              <a:gd name="connsiteY2" fmla="*/ 5262690 h 5262690"/>
              <a:gd name="connsiteX3" fmla="*/ 0 w 2647950"/>
              <a:gd name="connsiteY3" fmla="*/ 5257800 h 5262690"/>
              <a:gd name="connsiteX4" fmla="*/ 0 w 2647950"/>
              <a:gd name="connsiteY4" fmla="*/ 0 h 5262690"/>
              <a:gd name="connsiteX0" fmla="*/ 0 w 2647950"/>
              <a:gd name="connsiteY0" fmla="*/ 0 h 5257800"/>
              <a:gd name="connsiteX1" fmla="*/ 2647950 w 2647950"/>
              <a:gd name="connsiteY1" fmla="*/ 0 h 5257800"/>
              <a:gd name="connsiteX2" fmla="*/ 910785 w 2647950"/>
              <a:gd name="connsiteY2" fmla="*/ 5255991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897387 w 2647950"/>
              <a:gd name="connsiteY2" fmla="*/ 5148809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914135 w 2647950"/>
              <a:gd name="connsiteY2" fmla="*/ 5245943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914135 w 2647950"/>
              <a:gd name="connsiteY2" fmla="*/ 5256545 h 5257800"/>
              <a:gd name="connsiteX3" fmla="*/ 0 w 2647950"/>
              <a:gd name="connsiteY3" fmla="*/ 5257800 h 5257800"/>
              <a:gd name="connsiteX4" fmla="*/ 0 w 2647950"/>
              <a:gd name="connsiteY4" fmla="*/ 0 h 525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7950" h="5257800">
                <a:moveTo>
                  <a:pt x="0" y="0"/>
                </a:moveTo>
                <a:lnTo>
                  <a:pt x="2647950" y="0"/>
                </a:lnTo>
                <a:lnTo>
                  <a:pt x="914135" y="5256545"/>
                </a:lnTo>
                <a:lnTo>
                  <a:pt x="0" y="5257800"/>
                </a:lnTo>
                <a:lnTo>
                  <a:pt x="0" y="0"/>
                </a:lnTo>
                <a:close/>
              </a:path>
            </a:pathLst>
          </a:custGeom>
          <a:solidFill>
            <a:srgbClr val="A9157D">
              <a:alpha val="3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Parallelogram 8" hidden="1">
            <a:extLst>
              <a:ext uri="{FF2B5EF4-FFF2-40B4-BE49-F238E27FC236}">
                <a16:creationId xmlns:a16="http://schemas.microsoft.com/office/drawing/2014/main" id="{6B3C6916-6803-0EA2-3130-FFD4742326FD}"/>
              </a:ext>
            </a:extLst>
          </p:cNvPr>
          <p:cNvSpPr/>
          <p:nvPr/>
        </p:nvSpPr>
        <p:spPr>
          <a:xfrm>
            <a:off x="1044602" y="-7346"/>
            <a:ext cx="4718047" cy="5253816"/>
          </a:xfrm>
          <a:prstGeom prst="parallelogram">
            <a:avLst>
              <a:gd name="adj" fmla="val 36911"/>
            </a:avLst>
          </a:prstGeom>
          <a:solidFill>
            <a:srgbClr val="00B0F0">
              <a:alpha val="12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hlinkClick r:id="rId10"/>
            <a:extLst>
              <a:ext uri="{FF2B5EF4-FFF2-40B4-BE49-F238E27FC236}">
                <a16:creationId xmlns:a16="http://schemas.microsoft.com/office/drawing/2014/main" id="{D74236F8-1626-1A1D-17CD-02E447769F03}"/>
              </a:ext>
            </a:extLst>
          </p:cNvPr>
          <p:cNvPicPr>
            <a:picLocks noChangeAspect="1"/>
          </p:cNvPicPr>
          <p:nvPr/>
        </p:nvPicPr>
        <p:blipFill>
          <a:blip r:embed="rId11"/>
          <a:srcRect/>
          <a:stretch/>
        </p:blipFill>
        <p:spPr>
          <a:xfrm>
            <a:off x="457200" y="5829300"/>
            <a:ext cx="1638300" cy="1638300"/>
          </a:xfrm>
          <a:prstGeom prst="rect">
            <a:avLst/>
          </a:prstGeom>
        </p:spPr>
      </p:pic>
    </p:spTree>
    <p:extLst>
      <p:ext uri="{BB962C8B-B14F-4D97-AF65-F5344CB8AC3E}">
        <p14:creationId xmlns:p14="http://schemas.microsoft.com/office/powerpoint/2010/main" val="12277127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A407CB-69F2-7E13-A7D7-8504B6F5A663}"/>
            </a:ext>
          </a:extLst>
        </p:cNvPr>
        <p:cNvGrpSpPr/>
        <p:nvPr/>
      </p:nvGrpSpPr>
      <p:grpSpPr>
        <a:xfrm>
          <a:off x="0" y="0"/>
          <a:ext cx="0" cy="0"/>
          <a:chOff x="0" y="0"/>
          <a:chExt cx="0" cy="0"/>
        </a:xfrm>
      </p:grpSpPr>
      <p:pic>
        <p:nvPicPr>
          <p:cNvPr id="10" name="Picture Placeholder 9" hidden="1">
            <a:extLst>
              <a:ext uri="{FF2B5EF4-FFF2-40B4-BE49-F238E27FC236}">
                <a16:creationId xmlns:a16="http://schemas.microsoft.com/office/drawing/2014/main" id="{5F4116A8-AF05-8DFD-A882-2E1DF836FEE7}"/>
              </a:ext>
            </a:extLst>
          </p:cNvPr>
          <p:cNvPicPr>
            <a:picLocks noGrp="1" noRot="1" noChangeAspect="1" noMove="1" noResize="1" noEditPoints="1" noAdjustHandles="1" noChangeArrowheads="1" noChangeShapeType="1" noCrop="1"/>
          </p:cNvPicPr>
          <p:nvPr>
            <p:ph type="pic" sz="quarter" idx="11"/>
          </p:nvPr>
        </p:nvPicPr>
        <p:blipFill>
          <a:blip r:embed="rId3"/>
          <a:srcRect l="5007" r="5007"/>
          <a:stretch>
            <a:fillRect/>
          </a:stretch>
        </p:blipFill>
        <p:spPr/>
      </p:pic>
      <p:sp>
        <p:nvSpPr>
          <p:cNvPr id="42" name="TextBox 41">
            <a:extLst>
              <a:ext uri="{FF2B5EF4-FFF2-40B4-BE49-F238E27FC236}">
                <a16:creationId xmlns:a16="http://schemas.microsoft.com/office/drawing/2014/main" id="{A1439782-33A2-A7B5-50E5-D3952EC0939C}"/>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rgbClr val="595959"/>
                </a:solidFill>
                <a:effectLst/>
                <a:uLnTx/>
                <a:uFillTx/>
                <a:latin typeface="Lato" panose="020F0502020204030203" pitchFamily="34" charset="0"/>
                <a:ea typeface="+mn-ea"/>
                <a:cs typeface="Lato" panose="020F0502020204030203" pitchFamily="34" charset="0"/>
              </a:rPr>
              <a:t>CASE STUDY: </a:t>
            </a:r>
            <a:r>
              <a:rPr lang="en-US" sz="1200" spc="300">
                <a:solidFill>
                  <a:srgbClr val="595959"/>
                </a:solidFill>
                <a:latin typeface="Lato" panose="020F0502020204030203" pitchFamily="34" charset="0"/>
                <a:cs typeface="Lato" panose="020F0502020204030203" pitchFamily="34" charset="0"/>
              </a:rPr>
              <a:t>SAK ROBOTIC MILLER TRAINING</a:t>
            </a:r>
            <a:endParaRPr kumimoji="0" lang="id-ID" sz="1200" b="0" i="0" u="none" strike="noStrike" kern="1200" cap="none" spc="300" normalizeH="0" baseline="0" noProof="0">
              <a:ln>
                <a:noFill/>
              </a:ln>
              <a:solidFill>
                <a:srgbClr val="595959"/>
              </a:solidFill>
              <a:effectLst/>
              <a:uLnTx/>
              <a:uFillTx/>
              <a:latin typeface="Lato" panose="020F0502020204030203" pitchFamily="34" charset="0"/>
              <a:ea typeface="+mn-ea"/>
              <a:cs typeface="Lato" panose="020F0502020204030203" pitchFamily="34" charset="0"/>
            </a:endParaRPr>
          </a:p>
        </p:txBody>
      </p:sp>
      <p:sp>
        <p:nvSpPr>
          <p:cNvPr id="43" name="Rectangle 42">
            <a:extLst>
              <a:ext uri="{FF2B5EF4-FFF2-40B4-BE49-F238E27FC236}">
                <a16:creationId xmlns:a16="http://schemas.microsoft.com/office/drawing/2014/main" id="{EE236FB6-37C4-0AD0-40FF-1CA312FAA670}"/>
              </a:ext>
            </a:extLst>
          </p:cNvPr>
          <p:cNvSpPr/>
          <p:nvPr/>
        </p:nvSpPr>
        <p:spPr>
          <a:xfrm>
            <a:off x="2286001" y="5760720"/>
            <a:ext cx="4191570" cy="2630592"/>
          </a:xfrm>
          <a:prstGeom prst="rect">
            <a:avLst/>
          </a:prstGeom>
        </p:spPr>
        <p:txBody>
          <a:bodyPr wrap="square" lIns="0" rIns="0">
            <a:spAutoFit/>
          </a:bodyPr>
          <a:lstStyle/>
          <a:p>
            <a:pPr>
              <a:lnSpc>
                <a:spcPct val="110000"/>
              </a:lnSpc>
              <a:spcAft>
                <a:spcPts val="600"/>
              </a:spcAft>
              <a:defRPr/>
            </a:pPr>
            <a:r>
              <a:rPr lang="en-US" sz="1400">
                <a:solidFill>
                  <a:schemeClr val="tx1">
                    <a:lumMod val="65000"/>
                    <a:lumOff val="35000"/>
                  </a:schemeClr>
                </a:solidFill>
                <a:latin typeface="Roboto Condensed" panose="02000000000000000000" pitchFamily="2" charset="0"/>
                <a:ea typeface="Roboto Condensed" panose="02000000000000000000" pitchFamily="2" charset="0"/>
                <a:cs typeface="Lato" panose="020F0502020204030203" pitchFamily="34" charset="0"/>
              </a:rPr>
              <a:t>Robotic Miller</a:t>
            </a:r>
            <a:r>
              <a:rPr kumimoji="0" lang="en-US" sz="1400" i="0" u="none" strike="noStrike" kern="1200" cap="none" normalizeH="0" baseline="0" noProof="0">
                <a:ln>
                  <a:noFill/>
                </a:ln>
                <a:solidFill>
                  <a:schemeClr val="tx1">
                    <a:lumMod val="65000"/>
                    <a:lumOff val="35000"/>
                  </a:schemeClr>
                </a:solidFill>
                <a:effectLst/>
                <a:uLnTx/>
                <a:uFillTx/>
                <a:latin typeface="Roboto Condensed" panose="02000000000000000000" pitchFamily="2" charset="0"/>
                <a:ea typeface="Roboto Condensed" panose="02000000000000000000" pitchFamily="2" charset="0"/>
                <a:cs typeface="Lato" panose="020F0502020204030203" pitchFamily="34" charset="0"/>
              </a:rPr>
              <a:t> Trainer for Desktop</a:t>
            </a:r>
          </a:p>
          <a:p>
            <a:pPr>
              <a:lnSpc>
                <a:spcPct val="110000"/>
              </a:lnSpc>
              <a:spcAft>
                <a:spcPts val="600"/>
              </a:spcAf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created an advanced robot operator training simulator for SAK Construction that transforms how technicians learn complex pipeline robotics. By pairing real control hardware with a highly realistic virtual sewer environment, trainees develop true hands-on skills without real-world risk. The simulator recreates navigation, cutting, and inspection tasks with precision, while allowing fully customizable scenarios. The result is faster learning, reduced equipment wear, and lower training costs. Beyond training, it supports inspection workflows, helping teams plan and refine operations. It’s a powerful blend of safety, efficiency, and realism that turns new operators into confident, job-ready specialists.</a:t>
            </a:r>
            <a:endParaRPr kumimoji="0" lang="en-US" sz="1200" b="0" i="0" u="none" strike="noStrike" kern="1200" cap="none"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pic>
        <p:nvPicPr>
          <p:cNvPr id="29" name="Picture Placeholder 03" hidden="1">
            <a:extLst>
              <a:ext uri="{FF2B5EF4-FFF2-40B4-BE49-F238E27FC236}">
                <a16:creationId xmlns:a16="http://schemas.microsoft.com/office/drawing/2014/main" id="{6B3F710F-C183-91C6-17D3-C4A1918790BC}"/>
              </a:ext>
            </a:extLst>
          </p:cNvPr>
          <p:cNvPicPr>
            <a:picLocks noChangeAspect="1"/>
          </p:cNvPicPr>
          <p:nvPr/>
        </p:nvPicPr>
        <p:blipFill>
          <a:blip r:embed="rId4" cstate="email">
            <a:alphaModFix amt="38000"/>
            <a:extLst>
              <a:ext uri="{28A0092B-C50C-407E-A947-70E740481C1C}">
                <a14:useLocalDpi xmlns:a14="http://schemas.microsoft.com/office/drawing/2010/main"/>
              </a:ext>
            </a:extLst>
          </a:blip>
          <a:srcRect/>
          <a:stretch/>
        </p:blipFill>
        <p:spPr>
          <a:xfrm>
            <a:off x="4165602" y="1"/>
            <a:ext cx="2692398" cy="5256264"/>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2" name="Picture Placeholder 03">
            <a:extLst>
              <a:ext uri="{FF2B5EF4-FFF2-40B4-BE49-F238E27FC236}">
                <a16:creationId xmlns:a16="http://schemas.microsoft.com/office/drawing/2014/main" id="{9A213DFB-8391-01C0-4B78-1D5EDAEA8191}"/>
              </a:ext>
            </a:extLst>
          </p:cNvPr>
          <p:cNvPicPr>
            <a:picLocks noChangeAspect="1"/>
          </p:cNvPicPr>
          <p:nvPr/>
        </p:nvPicPr>
        <p:blipFill>
          <a:blip r:embed="rId5"/>
          <a:srcRect l="40881" r="28191"/>
          <a:stretch>
            <a:fillRect/>
          </a:stretch>
        </p:blipFill>
        <p:spPr>
          <a:xfrm>
            <a:off x="4165602" y="0"/>
            <a:ext cx="2692398" cy="5253816"/>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22" name="Picture Placeholder 02">
            <a:extLst>
              <a:ext uri="{FF2B5EF4-FFF2-40B4-BE49-F238E27FC236}">
                <a16:creationId xmlns:a16="http://schemas.microsoft.com/office/drawing/2014/main" id="{90905F6C-E23F-1673-0DAD-A9848FFF11F9}"/>
              </a:ext>
            </a:extLst>
          </p:cNvPr>
          <p:cNvPicPr>
            <a:picLocks noChangeAspect="1"/>
          </p:cNvPicPr>
          <p:nvPr/>
        </p:nvPicPr>
        <p:blipFill>
          <a:blip r:embed="rId5"/>
          <a:srcRect l="4990" r="40888"/>
          <a:stretch>
            <a:fillRect/>
          </a:stretch>
        </p:blipFill>
        <p:spPr>
          <a:xfrm>
            <a:off x="1044602" y="-7346"/>
            <a:ext cx="4718047" cy="5261162"/>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8" name="Picture Placeholder 01">
            <a:extLst>
              <a:ext uri="{FF2B5EF4-FFF2-40B4-BE49-F238E27FC236}">
                <a16:creationId xmlns:a16="http://schemas.microsoft.com/office/drawing/2014/main" id="{94CF1DC6-028C-32C5-00DA-A8A4E767B9E5}"/>
              </a:ext>
            </a:extLst>
          </p:cNvPr>
          <p:cNvPicPr>
            <a:picLocks noGrp="1" noChangeAspect="1"/>
          </p:cNvPicPr>
          <p:nvPr>
            <p:ph type="pic" sz="quarter" idx="10"/>
          </p:nvPr>
        </p:nvPicPr>
        <p:blipFill>
          <a:blip r:embed="rId6"/>
          <a:srcRect l="41395" t="15459" r="34648"/>
          <a:stretch>
            <a:fillRect/>
          </a:stretch>
        </p:blipFill>
        <p:spPr>
          <a:xfrm>
            <a:off x="0" y="1"/>
            <a:ext cx="2647950" cy="5256264"/>
          </a:xfrm>
        </p:spPr>
      </p:pic>
      <p:sp>
        <p:nvSpPr>
          <p:cNvPr id="3" name="Title 2" hidden="1">
            <a:extLst>
              <a:ext uri="{FF2B5EF4-FFF2-40B4-BE49-F238E27FC236}">
                <a16:creationId xmlns:a16="http://schemas.microsoft.com/office/drawing/2014/main" id="{3D229963-EFA9-282E-FA37-9C964FBA4701}"/>
              </a:ext>
            </a:extLst>
          </p:cNvPr>
          <p:cNvSpPr>
            <a:spLocks noGrp="1"/>
          </p:cNvSpPr>
          <p:nvPr>
            <p:ph type="title" idx="4294967295"/>
          </p:nvPr>
        </p:nvSpPr>
        <p:spPr>
          <a:xfrm>
            <a:off x="2169042" y="5606034"/>
            <a:ext cx="4156950" cy="405528"/>
          </a:xfrm>
          <a:prstGeom prst="rect">
            <a:avLst/>
          </a:prstGeom>
        </p:spPr>
        <p:txBody>
          <a:bodyPr lIns="0" tIns="0" rIns="0"/>
          <a:lstStyle/>
          <a:p>
            <a:pPr defTabSz="457200">
              <a:lnSpc>
                <a:spcPct val="100000"/>
              </a:lnSpc>
              <a:spcBef>
                <a:spcPts val="0"/>
              </a:spcBef>
              <a:defRPr/>
            </a:pPr>
            <a:r>
              <a:rPr lang="en-US" sz="2400" b="1">
                <a:solidFill>
                  <a:schemeClr val="tx1">
                    <a:lumMod val="65000"/>
                    <a:lumOff val="35000"/>
                  </a:schemeClr>
                </a:solidFill>
                <a:latin typeface="Lato Black" panose="020F0A02020204030203" pitchFamily="34" charset="0"/>
                <a:ea typeface="+mn-ea"/>
                <a:cs typeface="Lato Black" panose="020F0A02020204030203" pitchFamily="34" charset="0"/>
              </a:rPr>
              <a:t>Somero Enterprises</a:t>
            </a:r>
          </a:p>
        </p:txBody>
      </p:sp>
      <p:pic>
        <p:nvPicPr>
          <p:cNvPr id="7" name="Picture 6">
            <a:hlinkClick r:id="rId7"/>
            <a:extLst>
              <a:ext uri="{FF2B5EF4-FFF2-40B4-BE49-F238E27FC236}">
                <a16:creationId xmlns:a16="http://schemas.microsoft.com/office/drawing/2014/main" id="{D6612FE6-F191-D4FA-C02B-B69FB9AF1D18}"/>
              </a:ext>
            </a:extLst>
          </p:cNvPr>
          <p:cNvPicPr>
            <a:picLocks noChangeAspect="1"/>
          </p:cNvPicPr>
          <p:nvPr/>
        </p:nvPicPr>
        <p:blipFill>
          <a:blip r:embed="rId8"/>
          <a:srcRect/>
          <a:stretch/>
        </p:blipFill>
        <p:spPr>
          <a:xfrm>
            <a:off x="390691" y="5854038"/>
            <a:ext cx="1743005" cy="532585"/>
          </a:xfrm>
          <a:prstGeom prst="rect">
            <a:avLst/>
          </a:prstGeom>
        </p:spPr>
      </p:pic>
      <p:grpSp>
        <p:nvGrpSpPr>
          <p:cNvPr id="12" name="Read more button">
            <a:extLst>
              <a:ext uri="{FF2B5EF4-FFF2-40B4-BE49-F238E27FC236}">
                <a16:creationId xmlns:a16="http://schemas.microsoft.com/office/drawing/2014/main" id="{27B7AF02-3F66-9C37-FAAB-7C659060CED3}"/>
              </a:ext>
            </a:extLst>
          </p:cNvPr>
          <p:cNvGrpSpPr/>
          <p:nvPr/>
        </p:nvGrpSpPr>
        <p:grpSpPr>
          <a:xfrm>
            <a:off x="457200" y="8080611"/>
            <a:ext cx="1312460" cy="377589"/>
            <a:chOff x="457200" y="8080611"/>
            <a:chExt cx="1312460" cy="377589"/>
          </a:xfrm>
        </p:grpSpPr>
        <p:sp>
          <p:nvSpPr>
            <p:cNvPr id="17" name="Rectangle: Rounded Corners 16">
              <a:hlinkClick r:id="rId9"/>
              <a:extLst>
                <a:ext uri="{FF2B5EF4-FFF2-40B4-BE49-F238E27FC236}">
                  <a16:creationId xmlns:a16="http://schemas.microsoft.com/office/drawing/2014/main" id="{22929B80-EB3D-C594-34BF-5F2B64544262}"/>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8" name="TextBox 17">
              <a:hlinkClick r:id="rId9"/>
              <a:extLst>
                <a:ext uri="{FF2B5EF4-FFF2-40B4-BE49-F238E27FC236}">
                  <a16:creationId xmlns:a16="http://schemas.microsoft.com/office/drawing/2014/main" id="{6B6A6EBD-846D-F6CA-E056-9B8A125DE2E0}"/>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6" name="Picture 5">
              <a:hlinkClick r:id="rId9"/>
              <a:extLst>
                <a:ext uri="{FF2B5EF4-FFF2-40B4-BE49-F238E27FC236}">
                  <a16:creationId xmlns:a16="http://schemas.microsoft.com/office/drawing/2014/main" id="{86FC7D20-A7DA-46D6-2112-E8EBFE529757}"/>
                </a:ext>
              </a:extLst>
            </p:cNvPr>
            <p:cNvPicPr>
              <a:picLocks noChangeAspect="1"/>
            </p:cNvPicPr>
            <p:nvPr/>
          </p:nvPicPr>
          <p:blipFill>
            <a:blip r:embed="rId10"/>
            <a:stretch>
              <a:fillRect/>
            </a:stretch>
          </p:blipFill>
          <p:spPr>
            <a:xfrm>
              <a:off x="1371626" y="8144725"/>
              <a:ext cx="248437" cy="249361"/>
            </a:xfrm>
            <a:prstGeom prst="rect">
              <a:avLst/>
            </a:prstGeom>
          </p:spPr>
        </p:pic>
      </p:grpSp>
      <p:sp>
        <p:nvSpPr>
          <p:cNvPr id="4" name="EDIT tag" hidden="1">
            <a:extLst>
              <a:ext uri="{FF2B5EF4-FFF2-40B4-BE49-F238E27FC236}">
                <a16:creationId xmlns:a16="http://schemas.microsoft.com/office/drawing/2014/main" id="{B06F0AE9-DD0A-E281-CBB1-81B6CF0FA9E3}"/>
              </a:ext>
            </a:extLst>
          </p:cNvPr>
          <p:cNvSpPr txBox="1"/>
          <p:nvPr/>
        </p:nvSpPr>
        <p:spPr>
          <a:xfrm rot="20805525">
            <a:off x="2811986" y="6163189"/>
            <a:ext cx="2154628" cy="1107996"/>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EDIT</a:t>
            </a:r>
          </a:p>
        </p:txBody>
      </p:sp>
      <p:sp>
        <p:nvSpPr>
          <p:cNvPr id="5" name="Rectangle 8" hidden="1">
            <a:extLst>
              <a:ext uri="{FF2B5EF4-FFF2-40B4-BE49-F238E27FC236}">
                <a16:creationId xmlns:a16="http://schemas.microsoft.com/office/drawing/2014/main" id="{759B7A7E-8B95-3200-33FF-A0F7BC2ABDA2}"/>
              </a:ext>
            </a:extLst>
          </p:cNvPr>
          <p:cNvSpPr/>
          <p:nvPr/>
        </p:nvSpPr>
        <p:spPr>
          <a:xfrm>
            <a:off x="0" y="0"/>
            <a:ext cx="2647950" cy="5257800"/>
          </a:xfrm>
          <a:custGeom>
            <a:avLst/>
            <a:gdLst>
              <a:gd name="connsiteX0" fmla="*/ 0 w 2647950"/>
              <a:gd name="connsiteY0" fmla="*/ 0 h 5257800"/>
              <a:gd name="connsiteX1" fmla="*/ 2647950 w 2647950"/>
              <a:gd name="connsiteY1" fmla="*/ 0 h 5257800"/>
              <a:gd name="connsiteX2" fmla="*/ 2647950 w 2647950"/>
              <a:gd name="connsiteY2" fmla="*/ 5257800 h 5257800"/>
              <a:gd name="connsiteX3" fmla="*/ 0 w 2647950"/>
              <a:gd name="connsiteY3" fmla="*/ 5257800 h 5257800"/>
              <a:gd name="connsiteX4" fmla="*/ 0 w 2647950"/>
              <a:gd name="connsiteY4" fmla="*/ 0 h 5257800"/>
              <a:gd name="connsiteX0" fmla="*/ 0 w 2647950"/>
              <a:gd name="connsiteY0" fmla="*/ 0 h 5262690"/>
              <a:gd name="connsiteX1" fmla="*/ 2647950 w 2647950"/>
              <a:gd name="connsiteY1" fmla="*/ 0 h 5262690"/>
              <a:gd name="connsiteX2" fmla="*/ 897387 w 2647950"/>
              <a:gd name="connsiteY2" fmla="*/ 5262690 h 5262690"/>
              <a:gd name="connsiteX3" fmla="*/ 0 w 2647950"/>
              <a:gd name="connsiteY3" fmla="*/ 5257800 h 5262690"/>
              <a:gd name="connsiteX4" fmla="*/ 0 w 2647950"/>
              <a:gd name="connsiteY4" fmla="*/ 0 h 5262690"/>
              <a:gd name="connsiteX0" fmla="*/ 0 w 2647950"/>
              <a:gd name="connsiteY0" fmla="*/ 0 h 5257800"/>
              <a:gd name="connsiteX1" fmla="*/ 2647950 w 2647950"/>
              <a:gd name="connsiteY1" fmla="*/ 0 h 5257800"/>
              <a:gd name="connsiteX2" fmla="*/ 910785 w 2647950"/>
              <a:gd name="connsiteY2" fmla="*/ 5255991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897387 w 2647950"/>
              <a:gd name="connsiteY2" fmla="*/ 5148809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914135 w 2647950"/>
              <a:gd name="connsiteY2" fmla="*/ 5245943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914135 w 2647950"/>
              <a:gd name="connsiteY2" fmla="*/ 5256545 h 5257800"/>
              <a:gd name="connsiteX3" fmla="*/ 0 w 2647950"/>
              <a:gd name="connsiteY3" fmla="*/ 5257800 h 5257800"/>
              <a:gd name="connsiteX4" fmla="*/ 0 w 2647950"/>
              <a:gd name="connsiteY4" fmla="*/ 0 h 525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7950" h="5257800">
                <a:moveTo>
                  <a:pt x="0" y="0"/>
                </a:moveTo>
                <a:lnTo>
                  <a:pt x="2647950" y="0"/>
                </a:lnTo>
                <a:lnTo>
                  <a:pt x="914135" y="5256545"/>
                </a:lnTo>
                <a:lnTo>
                  <a:pt x="0" y="5257800"/>
                </a:lnTo>
                <a:lnTo>
                  <a:pt x="0" y="0"/>
                </a:lnTo>
                <a:close/>
              </a:path>
            </a:pathLst>
          </a:custGeom>
          <a:solidFill>
            <a:srgbClr val="A9157D">
              <a:alpha val="3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Parallelogram 8">
            <a:extLst>
              <a:ext uri="{FF2B5EF4-FFF2-40B4-BE49-F238E27FC236}">
                <a16:creationId xmlns:a16="http://schemas.microsoft.com/office/drawing/2014/main" id="{FFB5CA92-61D4-C1BA-E9BC-A31D6084150E}"/>
              </a:ext>
            </a:extLst>
          </p:cNvPr>
          <p:cNvSpPr/>
          <p:nvPr/>
        </p:nvSpPr>
        <p:spPr>
          <a:xfrm>
            <a:off x="1044602" y="-7346"/>
            <a:ext cx="4718047" cy="5253816"/>
          </a:xfrm>
          <a:prstGeom prst="parallelogram">
            <a:avLst>
              <a:gd name="adj" fmla="val 36911"/>
            </a:avLst>
          </a:prstGeom>
          <a:solidFill>
            <a:srgbClr val="00B0F0">
              <a:alpha val="12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1558671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C2A6D6-E563-836B-DB02-269EBABA509A}"/>
            </a:ext>
          </a:extLst>
        </p:cNvPr>
        <p:cNvGrpSpPr/>
        <p:nvPr/>
      </p:nvGrpSpPr>
      <p:grpSpPr>
        <a:xfrm>
          <a:off x="0" y="0"/>
          <a:ext cx="0" cy="0"/>
          <a:chOff x="0" y="0"/>
          <a:chExt cx="0" cy="0"/>
        </a:xfrm>
      </p:grpSpPr>
      <p:pic>
        <p:nvPicPr>
          <p:cNvPr id="10" name="Picture Placeholder 9" hidden="1">
            <a:extLst>
              <a:ext uri="{FF2B5EF4-FFF2-40B4-BE49-F238E27FC236}">
                <a16:creationId xmlns:a16="http://schemas.microsoft.com/office/drawing/2014/main" id="{A2029076-7081-9D2A-2037-3DD679B22F69}"/>
              </a:ext>
            </a:extLst>
          </p:cNvPr>
          <p:cNvPicPr>
            <a:picLocks noGrp="1" noRot="1" noChangeAspect="1" noMove="1" noResize="1" noEditPoints="1" noAdjustHandles="1" noChangeArrowheads="1" noChangeShapeType="1" noCrop="1"/>
          </p:cNvPicPr>
          <p:nvPr>
            <p:ph type="pic" sz="quarter" idx="11"/>
          </p:nvPr>
        </p:nvPicPr>
        <p:blipFill>
          <a:blip r:embed="rId3"/>
          <a:srcRect l="5007" r="5007"/>
          <a:stretch>
            <a:fillRect/>
          </a:stretch>
        </p:blipFill>
        <p:spPr/>
      </p:pic>
      <p:sp>
        <p:nvSpPr>
          <p:cNvPr id="42" name="TextBox 41">
            <a:extLst>
              <a:ext uri="{FF2B5EF4-FFF2-40B4-BE49-F238E27FC236}">
                <a16:creationId xmlns:a16="http://schemas.microsoft.com/office/drawing/2014/main" id="{165CDA78-E8B5-D7E3-3400-15BC12AAEE59}"/>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rgbClr val="595959"/>
                </a:solidFill>
                <a:effectLst/>
                <a:uLnTx/>
                <a:uFillTx/>
                <a:latin typeface="Lato" panose="020F0502020204030203" pitchFamily="34" charset="0"/>
                <a:ea typeface="+mn-ea"/>
                <a:cs typeface="Lato" panose="020F0502020204030203" pitchFamily="34" charset="0"/>
              </a:rPr>
              <a:t>CASE STUDY: </a:t>
            </a:r>
            <a:r>
              <a:rPr lang="en-US" sz="1200" spc="300">
                <a:solidFill>
                  <a:srgbClr val="595959"/>
                </a:solidFill>
                <a:latin typeface="Lato" panose="020F0502020204030203" pitchFamily="34" charset="0"/>
                <a:cs typeface="Lato" panose="020F0502020204030203" pitchFamily="34" charset="0"/>
              </a:rPr>
              <a:t>SOMERO S-22EZ LASER SCREED</a:t>
            </a:r>
            <a:endParaRPr kumimoji="0" lang="id-ID" sz="1200" b="0" i="0" u="none" strike="noStrike" kern="1200" cap="none" spc="300" normalizeH="0" baseline="0" noProof="0">
              <a:ln>
                <a:noFill/>
              </a:ln>
              <a:solidFill>
                <a:srgbClr val="595959"/>
              </a:solidFill>
              <a:effectLst/>
              <a:uLnTx/>
              <a:uFillTx/>
              <a:latin typeface="Lato" panose="020F0502020204030203" pitchFamily="34" charset="0"/>
              <a:ea typeface="+mn-ea"/>
              <a:cs typeface="Lato" panose="020F0502020204030203" pitchFamily="34" charset="0"/>
            </a:endParaRPr>
          </a:p>
        </p:txBody>
      </p:sp>
      <p:sp>
        <p:nvSpPr>
          <p:cNvPr id="43" name="Rectangle 42">
            <a:extLst>
              <a:ext uri="{FF2B5EF4-FFF2-40B4-BE49-F238E27FC236}">
                <a16:creationId xmlns:a16="http://schemas.microsoft.com/office/drawing/2014/main" id="{61D2E81D-C8F4-1288-3888-7488F3465982}"/>
              </a:ext>
            </a:extLst>
          </p:cNvPr>
          <p:cNvSpPr/>
          <p:nvPr/>
        </p:nvSpPr>
        <p:spPr>
          <a:xfrm>
            <a:off x="2286001" y="5760720"/>
            <a:ext cx="4191570" cy="2833724"/>
          </a:xfrm>
          <a:prstGeom prst="rect">
            <a:avLst/>
          </a:prstGeom>
        </p:spPr>
        <p:txBody>
          <a:bodyPr wrap="square" lIns="0" rIns="0">
            <a:spAutoFit/>
          </a:bodyPr>
          <a:lstStyle/>
          <a:p>
            <a:pPr>
              <a:lnSpc>
                <a:spcPct val="110000"/>
              </a:lnSpc>
              <a:spcAft>
                <a:spcPts val="600"/>
              </a:spcAft>
              <a:defRPr/>
            </a:pPr>
            <a:r>
              <a:rPr lang="en-US" sz="1400">
                <a:solidFill>
                  <a:schemeClr val="tx1">
                    <a:lumMod val="65000"/>
                    <a:lumOff val="35000"/>
                  </a:schemeClr>
                </a:solidFill>
                <a:latin typeface="Roboto Condensed" panose="02000000000000000000" pitchFamily="2" charset="0"/>
                <a:ea typeface="Roboto Condensed" panose="02000000000000000000" pitchFamily="2" charset="0"/>
                <a:cs typeface="Lato" panose="020F0502020204030203" pitchFamily="34" charset="0"/>
              </a:rPr>
              <a:t>Concrete Screeding</a:t>
            </a:r>
            <a:r>
              <a:rPr kumimoji="0" lang="en-US" sz="1400" i="0" u="none" strike="noStrike" kern="1200" cap="none" normalizeH="0" baseline="0" noProof="0">
                <a:ln>
                  <a:noFill/>
                </a:ln>
                <a:solidFill>
                  <a:schemeClr val="tx1">
                    <a:lumMod val="65000"/>
                    <a:lumOff val="35000"/>
                  </a:schemeClr>
                </a:solidFill>
                <a:effectLst/>
                <a:uLnTx/>
                <a:uFillTx/>
                <a:latin typeface="Roboto Condensed" panose="02000000000000000000" pitchFamily="2" charset="0"/>
                <a:ea typeface="Roboto Condensed" panose="02000000000000000000" pitchFamily="2" charset="0"/>
                <a:cs typeface="Lato" panose="020F0502020204030203" pitchFamily="34" charset="0"/>
              </a:rPr>
              <a:t> Trainer for Meta Quest</a:t>
            </a:r>
          </a:p>
          <a:p>
            <a:pPr>
              <a:lnSpc>
                <a:spcPct val="110000"/>
              </a:lnSpc>
              <a:spcAft>
                <a:spcPts val="600"/>
              </a:spcAf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is excited to announce our recent development of the Meta Quest-based S-22EZ Laser Screed Simulator for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Somero Enterprises, Inc</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The simulator provides a detailed and accurate digital replica of the S-22EZ Laser Screed cockpit with simulated physical controls, buttons, and mechanical and visual feedback solutions. The Meta Quest’s superior hand-tracking capabilities allows for a fully immersive experience without the need for physical hardware controls. The simulator incorporates a robust system for tracking trainee performance and presents them with a score card at the end of their session. This feature provides valuable insights into the progress of each trainee, enabling trainers to identify areas of strength and improvement.</a:t>
            </a:r>
            <a:endParaRPr kumimoji="0" lang="en-US" sz="1200" b="0" i="0" u="none" strike="noStrike" kern="1200" cap="none"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pic>
        <p:nvPicPr>
          <p:cNvPr id="2" name="Picture Placeholder 03">
            <a:extLst>
              <a:ext uri="{FF2B5EF4-FFF2-40B4-BE49-F238E27FC236}">
                <a16:creationId xmlns:a16="http://schemas.microsoft.com/office/drawing/2014/main" id="{AAE6C248-8B47-23E0-C83F-23E19AD34A34}"/>
              </a:ext>
            </a:extLst>
          </p:cNvPr>
          <p:cNvPicPr>
            <a:picLocks noChangeAspect="1"/>
          </p:cNvPicPr>
          <p:nvPr/>
        </p:nvPicPr>
        <p:blipFill rotWithShape="1">
          <a:blip r:embed="rId5"/>
          <a:srcRect l="50077" r="2476" b="988"/>
          <a:stretch/>
        </p:blipFill>
        <p:spPr>
          <a:xfrm>
            <a:off x="4165602" y="0"/>
            <a:ext cx="2692398" cy="5253816"/>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29" name="Picture Placeholder 03" hidden="1">
            <a:extLst>
              <a:ext uri="{FF2B5EF4-FFF2-40B4-BE49-F238E27FC236}">
                <a16:creationId xmlns:a16="http://schemas.microsoft.com/office/drawing/2014/main" id="{527BC2CF-97E5-9588-4B42-269585EC6A48}"/>
              </a:ext>
            </a:extLst>
          </p:cNvPr>
          <p:cNvPicPr>
            <a:picLocks noChangeAspect="1"/>
          </p:cNvPicPr>
          <p:nvPr/>
        </p:nvPicPr>
        <p:blipFill>
          <a:blip r:embed="rId6" cstate="email">
            <a:alphaModFix amt="38000"/>
            <a:extLst>
              <a:ext uri="{28A0092B-C50C-407E-A947-70E740481C1C}">
                <a14:useLocalDpi xmlns:a14="http://schemas.microsoft.com/office/drawing/2010/main"/>
              </a:ext>
            </a:extLst>
          </a:blip>
          <a:srcRect/>
          <a:stretch/>
        </p:blipFill>
        <p:spPr>
          <a:xfrm>
            <a:off x="4165602" y="1"/>
            <a:ext cx="2692398" cy="5256264"/>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8" name="Picture Placeholder 01">
            <a:extLst>
              <a:ext uri="{FF2B5EF4-FFF2-40B4-BE49-F238E27FC236}">
                <a16:creationId xmlns:a16="http://schemas.microsoft.com/office/drawing/2014/main" id="{060A2328-0CF1-5260-2496-B8A2DE5C4CD8}"/>
              </a:ext>
            </a:extLst>
          </p:cNvPr>
          <p:cNvPicPr>
            <a:picLocks noGrp="1" noChangeAspect="1"/>
          </p:cNvPicPr>
          <p:nvPr>
            <p:ph type="pic" sz="quarter" idx="10"/>
          </p:nvPr>
        </p:nvPicPr>
        <p:blipFill rotWithShape="1">
          <a:blip r:embed="rId7"/>
          <a:srcRect l="46932" r="16938"/>
          <a:stretch/>
        </p:blipFill>
        <p:spPr>
          <a:xfrm>
            <a:off x="0" y="1"/>
            <a:ext cx="2647950" cy="5256264"/>
          </a:xfrm>
        </p:spPr>
      </p:pic>
      <p:pic>
        <p:nvPicPr>
          <p:cNvPr id="22" name="Picture Placeholder 02">
            <a:extLst>
              <a:ext uri="{FF2B5EF4-FFF2-40B4-BE49-F238E27FC236}">
                <a16:creationId xmlns:a16="http://schemas.microsoft.com/office/drawing/2014/main" id="{EA423D96-ECD5-2942-DA40-F15DCBA22670}"/>
              </a:ext>
            </a:extLst>
          </p:cNvPr>
          <p:cNvPicPr>
            <a:picLocks noChangeAspect="1"/>
          </p:cNvPicPr>
          <p:nvPr/>
        </p:nvPicPr>
        <p:blipFill rotWithShape="1">
          <a:blip r:embed="rId8"/>
          <a:srcRect l="6834" r="19518"/>
          <a:stretch/>
        </p:blipFill>
        <p:spPr>
          <a:xfrm>
            <a:off x="1044602" y="-7346"/>
            <a:ext cx="4718047" cy="5261162"/>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sp>
        <p:nvSpPr>
          <p:cNvPr id="3" name="Title 2" hidden="1">
            <a:extLst>
              <a:ext uri="{FF2B5EF4-FFF2-40B4-BE49-F238E27FC236}">
                <a16:creationId xmlns:a16="http://schemas.microsoft.com/office/drawing/2014/main" id="{CD56FB08-3CC8-87E0-2F0C-A7653684692C}"/>
              </a:ext>
            </a:extLst>
          </p:cNvPr>
          <p:cNvSpPr>
            <a:spLocks noGrp="1"/>
          </p:cNvSpPr>
          <p:nvPr>
            <p:ph type="title" idx="4294967295"/>
          </p:nvPr>
        </p:nvSpPr>
        <p:spPr>
          <a:xfrm>
            <a:off x="2169042" y="5606034"/>
            <a:ext cx="4156950" cy="405528"/>
          </a:xfrm>
          <a:prstGeom prst="rect">
            <a:avLst/>
          </a:prstGeom>
        </p:spPr>
        <p:txBody>
          <a:bodyPr lIns="0" tIns="0" rIns="0"/>
          <a:lstStyle/>
          <a:p>
            <a:pPr defTabSz="457200">
              <a:lnSpc>
                <a:spcPct val="100000"/>
              </a:lnSpc>
              <a:spcBef>
                <a:spcPts val="0"/>
              </a:spcBef>
              <a:defRPr/>
            </a:pPr>
            <a:r>
              <a:rPr lang="en-US" sz="2400" b="1">
                <a:solidFill>
                  <a:schemeClr val="tx1">
                    <a:lumMod val="65000"/>
                    <a:lumOff val="35000"/>
                  </a:schemeClr>
                </a:solidFill>
                <a:latin typeface="Lato Black" panose="020F0A02020204030203" pitchFamily="34" charset="0"/>
                <a:ea typeface="+mn-ea"/>
                <a:cs typeface="Lato Black" panose="020F0A02020204030203" pitchFamily="34" charset="0"/>
              </a:rPr>
              <a:t>Somero Enterprises</a:t>
            </a:r>
          </a:p>
        </p:txBody>
      </p:sp>
      <p:pic>
        <p:nvPicPr>
          <p:cNvPr id="7" name="Picture 6">
            <a:hlinkClick r:id="rId4"/>
            <a:extLst>
              <a:ext uri="{FF2B5EF4-FFF2-40B4-BE49-F238E27FC236}">
                <a16:creationId xmlns:a16="http://schemas.microsoft.com/office/drawing/2014/main" id="{626DA7DC-9942-4CEC-812F-C93174E0FE45}"/>
              </a:ext>
            </a:extLst>
          </p:cNvPr>
          <p:cNvPicPr>
            <a:picLocks noChangeAspect="1"/>
          </p:cNvPicPr>
          <p:nvPr/>
        </p:nvPicPr>
        <p:blipFill>
          <a:blip r:embed="rId9"/>
          <a:srcRect/>
          <a:stretch/>
        </p:blipFill>
        <p:spPr>
          <a:xfrm>
            <a:off x="380430" y="5854038"/>
            <a:ext cx="1763528" cy="532585"/>
          </a:xfrm>
          <a:prstGeom prst="rect">
            <a:avLst/>
          </a:prstGeom>
        </p:spPr>
      </p:pic>
      <p:grpSp>
        <p:nvGrpSpPr>
          <p:cNvPr id="12" name="Read more button">
            <a:extLst>
              <a:ext uri="{FF2B5EF4-FFF2-40B4-BE49-F238E27FC236}">
                <a16:creationId xmlns:a16="http://schemas.microsoft.com/office/drawing/2014/main" id="{F007216D-44F8-A0C4-804E-7B3270084E9B}"/>
              </a:ext>
            </a:extLst>
          </p:cNvPr>
          <p:cNvGrpSpPr/>
          <p:nvPr/>
        </p:nvGrpSpPr>
        <p:grpSpPr>
          <a:xfrm>
            <a:off x="457200" y="8080611"/>
            <a:ext cx="1312460" cy="377589"/>
            <a:chOff x="457200" y="8080611"/>
            <a:chExt cx="1312460" cy="377589"/>
          </a:xfrm>
        </p:grpSpPr>
        <p:sp>
          <p:nvSpPr>
            <p:cNvPr id="17" name="Rectangle: Rounded Corners 16">
              <a:hlinkClick r:id="rId10"/>
              <a:extLst>
                <a:ext uri="{FF2B5EF4-FFF2-40B4-BE49-F238E27FC236}">
                  <a16:creationId xmlns:a16="http://schemas.microsoft.com/office/drawing/2014/main" id="{3EA6CE75-76D7-3687-EF0B-8EA2B7E7569D}"/>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8" name="TextBox 17">
              <a:hlinkClick r:id="rId10"/>
              <a:extLst>
                <a:ext uri="{FF2B5EF4-FFF2-40B4-BE49-F238E27FC236}">
                  <a16:creationId xmlns:a16="http://schemas.microsoft.com/office/drawing/2014/main" id="{36E5F605-94D2-5E81-5A96-710AF6F29AC8}"/>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6" name="Picture 5">
              <a:hlinkClick r:id="rId10"/>
              <a:extLst>
                <a:ext uri="{FF2B5EF4-FFF2-40B4-BE49-F238E27FC236}">
                  <a16:creationId xmlns:a16="http://schemas.microsoft.com/office/drawing/2014/main" id="{A025A6DB-CF8C-650D-B8A1-DCE398E7C24C}"/>
                </a:ext>
              </a:extLst>
            </p:cNvPr>
            <p:cNvPicPr>
              <a:picLocks noChangeAspect="1"/>
            </p:cNvPicPr>
            <p:nvPr/>
          </p:nvPicPr>
          <p:blipFill>
            <a:blip r:embed="rId11"/>
            <a:stretch>
              <a:fillRect/>
            </a:stretch>
          </p:blipFill>
          <p:spPr>
            <a:xfrm>
              <a:off x="1371626" y="8144725"/>
              <a:ext cx="248437" cy="249361"/>
            </a:xfrm>
            <a:prstGeom prst="rect">
              <a:avLst/>
            </a:prstGeom>
          </p:spPr>
        </p:pic>
      </p:grpSp>
      <p:sp>
        <p:nvSpPr>
          <p:cNvPr id="4" name="EDIT tag" hidden="1">
            <a:extLst>
              <a:ext uri="{FF2B5EF4-FFF2-40B4-BE49-F238E27FC236}">
                <a16:creationId xmlns:a16="http://schemas.microsoft.com/office/drawing/2014/main" id="{E518F8C9-1A36-F1D3-8B04-9931B7E0518F}"/>
              </a:ext>
            </a:extLst>
          </p:cNvPr>
          <p:cNvSpPr txBox="1"/>
          <p:nvPr/>
        </p:nvSpPr>
        <p:spPr>
          <a:xfrm rot="20805525">
            <a:off x="2811986" y="6163189"/>
            <a:ext cx="2154628" cy="1107996"/>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EDIT</a:t>
            </a:r>
          </a:p>
        </p:txBody>
      </p:sp>
      <p:sp>
        <p:nvSpPr>
          <p:cNvPr id="5" name="Rectangle 8">
            <a:extLst>
              <a:ext uri="{FF2B5EF4-FFF2-40B4-BE49-F238E27FC236}">
                <a16:creationId xmlns:a16="http://schemas.microsoft.com/office/drawing/2014/main" id="{E1394835-F9A7-0435-C957-D4027379643C}"/>
              </a:ext>
            </a:extLst>
          </p:cNvPr>
          <p:cNvSpPr/>
          <p:nvPr/>
        </p:nvSpPr>
        <p:spPr>
          <a:xfrm>
            <a:off x="0" y="0"/>
            <a:ext cx="2647950" cy="5257800"/>
          </a:xfrm>
          <a:custGeom>
            <a:avLst/>
            <a:gdLst>
              <a:gd name="connsiteX0" fmla="*/ 0 w 2647950"/>
              <a:gd name="connsiteY0" fmla="*/ 0 h 5257800"/>
              <a:gd name="connsiteX1" fmla="*/ 2647950 w 2647950"/>
              <a:gd name="connsiteY1" fmla="*/ 0 h 5257800"/>
              <a:gd name="connsiteX2" fmla="*/ 2647950 w 2647950"/>
              <a:gd name="connsiteY2" fmla="*/ 5257800 h 5257800"/>
              <a:gd name="connsiteX3" fmla="*/ 0 w 2647950"/>
              <a:gd name="connsiteY3" fmla="*/ 5257800 h 5257800"/>
              <a:gd name="connsiteX4" fmla="*/ 0 w 2647950"/>
              <a:gd name="connsiteY4" fmla="*/ 0 h 5257800"/>
              <a:gd name="connsiteX0" fmla="*/ 0 w 2647950"/>
              <a:gd name="connsiteY0" fmla="*/ 0 h 5262690"/>
              <a:gd name="connsiteX1" fmla="*/ 2647950 w 2647950"/>
              <a:gd name="connsiteY1" fmla="*/ 0 h 5262690"/>
              <a:gd name="connsiteX2" fmla="*/ 897387 w 2647950"/>
              <a:gd name="connsiteY2" fmla="*/ 5262690 h 5262690"/>
              <a:gd name="connsiteX3" fmla="*/ 0 w 2647950"/>
              <a:gd name="connsiteY3" fmla="*/ 5257800 h 5262690"/>
              <a:gd name="connsiteX4" fmla="*/ 0 w 2647950"/>
              <a:gd name="connsiteY4" fmla="*/ 0 h 5262690"/>
              <a:gd name="connsiteX0" fmla="*/ 0 w 2647950"/>
              <a:gd name="connsiteY0" fmla="*/ 0 h 5257800"/>
              <a:gd name="connsiteX1" fmla="*/ 2647950 w 2647950"/>
              <a:gd name="connsiteY1" fmla="*/ 0 h 5257800"/>
              <a:gd name="connsiteX2" fmla="*/ 910785 w 2647950"/>
              <a:gd name="connsiteY2" fmla="*/ 5255991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897387 w 2647950"/>
              <a:gd name="connsiteY2" fmla="*/ 5148809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914135 w 2647950"/>
              <a:gd name="connsiteY2" fmla="*/ 5245943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914135 w 2647950"/>
              <a:gd name="connsiteY2" fmla="*/ 5256545 h 5257800"/>
              <a:gd name="connsiteX3" fmla="*/ 0 w 2647950"/>
              <a:gd name="connsiteY3" fmla="*/ 5257800 h 5257800"/>
              <a:gd name="connsiteX4" fmla="*/ 0 w 2647950"/>
              <a:gd name="connsiteY4" fmla="*/ 0 h 525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7950" h="5257800">
                <a:moveTo>
                  <a:pt x="0" y="0"/>
                </a:moveTo>
                <a:lnTo>
                  <a:pt x="2647950" y="0"/>
                </a:lnTo>
                <a:lnTo>
                  <a:pt x="914135" y="5256545"/>
                </a:lnTo>
                <a:lnTo>
                  <a:pt x="0" y="5257800"/>
                </a:lnTo>
                <a:lnTo>
                  <a:pt x="0" y="0"/>
                </a:lnTo>
                <a:close/>
              </a:path>
            </a:pathLst>
          </a:custGeom>
          <a:solidFill>
            <a:srgbClr val="A9157D">
              <a:alpha val="3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1172329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01F8CB-7A2C-A18C-A0FD-A969655AD6AD}"/>
            </a:ext>
          </a:extLst>
        </p:cNvPr>
        <p:cNvGrpSpPr/>
        <p:nvPr/>
      </p:nvGrpSpPr>
      <p:grpSpPr>
        <a:xfrm>
          <a:off x="0" y="0"/>
          <a:ext cx="0" cy="0"/>
          <a:chOff x="0" y="0"/>
          <a:chExt cx="0" cy="0"/>
        </a:xfrm>
      </p:grpSpPr>
      <p:pic>
        <p:nvPicPr>
          <p:cNvPr id="10" name="Picture Placeholder 9" hidden="1">
            <a:extLst>
              <a:ext uri="{FF2B5EF4-FFF2-40B4-BE49-F238E27FC236}">
                <a16:creationId xmlns:a16="http://schemas.microsoft.com/office/drawing/2014/main" id="{D5B58566-8057-41AE-05F7-E5DCA47E2534}"/>
              </a:ext>
            </a:extLst>
          </p:cNvPr>
          <p:cNvPicPr>
            <a:picLocks noGrp="1" noRot="1" noChangeAspect="1" noMove="1" noResize="1" noEditPoints="1" noAdjustHandles="1" noChangeArrowheads="1" noChangeShapeType="1" noCrop="1"/>
          </p:cNvPicPr>
          <p:nvPr>
            <p:ph type="pic" sz="quarter" idx="11"/>
          </p:nvPr>
        </p:nvPicPr>
        <p:blipFill>
          <a:blip r:embed="rId3"/>
          <a:srcRect l="5007" r="5007"/>
          <a:stretch>
            <a:fillRect/>
          </a:stretch>
        </p:blipFill>
        <p:spPr/>
      </p:pic>
      <p:sp>
        <p:nvSpPr>
          <p:cNvPr id="9" name="Picture Placeholder 8" hidden="1">
            <a:extLst>
              <a:ext uri="{FF2B5EF4-FFF2-40B4-BE49-F238E27FC236}">
                <a16:creationId xmlns:a16="http://schemas.microsoft.com/office/drawing/2014/main" id="{626EA30E-D815-ECF9-9EE5-A77DFEE4FF9D}"/>
              </a:ext>
            </a:extLst>
          </p:cNvPr>
          <p:cNvSpPr>
            <a:spLocks noGrp="1"/>
          </p:cNvSpPr>
          <p:nvPr>
            <p:ph type="pic" sz="quarter" idx="10"/>
          </p:nvPr>
        </p:nvSpPr>
        <p:spPr/>
        <p:txBody>
          <a:bodyPr/>
          <a:lstStyle/>
          <a:p>
            <a:endParaRPr lang="en-US"/>
          </a:p>
        </p:txBody>
      </p:sp>
      <p:sp>
        <p:nvSpPr>
          <p:cNvPr id="42" name="TextBox 41">
            <a:extLst>
              <a:ext uri="{FF2B5EF4-FFF2-40B4-BE49-F238E27FC236}">
                <a16:creationId xmlns:a16="http://schemas.microsoft.com/office/drawing/2014/main" id="{BD051630-763A-F5A9-C36F-B863D679BC60}"/>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TRUMPF TRULASER 2030</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sp>
        <p:nvSpPr>
          <p:cNvPr id="43" name="Rectangle 42">
            <a:extLst>
              <a:ext uri="{FF2B5EF4-FFF2-40B4-BE49-F238E27FC236}">
                <a16:creationId xmlns:a16="http://schemas.microsoft.com/office/drawing/2014/main" id="{19A1C724-75EF-29C4-7DCE-F1FB67CA0711}"/>
              </a:ext>
            </a:extLst>
          </p:cNvPr>
          <p:cNvSpPr/>
          <p:nvPr/>
        </p:nvSpPr>
        <p:spPr>
          <a:xfrm>
            <a:off x="2286000" y="5760720"/>
            <a:ext cx="4191571" cy="2504404"/>
          </a:xfrm>
          <a:prstGeom prst="rect">
            <a:avLst/>
          </a:prstGeom>
        </p:spPr>
        <p:txBody>
          <a:bodyPr wrap="square" lIns="0" rIns="0">
            <a:spAutoFit/>
          </a:bodyPr>
          <a:lstStyle/>
          <a:p>
            <a:pPr>
              <a:lnSpc>
                <a:spcPct val="110000"/>
              </a:lnSpc>
              <a:spcAft>
                <a:spcPts val="600"/>
              </a:spcAft>
              <a:defRPr/>
            </a:pPr>
            <a:r>
              <a:rPr kumimoji="0" lang="en-US" sz="1400" i="0" u="none" strike="noStrike" kern="1200" cap="none" normalizeH="0" baseline="0" noProof="0">
                <a:ln>
                  <a:noFill/>
                </a:ln>
                <a:solidFill>
                  <a:schemeClr val="tx1">
                    <a:lumMod val="65000"/>
                    <a:lumOff val="35000"/>
                  </a:schemeClr>
                </a:solidFill>
                <a:effectLst/>
                <a:uLnTx/>
                <a:uFillTx/>
                <a:latin typeface="Roboto Condensed" panose="02000000000000000000" pitchFamily="2" charset="0"/>
                <a:ea typeface="Roboto Condensed" panose="02000000000000000000" pitchFamily="2" charset="0"/>
                <a:cs typeface="Lato" panose="020F0502020204030203" pitchFamily="34" charset="0"/>
              </a:rPr>
              <a:t>Meta Quest-Powered Training</a:t>
            </a:r>
          </a:p>
          <a:p>
            <a:pPr marL="0" marR="0" lvl="0" indent="0" defTabSz="457200" rtl="0" eaLnBrk="1" fontAlgn="auto" latinLnBrk="0" hangingPunct="1">
              <a:lnSpc>
                <a:spcPct val="110000"/>
              </a:lnSpc>
              <a:spcBef>
                <a:spcPts val="0"/>
              </a:spcBef>
              <a:spcAft>
                <a:spcPts val="600"/>
              </a:spcAft>
              <a:buClrTx/>
              <a:buSzTx/>
              <a:buFontTx/>
              <a:buNone/>
              <a:tabLs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recently joined with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Trumpf</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to develop </a:t>
            </a:r>
            <a:r>
              <a:rPr lang="en-US" sz="1200"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TruLaser 2030</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 VR simulator that educates students in how to replace the protective glass of the TruLaser 2030 fiber machine.</a:t>
            </a:r>
          </a:p>
          <a:p>
            <a:pPr marL="0" marR="0" lvl="0" indent="0"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ForgeFX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chose the Meta Quest headset because it meets important criteria such as a comfortable design for long use, a wide field of view, adjustable PPD, good battery life, modest cost, comfortable fit, and ease of use. </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Specific features that the application includes are the ability for a group to observe what’s going on in the headset, by wirelessly casting a live feed to any external display; and the ability to record, save, and share training session .mp4 videos.</a:t>
            </a:r>
            <a:endParaRPr kumimoji="0" lang="en-US" sz="1200" b="0" i="0" u="none" strike="noStrike" kern="1200" cap="none" spc="-2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pic>
        <p:nvPicPr>
          <p:cNvPr id="2" name="Picture Placeholder 03">
            <a:extLst>
              <a:ext uri="{FF2B5EF4-FFF2-40B4-BE49-F238E27FC236}">
                <a16:creationId xmlns:a16="http://schemas.microsoft.com/office/drawing/2014/main" id="{79B30FEB-36D2-53D1-438A-148D5C760562}"/>
              </a:ext>
            </a:extLst>
          </p:cNvPr>
          <p:cNvPicPr>
            <a:picLocks noChangeAspect="1"/>
          </p:cNvPicPr>
          <p:nvPr/>
        </p:nvPicPr>
        <p:blipFill rotWithShape="1">
          <a:blip r:embed="rId5"/>
          <a:srcRect l="35159" r="36069"/>
          <a:stretch/>
        </p:blipFill>
        <p:spPr>
          <a:xfrm>
            <a:off x="4165602" y="-7346"/>
            <a:ext cx="2692398" cy="5258713"/>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22" name="Picture Placeholder 02">
            <a:extLst>
              <a:ext uri="{FF2B5EF4-FFF2-40B4-BE49-F238E27FC236}">
                <a16:creationId xmlns:a16="http://schemas.microsoft.com/office/drawing/2014/main" id="{DED7104A-1616-B9FE-5CF1-6851599C1F70}"/>
              </a:ext>
            </a:extLst>
          </p:cNvPr>
          <p:cNvPicPr>
            <a:picLocks noChangeAspect="1"/>
          </p:cNvPicPr>
          <p:nvPr/>
        </p:nvPicPr>
        <p:blipFill rotWithShape="1">
          <a:blip r:embed="rId6"/>
          <a:srcRect l="20079" r="29477"/>
          <a:stretch/>
        </p:blipFill>
        <p:spPr>
          <a:xfrm>
            <a:off x="1044602" y="-7346"/>
            <a:ext cx="4718047" cy="5261162"/>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4" name="Picture Placeholder 01">
            <a:extLst>
              <a:ext uri="{FF2B5EF4-FFF2-40B4-BE49-F238E27FC236}">
                <a16:creationId xmlns:a16="http://schemas.microsoft.com/office/drawing/2014/main" id="{6BF1341D-C4F9-023D-BAC1-73E0CB2412E1}"/>
              </a:ext>
            </a:extLst>
          </p:cNvPr>
          <p:cNvPicPr>
            <a:picLocks noChangeAspect="1"/>
          </p:cNvPicPr>
          <p:nvPr/>
        </p:nvPicPr>
        <p:blipFill rotWithShape="1">
          <a:blip r:embed="rId6"/>
          <a:srcRect l="9129" r="62533"/>
          <a:stretch/>
        </p:blipFill>
        <p:spPr>
          <a:xfrm>
            <a:off x="0" y="0"/>
            <a:ext cx="2647950" cy="5256264"/>
          </a:xfrm>
          <a:custGeom>
            <a:avLst/>
            <a:gdLst>
              <a:gd name="connsiteX0" fmla="*/ 0 w 2647950"/>
              <a:gd name="connsiteY0" fmla="*/ 0 h 5700408"/>
              <a:gd name="connsiteX1" fmla="*/ 2647950 w 2647950"/>
              <a:gd name="connsiteY1" fmla="*/ 0 h 5700408"/>
              <a:gd name="connsiteX2" fmla="*/ 909727 w 2647950"/>
              <a:gd name="connsiteY2" fmla="*/ 5700408 h 5700408"/>
              <a:gd name="connsiteX3" fmla="*/ 0 w 2647950"/>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47950" h="5700408">
                <a:moveTo>
                  <a:pt x="0" y="0"/>
                </a:moveTo>
                <a:lnTo>
                  <a:pt x="2647950" y="0"/>
                </a:lnTo>
                <a:lnTo>
                  <a:pt x="909727" y="5700408"/>
                </a:lnTo>
                <a:lnTo>
                  <a:pt x="0" y="5700408"/>
                </a:lnTo>
                <a:close/>
              </a:path>
            </a:pathLst>
          </a:custGeom>
        </p:spPr>
      </p:pic>
      <p:sp>
        <p:nvSpPr>
          <p:cNvPr id="3" name="Title 2" hidden="1">
            <a:extLst>
              <a:ext uri="{FF2B5EF4-FFF2-40B4-BE49-F238E27FC236}">
                <a16:creationId xmlns:a16="http://schemas.microsoft.com/office/drawing/2014/main" id="{0437972A-7E53-EC5F-7E90-88FD9855EB03}"/>
              </a:ext>
            </a:extLst>
          </p:cNvPr>
          <p:cNvSpPr>
            <a:spLocks noGrp="1"/>
          </p:cNvSpPr>
          <p:nvPr>
            <p:ph type="title" idx="4294967295"/>
          </p:nvPr>
        </p:nvSpPr>
        <p:spPr>
          <a:xfrm>
            <a:off x="2169042" y="5606034"/>
            <a:ext cx="4156950" cy="405528"/>
          </a:xfrm>
          <a:prstGeom prst="rect">
            <a:avLst/>
          </a:prstGeom>
        </p:spPr>
        <p:txBody>
          <a:bodyPr lIns="0" tIns="0" rIns="0"/>
          <a:lstStyle/>
          <a:p>
            <a:pPr defTabSz="457200">
              <a:lnSpc>
                <a:spcPct val="100000"/>
              </a:lnSpc>
              <a:spcBef>
                <a:spcPts val="0"/>
              </a:spcBef>
              <a:defRPr/>
            </a:pPr>
            <a:r>
              <a:rPr lang="en-US" sz="2400" b="1">
                <a:solidFill>
                  <a:schemeClr val="tx1">
                    <a:lumMod val="65000"/>
                    <a:lumOff val="35000"/>
                  </a:schemeClr>
                </a:solidFill>
                <a:latin typeface="Lato Black" panose="020F0A02020204030203" pitchFamily="34" charset="0"/>
                <a:ea typeface="+mn-ea"/>
                <a:cs typeface="Lato Black" panose="020F0A02020204030203" pitchFamily="34" charset="0"/>
              </a:rPr>
              <a:t>StrataTech Education Group</a:t>
            </a:r>
          </a:p>
        </p:txBody>
      </p:sp>
      <p:pic>
        <p:nvPicPr>
          <p:cNvPr id="7" name="Picture 6">
            <a:hlinkClick r:id="rId4"/>
            <a:extLst>
              <a:ext uri="{FF2B5EF4-FFF2-40B4-BE49-F238E27FC236}">
                <a16:creationId xmlns:a16="http://schemas.microsoft.com/office/drawing/2014/main" id="{B990AEED-34E4-8B36-F8CC-B774921191AF}"/>
              </a:ext>
            </a:extLst>
          </p:cNvPr>
          <p:cNvPicPr>
            <a:picLocks noChangeAspect="1"/>
          </p:cNvPicPr>
          <p:nvPr/>
        </p:nvPicPr>
        <p:blipFill>
          <a:blip r:embed="rId7"/>
          <a:srcRect/>
          <a:stretch/>
        </p:blipFill>
        <p:spPr>
          <a:xfrm>
            <a:off x="552894" y="5863625"/>
            <a:ext cx="1191018" cy="1189034"/>
          </a:xfrm>
          <a:prstGeom prst="rect">
            <a:avLst/>
          </a:prstGeom>
        </p:spPr>
      </p:pic>
      <p:grpSp>
        <p:nvGrpSpPr>
          <p:cNvPr id="12" name="Read more button">
            <a:extLst>
              <a:ext uri="{FF2B5EF4-FFF2-40B4-BE49-F238E27FC236}">
                <a16:creationId xmlns:a16="http://schemas.microsoft.com/office/drawing/2014/main" id="{9BD3500A-E0FB-C6AB-A6ED-CF79C58C19EB}"/>
              </a:ext>
            </a:extLst>
          </p:cNvPr>
          <p:cNvGrpSpPr/>
          <p:nvPr/>
        </p:nvGrpSpPr>
        <p:grpSpPr>
          <a:xfrm>
            <a:off x="457200" y="8080611"/>
            <a:ext cx="1312460" cy="377589"/>
            <a:chOff x="457200" y="8080611"/>
            <a:chExt cx="1312460" cy="377589"/>
          </a:xfrm>
        </p:grpSpPr>
        <p:sp>
          <p:nvSpPr>
            <p:cNvPr id="17" name="Rectangle: Rounded Corners 16">
              <a:hlinkClick r:id="rId8"/>
              <a:extLst>
                <a:ext uri="{FF2B5EF4-FFF2-40B4-BE49-F238E27FC236}">
                  <a16:creationId xmlns:a16="http://schemas.microsoft.com/office/drawing/2014/main" id="{C546AC0A-0E97-3A7B-0A9D-B1B707A90638}"/>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8" name="TextBox 17">
              <a:hlinkClick r:id="rId8"/>
              <a:extLst>
                <a:ext uri="{FF2B5EF4-FFF2-40B4-BE49-F238E27FC236}">
                  <a16:creationId xmlns:a16="http://schemas.microsoft.com/office/drawing/2014/main" id="{6DAD29B3-0014-D9B0-8F6C-31EE633C6FE5}"/>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6" name="Picture 5">
              <a:hlinkClick r:id="rId8"/>
              <a:extLst>
                <a:ext uri="{FF2B5EF4-FFF2-40B4-BE49-F238E27FC236}">
                  <a16:creationId xmlns:a16="http://schemas.microsoft.com/office/drawing/2014/main" id="{155A9EED-E239-7900-ABAF-5FEEA0552497}"/>
                </a:ext>
              </a:extLst>
            </p:cNvPr>
            <p:cNvPicPr>
              <a:picLocks noChangeAspect="1"/>
            </p:cNvPicPr>
            <p:nvPr/>
          </p:nvPicPr>
          <p:blipFill>
            <a:blip r:embed="rId9"/>
            <a:stretch>
              <a:fillRect/>
            </a:stretch>
          </p:blipFill>
          <p:spPr>
            <a:xfrm>
              <a:off x="1371626" y="8144725"/>
              <a:ext cx="248437" cy="249361"/>
            </a:xfrm>
            <a:prstGeom prst="rect">
              <a:avLst/>
            </a:prstGeom>
          </p:spPr>
        </p:pic>
      </p:grpSp>
      <p:sp>
        <p:nvSpPr>
          <p:cNvPr id="11" name="EDIT tag" hidden="1">
            <a:extLst>
              <a:ext uri="{FF2B5EF4-FFF2-40B4-BE49-F238E27FC236}">
                <a16:creationId xmlns:a16="http://schemas.microsoft.com/office/drawing/2014/main" id="{49BAD1E8-4E47-EE92-A981-CB0DB3A9862E}"/>
              </a:ext>
            </a:extLst>
          </p:cNvPr>
          <p:cNvSpPr txBox="1"/>
          <p:nvPr/>
        </p:nvSpPr>
        <p:spPr>
          <a:xfrm rot="20805525">
            <a:off x="3304470" y="5712631"/>
            <a:ext cx="2154628" cy="1107996"/>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EDIT</a:t>
            </a:r>
          </a:p>
        </p:txBody>
      </p:sp>
    </p:spTree>
    <p:extLst>
      <p:ext uri="{BB962C8B-B14F-4D97-AF65-F5344CB8AC3E}">
        <p14:creationId xmlns:p14="http://schemas.microsoft.com/office/powerpoint/2010/main" val="60015758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Picture Placeholder 10" hidden="1">
            <a:extLst>
              <a:ext uri="{FF2B5EF4-FFF2-40B4-BE49-F238E27FC236}">
                <a16:creationId xmlns:a16="http://schemas.microsoft.com/office/drawing/2014/main" id="{6CD478F0-9B17-EBAE-00B6-1B1570ABCDFB}"/>
              </a:ext>
            </a:extLst>
          </p:cNvPr>
          <p:cNvSpPr>
            <a:spLocks noGrp="1"/>
          </p:cNvSpPr>
          <p:nvPr>
            <p:ph type="pic" sz="quarter" idx="11"/>
          </p:nvPr>
        </p:nvSpPr>
        <p:spPr/>
        <p:txBody>
          <a:bodyPr/>
          <a:lstStyle/>
          <a:p>
            <a:endParaRPr lang="en-US"/>
          </a:p>
        </p:txBody>
      </p:sp>
      <p:sp>
        <p:nvSpPr>
          <p:cNvPr id="42" name="TextBox 41"/>
          <p:cNvSpPr txBox="1"/>
          <p:nvPr/>
        </p:nvSpPr>
        <p:spPr>
          <a:xfrm>
            <a:off x="457199" y="5394960"/>
            <a:ext cx="4901609" cy="276999"/>
          </a:xfrm>
          <a:prstGeom prst="rect">
            <a:avLst/>
          </a:prstGeom>
          <a:noFill/>
        </p:spPr>
        <p:txBody>
          <a:bodyPr wrap="square" lIns="0" r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spc="300">
                <a:solidFill>
                  <a:schemeClr val="tx1">
                    <a:lumMod val="65000"/>
                    <a:lumOff val="35000"/>
                  </a:schemeClr>
                </a:solidFill>
                <a:latin typeface="Lato" panose="020F0502020204030203" pitchFamily="34" charset="0"/>
              </a:rPr>
              <a:t>CASE STUDY: MIXED REALITY TRAINER</a:t>
            </a:r>
            <a:endParaRPr lang="id-ID" sz="1200" spc="300">
              <a:solidFill>
                <a:schemeClr val="tx1">
                  <a:lumMod val="65000"/>
                  <a:lumOff val="35000"/>
                </a:schemeClr>
              </a:solidFill>
              <a:latin typeface="Lato" panose="020F0502020204030203" pitchFamily="34" charset="0"/>
            </a:endParaRPr>
          </a:p>
        </p:txBody>
      </p:sp>
      <p:sp>
        <p:nvSpPr>
          <p:cNvPr id="43" name="Rectangle 42"/>
          <p:cNvSpPr/>
          <p:nvPr/>
        </p:nvSpPr>
        <p:spPr>
          <a:xfrm>
            <a:off x="2286000" y="5760720"/>
            <a:ext cx="4114800" cy="2427459"/>
          </a:xfrm>
          <a:prstGeom prst="rect">
            <a:avLst/>
          </a:prstGeom>
        </p:spPr>
        <p:txBody>
          <a:bodyPr wrap="square" lIns="0" rIns="0">
            <a:spAutoFit/>
          </a:bodyPr>
          <a:lstStyle/>
          <a:p>
            <a:pPr>
              <a:lnSpc>
                <a:spcPct val="110000"/>
              </a:lnSpc>
              <a:spcAft>
                <a:spcPts val="600"/>
              </a:spcAft>
              <a:defRPr/>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Demonstrating AR Expertise</a:t>
            </a:r>
          </a:p>
          <a:p>
            <a:pPr marL="0" marR="0" lvl="0" indent="0"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This application is a demonstration of a typical familiarization tutorial in an Augmented Reality training simulation. Wearing a Meta Quest, users can follow tutorial steps that teach the components and use of a material sampling and analysis device. Similar to the ForgeFX Showcase, the </a:t>
            </a:r>
            <a:r>
              <a:rPr kumimoji="0" lang="en-US" sz="1200" b="0" i="1" u="none" strike="noStrike" kern="1200" cap="none"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Mixed Reality Trainer</a:t>
            </a:r>
            <a:r>
              <a:rPr kumimoji="0" lang="en-US" sz="1200" b="0" i="0" u="none" strike="noStrike" kern="1200" cap="none"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is a multi-user virtual environment in which participants can speak to and interact with each other and with the virtual objects.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This is another example in which ForgeFX both demonstrates our proficiency with various Mixed Reality platforms and exemplifies the advantages of collaborative training. </a:t>
            </a:r>
            <a:endParaRPr kumimoji="0" lang="en-US" sz="1200" b="0" i="0" u="none" strike="noStrike" kern="1200" cap="none"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pic>
        <p:nvPicPr>
          <p:cNvPr id="7" name="Picture Placeholder 03">
            <a:extLst>
              <a:ext uri="{FF2B5EF4-FFF2-40B4-BE49-F238E27FC236}">
                <a16:creationId xmlns:a16="http://schemas.microsoft.com/office/drawing/2014/main" id="{C26AE599-F491-F365-9DF8-2BD7F2688AD3}"/>
              </a:ext>
            </a:extLst>
          </p:cNvPr>
          <p:cNvPicPr>
            <a:picLocks noChangeAspect="1"/>
          </p:cNvPicPr>
          <p:nvPr/>
        </p:nvPicPr>
        <p:blipFill rotWithShape="1">
          <a:blip r:embed="rId3"/>
          <a:srcRect l="59984" r="11175" b="-94"/>
          <a:stretch/>
        </p:blipFill>
        <p:spPr>
          <a:xfrm>
            <a:off x="4165602" y="0"/>
            <a:ext cx="2692398" cy="5256263"/>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8" name="Picture Placeholder 01">
            <a:extLst>
              <a:ext uri="{FF2B5EF4-FFF2-40B4-BE49-F238E27FC236}">
                <a16:creationId xmlns:a16="http://schemas.microsoft.com/office/drawing/2014/main" id="{50B0E035-8788-41BF-85F8-EA452BA4E13B}"/>
              </a:ext>
            </a:extLst>
          </p:cNvPr>
          <p:cNvPicPr>
            <a:picLocks noGrp="1"/>
          </p:cNvPicPr>
          <p:nvPr>
            <p:ph type="pic" sz="quarter" idx="10"/>
          </p:nvPr>
        </p:nvPicPr>
        <p:blipFill rotWithShape="1">
          <a:blip r:embed="rId3"/>
          <a:srcRect l="12035" r="56990"/>
          <a:stretch/>
        </p:blipFill>
        <p:spPr>
          <a:xfrm>
            <a:off x="0" y="0"/>
            <a:ext cx="2647950" cy="5256264"/>
          </a:xfr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3"/>
          <a:srcRect l="26846" t="52" r="22730" b="78"/>
          <a:stretch/>
        </p:blipFill>
        <p:spPr>
          <a:xfrm>
            <a:off x="1044602" y="0"/>
            <a:ext cx="4718047" cy="5256263"/>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sp>
        <p:nvSpPr>
          <p:cNvPr id="9" name="Rectangle 8">
            <a:extLst>
              <a:ext uri="{FF2B5EF4-FFF2-40B4-BE49-F238E27FC236}">
                <a16:creationId xmlns:a16="http://schemas.microsoft.com/office/drawing/2014/main" id="{3EED6103-EFFC-CCBD-352B-9A1510A5F10F}"/>
              </a:ext>
            </a:extLst>
          </p:cNvPr>
          <p:cNvSpPr/>
          <p:nvPr/>
        </p:nvSpPr>
        <p:spPr>
          <a:xfrm>
            <a:off x="0" y="0"/>
            <a:ext cx="2647950" cy="5257800"/>
          </a:xfrm>
          <a:custGeom>
            <a:avLst/>
            <a:gdLst>
              <a:gd name="connsiteX0" fmla="*/ 0 w 2647950"/>
              <a:gd name="connsiteY0" fmla="*/ 0 h 5257800"/>
              <a:gd name="connsiteX1" fmla="*/ 2647950 w 2647950"/>
              <a:gd name="connsiteY1" fmla="*/ 0 h 5257800"/>
              <a:gd name="connsiteX2" fmla="*/ 2647950 w 2647950"/>
              <a:gd name="connsiteY2" fmla="*/ 5257800 h 5257800"/>
              <a:gd name="connsiteX3" fmla="*/ 0 w 2647950"/>
              <a:gd name="connsiteY3" fmla="*/ 5257800 h 5257800"/>
              <a:gd name="connsiteX4" fmla="*/ 0 w 2647950"/>
              <a:gd name="connsiteY4" fmla="*/ 0 h 5257800"/>
              <a:gd name="connsiteX0" fmla="*/ 0 w 2647950"/>
              <a:gd name="connsiteY0" fmla="*/ 0 h 5262690"/>
              <a:gd name="connsiteX1" fmla="*/ 2647950 w 2647950"/>
              <a:gd name="connsiteY1" fmla="*/ 0 h 5262690"/>
              <a:gd name="connsiteX2" fmla="*/ 897387 w 2647950"/>
              <a:gd name="connsiteY2" fmla="*/ 5262690 h 5262690"/>
              <a:gd name="connsiteX3" fmla="*/ 0 w 2647950"/>
              <a:gd name="connsiteY3" fmla="*/ 5257800 h 5262690"/>
              <a:gd name="connsiteX4" fmla="*/ 0 w 2647950"/>
              <a:gd name="connsiteY4" fmla="*/ 0 h 5262690"/>
              <a:gd name="connsiteX0" fmla="*/ 0 w 2647950"/>
              <a:gd name="connsiteY0" fmla="*/ 0 h 5257800"/>
              <a:gd name="connsiteX1" fmla="*/ 2647950 w 2647950"/>
              <a:gd name="connsiteY1" fmla="*/ 0 h 5257800"/>
              <a:gd name="connsiteX2" fmla="*/ 910785 w 2647950"/>
              <a:gd name="connsiteY2" fmla="*/ 5255991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897387 w 2647950"/>
              <a:gd name="connsiteY2" fmla="*/ 5148809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914135 w 2647950"/>
              <a:gd name="connsiteY2" fmla="*/ 5245943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914135 w 2647950"/>
              <a:gd name="connsiteY2" fmla="*/ 5256545 h 5257800"/>
              <a:gd name="connsiteX3" fmla="*/ 0 w 2647950"/>
              <a:gd name="connsiteY3" fmla="*/ 5257800 h 5257800"/>
              <a:gd name="connsiteX4" fmla="*/ 0 w 2647950"/>
              <a:gd name="connsiteY4" fmla="*/ 0 h 525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7950" h="5257800">
                <a:moveTo>
                  <a:pt x="0" y="0"/>
                </a:moveTo>
                <a:lnTo>
                  <a:pt x="2647950" y="0"/>
                </a:lnTo>
                <a:lnTo>
                  <a:pt x="914135" y="5256545"/>
                </a:lnTo>
                <a:lnTo>
                  <a:pt x="0" y="5257800"/>
                </a:lnTo>
                <a:lnTo>
                  <a:pt x="0" y="0"/>
                </a:lnTo>
                <a:close/>
              </a:path>
            </a:pathLst>
          </a:custGeom>
          <a:solidFill>
            <a:srgbClr val="41E3DD">
              <a:alpha val="1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hidden="1">
            <a:extLst>
              <a:ext uri="{FF2B5EF4-FFF2-40B4-BE49-F238E27FC236}">
                <a16:creationId xmlns:a16="http://schemas.microsoft.com/office/drawing/2014/main" id="{0708C807-BE97-6900-EC6C-3A7C61D5E021}"/>
              </a:ext>
            </a:extLst>
          </p:cNvPr>
          <p:cNvSpPr>
            <a:spLocks noGrp="1"/>
          </p:cNvSpPr>
          <p:nvPr>
            <p:ph type="title" idx="4294967295"/>
          </p:nvPr>
        </p:nvSpPr>
        <p:spPr>
          <a:xfrm>
            <a:off x="471488" y="487363"/>
            <a:ext cx="5915025" cy="1766887"/>
          </a:xfrm>
          <a:prstGeom prst="rect">
            <a:avLst/>
          </a:prstGeom>
        </p:spPr>
        <p:txBody>
          <a:bodyPr/>
          <a:lstStyle/>
          <a:p>
            <a:r>
              <a:rPr lang="en-US"/>
              <a:t>Mixed Reality Trainer</a:t>
            </a:r>
          </a:p>
        </p:txBody>
      </p:sp>
      <p:pic>
        <p:nvPicPr>
          <p:cNvPr id="15" name="Picture 14">
            <a:extLst>
              <a:ext uri="{FF2B5EF4-FFF2-40B4-BE49-F238E27FC236}">
                <a16:creationId xmlns:a16="http://schemas.microsoft.com/office/drawing/2014/main" id="{A4A8AB25-3B99-4059-D2BA-C6DF0B0BE203}"/>
              </a:ext>
            </a:extLst>
          </p:cNvPr>
          <p:cNvPicPr>
            <a:picLocks noChangeAspect="1"/>
          </p:cNvPicPr>
          <p:nvPr/>
        </p:nvPicPr>
        <p:blipFill rotWithShape="1">
          <a:blip r:embed="rId4"/>
          <a:srcRect l="18811" t="24000" r="18967" b="24001"/>
          <a:stretch/>
        </p:blipFill>
        <p:spPr>
          <a:xfrm>
            <a:off x="386872" y="5786715"/>
            <a:ext cx="1775081" cy="988973"/>
          </a:xfrm>
          <a:prstGeom prst="rect">
            <a:avLst/>
          </a:prstGeom>
        </p:spPr>
      </p:pic>
      <p:grpSp>
        <p:nvGrpSpPr>
          <p:cNvPr id="20" name="Read more button">
            <a:extLst>
              <a:ext uri="{FF2B5EF4-FFF2-40B4-BE49-F238E27FC236}">
                <a16:creationId xmlns:a16="http://schemas.microsoft.com/office/drawing/2014/main" id="{CD12ADC5-DB9C-7A86-A531-5D9B60892AD6}"/>
              </a:ext>
            </a:extLst>
          </p:cNvPr>
          <p:cNvGrpSpPr/>
          <p:nvPr/>
        </p:nvGrpSpPr>
        <p:grpSpPr>
          <a:xfrm>
            <a:off x="457200" y="8080611"/>
            <a:ext cx="1312460" cy="377589"/>
            <a:chOff x="457200" y="8080611"/>
            <a:chExt cx="1312460" cy="377589"/>
          </a:xfrm>
        </p:grpSpPr>
        <p:sp>
          <p:nvSpPr>
            <p:cNvPr id="21" name="Rectangle: Rounded Corners 20">
              <a:hlinkClick r:id="rId5"/>
              <a:extLst>
                <a:ext uri="{FF2B5EF4-FFF2-40B4-BE49-F238E27FC236}">
                  <a16:creationId xmlns:a16="http://schemas.microsoft.com/office/drawing/2014/main" id="{8ACBCA55-D3B1-6979-65BF-2A2D2B0527B4}"/>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23" name="TextBox 22">
              <a:hlinkClick r:id="rId5"/>
              <a:extLst>
                <a:ext uri="{FF2B5EF4-FFF2-40B4-BE49-F238E27FC236}">
                  <a16:creationId xmlns:a16="http://schemas.microsoft.com/office/drawing/2014/main" id="{EA45A413-5E0E-6DC9-D142-87F5F0D44D08}"/>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24" name="Picture 23">
              <a:hlinkClick r:id="rId5"/>
              <a:extLst>
                <a:ext uri="{FF2B5EF4-FFF2-40B4-BE49-F238E27FC236}">
                  <a16:creationId xmlns:a16="http://schemas.microsoft.com/office/drawing/2014/main" id="{81F8E2E5-A247-03C1-9C7C-8F0BFEEBDB6D}"/>
                </a:ext>
              </a:extLst>
            </p:cNvPr>
            <p:cNvPicPr>
              <a:picLocks noChangeAspect="1"/>
            </p:cNvPicPr>
            <p:nvPr/>
          </p:nvPicPr>
          <p:blipFill>
            <a:blip r:embed="rId6"/>
            <a:stretch>
              <a:fillRect/>
            </a:stretch>
          </p:blipFill>
          <p:spPr>
            <a:xfrm>
              <a:off x="1371626" y="8144725"/>
              <a:ext cx="248437" cy="249361"/>
            </a:xfrm>
            <a:prstGeom prst="rect">
              <a:avLst/>
            </a:prstGeom>
          </p:spPr>
        </p:pic>
      </p:grpSp>
    </p:spTree>
    <p:extLst>
      <p:ext uri="{BB962C8B-B14F-4D97-AF65-F5344CB8AC3E}">
        <p14:creationId xmlns:p14="http://schemas.microsoft.com/office/powerpoint/2010/main" val="247297812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hidden="1">
            <a:extLst>
              <a:ext uri="{FF2B5EF4-FFF2-40B4-BE49-F238E27FC236}">
                <a16:creationId xmlns:a16="http://schemas.microsoft.com/office/drawing/2014/main" id="{5C6FB217-D1B4-7206-68E0-5F21D5321CBB}"/>
              </a:ext>
            </a:extLst>
          </p:cNvPr>
          <p:cNvPicPr>
            <a:picLocks noGrp="1" noRot="1" noChangeAspect="1" noMove="1" noResize="1" noEditPoints="1" noAdjustHandles="1" noChangeArrowheads="1" noChangeShapeType="1" noCrop="1"/>
          </p:cNvPicPr>
          <p:nvPr>
            <p:ph type="pic" sz="quarter" idx="11"/>
          </p:nvPr>
        </p:nvPicPr>
        <p:blipFill>
          <a:blip r:embed="rId3"/>
          <a:srcRect l="5007" r="5007"/>
          <a:stretch>
            <a:fillRect/>
          </a:stretch>
        </p:blipFill>
        <p:spPr/>
      </p:pic>
      <p:sp>
        <p:nvSpPr>
          <p:cNvPr id="42" name="TextBox 41"/>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STRATATECH EDUCATION GROUP</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sp>
        <p:nvSpPr>
          <p:cNvPr id="43" name="Rectangle 42"/>
          <p:cNvSpPr/>
          <p:nvPr/>
        </p:nvSpPr>
        <p:spPr>
          <a:xfrm>
            <a:off x="2286000" y="5760720"/>
            <a:ext cx="4101893" cy="2741391"/>
          </a:xfrm>
          <a:prstGeom prst="rect">
            <a:avLst/>
          </a:prstGeom>
        </p:spPr>
        <p:txBody>
          <a:bodyPr wrap="square" lIns="0" rIns="0">
            <a:spAutoFit/>
          </a:bodyPr>
          <a:lstStyle/>
          <a:p>
            <a:pPr>
              <a:lnSpc>
                <a:spcPct val="110000"/>
              </a:lnSpc>
              <a:spcAft>
                <a:spcPts val="600"/>
              </a:spcAft>
              <a:defRPr/>
            </a:pPr>
            <a:r>
              <a:rPr lang="en-US" sz="1400" i="1">
                <a:solidFill>
                  <a:schemeClr val="tx1">
                    <a:lumMod val="65000"/>
                    <a:lumOff val="35000"/>
                  </a:schemeClr>
                </a:solidFill>
                <a:latin typeface="Roboto Condensed" panose="02000000000000000000" pitchFamily="2" charset="0"/>
                <a:ea typeface="Roboto Condensed" panose="02000000000000000000" pitchFamily="2" charset="0"/>
                <a:cs typeface="Lato" panose="020F0502020204030203" pitchFamily="34" charset="0"/>
              </a:rPr>
              <a:t>OcuWeld</a:t>
            </a:r>
            <a:r>
              <a:rPr lang="en-US" sz="1400">
                <a:solidFill>
                  <a:schemeClr val="tx1">
                    <a:lumMod val="65000"/>
                    <a:lumOff val="35000"/>
                  </a:schemeClr>
                </a:solidFill>
                <a:latin typeface="Roboto Condensed" panose="02000000000000000000" pitchFamily="2" charset="0"/>
                <a:ea typeface="Roboto Condensed" panose="02000000000000000000" pitchFamily="2" charset="0"/>
                <a:cs typeface="Lato" panose="020F0502020204030203" pitchFamily="34" charset="0"/>
              </a:rPr>
              <a:t> Welding</a:t>
            </a:r>
            <a:r>
              <a:rPr kumimoji="0" lang="en-US" sz="1400" i="0" u="none" strike="noStrike" kern="1200" cap="none" spc="0" normalizeH="0" baseline="0" noProof="0">
                <a:ln>
                  <a:noFill/>
                </a:ln>
                <a:solidFill>
                  <a:schemeClr val="tx1">
                    <a:lumMod val="65000"/>
                    <a:lumOff val="35000"/>
                  </a:schemeClr>
                </a:solidFill>
                <a:effectLst/>
                <a:uLnTx/>
                <a:uFillTx/>
                <a:latin typeface="Roboto Condensed" panose="02000000000000000000" pitchFamily="2" charset="0"/>
                <a:ea typeface="Roboto Condensed" panose="02000000000000000000" pitchFamily="2" charset="0"/>
                <a:cs typeface="Lato" panose="020F0502020204030203" pitchFamily="34" charset="0"/>
              </a:rPr>
              <a:t> Trainer for Meta Quest</a:t>
            </a:r>
          </a:p>
          <a:p>
            <a:pPr marL="0" marR="0" lvl="0" indent="0" defTabSz="457200" rtl="0" eaLnBrk="1" fontAlgn="auto" latinLnBrk="0" hangingPunct="1">
              <a:lnSpc>
                <a:spcPct val="110000"/>
              </a:lnSpc>
              <a:spcBef>
                <a:spcPts val="0"/>
              </a:spcBef>
              <a:spcAft>
                <a:spcPts val="600"/>
              </a:spcAft>
              <a:buClrTx/>
              <a:buSzTx/>
              <a:buFontTx/>
              <a:buNone/>
              <a:tabLs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recently worked with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Tulsa Welding School</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and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5">
                  <a:extLst>
                    <a:ext uri="{A12FA001-AC4F-418D-AE19-62706E023703}">
                      <ahyp:hlinkClr xmlns:ahyp="http://schemas.microsoft.com/office/drawing/2018/hyperlinkcolor" val="tx"/>
                    </a:ext>
                  </a:extLst>
                </a:hlinkClick>
              </a:rPr>
              <a:t>The</a:t>
            </a:r>
            <a:r>
              <a:rPr lang="en-US" sz="1200">
                <a:solidFill>
                  <a:srgbClr val="0563C1"/>
                </a:solidFill>
                <a:latin typeface="Calibri" panose="020F0502020204030204" pitchFamily="34" charset="0"/>
                <a:ea typeface="Calibri" panose="020F0502020204030204" pitchFamily="34" charset="0"/>
                <a:cs typeface="Calibri" panose="020F0502020204030204" pitchFamily="34" charset="0"/>
                <a:hlinkClick r:id="rId5">
                  <a:extLst>
                    <a:ext uri="{A12FA001-AC4F-418D-AE19-62706E023703}">
                      <ahyp:hlinkClr xmlns:ahyp="http://schemas.microsoft.com/office/drawing/2018/hyperlinkcolor" val="tx"/>
                    </a:ext>
                  </a:extLst>
                </a:hlinkClick>
              </a:rPr>
              <a:t>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5">
                  <a:extLst>
                    <a:ext uri="{A12FA001-AC4F-418D-AE19-62706E023703}">
                      <ahyp:hlinkClr xmlns:ahyp="http://schemas.microsoft.com/office/drawing/2018/hyperlinkcolor" val="tx"/>
                    </a:ext>
                  </a:extLst>
                </a:hlinkClick>
              </a:rPr>
              <a:t>Refrigeration School, Inc</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to develop </a:t>
            </a:r>
            <a:r>
              <a:rPr lang="en-US" sz="1200"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OcuWeld</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 virtual reality welding education simulator that teaches students how to prep, grind and join materials in a virtual environment that removes the safety and cost concerns.</a:t>
            </a:r>
          </a:p>
          <a:p>
            <a:pPr marL="0" marR="0" lvl="0" indent="0"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Students are assigned a Meta Quest set on which </a:t>
            </a:r>
            <a:r>
              <a:rPr kumimoji="0" lang="en-US" sz="1200" b="0" i="1" u="none" strike="noStrike" kern="1200" cap="none"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OcuWeld</a:t>
            </a:r>
            <a:r>
              <a:rPr kumimoji="0" lang="en-US" sz="1200" b="0" i="0" u="none" strike="noStrike" kern="1200" cap="none"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is installed. Via </a:t>
            </a:r>
            <a:r>
              <a:rPr kumimoji="0" lang="en-US" sz="1200" b="0" i="1" u="none" strike="noStrike" kern="1200" cap="none"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OcuWeld</a:t>
            </a:r>
            <a:r>
              <a:rPr kumimoji="0" lang="en-US" sz="1200" b="0" i="0" u="none" strike="noStrike" kern="1200" cap="none"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they log in to their Canvas learning management system accounts. ForgeFX worked closely with StrataTech to accurately reproduce the effects of welding with various types of torches and materials, mimicking as closely as possible the hands-on feel and physical effects of real-world tools. </a:t>
            </a:r>
          </a:p>
        </p:txBody>
      </p:sp>
      <p:pic>
        <p:nvPicPr>
          <p:cNvPr id="2" name="Picture Placeholder 03">
            <a:extLst>
              <a:ext uri="{FF2B5EF4-FFF2-40B4-BE49-F238E27FC236}">
                <a16:creationId xmlns:a16="http://schemas.microsoft.com/office/drawing/2014/main" id="{4701B080-3F75-8F15-5B6E-A83439EF6A53}"/>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4165602" y="-4897"/>
            <a:ext cx="2692398" cy="5258713"/>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29" name="Picture Placeholder 03">
            <a:extLst>
              <a:ext uri="{FF2B5EF4-FFF2-40B4-BE49-F238E27FC236}">
                <a16:creationId xmlns:a16="http://schemas.microsoft.com/office/drawing/2014/main" id="{647AA663-126E-4BDD-804C-24A1843E4B51}"/>
              </a:ext>
            </a:extLst>
          </p:cNvPr>
          <p:cNvPicPr>
            <a:picLocks noChangeAspect="1"/>
          </p:cNvPicPr>
          <p:nvPr/>
        </p:nvPicPr>
        <p:blipFill>
          <a:blip r:embed="rId7" cstate="email">
            <a:alphaModFix amt="38000"/>
            <a:extLst>
              <a:ext uri="{28A0092B-C50C-407E-A947-70E740481C1C}">
                <a14:useLocalDpi xmlns:a14="http://schemas.microsoft.com/office/drawing/2010/main"/>
              </a:ext>
            </a:extLst>
          </a:blip>
          <a:srcRect/>
          <a:stretch/>
        </p:blipFill>
        <p:spPr>
          <a:xfrm>
            <a:off x="4165602" y="1"/>
            <a:ext cx="2692398" cy="5256264"/>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8" cstate="email">
            <a:extLst>
              <a:ext uri="{28A0092B-C50C-407E-A947-70E740481C1C}">
                <a14:useLocalDpi xmlns:a14="http://schemas.microsoft.com/office/drawing/2010/main"/>
              </a:ext>
            </a:extLst>
          </a:blip>
          <a:srcRect/>
          <a:stretch/>
        </p:blipFill>
        <p:spPr>
          <a:xfrm>
            <a:off x="0" y="1"/>
            <a:ext cx="2647950" cy="5256264"/>
          </a:xfr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9" cstate="email">
            <a:extLst>
              <a:ext uri="{28A0092B-C50C-407E-A947-70E740481C1C}">
                <a14:useLocalDpi xmlns:a14="http://schemas.microsoft.com/office/drawing/2010/main"/>
              </a:ext>
            </a:extLst>
          </a:blip>
          <a:srcRect/>
          <a:stretch/>
        </p:blipFill>
        <p:spPr>
          <a:xfrm>
            <a:off x="1044602" y="1"/>
            <a:ext cx="4718047" cy="5256264"/>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sp>
        <p:nvSpPr>
          <p:cNvPr id="3" name="Title 2" hidden="1">
            <a:extLst>
              <a:ext uri="{FF2B5EF4-FFF2-40B4-BE49-F238E27FC236}">
                <a16:creationId xmlns:a16="http://schemas.microsoft.com/office/drawing/2014/main" id="{D8BB5465-FE6C-D746-47C2-3E135ECEBDFD}"/>
              </a:ext>
            </a:extLst>
          </p:cNvPr>
          <p:cNvSpPr>
            <a:spLocks noGrp="1"/>
          </p:cNvSpPr>
          <p:nvPr>
            <p:ph type="title" idx="4294967295"/>
          </p:nvPr>
        </p:nvSpPr>
        <p:spPr>
          <a:xfrm>
            <a:off x="2169042" y="5606034"/>
            <a:ext cx="4156950" cy="405528"/>
          </a:xfrm>
          <a:prstGeom prst="rect">
            <a:avLst/>
          </a:prstGeom>
        </p:spPr>
        <p:txBody>
          <a:bodyPr lIns="0" tIns="0" rIns="0"/>
          <a:lstStyle/>
          <a:p>
            <a:pPr defTabSz="457200">
              <a:lnSpc>
                <a:spcPct val="100000"/>
              </a:lnSpc>
              <a:spcBef>
                <a:spcPts val="0"/>
              </a:spcBef>
              <a:defRPr/>
            </a:pPr>
            <a:r>
              <a:rPr lang="en-US" sz="2400" b="1">
                <a:solidFill>
                  <a:schemeClr val="tx1">
                    <a:lumMod val="65000"/>
                    <a:lumOff val="35000"/>
                  </a:schemeClr>
                </a:solidFill>
                <a:latin typeface="Lato Black" panose="020F0A02020204030203" pitchFamily="34" charset="0"/>
                <a:ea typeface="+mn-ea"/>
                <a:cs typeface="Lato Black" panose="020F0A02020204030203" pitchFamily="34" charset="0"/>
              </a:rPr>
              <a:t>StrataTech Education Group</a:t>
            </a:r>
          </a:p>
        </p:txBody>
      </p:sp>
      <p:pic>
        <p:nvPicPr>
          <p:cNvPr id="7" name="Picture 6">
            <a:hlinkClick r:id="rId10"/>
            <a:extLst>
              <a:ext uri="{FF2B5EF4-FFF2-40B4-BE49-F238E27FC236}">
                <a16:creationId xmlns:a16="http://schemas.microsoft.com/office/drawing/2014/main" id="{5CD8846A-1B51-89C0-CBF6-73B5331437F3}"/>
              </a:ext>
            </a:extLst>
          </p:cNvPr>
          <p:cNvPicPr>
            <a:picLocks noChangeAspect="1"/>
          </p:cNvPicPr>
          <p:nvPr/>
        </p:nvPicPr>
        <p:blipFill>
          <a:blip r:embed="rId11"/>
          <a:stretch>
            <a:fillRect/>
          </a:stretch>
        </p:blipFill>
        <p:spPr>
          <a:xfrm>
            <a:off x="380429" y="5723774"/>
            <a:ext cx="1816965" cy="908483"/>
          </a:xfrm>
          <a:prstGeom prst="rect">
            <a:avLst/>
          </a:prstGeom>
        </p:spPr>
      </p:pic>
      <p:grpSp>
        <p:nvGrpSpPr>
          <p:cNvPr id="12" name="Read more button">
            <a:extLst>
              <a:ext uri="{FF2B5EF4-FFF2-40B4-BE49-F238E27FC236}">
                <a16:creationId xmlns:a16="http://schemas.microsoft.com/office/drawing/2014/main" id="{FAEBE610-C0CA-D742-1A28-D1042E2FC58E}"/>
              </a:ext>
            </a:extLst>
          </p:cNvPr>
          <p:cNvGrpSpPr/>
          <p:nvPr/>
        </p:nvGrpSpPr>
        <p:grpSpPr>
          <a:xfrm>
            <a:off x="457200" y="8080611"/>
            <a:ext cx="1312460" cy="377589"/>
            <a:chOff x="457200" y="8080611"/>
            <a:chExt cx="1312460" cy="377589"/>
          </a:xfrm>
        </p:grpSpPr>
        <p:sp>
          <p:nvSpPr>
            <p:cNvPr id="17" name="Rectangle: Rounded Corners 16">
              <a:hlinkClick r:id="rId12"/>
              <a:extLst>
                <a:ext uri="{FF2B5EF4-FFF2-40B4-BE49-F238E27FC236}">
                  <a16:creationId xmlns:a16="http://schemas.microsoft.com/office/drawing/2014/main" id="{B4BC0D9F-7D56-9A97-0044-27478C383D9E}"/>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8" name="TextBox 17">
              <a:hlinkClick r:id="rId12"/>
              <a:extLst>
                <a:ext uri="{FF2B5EF4-FFF2-40B4-BE49-F238E27FC236}">
                  <a16:creationId xmlns:a16="http://schemas.microsoft.com/office/drawing/2014/main" id="{B7E36A45-FA67-BBB0-282E-8D6805450AAD}"/>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6" name="Picture 5">
              <a:hlinkClick r:id="rId12"/>
              <a:extLst>
                <a:ext uri="{FF2B5EF4-FFF2-40B4-BE49-F238E27FC236}">
                  <a16:creationId xmlns:a16="http://schemas.microsoft.com/office/drawing/2014/main" id="{ACEE1206-7375-59F2-ADAE-28FFF3876340}"/>
                </a:ext>
              </a:extLst>
            </p:cNvPr>
            <p:cNvPicPr>
              <a:picLocks noChangeAspect="1"/>
            </p:cNvPicPr>
            <p:nvPr/>
          </p:nvPicPr>
          <p:blipFill>
            <a:blip r:embed="rId13"/>
            <a:stretch>
              <a:fillRect/>
            </a:stretch>
          </p:blipFill>
          <p:spPr>
            <a:xfrm>
              <a:off x="1371626" y="8144725"/>
              <a:ext cx="248437" cy="249361"/>
            </a:xfrm>
            <a:prstGeom prst="rect">
              <a:avLst/>
            </a:prstGeom>
          </p:spPr>
        </p:pic>
      </p:grpSp>
    </p:spTree>
    <p:extLst>
      <p:ext uri="{BB962C8B-B14F-4D97-AF65-F5344CB8AC3E}">
        <p14:creationId xmlns:p14="http://schemas.microsoft.com/office/powerpoint/2010/main" val="214633529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Picture Placeholder 10" hidden="1">
            <a:extLst>
              <a:ext uri="{FF2B5EF4-FFF2-40B4-BE49-F238E27FC236}">
                <a16:creationId xmlns:a16="http://schemas.microsoft.com/office/drawing/2014/main" id="{6CD478F0-9B17-EBAE-00B6-1B1570ABCDFB}"/>
              </a:ext>
            </a:extLst>
          </p:cNvPr>
          <p:cNvSpPr>
            <a:spLocks noGrp="1"/>
          </p:cNvSpPr>
          <p:nvPr>
            <p:ph type="pic" sz="quarter" idx="11"/>
          </p:nvPr>
        </p:nvSpPr>
        <p:spPr/>
        <p:txBody>
          <a:bodyPr/>
          <a:lstStyle/>
          <a:p>
            <a:endParaRPr lang="en-US"/>
          </a:p>
        </p:txBody>
      </p:sp>
      <p:sp>
        <p:nvSpPr>
          <p:cNvPr id="43" name="Rectangle 42"/>
          <p:cNvSpPr/>
          <p:nvPr/>
        </p:nvSpPr>
        <p:spPr>
          <a:xfrm>
            <a:off x="2286000" y="5760720"/>
            <a:ext cx="4114800" cy="2427459"/>
          </a:xfrm>
          <a:prstGeom prst="rect">
            <a:avLst/>
          </a:prstGeom>
        </p:spPr>
        <p:txBody>
          <a:bodyPr wrap="square" lIns="0" rIns="0">
            <a:spAutoFit/>
          </a:bodyPr>
          <a:lstStyle/>
          <a:p>
            <a:pPr>
              <a:lnSpc>
                <a:spcPct val="110000"/>
              </a:lnSpc>
              <a:spcAft>
                <a:spcPts val="600"/>
              </a:spcAft>
              <a:defRPr/>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CBRND HoloTrainer</a:t>
            </a:r>
          </a:p>
          <a:p>
            <a:pPr marL="0" marR="0" lvl="0" indent="0"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spc="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ForgeFX collaborated with </a:t>
            </a:r>
            <a:r>
              <a:rPr kumimoji="0" lang="en-US" sz="1200" b="0" i="0" u="none" strike="noStrike" kern="1200" cap="none" spc="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MRIGlobal</a:t>
            </a:r>
            <a:r>
              <a:rPr kumimoji="0" lang="en-US" sz="1200" b="0" i="0" u="none" strike="noStrike" kern="1200" cap="none" spc="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to develop the </a:t>
            </a:r>
            <a:r>
              <a:rPr kumimoji="0" lang="en-US" sz="1200" b="0" i="1" u="none" strike="noStrike" kern="1200" cap="none" spc="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CBRND HoloTrainer</a:t>
            </a:r>
            <a:r>
              <a:rPr kumimoji="0" lang="en-US" sz="1200" b="0" i="0" u="none" strike="noStrike" kern="1200" cap="none" spc="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an augmented reality device training simulator built for the Microsoft HoloLens 2. The </a:t>
            </a:r>
            <a:r>
              <a:rPr kumimoji="0" lang="en-US" sz="1200" b="0" i="1" u="none" strike="noStrike" kern="1200" cap="none" spc="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CBRND HoloTrainer</a:t>
            </a:r>
            <a:r>
              <a:rPr kumimoji="0" lang="en-US" sz="1200" b="0" i="0" u="none" strike="noStrike" kern="1200" cap="none" spc="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instructs trainees in the familiarization, operation, and maintenance of chemical, biological, radiological, and nuclear detection devices by providing holographically-projected interactive 3D virtual versions of the equipment they need to learn to use.</a:t>
            </a:r>
            <a:r>
              <a:rPr kumimoji="0" lang="en-US" sz="1200" b="0" i="0" u="none" strike="noStrike" kern="1200" cap="none"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Trainees follow interactive narrated tutorial steps that teach the components and use of the devices and can learn collaboratively in a shared multi-user environment. </a:t>
            </a:r>
            <a:endParaRPr kumimoji="0" lang="en-US" sz="1200" b="0" i="0" u="none" strike="noStrike" kern="1200" cap="none" spc="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pic>
        <p:nvPicPr>
          <p:cNvPr id="7" name="Picture Placeholder 03">
            <a:extLst>
              <a:ext uri="{FF2B5EF4-FFF2-40B4-BE49-F238E27FC236}">
                <a16:creationId xmlns:a16="http://schemas.microsoft.com/office/drawing/2014/main" id="{C26AE599-F491-F365-9DF8-2BD7F2688AD3}"/>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4165602" y="0"/>
            <a:ext cx="2692398" cy="5258713"/>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8" name="Picture Placeholder 01">
            <a:extLst>
              <a:ext uri="{FF2B5EF4-FFF2-40B4-BE49-F238E27FC236}">
                <a16:creationId xmlns:a16="http://schemas.microsoft.com/office/drawing/2014/main" id="{50B0E035-8788-41BF-85F8-EA452BA4E13B}"/>
              </a:ext>
            </a:extLst>
          </p:cNvPr>
          <p:cNvPicPr>
            <a:picLocks noGrp="1"/>
          </p:cNvPicPr>
          <p:nvPr>
            <p:ph type="pic" sz="quarter" idx="10"/>
          </p:nvPr>
        </p:nvPicPr>
        <p:blipFill rotWithShape="1">
          <a:blip r:embed="rId5" cstate="email">
            <a:extLst>
              <a:ext uri="{28A0092B-C50C-407E-A947-70E740481C1C}">
                <a14:useLocalDpi xmlns:a14="http://schemas.microsoft.com/office/drawing/2010/main"/>
              </a:ext>
            </a:extLst>
          </a:blip>
          <a:srcRect/>
          <a:stretch/>
        </p:blipFill>
        <p:spPr>
          <a:xfrm>
            <a:off x="0" y="0"/>
            <a:ext cx="2647950" cy="5256264"/>
          </a:xfr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1044602" y="3"/>
            <a:ext cx="4718047" cy="5256261"/>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sp>
        <p:nvSpPr>
          <p:cNvPr id="9" name="Rectangle 8">
            <a:extLst>
              <a:ext uri="{FF2B5EF4-FFF2-40B4-BE49-F238E27FC236}">
                <a16:creationId xmlns:a16="http://schemas.microsoft.com/office/drawing/2014/main" id="{3EED6103-EFFC-CCBD-352B-9A1510A5F10F}"/>
              </a:ext>
            </a:extLst>
          </p:cNvPr>
          <p:cNvSpPr/>
          <p:nvPr/>
        </p:nvSpPr>
        <p:spPr>
          <a:xfrm>
            <a:off x="0" y="0"/>
            <a:ext cx="2647950" cy="5257800"/>
          </a:xfrm>
          <a:custGeom>
            <a:avLst/>
            <a:gdLst>
              <a:gd name="connsiteX0" fmla="*/ 0 w 2647950"/>
              <a:gd name="connsiteY0" fmla="*/ 0 h 5257800"/>
              <a:gd name="connsiteX1" fmla="*/ 2647950 w 2647950"/>
              <a:gd name="connsiteY1" fmla="*/ 0 h 5257800"/>
              <a:gd name="connsiteX2" fmla="*/ 2647950 w 2647950"/>
              <a:gd name="connsiteY2" fmla="*/ 5257800 h 5257800"/>
              <a:gd name="connsiteX3" fmla="*/ 0 w 2647950"/>
              <a:gd name="connsiteY3" fmla="*/ 5257800 h 5257800"/>
              <a:gd name="connsiteX4" fmla="*/ 0 w 2647950"/>
              <a:gd name="connsiteY4" fmla="*/ 0 h 5257800"/>
              <a:gd name="connsiteX0" fmla="*/ 0 w 2647950"/>
              <a:gd name="connsiteY0" fmla="*/ 0 h 5262690"/>
              <a:gd name="connsiteX1" fmla="*/ 2647950 w 2647950"/>
              <a:gd name="connsiteY1" fmla="*/ 0 h 5262690"/>
              <a:gd name="connsiteX2" fmla="*/ 897387 w 2647950"/>
              <a:gd name="connsiteY2" fmla="*/ 5262690 h 5262690"/>
              <a:gd name="connsiteX3" fmla="*/ 0 w 2647950"/>
              <a:gd name="connsiteY3" fmla="*/ 5257800 h 5262690"/>
              <a:gd name="connsiteX4" fmla="*/ 0 w 2647950"/>
              <a:gd name="connsiteY4" fmla="*/ 0 h 5262690"/>
              <a:gd name="connsiteX0" fmla="*/ 0 w 2647950"/>
              <a:gd name="connsiteY0" fmla="*/ 0 h 5257800"/>
              <a:gd name="connsiteX1" fmla="*/ 2647950 w 2647950"/>
              <a:gd name="connsiteY1" fmla="*/ 0 h 5257800"/>
              <a:gd name="connsiteX2" fmla="*/ 910785 w 2647950"/>
              <a:gd name="connsiteY2" fmla="*/ 5255991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897387 w 2647950"/>
              <a:gd name="connsiteY2" fmla="*/ 5148809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914135 w 2647950"/>
              <a:gd name="connsiteY2" fmla="*/ 5245943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914135 w 2647950"/>
              <a:gd name="connsiteY2" fmla="*/ 5256545 h 5257800"/>
              <a:gd name="connsiteX3" fmla="*/ 0 w 2647950"/>
              <a:gd name="connsiteY3" fmla="*/ 5257800 h 5257800"/>
              <a:gd name="connsiteX4" fmla="*/ 0 w 2647950"/>
              <a:gd name="connsiteY4" fmla="*/ 0 h 525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7950" h="5257800">
                <a:moveTo>
                  <a:pt x="0" y="0"/>
                </a:moveTo>
                <a:lnTo>
                  <a:pt x="2647950" y="0"/>
                </a:lnTo>
                <a:lnTo>
                  <a:pt x="914135" y="5256545"/>
                </a:lnTo>
                <a:lnTo>
                  <a:pt x="0" y="5257800"/>
                </a:lnTo>
                <a:lnTo>
                  <a:pt x="0" y="0"/>
                </a:lnTo>
                <a:close/>
              </a:path>
            </a:pathLst>
          </a:custGeom>
          <a:solidFill>
            <a:srgbClr val="41E3DD">
              <a:alpha val="29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hidden="1">
            <a:extLst>
              <a:ext uri="{FF2B5EF4-FFF2-40B4-BE49-F238E27FC236}">
                <a16:creationId xmlns:a16="http://schemas.microsoft.com/office/drawing/2014/main" id="{0708C807-BE97-6900-EC6C-3A7C61D5E021}"/>
              </a:ext>
            </a:extLst>
          </p:cNvPr>
          <p:cNvSpPr>
            <a:spLocks noGrp="1"/>
          </p:cNvSpPr>
          <p:nvPr>
            <p:ph type="title" idx="4294967295"/>
          </p:nvPr>
        </p:nvSpPr>
        <p:spPr>
          <a:xfrm>
            <a:off x="471488" y="487363"/>
            <a:ext cx="5915025" cy="1766887"/>
          </a:xfrm>
          <a:prstGeom prst="rect">
            <a:avLst/>
          </a:prstGeom>
        </p:spPr>
        <p:txBody>
          <a:bodyPr/>
          <a:lstStyle/>
          <a:p>
            <a:r>
              <a:rPr lang="en-US"/>
              <a:t>JPEO-CBRND: HoloTrainer</a:t>
            </a:r>
          </a:p>
        </p:txBody>
      </p:sp>
      <p:sp>
        <p:nvSpPr>
          <p:cNvPr id="6" name="TextBox 5">
            <a:extLst>
              <a:ext uri="{FF2B5EF4-FFF2-40B4-BE49-F238E27FC236}">
                <a16:creationId xmlns:a16="http://schemas.microsoft.com/office/drawing/2014/main" id="{8875C43F-4C86-F7FF-AFC4-7DB201231A06}"/>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JPEO-CBRND</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pic>
        <p:nvPicPr>
          <p:cNvPr id="10" name="Picture 9">
            <a:hlinkClick r:id="rId7"/>
            <a:extLst>
              <a:ext uri="{FF2B5EF4-FFF2-40B4-BE49-F238E27FC236}">
                <a16:creationId xmlns:a16="http://schemas.microsoft.com/office/drawing/2014/main" id="{4B7CA26E-0BDE-444E-B1A5-426B5326B8A5}"/>
              </a:ext>
            </a:extLst>
          </p:cNvPr>
          <p:cNvPicPr>
            <a:picLocks noChangeAspect="1"/>
          </p:cNvPicPr>
          <p:nvPr/>
        </p:nvPicPr>
        <p:blipFill>
          <a:blip r:embed="rId8"/>
          <a:srcRect/>
          <a:stretch/>
        </p:blipFill>
        <p:spPr>
          <a:xfrm>
            <a:off x="457200" y="5829300"/>
            <a:ext cx="1638300" cy="1638300"/>
          </a:xfrm>
          <a:prstGeom prst="rect">
            <a:avLst/>
          </a:prstGeom>
        </p:spPr>
      </p:pic>
      <p:grpSp>
        <p:nvGrpSpPr>
          <p:cNvPr id="12" name="Read more button">
            <a:extLst>
              <a:ext uri="{FF2B5EF4-FFF2-40B4-BE49-F238E27FC236}">
                <a16:creationId xmlns:a16="http://schemas.microsoft.com/office/drawing/2014/main" id="{B9A1E73D-AD7D-E586-4384-2A9D8AC34A68}"/>
              </a:ext>
            </a:extLst>
          </p:cNvPr>
          <p:cNvGrpSpPr/>
          <p:nvPr/>
        </p:nvGrpSpPr>
        <p:grpSpPr>
          <a:xfrm>
            <a:off x="457200" y="8080611"/>
            <a:ext cx="1312460" cy="377589"/>
            <a:chOff x="457200" y="8080611"/>
            <a:chExt cx="1312460" cy="377589"/>
          </a:xfrm>
        </p:grpSpPr>
        <p:sp>
          <p:nvSpPr>
            <p:cNvPr id="13" name="Rectangle: Rounded Corners 12">
              <a:hlinkClick r:id="rId9"/>
              <a:extLst>
                <a:ext uri="{FF2B5EF4-FFF2-40B4-BE49-F238E27FC236}">
                  <a16:creationId xmlns:a16="http://schemas.microsoft.com/office/drawing/2014/main" id="{7D13B931-0459-40EB-EFF5-CB420BEA1C36}"/>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4" name="TextBox 13">
              <a:hlinkClick r:id="rId9"/>
              <a:extLst>
                <a:ext uri="{FF2B5EF4-FFF2-40B4-BE49-F238E27FC236}">
                  <a16:creationId xmlns:a16="http://schemas.microsoft.com/office/drawing/2014/main" id="{89EA5775-5F1A-04DC-8859-910640C8E586}"/>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5" name="Picture 14">
              <a:hlinkClick r:id="rId9"/>
              <a:extLst>
                <a:ext uri="{FF2B5EF4-FFF2-40B4-BE49-F238E27FC236}">
                  <a16:creationId xmlns:a16="http://schemas.microsoft.com/office/drawing/2014/main" id="{9DDC037D-587D-0316-9BCB-65A600332F48}"/>
                </a:ext>
              </a:extLst>
            </p:cNvPr>
            <p:cNvPicPr>
              <a:picLocks noChangeAspect="1"/>
            </p:cNvPicPr>
            <p:nvPr/>
          </p:nvPicPr>
          <p:blipFill>
            <a:blip r:embed="rId10"/>
            <a:stretch>
              <a:fillRect/>
            </a:stretch>
          </p:blipFill>
          <p:spPr>
            <a:xfrm>
              <a:off x="1371626" y="8144725"/>
              <a:ext cx="248437" cy="249361"/>
            </a:xfrm>
            <a:prstGeom prst="rect">
              <a:avLst/>
            </a:prstGeom>
          </p:spPr>
        </p:pic>
      </p:grpSp>
      <p:sp>
        <p:nvSpPr>
          <p:cNvPr id="24" name="EDIT tag" hidden="1">
            <a:extLst>
              <a:ext uri="{FF2B5EF4-FFF2-40B4-BE49-F238E27FC236}">
                <a16:creationId xmlns:a16="http://schemas.microsoft.com/office/drawing/2014/main" id="{C05DA101-ACB9-42F7-AABC-3E775BCA2669}"/>
              </a:ext>
            </a:extLst>
          </p:cNvPr>
          <p:cNvSpPr txBox="1"/>
          <p:nvPr/>
        </p:nvSpPr>
        <p:spPr>
          <a:xfrm rot="20805525">
            <a:off x="3353176" y="5367634"/>
            <a:ext cx="1781257" cy="923330"/>
          </a:xfrm>
          <a:prstGeom prst="rect">
            <a:avLst/>
          </a:prstGeom>
          <a:solidFill>
            <a:schemeClr val="bg1"/>
          </a:solidFill>
        </p:spPr>
        <p:txBody>
          <a:bodyPr wrap="none" rtlCol="0">
            <a:spAutoFit/>
          </a:bodyPr>
          <a:lstStyle/>
          <a:p>
            <a:pPr algn="ctr"/>
            <a:r>
              <a:rPr lang="en-US" sz="5400" err="1">
                <a:solidFill>
                  <a:srgbClr val="C00000"/>
                </a:solidFill>
                <a:effectLst>
                  <a:glow rad="165100">
                    <a:schemeClr val="bg1">
                      <a:alpha val="15000"/>
                    </a:schemeClr>
                  </a:glow>
                </a:effectLst>
                <a:latin typeface="Top Secret" panose="02000800000000000000" pitchFamily="2" charset="0"/>
              </a:rPr>
              <a:t>EDIt</a:t>
            </a:r>
            <a:endParaRPr lang="en-US" sz="5400">
              <a:solidFill>
                <a:srgbClr val="C00000"/>
              </a:solidFill>
              <a:effectLst>
                <a:glow rad="165100">
                  <a:schemeClr val="bg1">
                    <a:alpha val="15000"/>
                  </a:schemeClr>
                </a:glow>
              </a:effectLst>
              <a:latin typeface="Top Secret" panose="02000800000000000000" pitchFamily="2" charset="0"/>
            </a:endParaRPr>
          </a:p>
        </p:txBody>
      </p:sp>
    </p:spTree>
    <p:extLst>
      <p:ext uri="{BB962C8B-B14F-4D97-AF65-F5344CB8AC3E}">
        <p14:creationId xmlns:p14="http://schemas.microsoft.com/office/powerpoint/2010/main" val="27766527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icture Placeholder 4" hidden="1">
            <a:extLst>
              <a:ext uri="{FF2B5EF4-FFF2-40B4-BE49-F238E27FC236}">
                <a16:creationId xmlns:a16="http://schemas.microsoft.com/office/drawing/2014/main" id="{1F37508D-AA55-0096-17FE-4AF101CD9AE5}"/>
              </a:ext>
            </a:extLst>
          </p:cNvPr>
          <p:cNvSpPr>
            <a:spLocks noGrp="1"/>
          </p:cNvSpPr>
          <p:nvPr>
            <p:ph type="pic" sz="quarter" idx="11"/>
          </p:nvPr>
        </p:nvSpPr>
        <p:spPr/>
        <p:txBody>
          <a:bodyPr/>
          <a:lstStyle/>
          <a:p>
            <a:endParaRPr lang="en-US"/>
          </a:p>
        </p:txBody>
      </p:sp>
      <p:sp>
        <p:nvSpPr>
          <p:cNvPr id="43" name="Rectangle 42"/>
          <p:cNvSpPr/>
          <p:nvPr/>
        </p:nvSpPr>
        <p:spPr>
          <a:xfrm>
            <a:off x="2286001" y="5760720"/>
            <a:ext cx="4114800" cy="2910669"/>
          </a:xfrm>
          <a:prstGeom prst="rect">
            <a:avLst/>
          </a:prstGeom>
        </p:spPr>
        <p:txBody>
          <a:bodyPr wrap="square" lIns="0" rIns="0">
            <a:spAutoFit/>
          </a:bodyPr>
          <a:lstStyle/>
          <a:p>
            <a:pPr>
              <a:lnSpc>
                <a:spcPct val="110000"/>
              </a:lnSpc>
              <a:spcAft>
                <a:spcPts val="600"/>
              </a:spcAft>
              <a:defRPr/>
            </a:pPr>
            <a:r>
              <a:rPr lang="en-US" sz="1400" i="1">
                <a:solidFill>
                  <a:schemeClr val="tx1">
                    <a:lumMod val="65000"/>
                    <a:lumOff val="35000"/>
                  </a:schemeClr>
                </a:solidFill>
                <a:latin typeface="Roboto Condensed" panose="02000000000000000000" pitchFamily="2" charset="0"/>
                <a:ea typeface="Roboto Condensed" panose="02000000000000000000" pitchFamily="2" charset="0"/>
              </a:rPr>
              <a:t>HDD Fundamentals</a:t>
            </a:r>
          </a:p>
          <a:p>
            <a:pPr>
              <a:lnSpc>
                <a:spcPct val="110000"/>
              </a:lnSpc>
              <a:spcAft>
                <a:spcPts val="600"/>
              </a:spcAft>
            </a:pP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With infrastructure development and underground utility installations rising around the world, the need for skilled horizontal directional drill (HDD) operators is skyrocketing. To meet this growing demand, market leader </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Vermeer</a:t>
            </a:r>
            <a:r>
              <a:rPr lang="en-US" sz="1200" spc="-20">
                <a:solidFill>
                  <a:srgbClr val="0563C1"/>
                </a:solidFill>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 </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Corporation</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partnered with ForgeFX Simulations to develop the </a:t>
            </a:r>
            <a:r>
              <a:rPr lang="en-US" sz="1200" i="1"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HDD Fundamentals</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training tool for real-world simulators combined with virtual reality via the HTC Vive platform.</a:t>
            </a:r>
          </a:p>
          <a:p>
            <a:pPr>
              <a:lnSpc>
                <a:spcPct val="110000"/>
              </a:lnSpc>
              <a:spcAft>
                <a:spcPts val="600"/>
              </a:spcAft>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simulator features tutorials in many aspects of drill preparation including checking underground utilities, lessons in soil types and bits, and operation of the mixing machine; and substantive interactive walk-throughs of bore planning, pipe feeding, and drill operation.</a:t>
            </a:r>
          </a:p>
        </p:txBody>
      </p:sp>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4" cstate="email">
            <a:alphaModFix/>
            <a:extLst>
              <a:ext uri="{28A0092B-C50C-407E-A947-70E740481C1C}">
                <a14:useLocalDpi xmlns:a14="http://schemas.microsoft.com/office/drawing/2010/main"/>
              </a:ext>
            </a:extLst>
          </a:blip>
          <a:srcRect/>
          <a:stretch/>
        </p:blipFill>
        <p:spPr>
          <a:xfrm>
            <a:off x="0" y="0"/>
            <a:ext cx="2647950" cy="5256263"/>
          </a:xfr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044602" y="0"/>
            <a:ext cx="4718047" cy="5256263"/>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3" name="Picture Placeholder 03">
            <a:extLst>
              <a:ext uri="{FF2B5EF4-FFF2-40B4-BE49-F238E27FC236}">
                <a16:creationId xmlns:a16="http://schemas.microsoft.com/office/drawing/2014/main" id="{338BB29F-BFAB-25E6-18EA-7C01B778903B}"/>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4165602" y="0"/>
            <a:ext cx="2692398" cy="5258713"/>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sp>
        <p:nvSpPr>
          <p:cNvPr id="2" name="TextBox 1">
            <a:extLst>
              <a:ext uri="{FF2B5EF4-FFF2-40B4-BE49-F238E27FC236}">
                <a16:creationId xmlns:a16="http://schemas.microsoft.com/office/drawing/2014/main" id="{E1F295C3-3FF8-4F32-05DB-1475BB8C0BD5}"/>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VERMEER CORPORATION</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pic>
        <p:nvPicPr>
          <p:cNvPr id="6" name="Picture 5">
            <a:hlinkClick r:id="rId3"/>
            <a:extLst>
              <a:ext uri="{FF2B5EF4-FFF2-40B4-BE49-F238E27FC236}">
                <a16:creationId xmlns:a16="http://schemas.microsoft.com/office/drawing/2014/main" id="{9A8A2F70-B7C4-3F6A-0BEE-6490C887AD53}"/>
              </a:ext>
            </a:extLst>
          </p:cNvPr>
          <p:cNvPicPr>
            <a:picLocks noChangeAspect="1"/>
          </p:cNvPicPr>
          <p:nvPr/>
        </p:nvPicPr>
        <p:blipFill>
          <a:blip r:embed="rId7"/>
          <a:srcRect/>
          <a:stretch/>
        </p:blipFill>
        <p:spPr>
          <a:xfrm>
            <a:off x="457200" y="5858483"/>
            <a:ext cx="1638300" cy="377777"/>
          </a:xfrm>
          <a:prstGeom prst="rect">
            <a:avLst/>
          </a:prstGeom>
        </p:spPr>
      </p:pic>
      <p:grpSp>
        <p:nvGrpSpPr>
          <p:cNvPr id="7" name="Read more button">
            <a:extLst>
              <a:ext uri="{FF2B5EF4-FFF2-40B4-BE49-F238E27FC236}">
                <a16:creationId xmlns:a16="http://schemas.microsoft.com/office/drawing/2014/main" id="{4E053EE9-5926-D9CC-9DE4-9A434974A1BC}"/>
              </a:ext>
            </a:extLst>
          </p:cNvPr>
          <p:cNvGrpSpPr/>
          <p:nvPr/>
        </p:nvGrpSpPr>
        <p:grpSpPr>
          <a:xfrm>
            <a:off x="457200" y="8080611"/>
            <a:ext cx="1312460" cy="377589"/>
            <a:chOff x="457200" y="8080611"/>
            <a:chExt cx="1312460" cy="377589"/>
          </a:xfrm>
        </p:grpSpPr>
        <p:sp>
          <p:nvSpPr>
            <p:cNvPr id="9" name="Rectangle: Rounded Corners 8">
              <a:hlinkClick r:id="rId8"/>
              <a:extLst>
                <a:ext uri="{FF2B5EF4-FFF2-40B4-BE49-F238E27FC236}">
                  <a16:creationId xmlns:a16="http://schemas.microsoft.com/office/drawing/2014/main" id="{B0CF3ED3-860F-0F88-2A41-678605DA7131}"/>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0" name="TextBox 9">
              <a:hlinkClick r:id="rId8"/>
              <a:extLst>
                <a:ext uri="{FF2B5EF4-FFF2-40B4-BE49-F238E27FC236}">
                  <a16:creationId xmlns:a16="http://schemas.microsoft.com/office/drawing/2014/main" id="{71B8B642-5547-24DA-AEF9-618C291745B0}"/>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1" name="Picture 10">
              <a:hlinkClick r:id="rId8"/>
              <a:extLst>
                <a:ext uri="{FF2B5EF4-FFF2-40B4-BE49-F238E27FC236}">
                  <a16:creationId xmlns:a16="http://schemas.microsoft.com/office/drawing/2014/main" id="{43C54656-482D-D399-2E9E-28096F764C99}"/>
                </a:ext>
              </a:extLst>
            </p:cNvPr>
            <p:cNvPicPr>
              <a:picLocks noChangeAspect="1"/>
            </p:cNvPicPr>
            <p:nvPr/>
          </p:nvPicPr>
          <p:blipFill>
            <a:blip r:embed="rId9"/>
            <a:stretch>
              <a:fillRect/>
            </a:stretch>
          </p:blipFill>
          <p:spPr>
            <a:xfrm>
              <a:off x="1371626" y="8144725"/>
              <a:ext cx="248437" cy="249361"/>
            </a:xfrm>
            <a:prstGeom prst="rect">
              <a:avLst/>
            </a:prstGeom>
          </p:spPr>
        </p:pic>
      </p:grpSp>
      <p:sp>
        <p:nvSpPr>
          <p:cNvPr id="4" name="Title 3" hidden="1">
            <a:extLst>
              <a:ext uri="{FF2B5EF4-FFF2-40B4-BE49-F238E27FC236}">
                <a16:creationId xmlns:a16="http://schemas.microsoft.com/office/drawing/2014/main" id="{9F08F1EC-15D1-6886-BF19-E70F59FF0CFC}"/>
              </a:ext>
            </a:extLst>
          </p:cNvPr>
          <p:cNvSpPr>
            <a:spLocks noGrp="1"/>
          </p:cNvSpPr>
          <p:nvPr>
            <p:ph type="title" idx="4294967295"/>
          </p:nvPr>
        </p:nvSpPr>
        <p:spPr>
          <a:xfrm>
            <a:off x="471488" y="487363"/>
            <a:ext cx="5915025" cy="1766887"/>
          </a:xfrm>
          <a:prstGeom prst="rect">
            <a:avLst/>
          </a:prstGeom>
        </p:spPr>
        <p:txBody>
          <a:bodyPr/>
          <a:lstStyle/>
          <a:p>
            <a:r>
              <a:rPr lang="en-US"/>
              <a:t>Vermeer Corporation</a:t>
            </a:r>
          </a:p>
        </p:txBody>
      </p:sp>
    </p:spTree>
    <p:extLst>
      <p:ext uri="{BB962C8B-B14F-4D97-AF65-F5344CB8AC3E}">
        <p14:creationId xmlns:p14="http://schemas.microsoft.com/office/powerpoint/2010/main" val="148433415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Picture Placeholder 16" hidden="1">
            <a:extLst>
              <a:ext uri="{FF2B5EF4-FFF2-40B4-BE49-F238E27FC236}">
                <a16:creationId xmlns:a16="http://schemas.microsoft.com/office/drawing/2014/main" id="{01B4151C-E39D-C00A-8C5B-9811224F9117}"/>
              </a:ext>
            </a:extLst>
          </p:cNvPr>
          <p:cNvSpPr>
            <a:spLocks noGrp="1"/>
          </p:cNvSpPr>
          <p:nvPr>
            <p:ph type="pic" sz="quarter" idx="11"/>
          </p:nvPr>
        </p:nvSpPr>
        <p:spPr/>
        <p:txBody>
          <a:bodyPr/>
          <a:lstStyle/>
          <a:p>
            <a:endParaRPr lang="en-US"/>
          </a:p>
        </p:txBody>
      </p:sp>
      <p:sp>
        <p:nvSpPr>
          <p:cNvPr id="43" name="Rectangle 42"/>
          <p:cNvSpPr/>
          <p:nvPr/>
        </p:nvSpPr>
        <p:spPr>
          <a:xfrm>
            <a:off x="2286000" y="5760720"/>
            <a:ext cx="4114800" cy="2910669"/>
          </a:xfrm>
          <a:prstGeom prst="rect">
            <a:avLst/>
          </a:prstGeom>
        </p:spPr>
        <p:txBody>
          <a:bodyPr wrap="square" lIns="0" rIns="0">
            <a:spAutoFit/>
          </a:bodyPr>
          <a:lstStyle/>
          <a:p>
            <a:pPr>
              <a:lnSpc>
                <a:spcPct val="110000"/>
              </a:lnSpc>
              <a:spcAft>
                <a:spcPts val="600"/>
              </a:spcAft>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A Long-Standing Partnership</a:t>
            </a:r>
          </a:p>
          <a:p>
            <a:pPr>
              <a:lnSpc>
                <a:spcPct val="110000"/>
              </a:lnSpc>
              <a:spcAft>
                <a:spcPts val="600"/>
              </a:spcAft>
            </a:pP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Since 2014, ForgeFX has developed several simulator solutions for </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JLG Industries</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the world’s leading manufacturer of aerial work platforms, telehandlers, and other access equipment. Not only has ForgeFX developed simulators that provide training on various types of equipment; we also designed a Scenario Builder for JLG in which trainers can create and edit their own custom training scenarios.</a:t>
            </a:r>
          </a:p>
          <a:p>
            <a:pPr>
              <a:lnSpc>
                <a:spcPct val="110000"/>
              </a:lnSpc>
              <a:spcAft>
                <a:spcPts val="600"/>
              </a:spcAft>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JLG training simulators run on multiple platforms including iPad, laptop, and VR-enabled real-world simulators. Recently ForgeFX upgraded the VR simulators from the HTC Vive to the Meta Quest platform, which provided enormous benefits in the form of non-tethered hand tracking and improved responsiveness between the operator and the equipment.</a:t>
            </a:r>
          </a:p>
        </p:txBody>
      </p:sp>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4" cstate="email">
            <a:alphaModFix amt="85000"/>
            <a:extLst>
              <a:ext uri="{28A0092B-C50C-407E-A947-70E740481C1C}">
                <a14:useLocalDpi xmlns:a14="http://schemas.microsoft.com/office/drawing/2010/main"/>
              </a:ext>
            </a:extLst>
          </a:blip>
          <a:srcRect/>
          <a:stretch/>
        </p:blipFill>
        <p:spPr>
          <a:xfrm>
            <a:off x="0" y="-756"/>
            <a:ext cx="2647950" cy="5257021"/>
          </a:xfrm>
        </p:spPr>
      </p:pic>
      <p:pic>
        <p:nvPicPr>
          <p:cNvPr id="12" name="Picture Placeholder 03">
            <a:extLst>
              <a:ext uri="{FF2B5EF4-FFF2-40B4-BE49-F238E27FC236}">
                <a16:creationId xmlns:a16="http://schemas.microsoft.com/office/drawing/2014/main" id="{3BB5733E-91E1-8C53-12DB-4DCDE5732B1B}"/>
              </a:ext>
            </a:extLst>
          </p:cNvPr>
          <p:cNvPicPr>
            <a:picLocks noGrp="1" noChangeAspect="1"/>
          </p:cNvPicPr>
          <p:nvPr>
            <p:ph type="pic" sz="quarter" idx="12"/>
          </p:nvPr>
        </p:nvPicPr>
        <p:blipFill rotWithShape="1">
          <a:blip r:embed="rId5"/>
          <a:srcRect l="15962" r="43038"/>
          <a:stretch/>
        </p:blipFill>
        <p:spPr>
          <a:xfrm>
            <a:off x="4165602" y="0"/>
            <a:ext cx="2692398" cy="5257021"/>
          </a:xfrm>
        </p:spPr>
      </p:pic>
      <p:pic>
        <p:nvPicPr>
          <p:cNvPr id="45" name="Picture Placeholder 02">
            <a:extLst>
              <a:ext uri="{FF2B5EF4-FFF2-40B4-BE49-F238E27FC236}">
                <a16:creationId xmlns:a16="http://schemas.microsoft.com/office/drawing/2014/main" id="{C415112C-90B4-4FAF-97EF-A798AF9CE80E}"/>
              </a:ext>
            </a:extLst>
          </p:cNvPr>
          <p:cNvPicPr>
            <a:picLocks noChangeAspect="1"/>
          </p:cNvPicPr>
          <p:nvPr/>
        </p:nvPicPr>
        <p:blipFill rotWithShape="1">
          <a:blip r:embed="rId6"/>
          <a:srcRect l="-62" r="11964" b="7282"/>
          <a:stretch/>
        </p:blipFill>
        <p:spPr>
          <a:xfrm>
            <a:off x="1044602" y="-2447"/>
            <a:ext cx="4718048" cy="5261158"/>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sp>
        <p:nvSpPr>
          <p:cNvPr id="3" name="TextBox 2">
            <a:extLst>
              <a:ext uri="{FF2B5EF4-FFF2-40B4-BE49-F238E27FC236}">
                <a16:creationId xmlns:a16="http://schemas.microsoft.com/office/drawing/2014/main" id="{243580BC-4C38-6ECC-BDC8-12346009D3FC}"/>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JLG INDUSTRIES</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pic>
        <p:nvPicPr>
          <p:cNvPr id="4" name="Picture 3">
            <a:hlinkClick r:id="rId3"/>
            <a:extLst>
              <a:ext uri="{FF2B5EF4-FFF2-40B4-BE49-F238E27FC236}">
                <a16:creationId xmlns:a16="http://schemas.microsoft.com/office/drawing/2014/main" id="{68F86D2F-AEDB-F563-67B7-8E7ECAEA5CEB}"/>
              </a:ext>
            </a:extLst>
          </p:cNvPr>
          <p:cNvPicPr>
            <a:picLocks noChangeAspect="1"/>
          </p:cNvPicPr>
          <p:nvPr/>
        </p:nvPicPr>
        <p:blipFill>
          <a:blip r:embed="rId7"/>
          <a:srcRect/>
          <a:stretch/>
        </p:blipFill>
        <p:spPr>
          <a:xfrm>
            <a:off x="465569" y="5858483"/>
            <a:ext cx="1638420" cy="542317"/>
          </a:xfrm>
          <a:prstGeom prst="rect">
            <a:avLst/>
          </a:prstGeom>
        </p:spPr>
      </p:pic>
      <p:grpSp>
        <p:nvGrpSpPr>
          <p:cNvPr id="5" name="Read more button">
            <a:extLst>
              <a:ext uri="{FF2B5EF4-FFF2-40B4-BE49-F238E27FC236}">
                <a16:creationId xmlns:a16="http://schemas.microsoft.com/office/drawing/2014/main" id="{416E2D7E-9C95-B21F-EF45-F59C5FD9B827}"/>
              </a:ext>
            </a:extLst>
          </p:cNvPr>
          <p:cNvGrpSpPr/>
          <p:nvPr/>
        </p:nvGrpSpPr>
        <p:grpSpPr>
          <a:xfrm>
            <a:off x="457200" y="8080611"/>
            <a:ext cx="1312460" cy="377589"/>
            <a:chOff x="457200" y="8080611"/>
            <a:chExt cx="1312460" cy="377589"/>
          </a:xfrm>
        </p:grpSpPr>
        <p:sp>
          <p:nvSpPr>
            <p:cNvPr id="6" name="Rectangle: Rounded Corners 5">
              <a:hlinkClick r:id="rId8"/>
              <a:extLst>
                <a:ext uri="{FF2B5EF4-FFF2-40B4-BE49-F238E27FC236}">
                  <a16:creationId xmlns:a16="http://schemas.microsoft.com/office/drawing/2014/main" id="{A76ECD70-E102-443F-C9AD-E34B42173BA4}"/>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9" name="TextBox 8">
              <a:hlinkClick r:id="rId8"/>
              <a:extLst>
                <a:ext uri="{FF2B5EF4-FFF2-40B4-BE49-F238E27FC236}">
                  <a16:creationId xmlns:a16="http://schemas.microsoft.com/office/drawing/2014/main" id="{8C546B0C-01BC-5C0F-6EF4-2DE4FE55ABD3}"/>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0" name="Picture 9">
              <a:hlinkClick r:id="rId8"/>
              <a:extLst>
                <a:ext uri="{FF2B5EF4-FFF2-40B4-BE49-F238E27FC236}">
                  <a16:creationId xmlns:a16="http://schemas.microsoft.com/office/drawing/2014/main" id="{897D0153-F645-9ADE-F192-9D6862BF9918}"/>
                </a:ext>
              </a:extLst>
            </p:cNvPr>
            <p:cNvPicPr>
              <a:picLocks noChangeAspect="1"/>
            </p:cNvPicPr>
            <p:nvPr/>
          </p:nvPicPr>
          <p:blipFill>
            <a:blip r:embed="rId9"/>
            <a:stretch>
              <a:fillRect/>
            </a:stretch>
          </p:blipFill>
          <p:spPr>
            <a:xfrm>
              <a:off x="1371626" y="8144725"/>
              <a:ext cx="248437" cy="249361"/>
            </a:xfrm>
            <a:prstGeom prst="rect">
              <a:avLst/>
            </a:prstGeom>
          </p:spPr>
        </p:pic>
      </p:grpSp>
      <p:sp>
        <p:nvSpPr>
          <p:cNvPr id="14" name="EDIT tag" hidden="1">
            <a:extLst>
              <a:ext uri="{FF2B5EF4-FFF2-40B4-BE49-F238E27FC236}">
                <a16:creationId xmlns:a16="http://schemas.microsoft.com/office/drawing/2014/main" id="{0C3FC4B0-E124-9600-5CC6-69AD1C6BD285}"/>
              </a:ext>
            </a:extLst>
          </p:cNvPr>
          <p:cNvSpPr txBox="1"/>
          <p:nvPr/>
        </p:nvSpPr>
        <p:spPr>
          <a:xfrm rot="20805525">
            <a:off x="3452772" y="6112608"/>
            <a:ext cx="1781257" cy="923330"/>
          </a:xfrm>
          <a:prstGeom prst="rect">
            <a:avLst/>
          </a:prstGeom>
          <a:solidFill>
            <a:schemeClr val="bg1"/>
          </a:solidFill>
        </p:spPr>
        <p:txBody>
          <a:bodyPr wrap="none" rtlCol="0">
            <a:spAutoFit/>
          </a:bodyPr>
          <a:lstStyle/>
          <a:p>
            <a:pPr algn="ctr"/>
            <a:r>
              <a:rPr lang="en-US" sz="5400" err="1">
                <a:solidFill>
                  <a:srgbClr val="C00000"/>
                </a:solidFill>
                <a:effectLst>
                  <a:glow rad="165100">
                    <a:schemeClr val="bg1">
                      <a:alpha val="15000"/>
                    </a:schemeClr>
                  </a:glow>
                </a:effectLst>
                <a:latin typeface="Top Secret" panose="02000800000000000000" pitchFamily="2" charset="0"/>
              </a:rPr>
              <a:t>EDIt</a:t>
            </a:r>
            <a:endParaRPr lang="en-US" sz="5400">
              <a:solidFill>
                <a:srgbClr val="C00000"/>
              </a:solidFill>
              <a:effectLst>
                <a:glow rad="165100">
                  <a:schemeClr val="bg1">
                    <a:alpha val="15000"/>
                  </a:schemeClr>
                </a:glow>
              </a:effectLst>
              <a:latin typeface="Top Secret" panose="02000800000000000000" pitchFamily="2" charset="0"/>
            </a:endParaRPr>
          </a:p>
        </p:txBody>
      </p:sp>
      <p:grpSp>
        <p:nvGrpSpPr>
          <p:cNvPr id="20" name="Group 19">
            <a:extLst>
              <a:ext uri="{FF2B5EF4-FFF2-40B4-BE49-F238E27FC236}">
                <a16:creationId xmlns:a16="http://schemas.microsoft.com/office/drawing/2014/main" id="{12F45589-5A12-80F4-C942-205BDD049EFF}"/>
              </a:ext>
            </a:extLst>
          </p:cNvPr>
          <p:cNvGrpSpPr/>
          <p:nvPr/>
        </p:nvGrpSpPr>
        <p:grpSpPr>
          <a:xfrm>
            <a:off x="465569" y="6472361"/>
            <a:ext cx="1502179" cy="1306520"/>
            <a:chOff x="572885" y="6464914"/>
            <a:chExt cx="1502179" cy="1306520"/>
          </a:xfrm>
        </p:grpSpPr>
        <p:pic>
          <p:nvPicPr>
            <p:cNvPr id="18" name="Graphic 17" descr="Wreath with solid fill">
              <a:extLst>
                <a:ext uri="{FF2B5EF4-FFF2-40B4-BE49-F238E27FC236}">
                  <a16:creationId xmlns:a16="http://schemas.microsoft.com/office/drawing/2014/main" id="{753BF751-DBD8-CF1C-3BAD-FBC0B70F49E2}"/>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670714" y="6464914"/>
              <a:ext cx="1306520" cy="1306520"/>
            </a:xfrm>
            <a:prstGeom prst="rect">
              <a:avLst/>
            </a:prstGeom>
          </p:spPr>
        </p:pic>
        <p:sp>
          <p:nvSpPr>
            <p:cNvPr id="19" name="TextBox 18">
              <a:extLst>
                <a:ext uri="{FF2B5EF4-FFF2-40B4-BE49-F238E27FC236}">
                  <a16:creationId xmlns:a16="http://schemas.microsoft.com/office/drawing/2014/main" id="{1E3AE62C-7E19-8870-EDD3-E5ED4DF9059E}"/>
                </a:ext>
              </a:extLst>
            </p:cNvPr>
            <p:cNvSpPr txBox="1"/>
            <p:nvPr/>
          </p:nvSpPr>
          <p:spPr>
            <a:xfrm>
              <a:off x="572885" y="6905435"/>
              <a:ext cx="1502179" cy="553998"/>
            </a:xfrm>
            <a:prstGeom prst="rect">
              <a:avLst/>
            </a:prstGeom>
            <a:noFill/>
          </p:spPr>
          <p:txBody>
            <a:bodyPr wrap="square" rtlCol="0">
              <a:spAutoFit/>
            </a:bodyPr>
            <a:lstStyle/>
            <a:p>
              <a:pPr algn="ctr">
                <a:lnSpc>
                  <a:spcPts val="1800"/>
                </a:lnSpc>
              </a:pPr>
              <a:r>
                <a:rPr lang="en-US" b="1">
                  <a:solidFill>
                    <a:schemeClr val="accent2">
                      <a:lumMod val="50000"/>
                    </a:schemeClr>
                  </a:solidFill>
                </a:rPr>
                <a:t>10 Year</a:t>
              </a:r>
            </a:p>
            <a:p>
              <a:pPr algn="ctr">
                <a:lnSpc>
                  <a:spcPts val="1800"/>
                </a:lnSpc>
              </a:pPr>
              <a:r>
                <a:rPr lang="en-US" sz="1600" b="1">
                  <a:solidFill>
                    <a:schemeClr val="accent2">
                      <a:lumMod val="50000"/>
                    </a:schemeClr>
                  </a:solidFill>
                </a:rPr>
                <a:t>Partnership</a:t>
              </a:r>
            </a:p>
          </p:txBody>
        </p:sp>
      </p:grpSp>
      <p:pic>
        <p:nvPicPr>
          <p:cNvPr id="2" name="Picture Placeholder 01">
            <a:extLst>
              <a:ext uri="{FF2B5EF4-FFF2-40B4-BE49-F238E27FC236}">
                <a16:creationId xmlns:a16="http://schemas.microsoft.com/office/drawing/2014/main" id="{C5E047F0-92AE-8F49-A990-314C420F918A}"/>
              </a:ext>
            </a:extLst>
          </p:cNvPr>
          <p:cNvPicPr>
            <a:picLocks noChangeAspect="1"/>
          </p:cNvPicPr>
          <p:nvPr/>
        </p:nvPicPr>
        <p:blipFill rotWithShape="1">
          <a:blip r:embed="rId11">
            <a:alphaModFix amt="31000"/>
          </a:blip>
          <a:srcRect l="25604" t="1898" r="25796" b="1629"/>
          <a:stretch/>
        </p:blipFill>
        <p:spPr>
          <a:xfrm>
            <a:off x="0" y="0"/>
            <a:ext cx="2647950" cy="5256265"/>
          </a:xfrm>
          <a:custGeom>
            <a:avLst/>
            <a:gdLst>
              <a:gd name="connsiteX0" fmla="*/ 0 w 2647950"/>
              <a:gd name="connsiteY0" fmla="*/ 0 h 5700408"/>
              <a:gd name="connsiteX1" fmla="*/ 2647950 w 2647950"/>
              <a:gd name="connsiteY1" fmla="*/ 0 h 5700408"/>
              <a:gd name="connsiteX2" fmla="*/ 909727 w 2647950"/>
              <a:gd name="connsiteY2" fmla="*/ 5700408 h 5700408"/>
              <a:gd name="connsiteX3" fmla="*/ 0 w 2647950"/>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47950" h="5700408">
                <a:moveTo>
                  <a:pt x="0" y="0"/>
                </a:moveTo>
                <a:lnTo>
                  <a:pt x="2647950" y="0"/>
                </a:lnTo>
                <a:lnTo>
                  <a:pt x="909727" y="5700408"/>
                </a:lnTo>
                <a:lnTo>
                  <a:pt x="0" y="5700408"/>
                </a:lnTo>
                <a:close/>
              </a:path>
            </a:pathLst>
          </a:custGeom>
        </p:spPr>
      </p:pic>
      <p:sp>
        <p:nvSpPr>
          <p:cNvPr id="7" name="Title 6" hidden="1">
            <a:extLst>
              <a:ext uri="{FF2B5EF4-FFF2-40B4-BE49-F238E27FC236}">
                <a16:creationId xmlns:a16="http://schemas.microsoft.com/office/drawing/2014/main" id="{82F94117-940B-B82B-3523-D999C80C8451}"/>
              </a:ext>
            </a:extLst>
          </p:cNvPr>
          <p:cNvSpPr>
            <a:spLocks noGrp="1"/>
          </p:cNvSpPr>
          <p:nvPr>
            <p:ph type="title" idx="4294967295"/>
          </p:nvPr>
        </p:nvSpPr>
        <p:spPr>
          <a:xfrm>
            <a:off x="471488" y="487363"/>
            <a:ext cx="5915025" cy="1766887"/>
          </a:xfrm>
          <a:prstGeom prst="rect">
            <a:avLst/>
          </a:prstGeom>
        </p:spPr>
        <p:txBody>
          <a:bodyPr/>
          <a:lstStyle/>
          <a:p>
            <a:r>
              <a:rPr lang="en-US"/>
              <a:t>JLG Industries</a:t>
            </a:r>
          </a:p>
        </p:txBody>
      </p:sp>
    </p:spTree>
    <p:extLst>
      <p:ext uri="{BB962C8B-B14F-4D97-AF65-F5344CB8AC3E}">
        <p14:creationId xmlns:p14="http://schemas.microsoft.com/office/powerpoint/2010/main" val="380342698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Picture Placeholder 10" hidden="1">
            <a:extLst>
              <a:ext uri="{FF2B5EF4-FFF2-40B4-BE49-F238E27FC236}">
                <a16:creationId xmlns:a16="http://schemas.microsoft.com/office/drawing/2014/main" id="{6CD478F0-9B17-EBAE-00B6-1B1570ABCDFB}"/>
              </a:ext>
            </a:extLst>
          </p:cNvPr>
          <p:cNvSpPr>
            <a:spLocks noGrp="1"/>
          </p:cNvSpPr>
          <p:nvPr>
            <p:ph type="pic" sz="quarter" idx="11"/>
          </p:nvPr>
        </p:nvSpPr>
        <p:spPr/>
        <p:txBody>
          <a:bodyPr/>
          <a:lstStyle/>
          <a:p>
            <a:endParaRPr lang="en-US"/>
          </a:p>
        </p:txBody>
      </p:sp>
      <p:sp>
        <p:nvSpPr>
          <p:cNvPr id="43" name="Rectangle 42"/>
          <p:cNvSpPr/>
          <p:nvPr/>
        </p:nvSpPr>
        <p:spPr>
          <a:xfrm>
            <a:off x="2285999" y="5760720"/>
            <a:ext cx="4233797" cy="2910669"/>
          </a:xfrm>
          <a:prstGeom prst="rect">
            <a:avLst/>
          </a:prstGeom>
        </p:spPr>
        <p:txBody>
          <a:bodyPr wrap="square" lIns="0" rIns="0">
            <a:spAutoFit/>
          </a:bodyPr>
          <a:lstStyle/>
          <a:p>
            <a:pPr>
              <a:lnSpc>
                <a:spcPct val="110000"/>
              </a:lnSpc>
              <a:spcAft>
                <a:spcPts val="600"/>
              </a:spcAft>
              <a:defRPr/>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Leveraging Meta Quest Development Tools</a:t>
            </a:r>
          </a:p>
          <a:p>
            <a:pPr>
              <a:lnSpc>
                <a:spcPct val="110000"/>
              </a:lnSpc>
              <a:spcAft>
                <a:spcPts val="600"/>
              </a:spcAft>
              <a:defRPr/>
            </a:pPr>
            <a:r>
              <a:rPr lang="en-US" sz="1200" spc="-3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made ample use of the Meta Quest Developer Hub and other support offered by Meta to create this VR showcase application. Because the demonstration is most effective as a multi-user experience, ForgeFX used the Meta Avatars SDK to allow users to easily project their presence into the simulation. </a:t>
            </a:r>
          </a:p>
          <a:p>
            <a:pPr marL="0" marR="0" lvl="0" indent="0" defTabSz="457200" rtl="0" eaLnBrk="1" fontAlgn="auto" latinLnBrk="0" hangingPunct="1">
              <a:lnSpc>
                <a:spcPct val="110000"/>
              </a:lnSpc>
              <a:spcBef>
                <a:spcPts val="0"/>
              </a:spcBef>
              <a:spcAft>
                <a:spcPts val="600"/>
              </a:spcAft>
              <a:buClrTx/>
              <a:buSzTx/>
              <a:buFontTx/>
              <a:buNone/>
              <a:tabLst/>
              <a:defRPr/>
            </a:pPr>
            <a:r>
              <a:rPr lang="en-US" sz="1200" spc="-3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This application melds technology and education to deliver an immersive experience that transcends conventional sales methods. Inside the application, users take command of an excavator and perform pre-inspection steps and place pipes into a dumpster. This multi-user VR environment provides a real-time virtual meeting space where ForgeFX not only shows off our expertise but also demonstrates the benefits of multi-user training for both education and sales opportunities. </a:t>
            </a:r>
          </a:p>
        </p:txBody>
      </p:sp>
      <p:pic>
        <p:nvPicPr>
          <p:cNvPr id="7" name="Picture Placeholder 03">
            <a:extLst>
              <a:ext uri="{FF2B5EF4-FFF2-40B4-BE49-F238E27FC236}">
                <a16:creationId xmlns:a16="http://schemas.microsoft.com/office/drawing/2014/main" id="{C26AE599-F491-F365-9DF8-2BD7F2688AD3}"/>
              </a:ext>
            </a:extLst>
          </p:cNvPr>
          <p:cNvPicPr>
            <a:picLocks noChangeAspect="1"/>
          </p:cNvPicPr>
          <p:nvPr/>
        </p:nvPicPr>
        <p:blipFill rotWithShape="1">
          <a:blip r:embed="rId3"/>
          <a:srcRect l="13161" t="6317" r="28224" b="5157"/>
          <a:stretch/>
        </p:blipFill>
        <p:spPr>
          <a:xfrm>
            <a:off x="4165602" y="0"/>
            <a:ext cx="2692398" cy="5256264"/>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8" name="Picture Placeholder 01">
            <a:extLst>
              <a:ext uri="{FF2B5EF4-FFF2-40B4-BE49-F238E27FC236}">
                <a16:creationId xmlns:a16="http://schemas.microsoft.com/office/drawing/2014/main" id="{50B0E035-8788-41BF-85F8-EA452BA4E13B}"/>
              </a:ext>
            </a:extLst>
          </p:cNvPr>
          <p:cNvPicPr>
            <a:picLocks noGrp="1"/>
          </p:cNvPicPr>
          <p:nvPr>
            <p:ph type="pic" sz="quarter" idx="10"/>
          </p:nvPr>
        </p:nvPicPr>
        <p:blipFill rotWithShape="1">
          <a:blip r:embed="rId4"/>
          <a:srcRect l="24850" t="12409" r="35180" b="2409"/>
          <a:stretch/>
        </p:blipFill>
        <p:spPr>
          <a:xfrm>
            <a:off x="0" y="0"/>
            <a:ext cx="2647950" cy="5256264"/>
          </a:xfr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5"/>
          <a:srcRect l="6236" t="3508" r="5762" b="4175"/>
          <a:stretch/>
        </p:blipFill>
        <p:spPr>
          <a:xfrm>
            <a:off x="1044602" y="1"/>
            <a:ext cx="4718047" cy="5256264"/>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sp>
        <p:nvSpPr>
          <p:cNvPr id="5" name="Title 4" hidden="1">
            <a:extLst>
              <a:ext uri="{FF2B5EF4-FFF2-40B4-BE49-F238E27FC236}">
                <a16:creationId xmlns:a16="http://schemas.microsoft.com/office/drawing/2014/main" id="{0708C807-BE97-6900-EC6C-3A7C61D5E021}"/>
              </a:ext>
            </a:extLst>
          </p:cNvPr>
          <p:cNvSpPr>
            <a:spLocks noGrp="1"/>
          </p:cNvSpPr>
          <p:nvPr>
            <p:ph type="title" idx="4294967295"/>
          </p:nvPr>
        </p:nvSpPr>
        <p:spPr>
          <a:xfrm>
            <a:off x="471488" y="487363"/>
            <a:ext cx="5915025" cy="1766887"/>
          </a:xfrm>
          <a:prstGeom prst="rect">
            <a:avLst/>
          </a:prstGeom>
        </p:spPr>
        <p:txBody>
          <a:bodyPr/>
          <a:lstStyle/>
          <a:p>
            <a:r>
              <a:rPr lang="en-US"/>
              <a:t>ForgeFX Showcase</a:t>
            </a:r>
          </a:p>
        </p:txBody>
      </p:sp>
      <p:pic>
        <p:nvPicPr>
          <p:cNvPr id="6" name="Picture 5">
            <a:extLst>
              <a:ext uri="{FF2B5EF4-FFF2-40B4-BE49-F238E27FC236}">
                <a16:creationId xmlns:a16="http://schemas.microsoft.com/office/drawing/2014/main" id="{C698EAED-BBB8-1B1C-35C4-60795C882137}"/>
              </a:ext>
            </a:extLst>
          </p:cNvPr>
          <p:cNvPicPr>
            <a:picLocks noChangeAspect="1"/>
          </p:cNvPicPr>
          <p:nvPr/>
        </p:nvPicPr>
        <p:blipFill rotWithShape="1">
          <a:blip r:embed="rId6"/>
          <a:srcRect l="18811" t="24000" r="18967" b="24001"/>
          <a:stretch/>
        </p:blipFill>
        <p:spPr>
          <a:xfrm>
            <a:off x="386872" y="5786715"/>
            <a:ext cx="1775081" cy="988973"/>
          </a:xfrm>
          <a:prstGeom prst="rect">
            <a:avLst/>
          </a:prstGeom>
        </p:spPr>
      </p:pic>
      <p:sp>
        <p:nvSpPr>
          <p:cNvPr id="10" name="TextBox 9">
            <a:extLst>
              <a:ext uri="{FF2B5EF4-FFF2-40B4-BE49-F238E27FC236}">
                <a16:creationId xmlns:a16="http://schemas.microsoft.com/office/drawing/2014/main" id="{80A7EFA2-99D3-4DB6-EF20-507ECBFFA017}"/>
              </a:ext>
            </a:extLst>
          </p:cNvPr>
          <p:cNvSpPr txBox="1"/>
          <p:nvPr/>
        </p:nvSpPr>
        <p:spPr>
          <a:xfrm>
            <a:off x="457199" y="5394960"/>
            <a:ext cx="4901609" cy="276999"/>
          </a:xfrm>
          <a:prstGeom prst="rect">
            <a:avLst/>
          </a:prstGeom>
          <a:noFill/>
        </p:spPr>
        <p:txBody>
          <a:bodyPr wrap="square" lIns="0" r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spc="300">
                <a:solidFill>
                  <a:schemeClr val="tx1">
                    <a:lumMod val="65000"/>
                    <a:lumOff val="35000"/>
                  </a:schemeClr>
                </a:solidFill>
                <a:latin typeface="Lato" panose="020F0502020204030203" pitchFamily="34" charset="0"/>
              </a:rPr>
              <a:t>CASE STUDY: FORGEFX SHOWCASE</a:t>
            </a:r>
            <a:endParaRPr lang="id-ID" sz="1200" spc="300">
              <a:solidFill>
                <a:schemeClr val="tx1">
                  <a:lumMod val="65000"/>
                  <a:lumOff val="35000"/>
                </a:schemeClr>
              </a:solidFill>
              <a:latin typeface="Lato" panose="020F0502020204030203" pitchFamily="34" charset="0"/>
            </a:endParaRPr>
          </a:p>
        </p:txBody>
      </p:sp>
      <p:grpSp>
        <p:nvGrpSpPr>
          <p:cNvPr id="16" name="Read more button">
            <a:extLst>
              <a:ext uri="{FF2B5EF4-FFF2-40B4-BE49-F238E27FC236}">
                <a16:creationId xmlns:a16="http://schemas.microsoft.com/office/drawing/2014/main" id="{BC367E5D-7DE5-AD8E-B6A9-7D16CEAC15A6}"/>
              </a:ext>
            </a:extLst>
          </p:cNvPr>
          <p:cNvGrpSpPr/>
          <p:nvPr/>
        </p:nvGrpSpPr>
        <p:grpSpPr>
          <a:xfrm>
            <a:off x="457200" y="8080611"/>
            <a:ext cx="1312460" cy="377589"/>
            <a:chOff x="457200" y="8080611"/>
            <a:chExt cx="1312460" cy="377589"/>
          </a:xfrm>
        </p:grpSpPr>
        <p:sp>
          <p:nvSpPr>
            <p:cNvPr id="17" name="Rectangle: Rounded Corners 16">
              <a:hlinkClick r:id="rId7"/>
              <a:extLst>
                <a:ext uri="{FF2B5EF4-FFF2-40B4-BE49-F238E27FC236}">
                  <a16:creationId xmlns:a16="http://schemas.microsoft.com/office/drawing/2014/main" id="{848F074B-80EF-2873-9FB8-B447C9C4C721}"/>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8" name="TextBox 17">
              <a:hlinkClick r:id="rId7"/>
              <a:extLst>
                <a:ext uri="{FF2B5EF4-FFF2-40B4-BE49-F238E27FC236}">
                  <a16:creationId xmlns:a16="http://schemas.microsoft.com/office/drawing/2014/main" id="{43BE8FA9-3232-6D4B-A630-1D36182B29C7}"/>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9" name="Picture 18">
              <a:hlinkClick r:id="rId7"/>
              <a:extLst>
                <a:ext uri="{FF2B5EF4-FFF2-40B4-BE49-F238E27FC236}">
                  <a16:creationId xmlns:a16="http://schemas.microsoft.com/office/drawing/2014/main" id="{B1C575B5-2BF7-F8FC-9ED8-C512E6BE0B03}"/>
                </a:ext>
              </a:extLst>
            </p:cNvPr>
            <p:cNvPicPr>
              <a:picLocks noChangeAspect="1"/>
            </p:cNvPicPr>
            <p:nvPr/>
          </p:nvPicPr>
          <p:blipFill>
            <a:blip r:embed="rId8"/>
            <a:stretch>
              <a:fillRect/>
            </a:stretch>
          </p:blipFill>
          <p:spPr>
            <a:xfrm>
              <a:off x="1371626" y="8144725"/>
              <a:ext cx="248437" cy="249361"/>
            </a:xfrm>
            <a:prstGeom prst="rect">
              <a:avLst/>
            </a:prstGeom>
          </p:spPr>
        </p:pic>
      </p:grpSp>
    </p:spTree>
    <p:extLst>
      <p:ext uri="{BB962C8B-B14F-4D97-AF65-F5344CB8AC3E}">
        <p14:creationId xmlns:p14="http://schemas.microsoft.com/office/powerpoint/2010/main" val="152317967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Rectangle 42"/>
          <p:cNvSpPr/>
          <p:nvPr/>
        </p:nvSpPr>
        <p:spPr>
          <a:xfrm>
            <a:off x="2286000" y="5760720"/>
            <a:ext cx="4114800" cy="2833724"/>
          </a:xfrm>
          <a:prstGeom prst="rect">
            <a:avLst/>
          </a:prstGeom>
        </p:spPr>
        <p:txBody>
          <a:bodyPr wrap="square" lIns="0" rIns="0">
            <a:spAutoFit/>
          </a:bodyPr>
          <a:lstStyle/>
          <a:p>
            <a:pPr marR="0" lvl="0" indent="0" fontAlgn="auto">
              <a:lnSpc>
                <a:spcPct val="110000"/>
              </a:lnSpc>
              <a:spcBef>
                <a:spcPts val="0"/>
              </a:spcBef>
              <a:spcAft>
                <a:spcPts val="600"/>
              </a:spcAft>
              <a:buClrTx/>
              <a:buSzTx/>
              <a:buFontTx/>
              <a:buNone/>
              <a:tabLst/>
              <a:defRPr/>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Heavy-Duty Sales Tool</a:t>
            </a:r>
          </a:p>
          <a:p>
            <a:pPr marL="0" marR="0" lvl="0" indent="0" defTabSz="457200" rtl="0" eaLnBrk="1" fontAlgn="auto" latinLnBrk="0" hangingPunct="1">
              <a:lnSpc>
                <a:spcPct val="110000"/>
              </a:lnSpc>
              <a:spcBef>
                <a:spcPts val="0"/>
              </a:spcBef>
              <a:spcAft>
                <a:spcPts val="0"/>
              </a:spcAft>
              <a:buClrTx/>
              <a:buSzTx/>
              <a:buFontTx/>
              <a:buNone/>
              <a:tabLst/>
              <a:defRPr/>
            </a:pP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Simulations is honored to be a simulation development partner for </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Pierce Manufacturing</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one of the largest fire apparatus producers in the world. ForgeFX worked with Pierce to develop the </a:t>
            </a:r>
            <a:r>
              <a:rPr lang="en-US" sz="1200"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Pierce Ascendant® 100 Heavy Duty Aerial Tower Fire Truck Simulator</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for real-world simulators combined with virtual reality via the HTC Vive platform</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Pierce is an Appleton, Wisconsin-based manufacturer of custom fire and rescue apparatus and a wholly owned subsidiary of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Oshkosh Corporation</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ForgeFX is proud to be a simulation development partner with Oshkosh for more than five years, currently supporting their Pierce Manufacturing and JLG Industry brands, by providing simulation development services for a wide array of equipment and trucks across industry sectors.</a:t>
            </a:r>
          </a:p>
        </p:txBody>
      </p:sp>
      <p:pic>
        <p:nvPicPr>
          <p:cNvPr id="6" name="Picture Placeholder 03">
            <a:extLst>
              <a:ext uri="{FF2B5EF4-FFF2-40B4-BE49-F238E27FC236}">
                <a16:creationId xmlns:a16="http://schemas.microsoft.com/office/drawing/2014/main" id="{C3880F77-A5F6-4C01-85B8-EFC535953D78}"/>
              </a:ext>
            </a:extLst>
          </p:cNvPr>
          <p:cNvPicPr>
            <a:picLocks noGrp="1" noChangeAspect="1"/>
          </p:cNvPicPr>
          <p:nvPr>
            <p:ph type="pic" sz="quarter" idx="12"/>
          </p:nvPr>
        </p:nvPicPr>
        <p:blipFill rotWithShape="1">
          <a:blip r:embed="rId5" cstate="email">
            <a:extLst>
              <a:ext uri="{28A0092B-C50C-407E-A947-70E740481C1C}">
                <a14:useLocalDpi xmlns:a14="http://schemas.microsoft.com/office/drawing/2010/main"/>
              </a:ext>
            </a:extLst>
          </a:blip>
          <a:srcRect/>
          <a:stretch/>
        </p:blipFill>
        <p:spPr>
          <a:xfrm>
            <a:off x="4165602" y="0"/>
            <a:ext cx="2692398" cy="5256264"/>
          </a:xfrm>
        </p:spPr>
      </p:pic>
      <p:pic>
        <p:nvPicPr>
          <p:cNvPr id="45" name="Picture Placeholder 02">
            <a:extLst>
              <a:ext uri="{FF2B5EF4-FFF2-40B4-BE49-F238E27FC236}">
                <a16:creationId xmlns:a16="http://schemas.microsoft.com/office/drawing/2014/main" id="{C415112C-90B4-4FAF-97EF-A798AF9CE80E}"/>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1044602" y="0"/>
            <a:ext cx="4718048" cy="5261158"/>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7" cstate="email">
            <a:extLst>
              <a:ext uri="{28A0092B-C50C-407E-A947-70E740481C1C}">
                <a14:useLocalDpi xmlns:a14="http://schemas.microsoft.com/office/drawing/2010/main"/>
              </a:ext>
            </a:extLst>
          </a:blip>
          <a:srcRect/>
          <a:stretch/>
        </p:blipFill>
        <p:spPr>
          <a:xfrm>
            <a:off x="0" y="0"/>
            <a:ext cx="2647950" cy="5256264"/>
          </a:xfr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l="-6294"/>
          <a:stretch/>
        </p:blipFill>
        <p:spPr>
          <a:xfrm>
            <a:off x="1044602" y="0"/>
            <a:ext cx="4718047" cy="5261158"/>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sp>
        <p:nvSpPr>
          <p:cNvPr id="3" name="TextBox 2">
            <a:extLst>
              <a:ext uri="{FF2B5EF4-FFF2-40B4-BE49-F238E27FC236}">
                <a16:creationId xmlns:a16="http://schemas.microsoft.com/office/drawing/2014/main" id="{4111F90C-7F19-C449-2B75-25D7B8A926A5}"/>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PIERCE MANUFACTURING</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pic>
        <p:nvPicPr>
          <p:cNvPr id="7" name="Picture 6">
            <a:hlinkClick r:id="rId9"/>
            <a:extLst>
              <a:ext uri="{FF2B5EF4-FFF2-40B4-BE49-F238E27FC236}">
                <a16:creationId xmlns:a16="http://schemas.microsoft.com/office/drawing/2014/main" id="{F2396FCD-854A-7D9F-9966-C369C42F93C9}"/>
              </a:ext>
            </a:extLst>
          </p:cNvPr>
          <p:cNvPicPr>
            <a:picLocks noChangeAspect="1"/>
          </p:cNvPicPr>
          <p:nvPr/>
        </p:nvPicPr>
        <p:blipFill>
          <a:blip r:embed="rId10"/>
          <a:srcRect/>
          <a:stretch/>
        </p:blipFill>
        <p:spPr>
          <a:xfrm>
            <a:off x="465569" y="5871254"/>
            <a:ext cx="1638420" cy="403367"/>
          </a:xfrm>
          <a:prstGeom prst="rect">
            <a:avLst/>
          </a:prstGeom>
        </p:spPr>
      </p:pic>
      <p:grpSp>
        <p:nvGrpSpPr>
          <p:cNvPr id="10" name="Read more button">
            <a:extLst>
              <a:ext uri="{FF2B5EF4-FFF2-40B4-BE49-F238E27FC236}">
                <a16:creationId xmlns:a16="http://schemas.microsoft.com/office/drawing/2014/main" id="{C4A493D4-A277-BD07-E70E-342643420EE4}"/>
              </a:ext>
            </a:extLst>
          </p:cNvPr>
          <p:cNvGrpSpPr/>
          <p:nvPr/>
        </p:nvGrpSpPr>
        <p:grpSpPr>
          <a:xfrm>
            <a:off x="457200" y="8080611"/>
            <a:ext cx="1312460" cy="377589"/>
            <a:chOff x="457200" y="8080611"/>
            <a:chExt cx="1312460" cy="377589"/>
          </a:xfrm>
        </p:grpSpPr>
        <p:sp>
          <p:nvSpPr>
            <p:cNvPr id="11" name="Rectangle: Rounded Corners 10">
              <a:hlinkClick r:id="rId11"/>
              <a:extLst>
                <a:ext uri="{FF2B5EF4-FFF2-40B4-BE49-F238E27FC236}">
                  <a16:creationId xmlns:a16="http://schemas.microsoft.com/office/drawing/2014/main" id="{39223D74-706D-D370-2CF8-573BCBD85067}"/>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2" name="TextBox 11">
              <a:hlinkClick r:id="rId11"/>
              <a:extLst>
                <a:ext uri="{FF2B5EF4-FFF2-40B4-BE49-F238E27FC236}">
                  <a16:creationId xmlns:a16="http://schemas.microsoft.com/office/drawing/2014/main" id="{5499B2CF-A324-F5B2-F51D-3E2F0E40062A}"/>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3" name="Picture 12">
              <a:hlinkClick r:id="rId11"/>
              <a:extLst>
                <a:ext uri="{FF2B5EF4-FFF2-40B4-BE49-F238E27FC236}">
                  <a16:creationId xmlns:a16="http://schemas.microsoft.com/office/drawing/2014/main" id="{8538C35D-8194-1ADB-52A0-CBF4DA79407F}"/>
                </a:ext>
              </a:extLst>
            </p:cNvPr>
            <p:cNvPicPr>
              <a:picLocks noChangeAspect="1"/>
            </p:cNvPicPr>
            <p:nvPr/>
          </p:nvPicPr>
          <p:blipFill>
            <a:blip r:embed="rId12"/>
            <a:stretch>
              <a:fillRect/>
            </a:stretch>
          </p:blipFill>
          <p:spPr>
            <a:xfrm>
              <a:off x="1371626" y="8144725"/>
              <a:ext cx="248437" cy="249361"/>
            </a:xfrm>
            <a:prstGeom prst="rect">
              <a:avLst/>
            </a:prstGeom>
          </p:spPr>
        </p:pic>
      </p:grpSp>
      <p:sp>
        <p:nvSpPr>
          <p:cNvPr id="2" name="Title 1" hidden="1">
            <a:extLst>
              <a:ext uri="{FF2B5EF4-FFF2-40B4-BE49-F238E27FC236}">
                <a16:creationId xmlns:a16="http://schemas.microsoft.com/office/drawing/2014/main" id="{551D1265-E157-4DBE-C794-7D0DBF9C0124}"/>
              </a:ext>
            </a:extLst>
          </p:cNvPr>
          <p:cNvSpPr>
            <a:spLocks noGrp="1"/>
          </p:cNvSpPr>
          <p:nvPr>
            <p:ph type="title" idx="4294967295"/>
          </p:nvPr>
        </p:nvSpPr>
        <p:spPr>
          <a:xfrm>
            <a:off x="471488" y="487363"/>
            <a:ext cx="5915025" cy="1766887"/>
          </a:xfrm>
          <a:prstGeom prst="rect">
            <a:avLst/>
          </a:prstGeom>
        </p:spPr>
        <p:txBody>
          <a:bodyPr/>
          <a:lstStyle/>
          <a:p>
            <a:r>
              <a:rPr lang="en-US"/>
              <a:t>Pierce Manufacturing</a:t>
            </a:r>
          </a:p>
        </p:txBody>
      </p:sp>
    </p:spTree>
    <p:extLst>
      <p:ext uri="{BB962C8B-B14F-4D97-AF65-F5344CB8AC3E}">
        <p14:creationId xmlns:p14="http://schemas.microsoft.com/office/powerpoint/2010/main" val="135145868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icture Placeholder 9" hidden="1">
            <a:extLst>
              <a:ext uri="{FF2B5EF4-FFF2-40B4-BE49-F238E27FC236}">
                <a16:creationId xmlns:a16="http://schemas.microsoft.com/office/drawing/2014/main" id="{932A6473-C971-1EF4-F8A2-01A7D374D9AF}"/>
              </a:ext>
            </a:extLst>
          </p:cNvPr>
          <p:cNvSpPr>
            <a:spLocks noGrp="1"/>
          </p:cNvSpPr>
          <p:nvPr>
            <p:ph type="pic" sz="quarter" idx="11"/>
          </p:nvPr>
        </p:nvSpPr>
        <p:spPr/>
        <p:txBody>
          <a:bodyPr/>
          <a:lstStyle/>
          <a:p>
            <a:endParaRPr lang="en-US"/>
          </a:p>
        </p:txBody>
      </p:sp>
      <p:sp>
        <p:nvSpPr>
          <p:cNvPr id="41" name="TextBox 40" hidden="1"/>
          <p:cNvSpPr txBox="1"/>
          <p:nvPr/>
        </p:nvSpPr>
        <p:spPr>
          <a:xfrm>
            <a:off x="452231" y="6307745"/>
            <a:ext cx="4391438"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d-ID" sz="4400" b="1" i="0" u="none" strike="noStrike" kern="1200" cap="none" spc="0" normalizeH="0" baseline="0" noProof="0">
                <a:ln>
                  <a:noFill/>
                </a:ln>
                <a:gradFill>
                  <a:gsLst>
                    <a:gs pos="34000">
                      <a:srgbClr val="F6B104">
                        <a:lumMod val="60000"/>
                        <a:lumOff val="40000"/>
                      </a:srgbClr>
                    </a:gs>
                    <a:gs pos="100000">
                      <a:srgbClr val="F6B104"/>
                    </a:gs>
                  </a:gsLst>
                  <a:lin ang="2700000" scaled="1"/>
                </a:gradFill>
                <a:effectLst/>
                <a:uLnTx/>
                <a:uFillTx/>
                <a:latin typeface="Lato Black" panose="020F0A02020204030203" pitchFamily="34" charset="0"/>
                <a:ea typeface="+mn-ea"/>
                <a:cs typeface="Lato Black" panose="020F0A02020204030203" pitchFamily="34" charset="0"/>
              </a:rPr>
              <a:t>DESIGN</a:t>
            </a:r>
          </a:p>
        </p:txBody>
      </p:sp>
      <p:sp>
        <p:nvSpPr>
          <p:cNvPr id="43" name="Rectangle 42"/>
          <p:cNvSpPr/>
          <p:nvPr/>
        </p:nvSpPr>
        <p:spPr>
          <a:xfrm>
            <a:off x="2286000" y="5760720"/>
            <a:ext cx="4114800" cy="2021194"/>
          </a:xfrm>
          <a:prstGeom prst="rect">
            <a:avLst/>
          </a:prstGeom>
        </p:spPr>
        <p:txBody>
          <a:bodyPr wrap="square" lIns="0" rIns="0">
            <a:spAutoFit/>
          </a:bodyPr>
          <a:lstStyle/>
          <a:p>
            <a:pPr>
              <a:lnSpc>
                <a:spcPct val="110000"/>
              </a:lnSpc>
              <a:spcAft>
                <a:spcPts val="600"/>
              </a:spcAft>
              <a:defRPr/>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Airport Ramp Safety Training</a:t>
            </a:r>
          </a:p>
          <a:p>
            <a:pPr marL="0" marR="0" lvl="0" indent="0" defTabSz="457200" rtl="0" eaLnBrk="1" fontAlgn="auto" latinLnBrk="0" hangingPunct="1">
              <a:lnSpc>
                <a:spcPct val="110000"/>
              </a:lnSpc>
              <a:spcBef>
                <a:spcPts val="0"/>
              </a:spcBef>
              <a:spcAft>
                <a:spcPts val="0"/>
              </a:spcAft>
              <a:buClrTx/>
              <a:buSzTx/>
              <a:buFontTx/>
              <a:buNone/>
              <a:tabLst/>
              <a:defRPr/>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 </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FedEx</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ForgeFX developed a productivity- and safety-focused simulator geared towards training freight handlers. There are various scenarios in which the trainee must indicate the safest procedure in a particular situation. After the trainee has made their choice, they watch an animated cut scene which illustrates the results. Proper choices result in efficient, effective, safe, and successful completion of the operation. A visceral demonstration of unsafe practices is the result of incorrect choices.</a:t>
            </a:r>
          </a:p>
        </p:txBody>
      </p:sp>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4" cstate="email">
            <a:extLst>
              <a:ext uri="{28A0092B-C50C-407E-A947-70E740481C1C}">
                <a14:useLocalDpi xmlns:a14="http://schemas.microsoft.com/office/drawing/2010/main"/>
              </a:ext>
            </a:extLst>
          </a:blip>
          <a:srcRect/>
          <a:stretch/>
        </p:blipFill>
        <p:spPr>
          <a:xfrm>
            <a:off x="0" y="-1"/>
            <a:ext cx="2647950" cy="5256263"/>
          </a:xfrm>
        </p:spPr>
      </p:pic>
      <p:pic>
        <p:nvPicPr>
          <p:cNvPr id="45" name="Picture Placeholder 02">
            <a:extLst>
              <a:ext uri="{FF2B5EF4-FFF2-40B4-BE49-F238E27FC236}">
                <a16:creationId xmlns:a16="http://schemas.microsoft.com/office/drawing/2014/main" id="{C415112C-90B4-4FAF-97EF-A798AF9CE80E}"/>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044602" y="-4895"/>
            <a:ext cx="4718048" cy="5261158"/>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7" name="Picture Placeholder 03">
            <a:extLst>
              <a:ext uri="{FF2B5EF4-FFF2-40B4-BE49-F238E27FC236}">
                <a16:creationId xmlns:a16="http://schemas.microsoft.com/office/drawing/2014/main" id="{BA16D44F-58AB-6206-35F5-7B111F12F678}"/>
              </a:ext>
            </a:extLst>
          </p:cNvPr>
          <p:cNvPicPr>
            <a:picLocks noGrp="1" noChangeAspect="1"/>
          </p:cNvPicPr>
          <p:nvPr>
            <p:ph type="pic" sz="quarter" idx="12"/>
          </p:nvPr>
        </p:nvPicPr>
        <p:blipFill rotWithShape="1">
          <a:blip r:embed="rId6" cstate="email">
            <a:extLst>
              <a:ext uri="{28A0092B-C50C-407E-A947-70E740481C1C}">
                <a14:useLocalDpi xmlns:a14="http://schemas.microsoft.com/office/drawing/2010/main"/>
              </a:ext>
            </a:extLst>
          </a:blip>
          <a:srcRect/>
          <a:stretch/>
        </p:blipFill>
        <p:spPr>
          <a:xfrm>
            <a:off x="4165602" y="0"/>
            <a:ext cx="2692398" cy="5266051"/>
          </a:xfrm>
        </p:spPr>
      </p:pic>
      <p:sp>
        <p:nvSpPr>
          <p:cNvPr id="3" name="TextBox 2">
            <a:extLst>
              <a:ext uri="{FF2B5EF4-FFF2-40B4-BE49-F238E27FC236}">
                <a16:creationId xmlns:a16="http://schemas.microsoft.com/office/drawing/2014/main" id="{52FCEE67-45B8-BD88-57E2-29EE8717D2DE}"/>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FEDEX</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pic>
        <p:nvPicPr>
          <p:cNvPr id="4" name="Picture 3">
            <a:hlinkClick r:id="rId3"/>
            <a:extLst>
              <a:ext uri="{FF2B5EF4-FFF2-40B4-BE49-F238E27FC236}">
                <a16:creationId xmlns:a16="http://schemas.microsoft.com/office/drawing/2014/main" id="{0590795C-B0D3-5724-271A-779AB5273EE4}"/>
              </a:ext>
            </a:extLst>
          </p:cNvPr>
          <p:cNvPicPr>
            <a:picLocks noChangeAspect="1"/>
          </p:cNvPicPr>
          <p:nvPr/>
        </p:nvPicPr>
        <p:blipFill>
          <a:blip r:embed="rId7"/>
          <a:srcRect/>
          <a:stretch/>
        </p:blipFill>
        <p:spPr>
          <a:xfrm>
            <a:off x="457200" y="5835437"/>
            <a:ext cx="1638300" cy="510037"/>
          </a:xfrm>
          <a:prstGeom prst="rect">
            <a:avLst/>
          </a:prstGeom>
        </p:spPr>
      </p:pic>
      <p:grpSp>
        <p:nvGrpSpPr>
          <p:cNvPr id="5" name="Read more button" hidden="1">
            <a:extLst>
              <a:ext uri="{FF2B5EF4-FFF2-40B4-BE49-F238E27FC236}">
                <a16:creationId xmlns:a16="http://schemas.microsoft.com/office/drawing/2014/main" id="{E74F2E14-8C90-EB9B-FBBC-93141E618644}"/>
              </a:ext>
            </a:extLst>
          </p:cNvPr>
          <p:cNvGrpSpPr/>
          <p:nvPr/>
        </p:nvGrpSpPr>
        <p:grpSpPr>
          <a:xfrm>
            <a:off x="457200" y="8080611"/>
            <a:ext cx="1312460" cy="377589"/>
            <a:chOff x="457200" y="8080611"/>
            <a:chExt cx="1312460" cy="377589"/>
          </a:xfrm>
        </p:grpSpPr>
        <p:sp>
          <p:nvSpPr>
            <p:cNvPr id="6" name="Rectangle: Rounded Corners 5">
              <a:extLst>
                <a:ext uri="{FF2B5EF4-FFF2-40B4-BE49-F238E27FC236}">
                  <a16:creationId xmlns:a16="http://schemas.microsoft.com/office/drawing/2014/main" id="{9249419D-8099-59EB-6CFC-535222FFA3FC}"/>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9" name="TextBox 8">
              <a:extLst>
                <a:ext uri="{FF2B5EF4-FFF2-40B4-BE49-F238E27FC236}">
                  <a16:creationId xmlns:a16="http://schemas.microsoft.com/office/drawing/2014/main" id="{2A38FBF3-C7C1-703E-EF72-3E97D708EFBA}"/>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1" name="Picture 10">
              <a:extLst>
                <a:ext uri="{FF2B5EF4-FFF2-40B4-BE49-F238E27FC236}">
                  <a16:creationId xmlns:a16="http://schemas.microsoft.com/office/drawing/2014/main" id="{2128CD1D-39CD-2F93-3F3E-EF251A26DF17}"/>
                </a:ext>
              </a:extLst>
            </p:cNvPr>
            <p:cNvPicPr>
              <a:picLocks noChangeAspect="1"/>
            </p:cNvPicPr>
            <p:nvPr/>
          </p:nvPicPr>
          <p:blipFill>
            <a:blip r:embed="rId8"/>
            <a:stretch>
              <a:fillRect/>
            </a:stretch>
          </p:blipFill>
          <p:spPr>
            <a:xfrm>
              <a:off x="1371626" y="8144725"/>
              <a:ext cx="248437" cy="249361"/>
            </a:xfrm>
            <a:prstGeom prst="rect">
              <a:avLst/>
            </a:prstGeom>
          </p:spPr>
        </p:pic>
      </p:grpSp>
      <p:sp>
        <p:nvSpPr>
          <p:cNvPr id="2" name="Title 1" hidden="1">
            <a:extLst>
              <a:ext uri="{FF2B5EF4-FFF2-40B4-BE49-F238E27FC236}">
                <a16:creationId xmlns:a16="http://schemas.microsoft.com/office/drawing/2014/main" id="{C9910823-A2FD-0E00-557E-575770E2BA6D}"/>
              </a:ext>
            </a:extLst>
          </p:cNvPr>
          <p:cNvSpPr>
            <a:spLocks noGrp="1"/>
          </p:cNvSpPr>
          <p:nvPr>
            <p:ph type="title" idx="4294967295"/>
          </p:nvPr>
        </p:nvSpPr>
        <p:spPr>
          <a:xfrm>
            <a:off x="471488" y="487363"/>
            <a:ext cx="5915025" cy="1766887"/>
          </a:xfrm>
          <a:prstGeom prst="rect">
            <a:avLst/>
          </a:prstGeom>
        </p:spPr>
        <p:txBody>
          <a:bodyPr/>
          <a:lstStyle/>
          <a:p>
            <a:r>
              <a:rPr lang="en-US"/>
              <a:t>FedEx</a:t>
            </a:r>
          </a:p>
        </p:txBody>
      </p:sp>
    </p:spTree>
    <p:extLst>
      <p:ext uri="{BB962C8B-B14F-4D97-AF65-F5344CB8AC3E}">
        <p14:creationId xmlns:p14="http://schemas.microsoft.com/office/powerpoint/2010/main" val="318814740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icture Placeholder 9" hidden="1">
            <a:extLst>
              <a:ext uri="{FF2B5EF4-FFF2-40B4-BE49-F238E27FC236}">
                <a16:creationId xmlns:a16="http://schemas.microsoft.com/office/drawing/2014/main" id="{70DCE1AF-DDC4-68D2-A547-619102140F3F}"/>
              </a:ext>
            </a:extLst>
          </p:cNvPr>
          <p:cNvSpPr>
            <a:spLocks noGrp="1"/>
          </p:cNvSpPr>
          <p:nvPr>
            <p:ph type="pic" sz="quarter" idx="11"/>
          </p:nvPr>
        </p:nvSpPr>
        <p:spPr/>
        <p:txBody>
          <a:bodyPr/>
          <a:lstStyle/>
          <a:p>
            <a:endParaRPr lang="en-US"/>
          </a:p>
        </p:txBody>
      </p:sp>
      <p:sp>
        <p:nvSpPr>
          <p:cNvPr id="41" name="TextBox 40" hidden="1"/>
          <p:cNvSpPr txBox="1"/>
          <p:nvPr/>
        </p:nvSpPr>
        <p:spPr>
          <a:xfrm>
            <a:off x="452231" y="6307745"/>
            <a:ext cx="4391438" cy="769441"/>
          </a:xfrm>
          <a:prstGeom prst="rect">
            <a:avLst/>
          </a:prstGeom>
          <a:noFill/>
        </p:spPr>
        <p:txBody>
          <a:bodyPr wrap="square" rtlCol="0">
            <a:spAutoFit/>
          </a:bodyPr>
          <a:lstStyle/>
          <a:p>
            <a:r>
              <a:rPr lang="id-ID" sz="4400" b="1">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rPr>
              <a:t>DESIGN</a:t>
            </a:r>
          </a:p>
        </p:txBody>
      </p:sp>
      <p:sp>
        <p:nvSpPr>
          <p:cNvPr id="43" name="Rectangle 42"/>
          <p:cNvSpPr/>
          <p:nvPr/>
        </p:nvSpPr>
        <p:spPr>
          <a:xfrm>
            <a:off x="2286000" y="5760720"/>
            <a:ext cx="4114800" cy="2910669"/>
          </a:xfrm>
          <a:prstGeom prst="rect">
            <a:avLst/>
          </a:prstGeom>
        </p:spPr>
        <p:txBody>
          <a:bodyPr wrap="square" lIns="0" rIns="0">
            <a:spAutoFit/>
          </a:bodyPr>
          <a:lstStyle/>
          <a:p>
            <a:pPr>
              <a:lnSpc>
                <a:spcPct val="110000"/>
              </a:lnSpc>
              <a:spcAft>
                <a:spcPts val="600"/>
              </a:spcAft>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Excavator Operation and Maintenance Training</a:t>
            </a:r>
          </a:p>
          <a:p>
            <a:pPr>
              <a:lnSpc>
                <a:spcPct val="110000"/>
              </a:lnSpc>
              <a:spcAft>
                <a:spcPts val="600"/>
              </a:spcAft>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a:t>
            </a:r>
            <a:r>
              <a:rPr lang="en-US" sz="1200"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CAT All Access Pass Experience</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simulator is a robust training and sales tool for the 308 model Mini Excavator. It is intended to be used by both showroom sales teams and the end consumer who wants to practice operation of the machine. Inside either American or Mexican environments, the user can choose from a wide menu of activities including control familiarization, hammer and basket tutorials, and even a game of skill in the arena.</a:t>
            </a:r>
          </a:p>
          <a:p>
            <a:pPr>
              <a:lnSpc>
                <a:spcPct val="110000"/>
              </a:lnSpc>
              <a:spcAft>
                <a:spcPts val="600"/>
              </a:spcAft>
            </a:pP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More importantly, the simulator includes both machine inspection and maintenance walk-throughs. The user is guided step-by-step through these crucial and complicated tasks on a highly detailed virtual model of the excavator to ensure comprehension of the many elements required.</a:t>
            </a:r>
          </a:p>
        </p:txBody>
      </p:sp>
      <p:pic>
        <p:nvPicPr>
          <p:cNvPr id="7" name="Picture Placeholder 03">
            <a:extLst>
              <a:ext uri="{FF2B5EF4-FFF2-40B4-BE49-F238E27FC236}">
                <a16:creationId xmlns:a16="http://schemas.microsoft.com/office/drawing/2014/main" id="{DEC6F7EE-D4DE-C5FE-2BA1-F5BFE90A8DAD}"/>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165602" y="0"/>
            <a:ext cx="2692398" cy="5258713"/>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4" cstate="email">
            <a:alphaModFix amt="85000"/>
            <a:extLst>
              <a:ext uri="{28A0092B-C50C-407E-A947-70E740481C1C}">
                <a14:useLocalDpi xmlns:a14="http://schemas.microsoft.com/office/drawing/2010/main"/>
              </a:ext>
            </a:extLst>
          </a:blip>
          <a:srcRect/>
          <a:stretch/>
        </p:blipFill>
        <p:spPr>
          <a:xfrm>
            <a:off x="0" y="1680"/>
            <a:ext cx="2647950" cy="5252903"/>
          </a:xfr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044602" y="1681"/>
            <a:ext cx="4718047" cy="5252902"/>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sp>
        <p:nvSpPr>
          <p:cNvPr id="3" name="TextBox 2">
            <a:extLst>
              <a:ext uri="{FF2B5EF4-FFF2-40B4-BE49-F238E27FC236}">
                <a16:creationId xmlns:a16="http://schemas.microsoft.com/office/drawing/2014/main" id="{DE2DA196-F98F-EEC6-B19B-6BDB0CCD8E08}"/>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CATERPILLAR</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pic>
        <p:nvPicPr>
          <p:cNvPr id="4" name="Picture 3">
            <a:hlinkClick r:id="rId6"/>
            <a:extLst>
              <a:ext uri="{FF2B5EF4-FFF2-40B4-BE49-F238E27FC236}">
                <a16:creationId xmlns:a16="http://schemas.microsoft.com/office/drawing/2014/main" id="{507D4283-9343-28A1-8C09-E7C88FDEC7CE}"/>
              </a:ext>
            </a:extLst>
          </p:cNvPr>
          <p:cNvPicPr>
            <a:picLocks noChangeAspect="1"/>
          </p:cNvPicPr>
          <p:nvPr/>
        </p:nvPicPr>
        <p:blipFill>
          <a:blip r:embed="rId7"/>
          <a:srcRect/>
          <a:stretch/>
        </p:blipFill>
        <p:spPr>
          <a:xfrm>
            <a:off x="457200" y="5785821"/>
            <a:ext cx="1638299" cy="982981"/>
          </a:xfrm>
          <a:prstGeom prst="rect">
            <a:avLst/>
          </a:prstGeom>
        </p:spPr>
      </p:pic>
      <p:grpSp>
        <p:nvGrpSpPr>
          <p:cNvPr id="5" name="Read more button">
            <a:extLst>
              <a:ext uri="{FF2B5EF4-FFF2-40B4-BE49-F238E27FC236}">
                <a16:creationId xmlns:a16="http://schemas.microsoft.com/office/drawing/2014/main" id="{335C4457-EF9F-0AB2-BDE7-F81C6EF9C445}"/>
              </a:ext>
            </a:extLst>
          </p:cNvPr>
          <p:cNvGrpSpPr/>
          <p:nvPr/>
        </p:nvGrpSpPr>
        <p:grpSpPr>
          <a:xfrm>
            <a:off x="457200" y="8080611"/>
            <a:ext cx="1312460" cy="377589"/>
            <a:chOff x="457200" y="8080611"/>
            <a:chExt cx="1312460" cy="377589"/>
          </a:xfrm>
        </p:grpSpPr>
        <p:sp>
          <p:nvSpPr>
            <p:cNvPr id="6" name="Rectangle: Rounded Corners 5">
              <a:hlinkClick r:id="rId8"/>
              <a:extLst>
                <a:ext uri="{FF2B5EF4-FFF2-40B4-BE49-F238E27FC236}">
                  <a16:creationId xmlns:a16="http://schemas.microsoft.com/office/drawing/2014/main" id="{464096E4-7F21-C005-8669-4ADC1F6A5D75}"/>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9" name="TextBox 8">
              <a:hlinkClick r:id="rId8"/>
              <a:extLst>
                <a:ext uri="{FF2B5EF4-FFF2-40B4-BE49-F238E27FC236}">
                  <a16:creationId xmlns:a16="http://schemas.microsoft.com/office/drawing/2014/main" id="{0A21CCD7-37DC-CE67-1685-CF712B64198F}"/>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1" name="Picture 10">
              <a:hlinkClick r:id="rId8"/>
              <a:extLst>
                <a:ext uri="{FF2B5EF4-FFF2-40B4-BE49-F238E27FC236}">
                  <a16:creationId xmlns:a16="http://schemas.microsoft.com/office/drawing/2014/main" id="{DB6E708B-E30F-2CF6-EDFC-9C35FB300DBB}"/>
                </a:ext>
              </a:extLst>
            </p:cNvPr>
            <p:cNvPicPr>
              <a:picLocks noChangeAspect="1"/>
            </p:cNvPicPr>
            <p:nvPr/>
          </p:nvPicPr>
          <p:blipFill>
            <a:blip r:embed="rId9"/>
            <a:stretch>
              <a:fillRect/>
            </a:stretch>
          </p:blipFill>
          <p:spPr>
            <a:xfrm>
              <a:off x="1371626" y="8144725"/>
              <a:ext cx="248437" cy="249361"/>
            </a:xfrm>
            <a:prstGeom prst="rect">
              <a:avLst/>
            </a:prstGeom>
          </p:spPr>
        </p:pic>
      </p:grpSp>
      <p:sp>
        <p:nvSpPr>
          <p:cNvPr id="2" name="Title 1" hidden="1">
            <a:extLst>
              <a:ext uri="{FF2B5EF4-FFF2-40B4-BE49-F238E27FC236}">
                <a16:creationId xmlns:a16="http://schemas.microsoft.com/office/drawing/2014/main" id="{31588460-C585-E0E6-7C94-44B2C2DDD6A3}"/>
              </a:ext>
            </a:extLst>
          </p:cNvPr>
          <p:cNvSpPr>
            <a:spLocks noGrp="1"/>
          </p:cNvSpPr>
          <p:nvPr>
            <p:ph type="title" idx="4294967295"/>
          </p:nvPr>
        </p:nvSpPr>
        <p:spPr>
          <a:xfrm>
            <a:off x="471488" y="487363"/>
            <a:ext cx="5915025" cy="1766887"/>
          </a:xfrm>
          <a:prstGeom prst="rect">
            <a:avLst/>
          </a:prstGeom>
        </p:spPr>
        <p:txBody>
          <a:bodyPr/>
          <a:lstStyle/>
          <a:p>
            <a:r>
              <a:rPr lang="en-US"/>
              <a:t>Caterpillar</a:t>
            </a:r>
          </a:p>
        </p:txBody>
      </p:sp>
    </p:spTree>
    <p:extLst>
      <p:ext uri="{BB962C8B-B14F-4D97-AF65-F5344CB8AC3E}">
        <p14:creationId xmlns:p14="http://schemas.microsoft.com/office/powerpoint/2010/main" val="296479501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Picture Placeholder 8" hidden="1">
            <a:extLst>
              <a:ext uri="{FF2B5EF4-FFF2-40B4-BE49-F238E27FC236}">
                <a16:creationId xmlns:a16="http://schemas.microsoft.com/office/drawing/2014/main" id="{02774989-8249-F4C1-0C40-22F670049D92}"/>
              </a:ext>
            </a:extLst>
          </p:cNvPr>
          <p:cNvSpPr>
            <a:spLocks noGrp="1"/>
          </p:cNvSpPr>
          <p:nvPr>
            <p:ph type="pic" sz="quarter" idx="11"/>
          </p:nvPr>
        </p:nvSpPr>
        <p:spPr/>
        <p:txBody>
          <a:bodyPr/>
          <a:lstStyle/>
          <a:p>
            <a:endParaRPr lang="en-US"/>
          </a:p>
        </p:txBody>
      </p:sp>
      <p:sp>
        <p:nvSpPr>
          <p:cNvPr id="41" name="TextBox 40" hidden="1"/>
          <p:cNvSpPr txBox="1"/>
          <p:nvPr/>
        </p:nvSpPr>
        <p:spPr>
          <a:xfrm>
            <a:off x="452231" y="6307745"/>
            <a:ext cx="4391438" cy="769441"/>
          </a:xfrm>
          <a:prstGeom prst="rect">
            <a:avLst/>
          </a:prstGeom>
          <a:noFill/>
        </p:spPr>
        <p:txBody>
          <a:bodyPr wrap="square" rtlCol="0">
            <a:spAutoFit/>
          </a:bodyPr>
          <a:lstStyle/>
          <a:p>
            <a:r>
              <a:rPr lang="id-ID" sz="4400" b="1">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rPr>
              <a:t>DESIGN</a:t>
            </a:r>
          </a:p>
        </p:txBody>
      </p:sp>
      <p:sp>
        <p:nvSpPr>
          <p:cNvPr id="43" name="Rectangle 42"/>
          <p:cNvSpPr/>
          <p:nvPr/>
        </p:nvSpPr>
        <p:spPr>
          <a:xfrm>
            <a:off x="2286000" y="5760720"/>
            <a:ext cx="4114800" cy="2224327"/>
          </a:xfrm>
          <a:prstGeom prst="rect">
            <a:avLst/>
          </a:prstGeom>
        </p:spPr>
        <p:txBody>
          <a:bodyPr wrap="square" lIns="0" rIns="0">
            <a:spAutoFit/>
          </a:bodyPr>
          <a:lstStyle/>
          <a:p>
            <a:pPr>
              <a:lnSpc>
                <a:spcPct val="110000"/>
              </a:lnSpc>
              <a:spcAft>
                <a:spcPts val="600"/>
              </a:spcAft>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AR-Based Training</a:t>
            </a:r>
          </a:p>
          <a:p>
            <a:pPr>
              <a:lnSpc>
                <a:spcPct val="110000"/>
              </a:lnSpc>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developed several virtual training simulators products for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GE HealthCare</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including applications for MR, CT and Vascular services field engineers. These training simulators allow GE Healthcare technicians to train for the technical maintenance of diagnostic imaging apparatus on a standard computer, without the need for access to the real-world equipment. Trainees use the simulator to learn how to conduct the corrective and planned maintenance procedures and practice these tasks associated with each piece of equipment.</a:t>
            </a:r>
          </a:p>
        </p:txBody>
      </p:sp>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4" cstate="email">
            <a:extLst>
              <a:ext uri="{28A0092B-C50C-407E-A947-70E740481C1C}">
                <a14:useLocalDpi xmlns:a14="http://schemas.microsoft.com/office/drawing/2010/main"/>
              </a:ext>
            </a:extLst>
          </a:blip>
          <a:srcRect/>
          <a:stretch/>
        </p:blipFill>
        <p:spPr>
          <a:xfrm>
            <a:off x="0" y="0"/>
            <a:ext cx="2647950" cy="5256264"/>
          </a:xfrm>
        </p:spPr>
      </p:pic>
      <p:pic>
        <p:nvPicPr>
          <p:cNvPr id="6" name="Picture Placeholder 01">
            <a:extLst>
              <a:ext uri="{FF2B5EF4-FFF2-40B4-BE49-F238E27FC236}">
                <a16:creationId xmlns:a16="http://schemas.microsoft.com/office/drawing/2014/main" id="{62DB1890-96C9-F199-1B7D-8A037A308AF8}"/>
              </a:ext>
            </a:extLst>
          </p:cNvPr>
          <p:cNvPicPr>
            <a:picLocks noChangeAspect="1"/>
          </p:cNvPicPr>
          <p:nvPr/>
        </p:nvPicPr>
        <p:blipFill rotWithShape="1">
          <a:blip r:embed="rId5"/>
          <a:srcRect l="37705" t="8804" r="32573" b="1814"/>
          <a:stretch/>
        </p:blipFill>
        <p:spPr>
          <a:xfrm>
            <a:off x="0" y="-2"/>
            <a:ext cx="2647950" cy="5256263"/>
          </a:xfrm>
          <a:custGeom>
            <a:avLst/>
            <a:gdLst>
              <a:gd name="connsiteX0" fmla="*/ 0 w 2647950"/>
              <a:gd name="connsiteY0" fmla="*/ 0 h 5700408"/>
              <a:gd name="connsiteX1" fmla="*/ 2647950 w 2647950"/>
              <a:gd name="connsiteY1" fmla="*/ 0 h 5700408"/>
              <a:gd name="connsiteX2" fmla="*/ 909727 w 2647950"/>
              <a:gd name="connsiteY2" fmla="*/ 5700408 h 5700408"/>
              <a:gd name="connsiteX3" fmla="*/ 0 w 2647950"/>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47950" h="5700408">
                <a:moveTo>
                  <a:pt x="0" y="0"/>
                </a:moveTo>
                <a:lnTo>
                  <a:pt x="2647950" y="0"/>
                </a:lnTo>
                <a:lnTo>
                  <a:pt x="909727" y="5700408"/>
                </a:lnTo>
                <a:lnTo>
                  <a:pt x="0" y="5700408"/>
                </a:lnTo>
                <a:close/>
              </a:path>
            </a:pathLst>
          </a:custGeo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1044602" y="1"/>
            <a:ext cx="4718047" cy="5256264"/>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5" name="Picture Placeholder 03">
            <a:extLst>
              <a:ext uri="{FF2B5EF4-FFF2-40B4-BE49-F238E27FC236}">
                <a16:creationId xmlns:a16="http://schemas.microsoft.com/office/drawing/2014/main" id="{90C950A9-53EA-87E6-B5A9-C33F62F47184}"/>
              </a:ext>
            </a:extLst>
          </p:cNvPr>
          <p:cNvPicPr>
            <a:picLocks noGrp="1" noChangeAspect="1"/>
          </p:cNvPicPr>
          <p:nvPr>
            <p:ph type="pic" sz="quarter" idx="12"/>
          </p:nvPr>
        </p:nvPicPr>
        <p:blipFill rotWithShape="1">
          <a:blip r:embed="rId7" cstate="email">
            <a:extLst>
              <a:ext uri="{28A0092B-C50C-407E-A947-70E740481C1C}">
                <a14:useLocalDpi xmlns:a14="http://schemas.microsoft.com/office/drawing/2010/main"/>
              </a:ext>
            </a:extLst>
          </a:blip>
          <a:srcRect/>
          <a:stretch/>
        </p:blipFill>
        <p:spPr>
          <a:xfrm>
            <a:off x="4165602" y="0"/>
            <a:ext cx="2692398" cy="5256264"/>
          </a:xfrm>
        </p:spPr>
      </p:pic>
      <p:pic>
        <p:nvPicPr>
          <p:cNvPr id="15" name="Picture Placeholder 03">
            <a:extLst>
              <a:ext uri="{FF2B5EF4-FFF2-40B4-BE49-F238E27FC236}">
                <a16:creationId xmlns:a16="http://schemas.microsoft.com/office/drawing/2014/main" id="{187ADE3D-610A-4825-358E-D5FDD7923B16}"/>
              </a:ext>
            </a:extLst>
          </p:cNvPr>
          <p:cNvPicPr>
            <a:picLocks noChangeAspect="1"/>
          </p:cNvPicPr>
          <p:nvPr/>
        </p:nvPicPr>
        <p:blipFill rotWithShape="1">
          <a:blip r:embed="rId8"/>
          <a:srcRect l="37255" t="3151" r="36028" b="6123"/>
          <a:stretch/>
        </p:blipFill>
        <p:spPr>
          <a:xfrm>
            <a:off x="4165602" y="-3"/>
            <a:ext cx="2692398" cy="5256264"/>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7" name="Picture 6">
            <a:hlinkClick r:id="rId3"/>
            <a:extLst>
              <a:ext uri="{FF2B5EF4-FFF2-40B4-BE49-F238E27FC236}">
                <a16:creationId xmlns:a16="http://schemas.microsoft.com/office/drawing/2014/main" id="{24958EE5-8C28-8092-FF68-AF298DC00AF7}"/>
              </a:ext>
            </a:extLst>
          </p:cNvPr>
          <p:cNvPicPr>
            <a:picLocks noChangeAspect="1"/>
          </p:cNvPicPr>
          <p:nvPr/>
        </p:nvPicPr>
        <p:blipFill>
          <a:blip>
            <a:extLst>
              <a:ext uri="{96DAC541-7B7A-43D3-8B79-37D633B846F1}">
                <asvg:svgBlip xmlns:asvg="http://schemas.microsoft.com/office/drawing/2016/SVG/main" r:embed="rId9"/>
              </a:ext>
            </a:extLst>
          </a:blip>
          <a:srcRect/>
          <a:stretch/>
        </p:blipFill>
        <p:spPr>
          <a:xfrm>
            <a:off x="457200" y="5850553"/>
            <a:ext cx="1638300" cy="875028"/>
          </a:xfrm>
          <a:prstGeom prst="rect">
            <a:avLst/>
          </a:prstGeom>
        </p:spPr>
      </p:pic>
      <p:sp>
        <p:nvSpPr>
          <p:cNvPr id="10" name="TextBox 9">
            <a:extLst>
              <a:ext uri="{FF2B5EF4-FFF2-40B4-BE49-F238E27FC236}">
                <a16:creationId xmlns:a16="http://schemas.microsoft.com/office/drawing/2014/main" id="{016EB0B6-80A4-746E-C580-97C8CF10B50E}"/>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GE HEALTHCARE</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grpSp>
        <p:nvGrpSpPr>
          <p:cNvPr id="11" name="Read more button">
            <a:extLst>
              <a:ext uri="{FF2B5EF4-FFF2-40B4-BE49-F238E27FC236}">
                <a16:creationId xmlns:a16="http://schemas.microsoft.com/office/drawing/2014/main" id="{2AE14E1B-5293-E413-9F9E-AD66A6407B7A}"/>
              </a:ext>
            </a:extLst>
          </p:cNvPr>
          <p:cNvGrpSpPr/>
          <p:nvPr/>
        </p:nvGrpSpPr>
        <p:grpSpPr>
          <a:xfrm>
            <a:off x="457200" y="8080611"/>
            <a:ext cx="1312460" cy="377589"/>
            <a:chOff x="457200" y="8080611"/>
            <a:chExt cx="1312460" cy="377589"/>
          </a:xfrm>
        </p:grpSpPr>
        <p:sp>
          <p:nvSpPr>
            <p:cNvPr id="12" name="Rectangle: Rounded Corners 11">
              <a:hlinkClick r:id="rId10"/>
              <a:extLst>
                <a:ext uri="{FF2B5EF4-FFF2-40B4-BE49-F238E27FC236}">
                  <a16:creationId xmlns:a16="http://schemas.microsoft.com/office/drawing/2014/main" id="{826B1B5E-A072-F56E-E5A4-4BBC3F9D8C47}"/>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3" name="TextBox 12">
              <a:hlinkClick r:id="rId10"/>
              <a:extLst>
                <a:ext uri="{FF2B5EF4-FFF2-40B4-BE49-F238E27FC236}">
                  <a16:creationId xmlns:a16="http://schemas.microsoft.com/office/drawing/2014/main" id="{41C9733C-C61A-D330-236F-C13C6347763C}"/>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4" name="Picture 13">
              <a:hlinkClick r:id="rId10"/>
              <a:extLst>
                <a:ext uri="{FF2B5EF4-FFF2-40B4-BE49-F238E27FC236}">
                  <a16:creationId xmlns:a16="http://schemas.microsoft.com/office/drawing/2014/main" id="{D01176EA-75AF-CB7E-9CF6-1EA7541160A9}"/>
                </a:ext>
              </a:extLst>
            </p:cNvPr>
            <p:cNvPicPr>
              <a:picLocks noChangeAspect="1"/>
            </p:cNvPicPr>
            <p:nvPr/>
          </p:nvPicPr>
          <p:blipFill>
            <a:blip r:embed="rId11"/>
            <a:stretch>
              <a:fillRect/>
            </a:stretch>
          </p:blipFill>
          <p:spPr>
            <a:xfrm>
              <a:off x="1371626" y="8144725"/>
              <a:ext cx="248437" cy="249361"/>
            </a:xfrm>
            <a:prstGeom prst="rect">
              <a:avLst/>
            </a:prstGeom>
          </p:spPr>
        </p:pic>
      </p:grpSp>
      <p:sp>
        <p:nvSpPr>
          <p:cNvPr id="16" name="Rectangle 8">
            <a:extLst>
              <a:ext uri="{FF2B5EF4-FFF2-40B4-BE49-F238E27FC236}">
                <a16:creationId xmlns:a16="http://schemas.microsoft.com/office/drawing/2014/main" id="{7ED5411C-9D3B-B00C-E3FF-2F09A6EEE5C1}"/>
              </a:ext>
            </a:extLst>
          </p:cNvPr>
          <p:cNvSpPr/>
          <p:nvPr/>
        </p:nvSpPr>
        <p:spPr>
          <a:xfrm flipH="1" flipV="1">
            <a:off x="4161574" y="0"/>
            <a:ext cx="2692398" cy="5256261"/>
          </a:xfrm>
          <a:custGeom>
            <a:avLst/>
            <a:gdLst>
              <a:gd name="connsiteX0" fmla="*/ 0 w 2647950"/>
              <a:gd name="connsiteY0" fmla="*/ 0 h 5257800"/>
              <a:gd name="connsiteX1" fmla="*/ 2647950 w 2647950"/>
              <a:gd name="connsiteY1" fmla="*/ 0 h 5257800"/>
              <a:gd name="connsiteX2" fmla="*/ 2647950 w 2647950"/>
              <a:gd name="connsiteY2" fmla="*/ 5257800 h 5257800"/>
              <a:gd name="connsiteX3" fmla="*/ 0 w 2647950"/>
              <a:gd name="connsiteY3" fmla="*/ 5257800 h 5257800"/>
              <a:gd name="connsiteX4" fmla="*/ 0 w 2647950"/>
              <a:gd name="connsiteY4" fmla="*/ 0 h 5257800"/>
              <a:gd name="connsiteX0" fmla="*/ 0 w 2647950"/>
              <a:gd name="connsiteY0" fmla="*/ 0 h 5262690"/>
              <a:gd name="connsiteX1" fmla="*/ 2647950 w 2647950"/>
              <a:gd name="connsiteY1" fmla="*/ 0 h 5262690"/>
              <a:gd name="connsiteX2" fmla="*/ 897387 w 2647950"/>
              <a:gd name="connsiteY2" fmla="*/ 5262690 h 5262690"/>
              <a:gd name="connsiteX3" fmla="*/ 0 w 2647950"/>
              <a:gd name="connsiteY3" fmla="*/ 5257800 h 5262690"/>
              <a:gd name="connsiteX4" fmla="*/ 0 w 2647950"/>
              <a:gd name="connsiteY4" fmla="*/ 0 h 5262690"/>
              <a:gd name="connsiteX0" fmla="*/ 0 w 2647950"/>
              <a:gd name="connsiteY0" fmla="*/ 0 h 5257800"/>
              <a:gd name="connsiteX1" fmla="*/ 2647950 w 2647950"/>
              <a:gd name="connsiteY1" fmla="*/ 0 h 5257800"/>
              <a:gd name="connsiteX2" fmla="*/ 910785 w 2647950"/>
              <a:gd name="connsiteY2" fmla="*/ 5255991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897387 w 2647950"/>
              <a:gd name="connsiteY2" fmla="*/ 5148809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914135 w 2647950"/>
              <a:gd name="connsiteY2" fmla="*/ 5245943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914135 w 2647950"/>
              <a:gd name="connsiteY2" fmla="*/ 5256545 h 5257800"/>
              <a:gd name="connsiteX3" fmla="*/ 0 w 2647950"/>
              <a:gd name="connsiteY3" fmla="*/ 5257800 h 5257800"/>
              <a:gd name="connsiteX4" fmla="*/ 0 w 2647950"/>
              <a:gd name="connsiteY4" fmla="*/ 0 h 525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7950" h="5257800">
                <a:moveTo>
                  <a:pt x="0" y="0"/>
                </a:moveTo>
                <a:lnTo>
                  <a:pt x="2647950" y="0"/>
                </a:lnTo>
                <a:lnTo>
                  <a:pt x="914135" y="5256545"/>
                </a:lnTo>
                <a:lnTo>
                  <a:pt x="0" y="5257800"/>
                </a:lnTo>
                <a:lnTo>
                  <a:pt x="0" y="0"/>
                </a:lnTo>
                <a:close/>
              </a:path>
            </a:pathLst>
          </a:custGeom>
          <a:solidFill>
            <a:srgbClr val="6400A0">
              <a:alpha val="21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hidden="1">
            <a:extLst>
              <a:ext uri="{FF2B5EF4-FFF2-40B4-BE49-F238E27FC236}">
                <a16:creationId xmlns:a16="http://schemas.microsoft.com/office/drawing/2014/main" id="{31344F64-6B2D-A68B-5F2E-78A7064BCEF3}"/>
              </a:ext>
            </a:extLst>
          </p:cNvPr>
          <p:cNvSpPr>
            <a:spLocks noGrp="1"/>
          </p:cNvSpPr>
          <p:nvPr>
            <p:ph type="title" idx="4294967295"/>
          </p:nvPr>
        </p:nvSpPr>
        <p:spPr>
          <a:xfrm>
            <a:off x="471488" y="487363"/>
            <a:ext cx="5915025" cy="1766887"/>
          </a:xfrm>
          <a:prstGeom prst="rect">
            <a:avLst/>
          </a:prstGeom>
        </p:spPr>
        <p:txBody>
          <a:bodyPr/>
          <a:lstStyle/>
          <a:p>
            <a:r>
              <a:rPr lang="en-US"/>
              <a:t>GE Healthcare</a:t>
            </a:r>
          </a:p>
        </p:txBody>
      </p:sp>
    </p:spTree>
    <p:extLst>
      <p:ext uri="{BB962C8B-B14F-4D97-AF65-F5344CB8AC3E}">
        <p14:creationId xmlns:p14="http://schemas.microsoft.com/office/powerpoint/2010/main" val="139224946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icture Placeholder 3" hidden="1">
            <a:extLst>
              <a:ext uri="{FF2B5EF4-FFF2-40B4-BE49-F238E27FC236}">
                <a16:creationId xmlns:a16="http://schemas.microsoft.com/office/drawing/2014/main" id="{D6E991A4-10CF-120F-0763-B97DEB03BA05}"/>
              </a:ext>
            </a:extLst>
          </p:cNvPr>
          <p:cNvSpPr>
            <a:spLocks noGrp="1"/>
          </p:cNvSpPr>
          <p:nvPr>
            <p:ph type="pic" sz="quarter" idx="11"/>
          </p:nvPr>
        </p:nvSpPr>
        <p:spPr/>
        <p:txBody>
          <a:bodyPr/>
          <a:lstStyle/>
          <a:p>
            <a:endParaRPr lang="en-US"/>
          </a:p>
        </p:txBody>
      </p:sp>
      <p:cxnSp>
        <p:nvCxnSpPr>
          <p:cNvPr id="5" name="Straight Connector 4">
            <a:extLst>
              <a:ext uri="{FF2B5EF4-FFF2-40B4-BE49-F238E27FC236}">
                <a16:creationId xmlns:a16="http://schemas.microsoft.com/office/drawing/2014/main" id="{5EBEA059-3CAC-44F1-BF75-494B0C45CB43}"/>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41" name="TextBox 40" hidden="1"/>
          <p:cNvSpPr txBox="1"/>
          <p:nvPr/>
        </p:nvSpPr>
        <p:spPr>
          <a:xfrm>
            <a:off x="452231" y="6307745"/>
            <a:ext cx="4391438"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d-ID" sz="4400" b="1" i="0" u="none" strike="noStrike" kern="1200" cap="none" spc="0" normalizeH="0" baseline="0" noProof="0">
                <a:ln>
                  <a:noFill/>
                </a:ln>
                <a:gradFill>
                  <a:gsLst>
                    <a:gs pos="34000">
                      <a:srgbClr val="F6B104">
                        <a:lumMod val="60000"/>
                        <a:lumOff val="40000"/>
                      </a:srgbClr>
                    </a:gs>
                    <a:gs pos="100000">
                      <a:srgbClr val="F6B104"/>
                    </a:gs>
                  </a:gsLst>
                  <a:lin ang="2700000" scaled="1"/>
                </a:gradFill>
                <a:effectLst/>
                <a:uLnTx/>
                <a:uFillTx/>
                <a:latin typeface="Lato Black" panose="020F0A02020204030203" pitchFamily="34" charset="0"/>
                <a:ea typeface="+mn-ea"/>
                <a:cs typeface="Lato Black" panose="020F0A02020204030203" pitchFamily="34" charset="0"/>
              </a:rPr>
              <a:t>DESIGN</a:t>
            </a:r>
          </a:p>
        </p:txBody>
      </p:sp>
      <p:sp>
        <p:nvSpPr>
          <p:cNvPr id="43" name="Rectangle 42"/>
          <p:cNvSpPr/>
          <p:nvPr/>
        </p:nvSpPr>
        <p:spPr>
          <a:xfrm>
            <a:off x="2286000" y="5760720"/>
            <a:ext cx="4114800" cy="2833724"/>
          </a:xfrm>
          <a:prstGeom prst="rect">
            <a:avLst/>
          </a:prstGeom>
        </p:spPr>
        <p:txBody>
          <a:bodyPr wrap="square" lIns="0" rIns="0">
            <a:spAutoFit/>
          </a:bodyPr>
          <a:lstStyle/>
          <a:p>
            <a:pPr>
              <a:lnSpc>
                <a:spcPct val="110000"/>
              </a:lnSpc>
              <a:spcAft>
                <a:spcPts val="600"/>
              </a:spcAft>
              <a:defRPr/>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VR-Based Training</a:t>
            </a:r>
          </a:p>
          <a:p>
            <a:pPr marL="0" marR="0" lvl="0" indent="0"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spc="-2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Recently upgraded from the Oculus Rift to the Meta Quest platform, </a:t>
            </a:r>
            <a:r>
              <a:rPr kumimoji="0" lang="en-US" sz="1200" b="0" i="0" u="none" strike="noStrike" kern="1200" cap="none" spc="-2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Global Ground Support</a:t>
            </a:r>
            <a:r>
              <a:rPr kumimoji="0" lang="en-US" sz="1200" b="0" i="0" u="none" strike="noStrike" kern="1200" cap="none" spc="-2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’s VR </a:t>
            </a:r>
            <a:r>
              <a:rPr kumimoji="0" lang="en-US" sz="1200" b="0" i="1" u="none" strike="noStrike" kern="1200" cap="none" spc="-2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Deicer Simulator</a:t>
            </a:r>
            <a:r>
              <a:rPr kumimoji="0" lang="en-US" sz="1200" b="0" i="0" u="none" strike="noStrike" kern="1200" cap="none" spc="-2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is available to customers worldwide. This networked multiplayer VR training simulator allows for safe, effective and cost-cutting training. Trainers have the ability to generate more than a million different situations for their trainees, choosing aircraft model and detailed environmental conditions: temperature, wind speed and direction, precipitation level and type. The simulation teaches equipment operators year-round to use GGS deicers quickly, with more flexibility and at a lower cost than traditional training. No real-world equipment is taken off the line and no expensive consumables, such as fuel, oil and deicing fluids, are required. </a:t>
            </a:r>
          </a:p>
        </p:txBody>
      </p:sp>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4" cstate="email">
            <a:extLst>
              <a:ext uri="{28A0092B-C50C-407E-A947-70E740481C1C}">
                <a14:useLocalDpi xmlns:a14="http://schemas.microsoft.com/office/drawing/2010/main"/>
              </a:ext>
            </a:extLst>
          </a:blip>
          <a:srcRect/>
          <a:stretch/>
        </p:blipFill>
        <p:spPr>
          <a:xfrm>
            <a:off x="0" y="0"/>
            <a:ext cx="2647950" cy="5256264"/>
          </a:xfrm>
        </p:spPr>
      </p:pic>
      <p:pic>
        <p:nvPicPr>
          <p:cNvPr id="45" name="Picture Placeholder 02" hidden="1">
            <a:extLst>
              <a:ext uri="{FF2B5EF4-FFF2-40B4-BE49-F238E27FC236}">
                <a16:creationId xmlns:a16="http://schemas.microsoft.com/office/drawing/2014/main" id="{C415112C-90B4-4FAF-97EF-A798AF9CE80E}"/>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044602" y="0"/>
            <a:ext cx="4718048" cy="5261158"/>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1044602" y="1"/>
            <a:ext cx="4718047" cy="5256264"/>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2" name="Picture Placeholder 03">
            <a:extLst>
              <a:ext uri="{FF2B5EF4-FFF2-40B4-BE49-F238E27FC236}">
                <a16:creationId xmlns:a16="http://schemas.microsoft.com/office/drawing/2014/main" id="{A060A2C3-8249-BD82-26B2-B4326A056569}"/>
              </a:ext>
            </a:extLst>
          </p:cNvPr>
          <p:cNvPicPr>
            <a:picLocks noGrp="1" noChangeAspect="1"/>
          </p:cNvPicPr>
          <p:nvPr>
            <p:ph type="pic" sz="quarter" idx="12"/>
          </p:nvPr>
        </p:nvPicPr>
        <p:blipFill rotWithShape="1">
          <a:blip r:embed="rId7" cstate="email">
            <a:extLst>
              <a:ext uri="{28A0092B-C50C-407E-A947-70E740481C1C}">
                <a14:useLocalDpi xmlns:a14="http://schemas.microsoft.com/office/drawing/2010/main"/>
              </a:ext>
            </a:extLst>
          </a:blip>
          <a:srcRect/>
          <a:stretch/>
        </p:blipFill>
        <p:spPr>
          <a:xfrm>
            <a:off x="4165602" y="0"/>
            <a:ext cx="2692398" cy="5256264"/>
          </a:xfrm>
        </p:spPr>
      </p:pic>
      <p:sp>
        <p:nvSpPr>
          <p:cNvPr id="6" name="TextBox 5">
            <a:extLst>
              <a:ext uri="{FF2B5EF4-FFF2-40B4-BE49-F238E27FC236}">
                <a16:creationId xmlns:a16="http://schemas.microsoft.com/office/drawing/2014/main" id="{B18B043F-EF23-A0D0-2C00-BC26BBC1DEC9}"/>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GLOBAL GROUND SUPPORT</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pic>
        <p:nvPicPr>
          <p:cNvPr id="7" name="Picture 6">
            <a:hlinkClick r:id="rId3"/>
            <a:extLst>
              <a:ext uri="{FF2B5EF4-FFF2-40B4-BE49-F238E27FC236}">
                <a16:creationId xmlns:a16="http://schemas.microsoft.com/office/drawing/2014/main" id="{C7008CA7-7908-0D30-759B-5381B26CF869}"/>
              </a:ext>
            </a:extLst>
          </p:cNvPr>
          <p:cNvPicPr>
            <a:picLocks noChangeAspect="1"/>
          </p:cNvPicPr>
          <p:nvPr/>
        </p:nvPicPr>
        <p:blipFill>
          <a:blip r:embed="rId8"/>
          <a:srcRect/>
          <a:stretch/>
        </p:blipFill>
        <p:spPr>
          <a:xfrm>
            <a:off x="457200" y="5829300"/>
            <a:ext cx="1638300" cy="516553"/>
          </a:xfrm>
          <a:prstGeom prst="rect">
            <a:avLst/>
          </a:prstGeom>
        </p:spPr>
      </p:pic>
      <p:grpSp>
        <p:nvGrpSpPr>
          <p:cNvPr id="9" name="Read more button">
            <a:extLst>
              <a:ext uri="{FF2B5EF4-FFF2-40B4-BE49-F238E27FC236}">
                <a16:creationId xmlns:a16="http://schemas.microsoft.com/office/drawing/2014/main" id="{3ABEE120-343B-B70F-B62C-F449B8E7B68A}"/>
              </a:ext>
            </a:extLst>
          </p:cNvPr>
          <p:cNvGrpSpPr/>
          <p:nvPr/>
        </p:nvGrpSpPr>
        <p:grpSpPr>
          <a:xfrm>
            <a:off x="457200" y="8080611"/>
            <a:ext cx="1312460" cy="377589"/>
            <a:chOff x="457200" y="8080611"/>
            <a:chExt cx="1312460" cy="377589"/>
          </a:xfrm>
        </p:grpSpPr>
        <p:sp>
          <p:nvSpPr>
            <p:cNvPr id="10" name="Rectangle: Rounded Corners 9">
              <a:hlinkClick r:id="rId9"/>
              <a:extLst>
                <a:ext uri="{FF2B5EF4-FFF2-40B4-BE49-F238E27FC236}">
                  <a16:creationId xmlns:a16="http://schemas.microsoft.com/office/drawing/2014/main" id="{4BA81415-6539-32DD-DFEC-A988BD305487}"/>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1" name="TextBox 10">
              <a:hlinkClick r:id="rId9"/>
              <a:extLst>
                <a:ext uri="{FF2B5EF4-FFF2-40B4-BE49-F238E27FC236}">
                  <a16:creationId xmlns:a16="http://schemas.microsoft.com/office/drawing/2014/main" id="{C5A750CB-ED77-FFC6-C7A7-7C3FC2206CFD}"/>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2" name="Picture 11">
              <a:hlinkClick r:id="rId9"/>
              <a:extLst>
                <a:ext uri="{FF2B5EF4-FFF2-40B4-BE49-F238E27FC236}">
                  <a16:creationId xmlns:a16="http://schemas.microsoft.com/office/drawing/2014/main" id="{777457C0-A1F2-5967-F940-DC11908EC9B5}"/>
                </a:ext>
              </a:extLst>
            </p:cNvPr>
            <p:cNvPicPr>
              <a:picLocks noChangeAspect="1"/>
            </p:cNvPicPr>
            <p:nvPr/>
          </p:nvPicPr>
          <p:blipFill>
            <a:blip r:embed="rId10"/>
            <a:stretch>
              <a:fillRect/>
            </a:stretch>
          </p:blipFill>
          <p:spPr>
            <a:xfrm>
              <a:off x="1371626" y="8144725"/>
              <a:ext cx="248437" cy="249361"/>
            </a:xfrm>
            <a:prstGeom prst="rect">
              <a:avLst/>
            </a:prstGeom>
          </p:spPr>
        </p:pic>
      </p:grpSp>
      <p:sp>
        <p:nvSpPr>
          <p:cNvPr id="3" name="Title 2" hidden="1">
            <a:extLst>
              <a:ext uri="{FF2B5EF4-FFF2-40B4-BE49-F238E27FC236}">
                <a16:creationId xmlns:a16="http://schemas.microsoft.com/office/drawing/2014/main" id="{8D9F2E72-8648-A513-3E24-AD41AF623E58}"/>
              </a:ext>
            </a:extLst>
          </p:cNvPr>
          <p:cNvSpPr>
            <a:spLocks noGrp="1"/>
          </p:cNvSpPr>
          <p:nvPr>
            <p:ph type="title" idx="4294967295"/>
          </p:nvPr>
        </p:nvSpPr>
        <p:spPr>
          <a:xfrm>
            <a:off x="471488" y="487363"/>
            <a:ext cx="5915025" cy="1766887"/>
          </a:xfrm>
          <a:prstGeom prst="rect">
            <a:avLst/>
          </a:prstGeom>
        </p:spPr>
        <p:txBody>
          <a:bodyPr/>
          <a:lstStyle/>
          <a:p>
            <a:r>
              <a:rPr lang="en-US"/>
              <a:t>Global Ground Support</a:t>
            </a:r>
          </a:p>
        </p:txBody>
      </p:sp>
    </p:spTree>
    <p:extLst>
      <p:ext uri="{BB962C8B-B14F-4D97-AF65-F5344CB8AC3E}">
        <p14:creationId xmlns:p14="http://schemas.microsoft.com/office/powerpoint/2010/main" val="255271805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icture Placeholder 9" hidden="1">
            <a:extLst>
              <a:ext uri="{FF2B5EF4-FFF2-40B4-BE49-F238E27FC236}">
                <a16:creationId xmlns:a16="http://schemas.microsoft.com/office/drawing/2014/main" id="{D7DFF374-E8F9-6A9A-A331-E30DC10B822C}"/>
              </a:ext>
            </a:extLst>
          </p:cNvPr>
          <p:cNvSpPr>
            <a:spLocks noGrp="1"/>
          </p:cNvSpPr>
          <p:nvPr>
            <p:ph type="pic" sz="quarter" idx="11"/>
          </p:nvPr>
        </p:nvSpPr>
        <p:spPr/>
        <p:txBody>
          <a:bodyPr/>
          <a:lstStyle/>
          <a:p>
            <a:endParaRPr lang="en-US"/>
          </a:p>
        </p:txBody>
      </p:sp>
      <p:sp>
        <p:nvSpPr>
          <p:cNvPr id="43" name="Rectangle 42"/>
          <p:cNvSpPr/>
          <p:nvPr/>
        </p:nvSpPr>
        <p:spPr>
          <a:xfrm>
            <a:off x="2285999" y="5760720"/>
            <a:ext cx="4214037" cy="2504404"/>
          </a:xfrm>
          <a:prstGeom prst="rect">
            <a:avLst/>
          </a:prstGeom>
        </p:spPr>
        <p:txBody>
          <a:bodyPr wrap="square" lIns="0" rIns="0">
            <a:spAutoFit/>
          </a:bodyPr>
          <a:lstStyle/>
          <a:p>
            <a:pPr>
              <a:lnSpc>
                <a:spcPct val="110000"/>
              </a:lnSpc>
              <a:spcAft>
                <a:spcPts val="600"/>
              </a:spcAft>
              <a:defRPr/>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Mining Equipment Simulations</a:t>
            </a:r>
          </a:p>
          <a:p>
            <a:pPr marL="0" marR="0" lvl="0" indent="0"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ForgeFX is a proud partner of P&amp;H Mining Equipment, a subsidiary of </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Komatsu</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P&amp;H Mining builds and supports a line of drilling and material-handling machinery for surface mining operations worldwide. </a:t>
            </a:r>
          </a:p>
          <a:p>
            <a:pPr marL="0" marR="0" lvl="0" indent="0"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By providing a range of training simulators for underground longwall systems, surface mining equipment, and heavy earth movers, ForgeFX has established expertise in the creation of virtual training environments for complex machinery. Each of these custom simulators run on both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desktop computers and real-world physical control stations.</a:t>
            </a:r>
            <a:endPar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4" cstate="email">
            <a:extLst>
              <a:ext uri="{28A0092B-C50C-407E-A947-70E740481C1C}">
                <a14:useLocalDpi xmlns:a14="http://schemas.microsoft.com/office/drawing/2010/main"/>
              </a:ext>
            </a:extLst>
          </a:blip>
          <a:srcRect/>
          <a:stretch/>
        </p:blipFill>
        <p:spPr>
          <a:xfrm>
            <a:off x="0" y="0"/>
            <a:ext cx="2647950" cy="5256264"/>
          </a:xfr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044602" y="1"/>
            <a:ext cx="4718047" cy="5256264"/>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7" name="Picture Placeholder 03">
            <a:extLst>
              <a:ext uri="{FF2B5EF4-FFF2-40B4-BE49-F238E27FC236}">
                <a16:creationId xmlns:a16="http://schemas.microsoft.com/office/drawing/2014/main" id="{C7767AD4-CE51-7CA1-2982-A1335ED477C9}"/>
              </a:ext>
            </a:extLst>
          </p:cNvPr>
          <p:cNvPicPr>
            <a:picLocks noGrp="1" noChangeAspect="1"/>
          </p:cNvPicPr>
          <p:nvPr>
            <p:ph type="pic" sz="quarter" idx="12"/>
          </p:nvPr>
        </p:nvPicPr>
        <p:blipFill rotWithShape="1">
          <a:blip r:embed="rId6" cstate="email">
            <a:extLst>
              <a:ext uri="{28A0092B-C50C-407E-A947-70E740481C1C}">
                <a14:useLocalDpi xmlns:a14="http://schemas.microsoft.com/office/drawing/2010/main"/>
              </a:ext>
            </a:extLst>
          </a:blip>
          <a:srcRect/>
          <a:stretch/>
        </p:blipFill>
        <p:spPr>
          <a:xfrm>
            <a:off x="4169664" y="0"/>
            <a:ext cx="2692398" cy="5256264"/>
          </a:xfrm>
        </p:spPr>
      </p:pic>
      <p:sp>
        <p:nvSpPr>
          <p:cNvPr id="3" name="TextBox 2">
            <a:extLst>
              <a:ext uri="{FF2B5EF4-FFF2-40B4-BE49-F238E27FC236}">
                <a16:creationId xmlns:a16="http://schemas.microsoft.com/office/drawing/2014/main" id="{E5258364-3FB2-11AE-8987-E3519C9F6467}"/>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KOMATSU</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pic>
        <p:nvPicPr>
          <p:cNvPr id="4" name="Picture 3">
            <a:hlinkClick r:id="rId3"/>
            <a:extLst>
              <a:ext uri="{FF2B5EF4-FFF2-40B4-BE49-F238E27FC236}">
                <a16:creationId xmlns:a16="http://schemas.microsoft.com/office/drawing/2014/main" id="{D4250367-7DDD-A23B-8183-447FBCF3101C}"/>
              </a:ext>
            </a:extLst>
          </p:cNvPr>
          <p:cNvPicPr>
            <a:picLocks noChangeAspect="1"/>
          </p:cNvPicPr>
          <p:nvPr/>
        </p:nvPicPr>
        <p:blipFill rotWithShape="1">
          <a:blip r:embed="rId7"/>
          <a:srcRect t="26326" b="22931"/>
          <a:stretch/>
        </p:blipFill>
        <p:spPr>
          <a:xfrm>
            <a:off x="457200" y="5760720"/>
            <a:ext cx="1638300" cy="519578"/>
          </a:xfrm>
          <a:prstGeom prst="rect">
            <a:avLst/>
          </a:prstGeom>
        </p:spPr>
      </p:pic>
      <p:grpSp>
        <p:nvGrpSpPr>
          <p:cNvPr id="5" name="Read more button">
            <a:extLst>
              <a:ext uri="{FF2B5EF4-FFF2-40B4-BE49-F238E27FC236}">
                <a16:creationId xmlns:a16="http://schemas.microsoft.com/office/drawing/2014/main" id="{4BD4EEE9-0D73-00DB-4275-44616680CD02}"/>
              </a:ext>
            </a:extLst>
          </p:cNvPr>
          <p:cNvGrpSpPr/>
          <p:nvPr/>
        </p:nvGrpSpPr>
        <p:grpSpPr>
          <a:xfrm>
            <a:off x="457200" y="8080611"/>
            <a:ext cx="1312460" cy="377589"/>
            <a:chOff x="457200" y="8080611"/>
            <a:chExt cx="1312460" cy="377589"/>
          </a:xfrm>
        </p:grpSpPr>
        <p:sp>
          <p:nvSpPr>
            <p:cNvPr id="6" name="Rectangle: Rounded Corners 5">
              <a:hlinkClick r:id="rId8"/>
              <a:extLst>
                <a:ext uri="{FF2B5EF4-FFF2-40B4-BE49-F238E27FC236}">
                  <a16:creationId xmlns:a16="http://schemas.microsoft.com/office/drawing/2014/main" id="{50E9FBCA-5B83-6256-6404-CCDA08B0D71F}"/>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9" name="TextBox 8">
              <a:hlinkClick r:id="rId8"/>
              <a:extLst>
                <a:ext uri="{FF2B5EF4-FFF2-40B4-BE49-F238E27FC236}">
                  <a16:creationId xmlns:a16="http://schemas.microsoft.com/office/drawing/2014/main" id="{5520D3AA-AF79-A2CF-6A5A-0170E64E1D86}"/>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1" name="Picture 10">
              <a:hlinkClick r:id="rId8"/>
              <a:extLst>
                <a:ext uri="{FF2B5EF4-FFF2-40B4-BE49-F238E27FC236}">
                  <a16:creationId xmlns:a16="http://schemas.microsoft.com/office/drawing/2014/main" id="{AC222E15-3C83-543C-3A49-E7D8C708D494}"/>
                </a:ext>
              </a:extLst>
            </p:cNvPr>
            <p:cNvPicPr>
              <a:picLocks noChangeAspect="1"/>
            </p:cNvPicPr>
            <p:nvPr/>
          </p:nvPicPr>
          <p:blipFill>
            <a:blip r:embed="rId9"/>
            <a:stretch>
              <a:fillRect/>
            </a:stretch>
          </p:blipFill>
          <p:spPr>
            <a:xfrm>
              <a:off x="1371626" y="8144725"/>
              <a:ext cx="248437" cy="249361"/>
            </a:xfrm>
            <a:prstGeom prst="rect">
              <a:avLst/>
            </a:prstGeom>
          </p:spPr>
        </p:pic>
      </p:grpSp>
      <p:sp>
        <p:nvSpPr>
          <p:cNvPr id="2" name="Title 1" hidden="1">
            <a:extLst>
              <a:ext uri="{FF2B5EF4-FFF2-40B4-BE49-F238E27FC236}">
                <a16:creationId xmlns:a16="http://schemas.microsoft.com/office/drawing/2014/main" id="{25212BF9-C273-B025-CD7F-4147517113A3}"/>
              </a:ext>
            </a:extLst>
          </p:cNvPr>
          <p:cNvSpPr>
            <a:spLocks noGrp="1"/>
          </p:cNvSpPr>
          <p:nvPr>
            <p:ph type="title" idx="4294967295"/>
          </p:nvPr>
        </p:nvSpPr>
        <p:spPr>
          <a:xfrm>
            <a:off x="471488" y="487363"/>
            <a:ext cx="5915025" cy="1766887"/>
          </a:xfrm>
          <a:prstGeom prst="rect">
            <a:avLst/>
          </a:prstGeom>
        </p:spPr>
        <p:txBody>
          <a:bodyPr/>
          <a:lstStyle/>
          <a:p>
            <a:r>
              <a:rPr lang="en-US"/>
              <a:t>Komatsu</a:t>
            </a:r>
          </a:p>
        </p:txBody>
      </p:sp>
    </p:spTree>
    <p:extLst>
      <p:ext uri="{BB962C8B-B14F-4D97-AF65-F5344CB8AC3E}">
        <p14:creationId xmlns:p14="http://schemas.microsoft.com/office/powerpoint/2010/main" val="223412994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35F4A6-13A7-87D3-4569-6C8DE34C3700}"/>
            </a:ext>
          </a:extLst>
        </p:cNvPr>
        <p:cNvGrpSpPr/>
        <p:nvPr/>
      </p:nvGrpSpPr>
      <p:grpSpPr>
        <a:xfrm>
          <a:off x="0" y="0"/>
          <a:ext cx="0" cy="0"/>
          <a:chOff x="0" y="0"/>
          <a:chExt cx="0" cy="0"/>
        </a:xfrm>
      </p:grpSpPr>
      <p:sp>
        <p:nvSpPr>
          <p:cNvPr id="2" name="Project Title Placeholder">
            <a:extLst>
              <a:ext uri="{FF2B5EF4-FFF2-40B4-BE49-F238E27FC236}">
                <a16:creationId xmlns:a16="http://schemas.microsoft.com/office/drawing/2014/main" id="{8CA482A6-13D8-C651-5367-E78119007903}"/>
              </a:ext>
            </a:extLst>
          </p:cNvPr>
          <p:cNvSpPr txBox="1"/>
          <p:nvPr/>
        </p:nvSpPr>
        <p:spPr>
          <a:xfrm>
            <a:off x="361571" y="1358063"/>
            <a:ext cx="6153150" cy="251739"/>
          </a:xfrm>
          <a:prstGeom prst="rect">
            <a:avLst/>
          </a:prstGeom>
        </p:spPr>
        <p:txBody>
          <a:bodyPr lIns="0" rtlCol="0">
            <a:normAutofit/>
          </a:bodyPr>
          <a:lstStyle/>
          <a:p>
            <a:pPr algn="ctr" defTabSz="685800">
              <a:lnSpc>
                <a:spcPct val="90000"/>
              </a:lnSpc>
              <a:spcBef>
                <a:spcPts val="750"/>
              </a:spcBef>
            </a:pPr>
            <a:r>
              <a:rPr lang="id-ID" sz="1100" kern="1200" cap="all" spc="300">
                <a:solidFill>
                  <a:schemeClr val="bg1">
                    <a:lumMod val="50000"/>
                  </a:schemeClr>
                </a:solidFill>
                <a:latin typeface="Lato" panose="020F0502020204030203" pitchFamily="34" charset="0"/>
                <a:ea typeface="+mn-ea"/>
                <a:cs typeface="Lato" panose="020F0502020204030203" pitchFamily="34" charset="0"/>
              </a:rPr>
              <a:t>[PROJECT]</a:t>
            </a:r>
          </a:p>
        </p:txBody>
      </p:sp>
      <p:sp>
        <p:nvSpPr>
          <p:cNvPr id="27" name="Title">
            <a:extLst>
              <a:ext uri="{FF2B5EF4-FFF2-40B4-BE49-F238E27FC236}">
                <a16:creationId xmlns:a16="http://schemas.microsoft.com/office/drawing/2014/main" id="{025FE4CE-A8B1-ECFA-2BC5-8C3B3F9FDFEB}"/>
              </a:ext>
            </a:extLst>
          </p:cNvPr>
          <p:cNvSpPr>
            <a:spLocks noGrp="1"/>
          </p:cNvSpPr>
          <p:nvPr>
            <p:ph type="title"/>
          </p:nvPr>
        </p:nvSpPr>
        <p:spPr>
          <a:xfrm>
            <a:off x="361950" y="943841"/>
            <a:ext cx="6153150" cy="414222"/>
          </a:xfrm>
        </p:spPr>
        <p:txBody>
          <a:bodyPr lIns="0" tIns="0" rIns="0" bIns="0">
            <a:normAutofit/>
          </a:bodyPr>
          <a:lstStyle/>
          <a:p>
            <a:r>
              <a:rPr lang="id-ID" b="0" kern="1200" cap="all" dirty="0">
                <a:latin typeface="Lato Black" panose="020F0502020204030203" pitchFamily="34" charset="0"/>
                <a:ea typeface="+mj-ea"/>
                <a:cs typeface="Lato Black" panose="020F0502020204030203" pitchFamily="34" charset="0"/>
              </a:rPr>
              <a:t>Scope &amp; Cost</a:t>
            </a:r>
            <a:r>
              <a:rPr lang="id-ID" b="0" kern="1200" dirty="0">
                <a:latin typeface="Lato Black" panose="020F0502020204030203" pitchFamily="34" charset="0"/>
                <a:ea typeface="+mj-ea"/>
                <a:cs typeface="Lato Black" panose="020F0502020204030203" pitchFamily="34" charset="0"/>
              </a:rPr>
              <a:t> </a:t>
            </a:r>
            <a:r>
              <a:rPr lang="id-ID" b="0" kern="1200" cap="all" dirty="0">
                <a:latin typeface="Lato Black" panose="020F0502020204030203" pitchFamily="34" charset="0"/>
                <a:ea typeface="+mj-ea"/>
                <a:cs typeface="Lato Black" panose="020F0502020204030203" pitchFamily="34" charset="0"/>
              </a:rPr>
              <a:t>Options</a:t>
            </a:r>
          </a:p>
        </p:txBody>
      </p:sp>
      <p:graphicFrame>
        <p:nvGraphicFramePr>
          <p:cNvPr id="5" name="Table 4">
            <a:extLst>
              <a:ext uri="{FF2B5EF4-FFF2-40B4-BE49-F238E27FC236}">
                <a16:creationId xmlns:a16="http://schemas.microsoft.com/office/drawing/2014/main" id="{27E2119A-764D-B22E-72B5-D7EA9831FC0C}"/>
              </a:ext>
            </a:extLst>
          </p:cNvPr>
          <p:cNvGraphicFramePr>
            <a:graphicFrameLocks noGrp="1"/>
          </p:cNvGraphicFramePr>
          <p:nvPr>
            <p:extLst>
              <p:ext uri="{D42A27DB-BD31-4B8C-83A1-F6EECF244321}">
                <p14:modId xmlns:p14="http://schemas.microsoft.com/office/powerpoint/2010/main" val="892979838"/>
              </p:ext>
            </p:extLst>
          </p:nvPr>
        </p:nvGraphicFramePr>
        <p:xfrm>
          <a:off x="361571" y="2168658"/>
          <a:ext cx="6153151" cy="6110389"/>
        </p:xfrm>
        <a:graphic>
          <a:graphicData uri="http://schemas.openxmlformats.org/drawingml/2006/table">
            <a:tbl>
              <a:tblPr firstRow="1" bandRow="1">
                <a:solidFill>
                  <a:schemeClr val="bg1">
                    <a:lumMod val="95000"/>
                  </a:schemeClr>
                </a:solidFill>
              </a:tblPr>
              <a:tblGrid>
                <a:gridCol w="263075">
                  <a:extLst>
                    <a:ext uri="{9D8B030D-6E8A-4147-A177-3AD203B41FA5}">
                      <a16:colId xmlns:a16="http://schemas.microsoft.com/office/drawing/2014/main" val="2044394970"/>
                    </a:ext>
                  </a:extLst>
                </a:gridCol>
                <a:gridCol w="1034275">
                  <a:extLst>
                    <a:ext uri="{9D8B030D-6E8A-4147-A177-3AD203B41FA5}">
                      <a16:colId xmlns:a16="http://schemas.microsoft.com/office/drawing/2014/main" val="1491480434"/>
                    </a:ext>
                  </a:extLst>
                </a:gridCol>
                <a:gridCol w="2017418">
                  <a:extLst>
                    <a:ext uri="{9D8B030D-6E8A-4147-A177-3AD203B41FA5}">
                      <a16:colId xmlns:a16="http://schemas.microsoft.com/office/drawing/2014/main" val="1011292911"/>
                    </a:ext>
                  </a:extLst>
                </a:gridCol>
                <a:gridCol w="855149">
                  <a:extLst>
                    <a:ext uri="{9D8B030D-6E8A-4147-A177-3AD203B41FA5}">
                      <a16:colId xmlns:a16="http://schemas.microsoft.com/office/drawing/2014/main" val="3167809341"/>
                    </a:ext>
                  </a:extLst>
                </a:gridCol>
                <a:gridCol w="1983234">
                  <a:extLst>
                    <a:ext uri="{9D8B030D-6E8A-4147-A177-3AD203B41FA5}">
                      <a16:colId xmlns:a16="http://schemas.microsoft.com/office/drawing/2014/main" val="1391001934"/>
                    </a:ext>
                  </a:extLst>
                </a:gridCol>
              </a:tblGrid>
              <a:tr h="544747">
                <a:tc>
                  <a:txBody>
                    <a:bodyPr/>
                    <a:lstStyle/>
                    <a:p>
                      <a:pPr>
                        <a:buNone/>
                      </a:pPr>
                      <a:r>
                        <a:rPr lang="en-US" sz="1400" b="0" cap="none" spc="0">
                          <a:solidFill>
                            <a:schemeClr val="bg1"/>
                          </a:solidFill>
                        </a:rPr>
                        <a:t>#</a:t>
                      </a:r>
                    </a:p>
                  </a:txBody>
                  <a:tcPr marL="28847" marR="28847" marT="78761" marB="14423" anchor="ctr">
                    <a:lnL w="12700" cmpd="sng">
                      <a:noFill/>
                    </a:lnL>
                    <a:lnR w="12700" cmpd="sng">
                      <a:noFill/>
                    </a:lnR>
                    <a:lnT w="19050" cap="flat" cmpd="sng" algn="ctr">
                      <a:noFill/>
                      <a:prstDash val="solid"/>
                    </a:lnT>
                    <a:lnB w="38100" cmpd="sng">
                      <a:noFill/>
                    </a:lnB>
                    <a:solidFill>
                      <a:schemeClr val="accent2"/>
                    </a:solidFill>
                  </a:tcPr>
                </a:tc>
                <a:tc>
                  <a:txBody>
                    <a:bodyPr/>
                    <a:lstStyle/>
                    <a:p>
                      <a:pPr>
                        <a:buNone/>
                      </a:pPr>
                      <a:r>
                        <a:rPr lang="en-US" sz="1400" b="0" cap="none" spc="0">
                          <a:solidFill>
                            <a:schemeClr val="bg1"/>
                          </a:solidFill>
                        </a:rPr>
                        <a:t>Feature Area</a:t>
                      </a:r>
                    </a:p>
                  </a:txBody>
                  <a:tcPr marL="28847" marR="28847" marT="78761" marB="14423" anchor="ctr">
                    <a:lnL w="12700" cmpd="sng">
                      <a:noFill/>
                    </a:lnL>
                    <a:lnR w="12700" cmpd="sng">
                      <a:noFill/>
                    </a:lnR>
                    <a:lnT w="19050" cap="flat" cmpd="sng" algn="ctr">
                      <a:noFill/>
                      <a:prstDash val="solid"/>
                    </a:lnT>
                    <a:lnB w="38100" cmpd="sng">
                      <a:noFill/>
                    </a:lnB>
                    <a:solidFill>
                      <a:schemeClr val="accent2"/>
                    </a:solidFill>
                  </a:tcPr>
                </a:tc>
                <a:tc>
                  <a:txBody>
                    <a:bodyPr/>
                    <a:lstStyle/>
                    <a:p>
                      <a:pPr>
                        <a:buNone/>
                      </a:pPr>
                      <a:r>
                        <a:rPr lang="en-US" sz="1400" b="0" cap="none" spc="0">
                          <a:solidFill>
                            <a:schemeClr val="bg1"/>
                          </a:solidFill>
                        </a:rPr>
                        <a:t>Deferred Items</a:t>
                      </a:r>
                    </a:p>
                  </a:txBody>
                  <a:tcPr marL="28847" marR="28847" marT="78761" marB="14423" anchor="ctr">
                    <a:lnL w="12700" cmpd="sng">
                      <a:noFill/>
                    </a:lnL>
                    <a:lnR w="12700" cmpd="sng">
                      <a:noFill/>
                    </a:lnR>
                    <a:lnT w="19050" cap="flat" cmpd="sng" algn="ctr">
                      <a:noFill/>
                      <a:prstDash val="solid"/>
                    </a:lnT>
                    <a:lnB w="38100" cmpd="sng">
                      <a:noFill/>
                    </a:lnB>
                    <a:solidFill>
                      <a:schemeClr val="accent2"/>
                    </a:solidFill>
                  </a:tcPr>
                </a:tc>
                <a:tc>
                  <a:txBody>
                    <a:bodyPr/>
                    <a:lstStyle/>
                    <a:p>
                      <a:pPr>
                        <a:buNone/>
                      </a:pPr>
                      <a:r>
                        <a:rPr lang="en-US" sz="1400" b="0" cap="none" spc="0">
                          <a:solidFill>
                            <a:schemeClr val="bg1"/>
                          </a:solidFill>
                        </a:rPr>
                        <a:t>Phase 1 Direction</a:t>
                      </a:r>
                    </a:p>
                  </a:txBody>
                  <a:tcPr marL="28847" marR="28847" marT="78761" marB="14423" anchor="ctr">
                    <a:lnL w="12700" cmpd="sng">
                      <a:noFill/>
                    </a:lnL>
                    <a:lnR w="12700" cmpd="sng">
                      <a:noFill/>
                    </a:lnR>
                    <a:lnT w="19050" cap="flat" cmpd="sng" algn="ctr">
                      <a:noFill/>
                      <a:prstDash val="solid"/>
                    </a:lnT>
                    <a:lnB w="38100" cmpd="sng">
                      <a:noFill/>
                    </a:lnB>
                    <a:solidFill>
                      <a:schemeClr val="accent2"/>
                    </a:solidFill>
                  </a:tcPr>
                </a:tc>
                <a:tc>
                  <a:txBody>
                    <a:bodyPr/>
                    <a:lstStyle/>
                    <a:p>
                      <a:pPr>
                        <a:buNone/>
                      </a:pPr>
                      <a:r>
                        <a:rPr lang="en-US" sz="1400" b="0" cap="none" spc="0">
                          <a:solidFill>
                            <a:schemeClr val="bg1"/>
                          </a:solidFill>
                        </a:rPr>
                        <a:t>Notes</a:t>
                      </a:r>
                    </a:p>
                  </a:txBody>
                  <a:tcPr marL="28847" marR="28847" marT="78761" marB="14423" anchor="ctr">
                    <a:lnL w="12700" cmpd="sng">
                      <a:noFill/>
                    </a:lnL>
                    <a:lnR w="12700" cmpd="sng">
                      <a:noFill/>
                    </a:lnR>
                    <a:lnT w="19050" cap="flat" cmpd="sng" algn="ctr">
                      <a:noFill/>
                      <a:prstDash val="solid"/>
                    </a:lnT>
                    <a:lnB w="38100" cmpd="sng">
                      <a:noFill/>
                    </a:lnB>
                    <a:solidFill>
                      <a:schemeClr val="accent2"/>
                    </a:solidFill>
                  </a:tcPr>
                </a:tc>
                <a:extLst>
                  <a:ext uri="{0D108BD9-81ED-4DB2-BD59-A6C34878D82A}">
                    <a16:rowId xmlns:a16="http://schemas.microsoft.com/office/drawing/2014/main" val="1109895420"/>
                  </a:ext>
                </a:extLst>
              </a:tr>
              <a:tr h="912298">
                <a:tc>
                  <a:txBody>
                    <a:bodyPr/>
                    <a:lstStyle/>
                    <a:p>
                      <a:pPr>
                        <a:buNone/>
                      </a:pPr>
                      <a:r>
                        <a:rPr lang="en-US" sz="1000" cap="none" spc="0">
                          <a:solidFill>
                            <a:schemeClr val="tx1"/>
                          </a:solidFill>
                        </a:rPr>
                        <a:t>1</a:t>
                      </a:r>
                    </a:p>
                  </a:txBody>
                  <a:tcPr marL="28847" marR="28847" marT="78761" marB="14423" anchor="ctr">
                    <a:lnL w="12700" cmpd="sng">
                      <a:noFill/>
                      <a:prstDash val="solid"/>
                    </a:lnL>
                    <a:lnR w="12700" cmpd="sng">
                      <a:noFill/>
                      <a:prstDash val="solid"/>
                    </a:lnR>
                    <a:lnT w="38100" cmpd="sng">
                      <a:noFill/>
                    </a:lnT>
                    <a:lnB w="9525" cap="flat" cmpd="sng" algn="ctr">
                      <a:solidFill>
                        <a:schemeClr val="tx1">
                          <a:lumMod val="50000"/>
                          <a:lumOff val="50000"/>
                        </a:schemeClr>
                      </a:solidFill>
                      <a:prstDash val="solid"/>
                    </a:lnB>
                    <a:solidFill>
                      <a:schemeClr val="bg1">
                        <a:lumMod val="95000"/>
                      </a:schemeClr>
                    </a:solidFill>
                  </a:tcPr>
                </a:tc>
                <a:tc>
                  <a:txBody>
                    <a:bodyPr/>
                    <a:lstStyle/>
                    <a:p>
                      <a:pPr>
                        <a:buNone/>
                      </a:pPr>
                      <a:r>
                        <a:rPr lang="en-US" sz="1000" cap="none" spc="0">
                          <a:solidFill>
                            <a:schemeClr val="tx1"/>
                          </a:solidFill>
                        </a:rPr>
                        <a:t>Environment Complexity Expansion</a:t>
                      </a:r>
                    </a:p>
                  </a:txBody>
                  <a:tcPr marL="28847" marR="28847" marT="78761" marB="14423" anchor="ctr">
                    <a:lnL w="12700" cmpd="sng">
                      <a:noFill/>
                      <a:prstDash val="solid"/>
                    </a:lnL>
                    <a:lnR w="12700" cmpd="sng">
                      <a:noFill/>
                      <a:prstDash val="solid"/>
                    </a:lnR>
                    <a:lnT w="38100" cmpd="sng">
                      <a:noFill/>
                    </a:lnT>
                    <a:lnB w="9525" cap="flat" cmpd="sng" algn="ctr">
                      <a:solidFill>
                        <a:schemeClr val="tx1">
                          <a:lumMod val="50000"/>
                          <a:lumOff val="50000"/>
                        </a:schemeClr>
                      </a:solidFill>
                      <a:prstDash val="solid"/>
                    </a:lnB>
                    <a:solidFill>
                      <a:schemeClr val="bg1">
                        <a:lumMod val="95000"/>
                      </a:schemeClr>
                    </a:solidFill>
                  </a:tcPr>
                </a:tc>
                <a:tc>
                  <a:txBody>
                    <a:bodyPr/>
                    <a:lstStyle/>
                    <a:p>
                      <a:pPr>
                        <a:buNone/>
                      </a:pPr>
                      <a:r>
                        <a:rPr lang="en-US" sz="1000" cap="none" spc="0">
                          <a:solidFill>
                            <a:schemeClr val="tx1"/>
                          </a:solidFill>
                        </a:rPr>
                        <a:t>Traffic systems (moving vehicles, rule-based interactions)Pedestrian AI and avoidance behaviorsAdvanced obstacle interaction systems</a:t>
                      </a:r>
                    </a:p>
                  </a:txBody>
                  <a:tcPr marL="28847" marR="28847" marT="78761" marB="14423" anchor="ctr">
                    <a:lnL w="12700" cmpd="sng">
                      <a:noFill/>
                      <a:prstDash val="solid"/>
                    </a:lnL>
                    <a:lnR w="12700" cmpd="sng">
                      <a:noFill/>
                      <a:prstDash val="solid"/>
                    </a:lnR>
                    <a:lnT w="38100" cmpd="sng">
                      <a:noFill/>
                    </a:lnT>
                    <a:lnB w="9525" cap="flat" cmpd="sng" algn="ctr">
                      <a:solidFill>
                        <a:schemeClr val="tx1">
                          <a:lumMod val="50000"/>
                          <a:lumOff val="50000"/>
                        </a:schemeClr>
                      </a:solidFill>
                      <a:prstDash val="solid"/>
                    </a:lnB>
                    <a:solidFill>
                      <a:schemeClr val="bg1">
                        <a:lumMod val="95000"/>
                      </a:schemeClr>
                    </a:solidFill>
                  </a:tcPr>
                </a:tc>
                <a:tc>
                  <a:txBody>
                    <a:bodyPr/>
                    <a:lstStyle/>
                    <a:p>
                      <a:pPr>
                        <a:buNone/>
                      </a:pPr>
                      <a:r>
                        <a:rPr lang="en-US" sz="1000" cap="none" spc="0">
                          <a:solidFill>
                            <a:schemeClr val="tx1"/>
                          </a:solidFill>
                        </a:rPr>
                        <a:t>Excluded</a:t>
                      </a:r>
                    </a:p>
                  </a:txBody>
                  <a:tcPr marL="28847" marR="28847" marT="78761" marB="14423" anchor="ctr">
                    <a:lnL w="12700" cmpd="sng">
                      <a:noFill/>
                      <a:prstDash val="solid"/>
                    </a:lnL>
                    <a:lnR w="12700" cmpd="sng">
                      <a:noFill/>
                      <a:prstDash val="solid"/>
                    </a:lnR>
                    <a:lnT w="38100" cmpd="sng">
                      <a:noFill/>
                    </a:lnT>
                    <a:lnB w="9525" cap="flat" cmpd="sng" algn="ctr">
                      <a:solidFill>
                        <a:schemeClr val="tx1">
                          <a:lumMod val="50000"/>
                          <a:lumOff val="50000"/>
                        </a:schemeClr>
                      </a:solidFill>
                      <a:prstDash val="solid"/>
                    </a:lnB>
                    <a:solidFill>
                      <a:schemeClr val="bg1">
                        <a:lumMod val="95000"/>
                      </a:schemeClr>
                    </a:solidFill>
                  </a:tcPr>
                </a:tc>
                <a:tc>
                  <a:txBody>
                    <a:bodyPr/>
                    <a:lstStyle/>
                    <a:p>
                      <a:pPr>
                        <a:buNone/>
                      </a:pPr>
                      <a:r>
                        <a:rPr lang="en-US" sz="1000" cap="none" spc="0">
                          <a:solidFill>
                            <a:schemeClr val="tx1"/>
                          </a:solidFill>
                        </a:rPr>
                        <a:t>Phase 1 should include only a </a:t>
                      </a:r>
                      <a:r>
                        <a:rPr lang="en-US" sz="1000" b="1" cap="none" spc="0">
                          <a:solidFill>
                            <a:schemeClr val="tx1"/>
                          </a:solidFill>
                        </a:rPr>
                        <a:t>lightweight environment with minimal static context</a:t>
                      </a:r>
                      <a:r>
                        <a:rPr lang="en-US" sz="1000" cap="none" spc="0">
                          <a:solidFill>
                            <a:schemeClr val="tx1"/>
                          </a:solidFill>
                        </a:rPr>
                        <a:t>. No advanced simulation systems required.</a:t>
                      </a:r>
                    </a:p>
                  </a:txBody>
                  <a:tcPr marL="28847" marR="28847" marT="78761" marB="14423" anchor="ctr">
                    <a:lnL w="12700" cmpd="sng">
                      <a:noFill/>
                      <a:prstDash val="solid"/>
                    </a:lnL>
                    <a:lnR w="12700" cmpd="sng">
                      <a:noFill/>
                      <a:prstDash val="solid"/>
                    </a:lnR>
                    <a:lnT w="38100" cmpd="sng">
                      <a:noFill/>
                    </a:lnT>
                    <a:lnB w="9525" cap="flat" cmpd="sng" algn="ctr">
                      <a:solidFill>
                        <a:schemeClr val="tx1">
                          <a:lumMod val="50000"/>
                          <a:lumOff val="50000"/>
                        </a:schemeClr>
                      </a:solidFill>
                      <a:prstDash val="solid"/>
                    </a:lnB>
                    <a:solidFill>
                      <a:schemeClr val="bg1">
                        <a:lumMod val="95000"/>
                      </a:schemeClr>
                    </a:solidFill>
                  </a:tcPr>
                </a:tc>
                <a:extLst>
                  <a:ext uri="{0D108BD9-81ED-4DB2-BD59-A6C34878D82A}">
                    <a16:rowId xmlns:a16="http://schemas.microsoft.com/office/drawing/2014/main" val="517038114"/>
                  </a:ext>
                </a:extLst>
              </a:tr>
              <a:tr h="754776">
                <a:tc>
                  <a:txBody>
                    <a:bodyPr/>
                    <a:lstStyle/>
                    <a:p>
                      <a:pPr>
                        <a:buNone/>
                      </a:pPr>
                      <a:r>
                        <a:rPr lang="en-US" sz="1000" cap="none" spc="0">
                          <a:solidFill>
                            <a:schemeClr val="tx1"/>
                          </a:solidFill>
                        </a:rPr>
                        <a:t>2</a:t>
                      </a:r>
                    </a:p>
                  </a:txBody>
                  <a:tcPr marL="28847" marR="28847" marT="78761" marB="14423" anchor="ctr">
                    <a:lnL w="12700" cmpd="sng">
                      <a:noFill/>
                      <a:prstDash val="solid"/>
                    </a:lnL>
                    <a:lnR w="12700" cmpd="sng">
                      <a:noFill/>
                      <a:prstDash val="solid"/>
                    </a:lnR>
                    <a:lnT w="9525" cap="flat" cmpd="sng" algn="ctr">
                      <a:solidFill>
                        <a:schemeClr val="tx1">
                          <a:lumMod val="50000"/>
                          <a:lumOff val="50000"/>
                        </a:schemeClr>
                      </a:solidFill>
                      <a:prstDash val="solid"/>
                    </a:lnT>
                    <a:lnB w="9525" cap="flat" cmpd="sng" algn="ctr">
                      <a:solidFill>
                        <a:schemeClr val="tx1">
                          <a:lumMod val="50000"/>
                          <a:lumOff val="50000"/>
                        </a:schemeClr>
                      </a:solidFill>
                      <a:prstDash val="solid"/>
                    </a:lnB>
                    <a:solidFill>
                      <a:schemeClr val="bg1">
                        <a:lumMod val="95000"/>
                      </a:schemeClr>
                    </a:solidFill>
                  </a:tcPr>
                </a:tc>
                <a:tc>
                  <a:txBody>
                    <a:bodyPr/>
                    <a:lstStyle/>
                    <a:p>
                      <a:pPr>
                        <a:buNone/>
                      </a:pPr>
                      <a:r>
                        <a:rPr lang="en-US" sz="1000" cap="none" spc="0">
                          <a:solidFill>
                            <a:schemeClr val="tx1"/>
                          </a:solidFill>
                        </a:rPr>
                        <a:t>Multiple Maps / Route Variability</a:t>
                      </a:r>
                    </a:p>
                  </a:txBody>
                  <a:tcPr marL="28847" marR="28847" marT="78761" marB="14423" anchor="ctr">
                    <a:lnL w="12700" cmpd="sng">
                      <a:noFill/>
                      <a:prstDash val="solid"/>
                    </a:lnL>
                    <a:lnR w="12700" cmpd="sng">
                      <a:noFill/>
                      <a:prstDash val="solid"/>
                    </a:lnR>
                    <a:lnT w="9525" cap="flat" cmpd="sng" algn="ctr">
                      <a:solidFill>
                        <a:schemeClr val="tx1">
                          <a:lumMod val="50000"/>
                          <a:lumOff val="50000"/>
                        </a:schemeClr>
                      </a:solidFill>
                      <a:prstDash val="solid"/>
                    </a:lnT>
                    <a:lnB w="9525" cap="flat" cmpd="sng" algn="ctr">
                      <a:solidFill>
                        <a:schemeClr val="tx1">
                          <a:lumMod val="50000"/>
                          <a:lumOff val="50000"/>
                        </a:schemeClr>
                      </a:solidFill>
                      <a:prstDash val="solid"/>
                    </a:lnB>
                    <a:solidFill>
                      <a:schemeClr val="bg1">
                        <a:lumMod val="95000"/>
                      </a:schemeClr>
                    </a:solidFill>
                  </a:tcPr>
                </a:tc>
                <a:tc>
                  <a:txBody>
                    <a:bodyPr/>
                    <a:lstStyle/>
                    <a:p>
                      <a:pPr>
                        <a:buNone/>
                      </a:pPr>
                      <a:r>
                        <a:rPr lang="en-US" sz="1000" cap="none" spc="0">
                          <a:solidFill>
                            <a:schemeClr val="tx1"/>
                          </a:solidFill>
                        </a:rPr>
                        <a:t>Multiple delivery routesOpen navigation or branching pathsRoute optimization or pathfinding logic</a:t>
                      </a:r>
                    </a:p>
                  </a:txBody>
                  <a:tcPr marL="28847" marR="28847" marT="78761" marB="14423" anchor="ctr">
                    <a:lnL w="12700" cmpd="sng">
                      <a:noFill/>
                      <a:prstDash val="solid"/>
                    </a:lnL>
                    <a:lnR w="12700" cmpd="sng">
                      <a:noFill/>
                      <a:prstDash val="solid"/>
                    </a:lnR>
                    <a:lnT w="9525" cap="flat" cmpd="sng" algn="ctr">
                      <a:solidFill>
                        <a:schemeClr val="tx1">
                          <a:lumMod val="50000"/>
                          <a:lumOff val="50000"/>
                        </a:schemeClr>
                      </a:solidFill>
                      <a:prstDash val="solid"/>
                    </a:lnT>
                    <a:lnB w="9525" cap="flat" cmpd="sng" algn="ctr">
                      <a:solidFill>
                        <a:schemeClr val="tx1">
                          <a:lumMod val="50000"/>
                          <a:lumOff val="50000"/>
                        </a:schemeClr>
                      </a:solidFill>
                      <a:prstDash val="solid"/>
                    </a:lnB>
                    <a:solidFill>
                      <a:schemeClr val="bg1">
                        <a:lumMod val="95000"/>
                      </a:schemeClr>
                    </a:solidFill>
                  </a:tcPr>
                </a:tc>
                <a:tc>
                  <a:txBody>
                    <a:bodyPr/>
                    <a:lstStyle/>
                    <a:p>
                      <a:pPr>
                        <a:buNone/>
                      </a:pPr>
                      <a:r>
                        <a:rPr lang="en-US" sz="1000" cap="none" spc="0">
                          <a:solidFill>
                            <a:schemeClr val="tx1"/>
                          </a:solidFill>
                        </a:rPr>
                        <a:t>Excluded</a:t>
                      </a:r>
                    </a:p>
                  </a:txBody>
                  <a:tcPr marL="28847" marR="28847" marT="78761" marB="14423" anchor="ctr">
                    <a:lnL w="12700" cmpd="sng">
                      <a:noFill/>
                      <a:prstDash val="solid"/>
                    </a:lnL>
                    <a:lnR w="12700" cmpd="sng">
                      <a:noFill/>
                      <a:prstDash val="solid"/>
                    </a:lnR>
                    <a:lnT w="9525" cap="flat" cmpd="sng" algn="ctr">
                      <a:solidFill>
                        <a:schemeClr val="tx1">
                          <a:lumMod val="50000"/>
                          <a:lumOff val="50000"/>
                        </a:schemeClr>
                      </a:solidFill>
                      <a:prstDash val="solid"/>
                    </a:lnT>
                    <a:lnB w="9525" cap="flat" cmpd="sng" algn="ctr">
                      <a:solidFill>
                        <a:schemeClr val="tx1">
                          <a:lumMod val="50000"/>
                          <a:lumOff val="50000"/>
                        </a:schemeClr>
                      </a:solidFill>
                      <a:prstDash val="solid"/>
                    </a:lnB>
                    <a:solidFill>
                      <a:schemeClr val="bg1">
                        <a:lumMod val="95000"/>
                      </a:schemeClr>
                    </a:solidFill>
                  </a:tcPr>
                </a:tc>
                <a:tc>
                  <a:txBody>
                    <a:bodyPr/>
                    <a:lstStyle/>
                    <a:p>
                      <a:pPr>
                        <a:buNone/>
                      </a:pPr>
                      <a:r>
                        <a:rPr lang="en-US" sz="1000" cap="none" spc="0">
                          <a:solidFill>
                            <a:schemeClr val="tx1"/>
                          </a:solidFill>
                        </a:rPr>
                        <a:t>Phase 1 is limited to </a:t>
                      </a:r>
                      <a:r>
                        <a:rPr lang="en-US" sz="1000" b="1" cap="none" spc="0">
                          <a:solidFill>
                            <a:schemeClr val="tx1"/>
                          </a:solidFill>
                        </a:rPr>
                        <a:t>a single predefined route</a:t>
                      </a:r>
                      <a:r>
                        <a:rPr lang="en-US" sz="1000" cap="none" spc="0">
                          <a:solidFill>
                            <a:schemeClr val="tx1"/>
                          </a:solidFill>
                        </a:rPr>
                        <a:t> to support speed and cost constraints.</a:t>
                      </a:r>
                    </a:p>
                  </a:txBody>
                  <a:tcPr marL="28847" marR="28847" marT="78761" marB="14423" anchor="ctr">
                    <a:lnL w="12700" cmpd="sng">
                      <a:noFill/>
                      <a:prstDash val="solid"/>
                    </a:lnL>
                    <a:lnR w="12700" cmpd="sng">
                      <a:noFill/>
                      <a:prstDash val="solid"/>
                    </a:lnR>
                    <a:lnT w="9525" cap="flat" cmpd="sng" algn="ctr">
                      <a:solidFill>
                        <a:schemeClr val="tx1">
                          <a:lumMod val="50000"/>
                          <a:lumOff val="50000"/>
                        </a:schemeClr>
                      </a:solidFill>
                      <a:prstDash val="solid"/>
                    </a:lnT>
                    <a:lnB w="9525" cap="flat" cmpd="sng" algn="ctr">
                      <a:solidFill>
                        <a:schemeClr val="tx1">
                          <a:lumMod val="50000"/>
                          <a:lumOff val="50000"/>
                        </a:schemeClr>
                      </a:solidFill>
                      <a:prstDash val="solid"/>
                    </a:lnB>
                    <a:solidFill>
                      <a:schemeClr val="bg1">
                        <a:lumMod val="95000"/>
                      </a:schemeClr>
                    </a:solidFill>
                  </a:tcPr>
                </a:tc>
                <a:extLst>
                  <a:ext uri="{0D108BD9-81ED-4DB2-BD59-A6C34878D82A}">
                    <a16:rowId xmlns:a16="http://schemas.microsoft.com/office/drawing/2014/main" val="2013223147"/>
                  </a:ext>
                </a:extLst>
              </a:tr>
              <a:tr h="754776">
                <a:tc>
                  <a:txBody>
                    <a:bodyPr/>
                    <a:lstStyle/>
                    <a:p>
                      <a:pPr>
                        <a:buNone/>
                      </a:pPr>
                      <a:r>
                        <a:rPr lang="en-US" sz="1000" cap="none" spc="0">
                          <a:solidFill>
                            <a:schemeClr val="tx1"/>
                          </a:solidFill>
                        </a:rPr>
                        <a:t>3</a:t>
                      </a:r>
                    </a:p>
                  </a:txBody>
                  <a:tcPr marL="28847" marR="28847" marT="78761" marB="14423" anchor="ctr">
                    <a:lnL w="12700" cmpd="sng">
                      <a:noFill/>
                      <a:prstDash val="solid"/>
                    </a:lnL>
                    <a:lnR w="12700" cmpd="sng">
                      <a:noFill/>
                      <a:prstDash val="solid"/>
                    </a:lnR>
                    <a:lnT w="9525" cap="flat" cmpd="sng" algn="ctr">
                      <a:solidFill>
                        <a:schemeClr val="tx1">
                          <a:lumMod val="50000"/>
                          <a:lumOff val="50000"/>
                        </a:schemeClr>
                      </a:solidFill>
                      <a:prstDash val="solid"/>
                    </a:lnT>
                    <a:lnB w="9525" cap="flat" cmpd="sng" algn="ctr">
                      <a:solidFill>
                        <a:schemeClr val="tx1">
                          <a:lumMod val="50000"/>
                          <a:lumOff val="50000"/>
                        </a:schemeClr>
                      </a:solidFill>
                      <a:prstDash val="solid"/>
                    </a:lnB>
                    <a:solidFill>
                      <a:schemeClr val="bg1">
                        <a:lumMod val="95000"/>
                      </a:schemeClr>
                    </a:solidFill>
                  </a:tcPr>
                </a:tc>
                <a:tc>
                  <a:txBody>
                    <a:bodyPr/>
                    <a:lstStyle/>
                    <a:p>
                      <a:pPr>
                        <a:buNone/>
                      </a:pPr>
                      <a:r>
                        <a:rPr lang="en-US" sz="1000" cap="none" spc="0">
                          <a:solidFill>
                            <a:schemeClr val="tx1"/>
                          </a:solidFill>
                        </a:rPr>
                        <a:t>Decision-Based Training Logic</a:t>
                      </a:r>
                    </a:p>
                  </a:txBody>
                  <a:tcPr marL="28847" marR="28847" marT="78761" marB="14423" anchor="ctr">
                    <a:lnL w="12700" cmpd="sng">
                      <a:noFill/>
                      <a:prstDash val="solid"/>
                    </a:lnL>
                    <a:lnR w="12700" cmpd="sng">
                      <a:noFill/>
                      <a:prstDash val="solid"/>
                    </a:lnR>
                    <a:lnT w="9525" cap="flat" cmpd="sng" algn="ctr">
                      <a:solidFill>
                        <a:schemeClr val="tx1">
                          <a:lumMod val="50000"/>
                          <a:lumOff val="50000"/>
                        </a:schemeClr>
                      </a:solidFill>
                      <a:prstDash val="solid"/>
                    </a:lnT>
                    <a:lnB w="9525" cap="flat" cmpd="sng" algn="ctr">
                      <a:solidFill>
                        <a:schemeClr val="tx1">
                          <a:lumMod val="50000"/>
                          <a:lumOff val="50000"/>
                        </a:schemeClr>
                      </a:solidFill>
                      <a:prstDash val="solid"/>
                    </a:lnB>
                    <a:solidFill>
                      <a:schemeClr val="bg1">
                        <a:lumMod val="95000"/>
                      </a:schemeClr>
                    </a:solidFill>
                  </a:tcPr>
                </a:tc>
                <a:tc>
                  <a:txBody>
                    <a:bodyPr/>
                    <a:lstStyle/>
                    <a:p>
                      <a:pPr>
                        <a:buNone/>
                      </a:pPr>
                      <a:r>
                        <a:rPr lang="en-US" sz="1000" cap="none" spc="0">
                          <a:solidFill>
                            <a:schemeClr val="tx1"/>
                          </a:solidFill>
                        </a:rPr>
                        <a:t>Penalization for incorrect turnsRerouting systemsScenario branching based on user decisions</a:t>
                      </a:r>
                    </a:p>
                  </a:txBody>
                  <a:tcPr marL="28847" marR="28847" marT="78761" marB="14423" anchor="ctr">
                    <a:lnL w="12700" cmpd="sng">
                      <a:noFill/>
                      <a:prstDash val="solid"/>
                    </a:lnL>
                    <a:lnR w="12700" cmpd="sng">
                      <a:noFill/>
                      <a:prstDash val="solid"/>
                    </a:lnR>
                    <a:lnT w="9525" cap="flat" cmpd="sng" algn="ctr">
                      <a:solidFill>
                        <a:schemeClr val="tx1">
                          <a:lumMod val="50000"/>
                          <a:lumOff val="50000"/>
                        </a:schemeClr>
                      </a:solidFill>
                      <a:prstDash val="solid"/>
                    </a:lnT>
                    <a:lnB w="9525" cap="flat" cmpd="sng" algn="ctr">
                      <a:solidFill>
                        <a:schemeClr val="tx1">
                          <a:lumMod val="50000"/>
                          <a:lumOff val="50000"/>
                        </a:schemeClr>
                      </a:solidFill>
                      <a:prstDash val="solid"/>
                    </a:lnB>
                    <a:solidFill>
                      <a:schemeClr val="bg1">
                        <a:lumMod val="95000"/>
                      </a:schemeClr>
                    </a:solidFill>
                  </a:tcPr>
                </a:tc>
                <a:tc>
                  <a:txBody>
                    <a:bodyPr/>
                    <a:lstStyle/>
                    <a:p>
                      <a:pPr>
                        <a:buNone/>
                      </a:pPr>
                      <a:r>
                        <a:rPr lang="en-US" sz="1000" cap="none" spc="0">
                          <a:solidFill>
                            <a:schemeClr val="tx1"/>
                          </a:solidFill>
                        </a:rPr>
                        <a:t>Excluded</a:t>
                      </a:r>
                    </a:p>
                  </a:txBody>
                  <a:tcPr marL="28847" marR="28847" marT="78761" marB="14423" anchor="ctr">
                    <a:lnL w="12700" cmpd="sng">
                      <a:noFill/>
                      <a:prstDash val="solid"/>
                    </a:lnL>
                    <a:lnR w="12700" cmpd="sng">
                      <a:noFill/>
                      <a:prstDash val="solid"/>
                    </a:lnR>
                    <a:lnT w="9525" cap="flat" cmpd="sng" algn="ctr">
                      <a:solidFill>
                        <a:schemeClr val="tx1">
                          <a:lumMod val="50000"/>
                          <a:lumOff val="50000"/>
                        </a:schemeClr>
                      </a:solidFill>
                      <a:prstDash val="solid"/>
                    </a:lnT>
                    <a:lnB w="9525" cap="flat" cmpd="sng" algn="ctr">
                      <a:solidFill>
                        <a:schemeClr val="tx1">
                          <a:lumMod val="50000"/>
                          <a:lumOff val="50000"/>
                        </a:schemeClr>
                      </a:solidFill>
                      <a:prstDash val="solid"/>
                    </a:lnB>
                    <a:solidFill>
                      <a:schemeClr val="bg1">
                        <a:lumMod val="95000"/>
                      </a:schemeClr>
                    </a:solidFill>
                  </a:tcPr>
                </a:tc>
                <a:tc>
                  <a:txBody>
                    <a:bodyPr/>
                    <a:lstStyle/>
                    <a:p>
                      <a:pPr>
                        <a:buNone/>
                      </a:pPr>
                      <a:r>
                        <a:rPr lang="en-US" sz="1000" cap="none" spc="0">
                          <a:solidFill>
                            <a:schemeClr val="tx1"/>
                          </a:solidFill>
                        </a:rPr>
                        <a:t>Phase 1 should focus on </a:t>
                      </a:r>
                      <a:r>
                        <a:rPr lang="en-US" sz="1000" b="1" cap="none" spc="0">
                          <a:solidFill>
                            <a:schemeClr val="tx1"/>
                          </a:solidFill>
                        </a:rPr>
                        <a:t>execution of a known route</a:t>
                      </a:r>
                      <a:r>
                        <a:rPr lang="en-US" sz="1000" cap="none" spc="0">
                          <a:solidFill>
                            <a:schemeClr val="tx1"/>
                          </a:solidFill>
                        </a:rPr>
                        <a:t>, not decision-making or route correction.</a:t>
                      </a:r>
                    </a:p>
                  </a:txBody>
                  <a:tcPr marL="28847" marR="28847" marT="78761" marB="14423" anchor="ctr">
                    <a:lnL w="12700" cmpd="sng">
                      <a:noFill/>
                      <a:prstDash val="solid"/>
                    </a:lnL>
                    <a:lnR w="12700" cmpd="sng">
                      <a:noFill/>
                      <a:prstDash val="solid"/>
                    </a:lnR>
                    <a:lnT w="9525" cap="flat" cmpd="sng" algn="ctr">
                      <a:solidFill>
                        <a:schemeClr val="tx1">
                          <a:lumMod val="50000"/>
                          <a:lumOff val="50000"/>
                        </a:schemeClr>
                      </a:solidFill>
                      <a:prstDash val="solid"/>
                    </a:lnT>
                    <a:lnB w="9525" cap="flat" cmpd="sng" algn="ctr">
                      <a:solidFill>
                        <a:schemeClr val="tx1">
                          <a:lumMod val="50000"/>
                          <a:lumOff val="50000"/>
                        </a:schemeClr>
                      </a:solidFill>
                      <a:prstDash val="solid"/>
                    </a:lnB>
                    <a:solidFill>
                      <a:schemeClr val="bg1">
                        <a:lumMod val="95000"/>
                      </a:schemeClr>
                    </a:solidFill>
                  </a:tcPr>
                </a:tc>
                <a:extLst>
                  <a:ext uri="{0D108BD9-81ED-4DB2-BD59-A6C34878D82A}">
                    <a16:rowId xmlns:a16="http://schemas.microsoft.com/office/drawing/2014/main" val="38813494"/>
                  </a:ext>
                </a:extLst>
              </a:tr>
              <a:tr h="597254">
                <a:tc>
                  <a:txBody>
                    <a:bodyPr/>
                    <a:lstStyle/>
                    <a:p>
                      <a:pPr>
                        <a:buNone/>
                      </a:pPr>
                      <a:r>
                        <a:rPr lang="en-US" sz="1000" cap="none" spc="0">
                          <a:solidFill>
                            <a:schemeClr val="tx1"/>
                          </a:solidFill>
                        </a:rPr>
                        <a:t>4</a:t>
                      </a:r>
                    </a:p>
                  </a:txBody>
                  <a:tcPr marL="28847" marR="28847" marT="78761" marB="14423" anchor="ctr">
                    <a:lnL w="12700" cmpd="sng">
                      <a:noFill/>
                      <a:prstDash val="solid"/>
                    </a:lnL>
                    <a:lnR w="12700" cmpd="sng">
                      <a:noFill/>
                      <a:prstDash val="solid"/>
                    </a:lnR>
                    <a:lnT w="9525" cap="flat" cmpd="sng" algn="ctr">
                      <a:solidFill>
                        <a:schemeClr val="tx1">
                          <a:lumMod val="50000"/>
                          <a:lumOff val="50000"/>
                        </a:schemeClr>
                      </a:solidFill>
                      <a:prstDash val="solid"/>
                    </a:lnT>
                    <a:lnB w="9525" cap="flat" cmpd="sng" algn="ctr">
                      <a:solidFill>
                        <a:schemeClr val="tx1">
                          <a:lumMod val="50000"/>
                          <a:lumOff val="50000"/>
                        </a:schemeClr>
                      </a:solidFill>
                      <a:prstDash val="solid"/>
                    </a:lnB>
                    <a:solidFill>
                      <a:schemeClr val="bg1">
                        <a:lumMod val="95000"/>
                      </a:schemeClr>
                    </a:solidFill>
                  </a:tcPr>
                </a:tc>
                <a:tc>
                  <a:txBody>
                    <a:bodyPr/>
                    <a:lstStyle/>
                    <a:p>
                      <a:pPr>
                        <a:buNone/>
                      </a:pPr>
                      <a:r>
                        <a:rPr lang="en-US" sz="1000" cap="none" spc="0">
                          <a:solidFill>
                            <a:schemeClr val="tx1"/>
                          </a:solidFill>
                        </a:rPr>
                        <a:t>Network Latency / Signal Delay Simulation</a:t>
                      </a:r>
                    </a:p>
                  </a:txBody>
                  <a:tcPr marL="28847" marR="28847" marT="78761" marB="14423" anchor="ctr">
                    <a:lnL w="12700" cmpd="sng">
                      <a:noFill/>
                      <a:prstDash val="solid"/>
                    </a:lnL>
                    <a:lnR w="12700" cmpd="sng">
                      <a:noFill/>
                      <a:prstDash val="solid"/>
                    </a:lnR>
                    <a:lnT w="9525" cap="flat" cmpd="sng" algn="ctr">
                      <a:solidFill>
                        <a:schemeClr val="tx1">
                          <a:lumMod val="50000"/>
                          <a:lumOff val="50000"/>
                        </a:schemeClr>
                      </a:solidFill>
                      <a:prstDash val="solid"/>
                    </a:lnT>
                    <a:lnB w="9525" cap="flat" cmpd="sng" algn="ctr">
                      <a:solidFill>
                        <a:schemeClr val="tx1">
                          <a:lumMod val="50000"/>
                          <a:lumOff val="50000"/>
                        </a:schemeClr>
                      </a:solidFill>
                      <a:prstDash val="solid"/>
                    </a:lnB>
                    <a:solidFill>
                      <a:schemeClr val="bg1">
                        <a:lumMod val="95000"/>
                      </a:schemeClr>
                    </a:solidFill>
                  </a:tcPr>
                </a:tc>
                <a:tc>
                  <a:txBody>
                    <a:bodyPr/>
                    <a:lstStyle/>
                    <a:p>
                      <a:pPr>
                        <a:buNone/>
                      </a:pPr>
                      <a:r>
                        <a:rPr lang="en-US" sz="1000" cap="none" spc="0">
                          <a:solidFill>
                            <a:schemeClr val="tx1"/>
                          </a:solidFill>
                        </a:rPr>
                        <a:t>Input delay simulation (e.g., 2–10 second latency)Variable control response conditions</a:t>
                      </a:r>
                    </a:p>
                  </a:txBody>
                  <a:tcPr marL="28847" marR="28847" marT="78761" marB="14423" anchor="ctr">
                    <a:lnL w="12700" cmpd="sng">
                      <a:noFill/>
                      <a:prstDash val="solid"/>
                    </a:lnL>
                    <a:lnR w="12700" cmpd="sng">
                      <a:noFill/>
                      <a:prstDash val="solid"/>
                    </a:lnR>
                    <a:lnT w="9525" cap="flat" cmpd="sng" algn="ctr">
                      <a:solidFill>
                        <a:schemeClr val="tx1">
                          <a:lumMod val="50000"/>
                          <a:lumOff val="50000"/>
                        </a:schemeClr>
                      </a:solidFill>
                      <a:prstDash val="solid"/>
                    </a:lnT>
                    <a:lnB w="9525" cap="flat" cmpd="sng" algn="ctr">
                      <a:solidFill>
                        <a:schemeClr val="tx1">
                          <a:lumMod val="50000"/>
                          <a:lumOff val="50000"/>
                        </a:schemeClr>
                      </a:solidFill>
                      <a:prstDash val="solid"/>
                    </a:lnB>
                    <a:solidFill>
                      <a:schemeClr val="bg1">
                        <a:lumMod val="95000"/>
                      </a:schemeClr>
                    </a:solidFill>
                  </a:tcPr>
                </a:tc>
                <a:tc>
                  <a:txBody>
                    <a:bodyPr/>
                    <a:lstStyle/>
                    <a:p>
                      <a:pPr>
                        <a:buNone/>
                      </a:pPr>
                      <a:r>
                        <a:rPr lang="en-US" sz="1000" cap="none" spc="0">
                          <a:solidFill>
                            <a:schemeClr val="tx1"/>
                          </a:solidFill>
                        </a:rPr>
                        <a:t>Deferred</a:t>
                      </a:r>
                    </a:p>
                  </a:txBody>
                  <a:tcPr marL="28847" marR="28847" marT="78761" marB="14423" anchor="ctr">
                    <a:lnL w="12700" cmpd="sng">
                      <a:noFill/>
                      <a:prstDash val="solid"/>
                    </a:lnL>
                    <a:lnR w="12700" cmpd="sng">
                      <a:noFill/>
                      <a:prstDash val="solid"/>
                    </a:lnR>
                    <a:lnT w="9525" cap="flat" cmpd="sng" algn="ctr">
                      <a:solidFill>
                        <a:schemeClr val="tx1">
                          <a:lumMod val="50000"/>
                          <a:lumOff val="50000"/>
                        </a:schemeClr>
                      </a:solidFill>
                      <a:prstDash val="solid"/>
                    </a:lnT>
                    <a:lnB w="9525" cap="flat" cmpd="sng" algn="ctr">
                      <a:solidFill>
                        <a:schemeClr val="tx1">
                          <a:lumMod val="50000"/>
                          <a:lumOff val="50000"/>
                        </a:schemeClr>
                      </a:solidFill>
                      <a:prstDash val="solid"/>
                    </a:lnB>
                    <a:solidFill>
                      <a:schemeClr val="bg1">
                        <a:lumMod val="95000"/>
                      </a:schemeClr>
                    </a:solidFill>
                  </a:tcPr>
                </a:tc>
                <a:tc>
                  <a:txBody>
                    <a:bodyPr/>
                    <a:lstStyle/>
                    <a:p>
                      <a:pPr>
                        <a:buNone/>
                      </a:pPr>
                      <a:r>
                        <a:rPr lang="en-US" sz="1000" cap="none" spc="0">
                          <a:solidFill>
                            <a:schemeClr val="tx1"/>
                          </a:solidFill>
                        </a:rPr>
                        <a:t>Discussed conceptually but </a:t>
                      </a:r>
                      <a:r>
                        <a:rPr lang="en-US" sz="1000" b="1" cap="none" spc="0">
                          <a:solidFill>
                            <a:schemeClr val="tx1"/>
                          </a:solidFill>
                        </a:rPr>
                        <a:t>not explicitly requested</a:t>
                      </a:r>
                      <a:r>
                        <a:rPr lang="en-US" sz="1000" cap="none" spc="0">
                          <a:solidFill>
                            <a:schemeClr val="tx1"/>
                          </a:solidFill>
                        </a:rPr>
                        <a:t>. Hold unless confirmed.</a:t>
                      </a:r>
                    </a:p>
                  </a:txBody>
                  <a:tcPr marL="28847" marR="28847" marT="78761" marB="14423" anchor="ctr">
                    <a:lnL w="12700" cmpd="sng">
                      <a:noFill/>
                      <a:prstDash val="solid"/>
                    </a:lnL>
                    <a:lnR w="12700" cmpd="sng">
                      <a:noFill/>
                      <a:prstDash val="solid"/>
                    </a:lnR>
                    <a:lnT w="9525" cap="flat" cmpd="sng" algn="ctr">
                      <a:solidFill>
                        <a:schemeClr val="tx1">
                          <a:lumMod val="50000"/>
                          <a:lumOff val="50000"/>
                        </a:schemeClr>
                      </a:solidFill>
                      <a:prstDash val="solid"/>
                    </a:lnT>
                    <a:lnB w="9525" cap="flat" cmpd="sng" algn="ctr">
                      <a:solidFill>
                        <a:schemeClr val="tx1">
                          <a:lumMod val="50000"/>
                          <a:lumOff val="50000"/>
                        </a:schemeClr>
                      </a:solidFill>
                      <a:prstDash val="solid"/>
                    </a:lnB>
                    <a:solidFill>
                      <a:schemeClr val="bg1">
                        <a:lumMod val="95000"/>
                      </a:schemeClr>
                    </a:solidFill>
                  </a:tcPr>
                </a:tc>
                <a:extLst>
                  <a:ext uri="{0D108BD9-81ED-4DB2-BD59-A6C34878D82A}">
                    <a16:rowId xmlns:a16="http://schemas.microsoft.com/office/drawing/2014/main" val="4104794232"/>
                  </a:ext>
                </a:extLst>
              </a:tr>
              <a:tr h="754776">
                <a:tc>
                  <a:txBody>
                    <a:bodyPr/>
                    <a:lstStyle/>
                    <a:p>
                      <a:pPr>
                        <a:buNone/>
                      </a:pPr>
                      <a:r>
                        <a:rPr lang="en-US" sz="1000" cap="none" spc="0">
                          <a:solidFill>
                            <a:schemeClr val="tx1"/>
                          </a:solidFill>
                        </a:rPr>
                        <a:t>5</a:t>
                      </a:r>
                    </a:p>
                  </a:txBody>
                  <a:tcPr marL="28847" marR="28847" marT="78761" marB="14423" anchor="ctr">
                    <a:lnL w="12700" cmpd="sng">
                      <a:noFill/>
                      <a:prstDash val="solid"/>
                    </a:lnL>
                    <a:lnR w="12700" cmpd="sng">
                      <a:noFill/>
                      <a:prstDash val="solid"/>
                    </a:lnR>
                    <a:lnT w="9525" cap="flat" cmpd="sng" algn="ctr">
                      <a:solidFill>
                        <a:schemeClr val="tx1">
                          <a:lumMod val="50000"/>
                          <a:lumOff val="50000"/>
                        </a:schemeClr>
                      </a:solidFill>
                      <a:prstDash val="solid"/>
                    </a:lnT>
                    <a:lnB w="9525" cap="flat" cmpd="sng" algn="ctr">
                      <a:solidFill>
                        <a:schemeClr val="tx1">
                          <a:lumMod val="50000"/>
                          <a:lumOff val="50000"/>
                        </a:schemeClr>
                      </a:solidFill>
                      <a:prstDash val="solid"/>
                    </a:lnB>
                    <a:solidFill>
                      <a:schemeClr val="bg1">
                        <a:lumMod val="95000"/>
                      </a:schemeClr>
                    </a:solidFill>
                  </a:tcPr>
                </a:tc>
                <a:tc>
                  <a:txBody>
                    <a:bodyPr/>
                    <a:lstStyle/>
                    <a:p>
                      <a:pPr>
                        <a:buNone/>
                      </a:pPr>
                      <a:r>
                        <a:rPr lang="en-US" sz="1000" cap="none" spc="0">
                          <a:solidFill>
                            <a:schemeClr val="tx1"/>
                          </a:solidFill>
                        </a:rPr>
                        <a:t>Full Interface Replication</a:t>
                      </a:r>
                    </a:p>
                  </a:txBody>
                  <a:tcPr marL="28847" marR="28847" marT="78761" marB="14423" anchor="ctr">
                    <a:lnL w="12700" cmpd="sng">
                      <a:noFill/>
                      <a:prstDash val="solid"/>
                    </a:lnL>
                    <a:lnR w="12700" cmpd="sng">
                      <a:noFill/>
                      <a:prstDash val="solid"/>
                    </a:lnR>
                    <a:lnT w="9525" cap="flat" cmpd="sng" algn="ctr">
                      <a:solidFill>
                        <a:schemeClr val="tx1">
                          <a:lumMod val="50000"/>
                          <a:lumOff val="50000"/>
                        </a:schemeClr>
                      </a:solidFill>
                      <a:prstDash val="solid"/>
                    </a:lnT>
                    <a:lnB w="9525" cap="flat" cmpd="sng" algn="ctr">
                      <a:solidFill>
                        <a:schemeClr val="tx1">
                          <a:lumMod val="50000"/>
                          <a:lumOff val="50000"/>
                        </a:schemeClr>
                      </a:solidFill>
                      <a:prstDash val="solid"/>
                    </a:lnB>
                    <a:solidFill>
                      <a:schemeClr val="bg1">
                        <a:lumMod val="95000"/>
                      </a:schemeClr>
                    </a:solidFill>
                  </a:tcPr>
                </a:tc>
                <a:tc>
                  <a:txBody>
                    <a:bodyPr/>
                    <a:lstStyle/>
                    <a:p>
                      <a:pPr>
                        <a:buNone/>
                      </a:pPr>
                      <a:r>
                        <a:rPr lang="en-US" sz="1000" cap="none" spc="0">
                          <a:solidFill>
                            <a:schemeClr val="tx1"/>
                          </a:solidFill>
                        </a:rPr>
                        <a:t>Rebuilding the client’s full control UI (e.g., left-side control overlays)Matching production interface exactly</a:t>
                      </a:r>
                    </a:p>
                  </a:txBody>
                  <a:tcPr marL="28847" marR="28847" marT="78761" marB="14423" anchor="ctr">
                    <a:lnL w="12700" cmpd="sng">
                      <a:noFill/>
                      <a:prstDash val="solid"/>
                    </a:lnL>
                    <a:lnR w="12700" cmpd="sng">
                      <a:noFill/>
                      <a:prstDash val="solid"/>
                    </a:lnR>
                    <a:lnT w="9525" cap="flat" cmpd="sng" algn="ctr">
                      <a:solidFill>
                        <a:schemeClr val="tx1">
                          <a:lumMod val="50000"/>
                          <a:lumOff val="50000"/>
                        </a:schemeClr>
                      </a:solidFill>
                      <a:prstDash val="solid"/>
                    </a:lnT>
                    <a:lnB w="9525" cap="flat" cmpd="sng" algn="ctr">
                      <a:solidFill>
                        <a:schemeClr val="tx1">
                          <a:lumMod val="50000"/>
                          <a:lumOff val="50000"/>
                        </a:schemeClr>
                      </a:solidFill>
                      <a:prstDash val="solid"/>
                    </a:lnB>
                    <a:solidFill>
                      <a:schemeClr val="bg1">
                        <a:lumMod val="95000"/>
                      </a:schemeClr>
                    </a:solidFill>
                  </a:tcPr>
                </a:tc>
                <a:tc>
                  <a:txBody>
                    <a:bodyPr/>
                    <a:lstStyle/>
                    <a:p>
                      <a:pPr>
                        <a:buNone/>
                      </a:pPr>
                      <a:r>
                        <a:rPr lang="en-US" sz="1000" cap="none" spc="0">
                          <a:solidFill>
                            <a:schemeClr val="tx1"/>
                          </a:solidFill>
                        </a:rPr>
                        <a:t>Excluded</a:t>
                      </a:r>
                    </a:p>
                  </a:txBody>
                  <a:tcPr marL="28847" marR="28847" marT="78761" marB="14423" anchor="ctr">
                    <a:lnL w="12700" cmpd="sng">
                      <a:noFill/>
                      <a:prstDash val="solid"/>
                    </a:lnL>
                    <a:lnR w="12700" cmpd="sng">
                      <a:noFill/>
                      <a:prstDash val="solid"/>
                    </a:lnR>
                    <a:lnT w="9525" cap="flat" cmpd="sng" algn="ctr">
                      <a:solidFill>
                        <a:schemeClr val="tx1">
                          <a:lumMod val="50000"/>
                          <a:lumOff val="50000"/>
                        </a:schemeClr>
                      </a:solidFill>
                      <a:prstDash val="solid"/>
                    </a:lnT>
                    <a:lnB w="9525" cap="flat" cmpd="sng" algn="ctr">
                      <a:solidFill>
                        <a:schemeClr val="tx1">
                          <a:lumMod val="50000"/>
                          <a:lumOff val="50000"/>
                        </a:schemeClr>
                      </a:solidFill>
                      <a:prstDash val="solid"/>
                    </a:lnB>
                    <a:solidFill>
                      <a:schemeClr val="bg1">
                        <a:lumMod val="95000"/>
                      </a:schemeClr>
                    </a:solidFill>
                  </a:tcPr>
                </a:tc>
                <a:tc>
                  <a:txBody>
                    <a:bodyPr/>
                    <a:lstStyle/>
                    <a:p>
                      <a:pPr>
                        <a:buNone/>
                      </a:pPr>
                      <a:r>
                        <a:rPr lang="en-US" sz="1000" cap="none" spc="0">
                          <a:solidFill>
                            <a:schemeClr val="tx1"/>
                          </a:solidFill>
                        </a:rPr>
                        <a:t>Client indicated this is </a:t>
                      </a:r>
                      <a:r>
                        <a:rPr lang="en-US" sz="1000" b="1" cap="none" spc="0">
                          <a:solidFill>
                            <a:schemeClr val="tx1"/>
                          </a:solidFill>
                        </a:rPr>
                        <a:t>not necessary</a:t>
                      </a:r>
                      <a:r>
                        <a:rPr lang="en-US" sz="1000" cap="none" spc="0">
                          <a:solidFill>
                            <a:schemeClr val="tx1"/>
                          </a:solidFill>
                        </a:rPr>
                        <a:t>. Focus on </a:t>
                      </a:r>
                      <a:r>
                        <a:rPr lang="en-US" sz="1000" b="1" cap="none" spc="0">
                          <a:solidFill>
                            <a:schemeClr val="tx1"/>
                          </a:solidFill>
                        </a:rPr>
                        <a:t>core camera views + control functionality only</a:t>
                      </a:r>
                      <a:r>
                        <a:rPr lang="en-US" sz="1000" cap="none" spc="0">
                          <a:solidFill>
                            <a:schemeClr val="tx1"/>
                          </a:solidFill>
                        </a:rPr>
                        <a:t>.</a:t>
                      </a:r>
                    </a:p>
                  </a:txBody>
                  <a:tcPr marL="28847" marR="28847" marT="78761" marB="14423" anchor="ctr">
                    <a:lnL w="12700" cmpd="sng">
                      <a:noFill/>
                      <a:prstDash val="solid"/>
                    </a:lnL>
                    <a:lnR w="12700" cmpd="sng">
                      <a:noFill/>
                      <a:prstDash val="solid"/>
                    </a:lnR>
                    <a:lnT w="9525" cap="flat" cmpd="sng" algn="ctr">
                      <a:solidFill>
                        <a:schemeClr val="tx1">
                          <a:lumMod val="50000"/>
                          <a:lumOff val="50000"/>
                        </a:schemeClr>
                      </a:solidFill>
                      <a:prstDash val="solid"/>
                    </a:lnT>
                    <a:lnB w="9525" cap="flat" cmpd="sng" algn="ctr">
                      <a:solidFill>
                        <a:schemeClr val="tx1">
                          <a:lumMod val="50000"/>
                          <a:lumOff val="50000"/>
                        </a:schemeClr>
                      </a:solidFill>
                      <a:prstDash val="solid"/>
                    </a:lnB>
                    <a:solidFill>
                      <a:schemeClr val="bg1">
                        <a:lumMod val="95000"/>
                      </a:schemeClr>
                    </a:solidFill>
                  </a:tcPr>
                </a:tc>
                <a:extLst>
                  <a:ext uri="{0D108BD9-81ED-4DB2-BD59-A6C34878D82A}">
                    <a16:rowId xmlns:a16="http://schemas.microsoft.com/office/drawing/2014/main" val="225598636"/>
                  </a:ext>
                </a:extLst>
              </a:tr>
              <a:tr h="439732">
                <a:tc>
                  <a:txBody>
                    <a:bodyPr/>
                    <a:lstStyle/>
                    <a:p>
                      <a:pPr>
                        <a:buNone/>
                      </a:pPr>
                      <a:r>
                        <a:rPr lang="en-US" sz="1000" cap="none" spc="0">
                          <a:solidFill>
                            <a:schemeClr val="tx1"/>
                          </a:solidFill>
                        </a:rPr>
                        <a:t>6</a:t>
                      </a:r>
                    </a:p>
                  </a:txBody>
                  <a:tcPr marL="28847" marR="28847" marT="78761" marB="14423" anchor="ctr">
                    <a:lnL w="12700" cmpd="sng">
                      <a:noFill/>
                      <a:prstDash val="solid"/>
                    </a:lnL>
                    <a:lnR w="12700" cmpd="sng">
                      <a:noFill/>
                      <a:prstDash val="solid"/>
                    </a:lnR>
                    <a:lnT w="9525" cap="flat" cmpd="sng" algn="ctr">
                      <a:solidFill>
                        <a:schemeClr val="tx1">
                          <a:lumMod val="50000"/>
                          <a:lumOff val="50000"/>
                        </a:schemeClr>
                      </a:solidFill>
                      <a:prstDash val="solid"/>
                    </a:lnT>
                    <a:lnB w="9525" cap="flat" cmpd="sng" algn="ctr">
                      <a:solidFill>
                        <a:schemeClr val="tx1">
                          <a:lumMod val="50000"/>
                          <a:lumOff val="50000"/>
                        </a:schemeClr>
                      </a:solidFill>
                      <a:prstDash val="solid"/>
                    </a:lnB>
                    <a:solidFill>
                      <a:schemeClr val="bg1">
                        <a:lumMod val="95000"/>
                      </a:schemeClr>
                    </a:solidFill>
                  </a:tcPr>
                </a:tc>
                <a:tc>
                  <a:txBody>
                    <a:bodyPr/>
                    <a:lstStyle/>
                    <a:p>
                      <a:pPr>
                        <a:buNone/>
                      </a:pPr>
                      <a:r>
                        <a:rPr lang="en-US" sz="1000" cap="none" spc="0">
                          <a:solidFill>
                            <a:schemeClr val="tx1"/>
                          </a:solidFill>
                        </a:rPr>
                        <a:t>LMS Integration</a:t>
                      </a:r>
                    </a:p>
                  </a:txBody>
                  <a:tcPr marL="28847" marR="28847" marT="78761" marB="14423" anchor="ctr">
                    <a:lnL w="12700" cmpd="sng">
                      <a:noFill/>
                      <a:prstDash val="solid"/>
                    </a:lnL>
                    <a:lnR w="12700" cmpd="sng">
                      <a:noFill/>
                      <a:prstDash val="solid"/>
                    </a:lnR>
                    <a:lnT w="9525" cap="flat" cmpd="sng" algn="ctr">
                      <a:solidFill>
                        <a:schemeClr val="tx1">
                          <a:lumMod val="50000"/>
                          <a:lumOff val="50000"/>
                        </a:schemeClr>
                      </a:solidFill>
                      <a:prstDash val="solid"/>
                    </a:lnT>
                    <a:lnB w="9525" cap="flat" cmpd="sng" algn="ctr">
                      <a:solidFill>
                        <a:schemeClr val="tx1">
                          <a:lumMod val="50000"/>
                          <a:lumOff val="50000"/>
                        </a:schemeClr>
                      </a:solidFill>
                      <a:prstDash val="solid"/>
                    </a:lnB>
                    <a:solidFill>
                      <a:schemeClr val="bg1">
                        <a:lumMod val="95000"/>
                      </a:schemeClr>
                    </a:solidFill>
                  </a:tcPr>
                </a:tc>
                <a:tc>
                  <a:txBody>
                    <a:bodyPr/>
                    <a:lstStyle/>
                    <a:p>
                      <a:pPr>
                        <a:buNone/>
                      </a:pPr>
                      <a:r>
                        <a:rPr lang="en-US" sz="1000" cap="none" spc="0">
                          <a:solidFill>
                            <a:schemeClr val="tx1"/>
                          </a:solidFill>
                        </a:rPr>
                        <a:t>SCORM/xAPI trackingLMS connectivity and reporting</a:t>
                      </a:r>
                    </a:p>
                  </a:txBody>
                  <a:tcPr marL="28847" marR="28847" marT="78761" marB="14423" anchor="ctr">
                    <a:lnL w="12700" cmpd="sng">
                      <a:noFill/>
                      <a:prstDash val="solid"/>
                    </a:lnL>
                    <a:lnR w="12700" cmpd="sng">
                      <a:noFill/>
                      <a:prstDash val="solid"/>
                    </a:lnR>
                    <a:lnT w="9525" cap="flat" cmpd="sng" algn="ctr">
                      <a:solidFill>
                        <a:schemeClr val="tx1">
                          <a:lumMod val="50000"/>
                          <a:lumOff val="50000"/>
                        </a:schemeClr>
                      </a:solidFill>
                      <a:prstDash val="solid"/>
                    </a:lnT>
                    <a:lnB w="9525" cap="flat" cmpd="sng" algn="ctr">
                      <a:solidFill>
                        <a:schemeClr val="tx1">
                          <a:lumMod val="50000"/>
                          <a:lumOff val="50000"/>
                        </a:schemeClr>
                      </a:solidFill>
                      <a:prstDash val="solid"/>
                    </a:lnB>
                    <a:solidFill>
                      <a:schemeClr val="bg1">
                        <a:lumMod val="95000"/>
                      </a:schemeClr>
                    </a:solidFill>
                  </a:tcPr>
                </a:tc>
                <a:tc>
                  <a:txBody>
                    <a:bodyPr/>
                    <a:lstStyle/>
                    <a:p>
                      <a:pPr>
                        <a:buNone/>
                      </a:pPr>
                      <a:r>
                        <a:rPr lang="en-US" sz="1000" cap="none" spc="0">
                          <a:solidFill>
                            <a:schemeClr val="tx1"/>
                          </a:solidFill>
                        </a:rPr>
                        <a:t>Excluded</a:t>
                      </a:r>
                    </a:p>
                  </a:txBody>
                  <a:tcPr marL="28847" marR="28847" marT="78761" marB="14423" anchor="ctr">
                    <a:lnL w="12700" cmpd="sng">
                      <a:noFill/>
                      <a:prstDash val="solid"/>
                    </a:lnL>
                    <a:lnR w="12700" cmpd="sng">
                      <a:noFill/>
                      <a:prstDash val="solid"/>
                    </a:lnR>
                    <a:lnT w="9525" cap="flat" cmpd="sng" algn="ctr">
                      <a:solidFill>
                        <a:schemeClr val="tx1">
                          <a:lumMod val="50000"/>
                          <a:lumOff val="50000"/>
                        </a:schemeClr>
                      </a:solidFill>
                      <a:prstDash val="solid"/>
                    </a:lnT>
                    <a:lnB w="9525" cap="flat" cmpd="sng" algn="ctr">
                      <a:solidFill>
                        <a:schemeClr val="tx1">
                          <a:lumMod val="50000"/>
                          <a:lumOff val="50000"/>
                        </a:schemeClr>
                      </a:solidFill>
                      <a:prstDash val="solid"/>
                    </a:lnB>
                    <a:solidFill>
                      <a:schemeClr val="bg1">
                        <a:lumMod val="95000"/>
                      </a:schemeClr>
                    </a:solidFill>
                  </a:tcPr>
                </a:tc>
                <a:tc>
                  <a:txBody>
                    <a:bodyPr/>
                    <a:lstStyle/>
                    <a:p>
                      <a:pPr>
                        <a:buNone/>
                      </a:pPr>
                      <a:r>
                        <a:rPr lang="en-US" sz="1000" cap="none" spc="0">
                          <a:solidFill>
                            <a:schemeClr val="tx1"/>
                          </a:solidFill>
                        </a:rPr>
                        <a:t>No requirement mentioned. Exclude from Phase 1.</a:t>
                      </a:r>
                    </a:p>
                  </a:txBody>
                  <a:tcPr marL="28847" marR="28847" marT="78761" marB="14423" anchor="ctr">
                    <a:lnL w="12700" cmpd="sng">
                      <a:noFill/>
                      <a:prstDash val="solid"/>
                    </a:lnL>
                    <a:lnR w="12700" cmpd="sng">
                      <a:noFill/>
                      <a:prstDash val="solid"/>
                    </a:lnR>
                    <a:lnT w="9525" cap="flat" cmpd="sng" algn="ctr">
                      <a:solidFill>
                        <a:schemeClr val="tx1">
                          <a:lumMod val="50000"/>
                          <a:lumOff val="50000"/>
                        </a:schemeClr>
                      </a:solidFill>
                      <a:prstDash val="solid"/>
                    </a:lnT>
                    <a:lnB w="9525" cap="flat" cmpd="sng" algn="ctr">
                      <a:solidFill>
                        <a:schemeClr val="tx1">
                          <a:lumMod val="50000"/>
                          <a:lumOff val="50000"/>
                        </a:schemeClr>
                      </a:solidFill>
                      <a:prstDash val="solid"/>
                    </a:lnB>
                    <a:solidFill>
                      <a:schemeClr val="bg1">
                        <a:lumMod val="95000"/>
                      </a:schemeClr>
                    </a:solidFill>
                  </a:tcPr>
                </a:tc>
                <a:extLst>
                  <a:ext uri="{0D108BD9-81ED-4DB2-BD59-A6C34878D82A}">
                    <a16:rowId xmlns:a16="http://schemas.microsoft.com/office/drawing/2014/main" val="4069961387"/>
                  </a:ext>
                </a:extLst>
              </a:tr>
              <a:tr h="597254">
                <a:tc>
                  <a:txBody>
                    <a:bodyPr/>
                    <a:lstStyle/>
                    <a:p>
                      <a:pPr>
                        <a:buNone/>
                      </a:pPr>
                      <a:r>
                        <a:rPr lang="en-US" sz="1000" cap="none" spc="0">
                          <a:solidFill>
                            <a:schemeClr val="tx1"/>
                          </a:solidFill>
                        </a:rPr>
                        <a:t>7</a:t>
                      </a:r>
                    </a:p>
                  </a:txBody>
                  <a:tcPr marL="28847" marR="28847" marT="78761" marB="14423" anchor="ctr">
                    <a:lnL w="12700" cmpd="sng">
                      <a:noFill/>
                      <a:prstDash val="solid"/>
                    </a:lnL>
                    <a:lnR w="12700" cmpd="sng">
                      <a:noFill/>
                      <a:prstDash val="solid"/>
                    </a:lnR>
                    <a:lnT w="9525" cap="flat" cmpd="sng" algn="ctr">
                      <a:solidFill>
                        <a:schemeClr val="tx1">
                          <a:lumMod val="50000"/>
                          <a:lumOff val="50000"/>
                        </a:schemeClr>
                      </a:solidFill>
                      <a:prstDash val="solid"/>
                    </a:lnT>
                    <a:lnB w="9525" cap="flat" cmpd="sng" algn="ctr">
                      <a:solidFill>
                        <a:schemeClr val="tx1">
                          <a:lumMod val="50000"/>
                          <a:lumOff val="50000"/>
                        </a:schemeClr>
                      </a:solidFill>
                      <a:prstDash val="solid"/>
                    </a:lnB>
                    <a:solidFill>
                      <a:schemeClr val="bg1">
                        <a:lumMod val="95000"/>
                      </a:schemeClr>
                    </a:solidFill>
                  </a:tcPr>
                </a:tc>
                <a:tc>
                  <a:txBody>
                    <a:bodyPr/>
                    <a:lstStyle/>
                    <a:p>
                      <a:pPr>
                        <a:buNone/>
                      </a:pPr>
                      <a:r>
                        <a:rPr lang="en-US" sz="1000" cap="none" spc="0">
                          <a:solidFill>
                            <a:schemeClr val="tx1"/>
                          </a:solidFill>
                        </a:rPr>
                        <a:t>Multi-user / Networked Training</a:t>
                      </a:r>
                    </a:p>
                  </a:txBody>
                  <a:tcPr marL="28847" marR="28847" marT="78761" marB="14423" anchor="ctr">
                    <a:lnL w="12700" cmpd="sng">
                      <a:noFill/>
                      <a:prstDash val="solid"/>
                    </a:lnL>
                    <a:lnR w="12700" cmpd="sng">
                      <a:noFill/>
                      <a:prstDash val="solid"/>
                    </a:lnR>
                    <a:lnT w="9525" cap="flat" cmpd="sng" algn="ctr">
                      <a:solidFill>
                        <a:schemeClr val="tx1">
                          <a:lumMod val="50000"/>
                          <a:lumOff val="50000"/>
                        </a:schemeClr>
                      </a:solidFill>
                      <a:prstDash val="solid"/>
                    </a:lnT>
                    <a:lnB w="9525" cap="flat" cmpd="sng" algn="ctr">
                      <a:solidFill>
                        <a:schemeClr val="tx1">
                          <a:lumMod val="50000"/>
                          <a:lumOff val="50000"/>
                        </a:schemeClr>
                      </a:solidFill>
                      <a:prstDash val="solid"/>
                    </a:lnB>
                    <a:solidFill>
                      <a:schemeClr val="bg1">
                        <a:lumMod val="95000"/>
                      </a:schemeClr>
                    </a:solidFill>
                  </a:tcPr>
                </a:tc>
                <a:tc>
                  <a:txBody>
                    <a:bodyPr/>
                    <a:lstStyle/>
                    <a:p>
                      <a:pPr>
                        <a:buNone/>
                      </a:pPr>
                      <a:r>
                        <a:rPr lang="en-US" sz="1000" cap="none" spc="0">
                          <a:solidFill>
                            <a:schemeClr val="tx1"/>
                          </a:solidFill>
                        </a:rPr>
                        <a:t>Instructor/student modesShared environmentsSynchronous training sessions</a:t>
                      </a:r>
                    </a:p>
                  </a:txBody>
                  <a:tcPr marL="28847" marR="28847" marT="78761" marB="14423" anchor="ctr">
                    <a:lnL w="12700" cmpd="sng">
                      <a:noFill/>
                      <a:prstDash val="solid"/>
                    </a:lnL>
                    <a:lnR w="12700" cmpd="sng">
                      <a:noFill/>
                      <a:prstDash val="solid"/>
                    </a:lnR>
                    <a:lnT w="9525" cap="flat" cmpd="sng" algn="ctr">
                      <a:solidFill>
                        <a:schemeClr val="tx1">
                          <a:lumMod val="50000"/>
                          <a:lumOff val="50000"/>
                        </a:schemeClr>
                      </a:solidFill>
                      <a:prstDash val="solid"/>
                    </a:lnT>
                    <a:lnB w="9525" cap="flat" cmpd="sng" algn="ctr">
                      <a:solidFill>
                        <a:schemeClr val="tx1">
                          <a:lumMod val="50000"/>
                          <a:lumOff val="50000"/>
                        </a:schemeClr>
                      </a:solidFill>
                      <a:prstDash val="solid"/>
                    </a:lnB>
                    <a:solidFill>
                      <a:schemeClr val="bg1">
                        <a:lumMod val="95000"/>
                      </a:schemeClr>
                    </a:solidFill>
                  </a:tcPr>
                </a:tc>
                <a:tc>
                  <a:txBody>
                    <a:bodyPr/>
                    <a:lstStyle/>
                    <a:p>
                      <a:pPr>
                        <a:buNone/>
                      </a:pPr>
                      <a:r>
                        <a:rPr lang="en-US" sz="1000" cap="none" spc="0">
                          <a:solidFill>
                            <a:schemeClr val="tx1"/>
                          </a:solidFill>
                        </a:rPr>
                        <a:t>Excluded</a:t>
                      </a:r>
                    </a:p>
                  </a:txBody>
                  <a:tcPr marL="28847" marR="28847" marT="78761" marB="14423" anchor="ctr">
                    <a:lnL w="12700" cmpd="sng">
                      <a:noFill/>
                      <a:prstDash val="solid"/>
                    </a:lnL>
                    <a:lnR w="12700" cmpd="sng">
                      <a:noFill/>
                      <a:prstDash val="solid"/>
                    </a:lnR>
                    <a:lnT w="9525" cap="flat" cmpd="sng" algn="ctr">
                      <a:solidFill>
                        <a:schemeClr val="tx1">
                          <a:lumMod val="50000"/>
                          <a:lumOff val="50000"/>
                        </a:schemeClr>
                      </a:solidFill>
                      <a:prstDash val="solid"/>
                    </a:lnT>
                    <a:lnB w="9525" cap="flat" cmpd="sng" algn="ctr">
                      <a:solidFill>
                        <a:schemeClr val="tx1">
                          <a:lumMod val="50000"/>
                          <a:lumOff val="50000"/>
                        </a:schemeClr>
                      </a:solidFill>
                      <a:prstDash val="solid"/>
                    </a:lnB>
                    <a:solidFill>
                      <a:schemeClr val="bg1">
                        <a:lumMod val="95000"/>
                      </a:schemeClr>
                    </a:solidFill>
                  </a:tcPr>
                </a:tc>
                <a:tc>
                  <a:txBody>
                    <a:bodyPr/>
                    <a:lstStyle/>
                    <a:p>
                      <a:pPr>
                        <a:buNone/>
                      </a:pPr>
                      <a:r>
                        <a:rPr lang="en-US" sz="1000" cap="none" spc="0">
                          <a:solidFill>
                            <a:schemeClr val="tx1"/>
                          </a:solidFill>
                        </a:rPr>
                        <a:t>Not discussed. Out of scope for Phase 1.</a:t>
                      </a:r>
                    </a:p>
                  </a:txBody>
                  <a:tcPr marL="28847" marR="28847" marT="78761" marB="14423" anchor="ctr">
                    <a:lnL w="12700" cmpd="sng">
                      <a:noFill/>
                      <a:prstDash val="solid"/>
                    </a:lnL>
                    <a:lnR w="12700" cmpd="sng">
                      <a:noFill/>
                      <a:prstDash val="solid"/>
                    </a:lnR>
                    <a:lnT w="9525" cap="flat" cmpd="sng" algn="ctr">
                      <a:solidFill>
                        <a:schemeClr val="tx1">
                          <a:lumMod val="50000"/>
                          <a:lumOff val="50000"/>
                        </a:schemeClr>
                      </a:solidFill>
                      <a:prstDash val="solid"/>
                    </a:lnT>
                    <a:lnB w="9525" cap="flat" cmpd="sng" algn="ctr">
                      <a:solidFill>
                        <a:schemeClr val="tx1">
                          <a:lumMod val="50000"/>
                          <a:lumOff val="50000"/>
                        </a:schemeClr>
                      </a:solidFill>
                      <a:prstDash val="solid"/>
                    </a:lnB>
                    <a:solidFill>
                      <a:schemeClr val="bg1">
                        <a:lumMod val="95000"/>
                      </a:schemeClr>
                    </a:solidFill>
                  </a:tcPr>
                </a:tc>
                <a:extLst>
                  <a:ext uri="{0D108BD9-81ED-4DB2-BD59-A6C34878D82A}">
                    <a16:rowId xmlns:a16="http://schemas.microsoft.com/office/drawing/2014/main" val="3327871667"/>
                  </a:ext>
                </a:extLst>
              </a:tr>
              <a:tr h="754776">
                <a:tc>
                  <a:txBody>
                    <a:bodyPr/>
                    <a:lstStyle/>
                    <a:p>
                      <a:pPr>
                        <a:buNone/>
                      </a:pPr>
                      <a:r>
                        <a:rPr lang="en-US" sz="1000" cap="none" spc="0">
                          <a:solidFill>
                            <a:schemeClr val="tx1"/>
                          </a:solidFill>
                        </a:rPr>
                        <a:t>8</a:t>
                      </a:r>
                    </a:p>
                  </a:txBody>
                  <a:tcPr marL="28847" marR="28847" marT="78761" marB="14423" anchor="ctr">
                    <a:lnL w="12700" cmpd="sng">
                      <a:noFill/>
                      <a:prstDash val="solid"/>
                    </a:lnL>
                    <a:lnR w="12700" cmpd="sng">
                      <a:noFill/>
                      <a:prstDash val="solid"/>
                    </a:lnR>
                    <a:lnT w="9525" cap="flat" cmpd="sng" algn="ctr">
                      <a:solidFill>
                        <a:schemeClr val="tx1">
                          <a:lumMod val="50000"/>
                          <a:lumOff val="50000"/>
                        </a:schemeClr>
                      </a:solidFill>
                      <a:prstDash val="solid"/>
                    </a:lnT>
                    <a:lnB w="12700" cmpd="sng">
                      <a:noFill/>
                      <a:prstDash val="solid"/>
                    </a:lnB>
                    <a:solidFill>
                      <a:schemeClr val="bg1">
                        <a:lumMod val="95000"/>
                      </a:schemeClr>
                    </a:solidFill>
                  </a:tcPr>
                </a:tc>
                <a:tc>
                  <a:txBody>
                    <a:bodyPr/>
                    <a:lstStyle/>
                    <a:p>
                      <a:pPr>
                        <a:buNone/>
                      </a:pPr>
                      <a:r>
                        <a:rPr lang="en-US" sz="1000" cap="none" spc="0">
                          <a:solidFill>
                            <a:schemeClr val="tx1"/>
                          </a:solidFill>
                        </a:rPr>
                        <a:t>Advanced Performance Analytics</a:t>
                      </a:r>
                    </a:p>
                  </a:txBody>
                  <a:tcPr marL="28847" marR="28847" marT="78761" marB="14423" anchor="ctr">
                    <a:lnL w="12700" cmpd="sng">
                      <a:noFill/>
                      <a:prstDash val="solid"/>
                    </a:lnL>
                    <a:lnR w="12700" cmpd="sng">
                      <a:noFill/>
                      <a:prstDash val="solid"/>
                    </a:lnR>
                    <a:lnT w="9525" cap="flat" cmpd="sng" algn="ctr">
                      <a:solidFill>
                        <a:schemeClr val="tx1">
                          <a:lumMod val="50000"/>
                          <a:lumOff val="50000"/>
                        </a:schemeClr>
                      </a:solidFill>
                      <a:prstDash val="solid"/>
                    </a:lnT>
                    <a:lnB w="12700" cmpd="sng">
                      <a:noFill/>
                      <a:prstDash val="solid"/>
                    </a:lnB>
                    <a:solidFill>
                      <a:schemeClr val="bg1">
                        <a:lumMod val="95000"/>
                      </a:schemeClr>
                    </a:solidFill>
                  </a:tcPr>
                </a:tc>
                <a:tc>
                  <a:txBody>
                    <a:bodyPr/>
                    <a:lstStyle/>
                    <a:p>
                      <a:pPr>
                        <a:buNone/>
                      </a:pPr>
                      <a:r>
                        <a:rPr lang="en-US" sz="1000" cap="none" spc="0">
                          <a:solidFill>
                            <a:schemeClr val="tx1"/>
                          </a:solidFill>
                        </a:rPr>
                        <a:t>Detailed scoring systemsReporting dashboardsLong-term performance tracking</a:t>
                      </a:r>
                    </a:p>
                  </a:txBody>
                  <a:tcPr marL="28847" marR="28847" marT="78761" marB="14423" anchor="ctr">
                    <a:lnL w="12700" cmpd="sng">
                      <a:noFill/>
                      <a:prstDash val="solid"/>
                    </a:lnL>
                    <a:lnR w="12700" cmpd="sng">
                      <a:noFill/>
                      <a:prstDash val="solid"/>
                    </a:lnR>
                    <a:lnT w="9525" cap="flat" cmpd="sng" algn="ctr">
                      <a:solidFill>
                        <a:schemeClr val="tx1">
                          <a:lumMod val="50000"/>
                          <a:lumOff val="50000"/>
                        </a:schemeClr>
                      </a:solidFill>
                      <a:prstDash val="solid"/>
                    </a:lnT>
                    <a:lnB w="12700" cmpd="sng">
                      <a:noFill/>
                      <a:prstDash val="solid"/>
                    </a:lnB>
                    <a:solidFill>
                      <a:schemeClr val="bg1">
                        <a:lumMod val="95000"/>
                      </a:schemeClr>
                    </a:solidFill>
                  </a:tcPr>
                </a:tc>
                <a:tc>
                  <a:txBody>
                    <a:bodyPr/>
                    <a:lstStyle/>
                    <a:p>
                      <a:pPr>
                        <a:buNone/>
                      </a:pPr>
                      <a:r>
                        <a:rPr lang="en-US" sz="1000" cap="none" spc="0">
                          <a:solidFill>
                            <a:schemeClr val="tx1"/>
                          </a:solidFill>
                        </a:rPr>
                        <a:t>Excluded</a:t>
                      </a:r>
                    </a:p>
                  </a:txBody>
                  <a:tcPr marL="28847" marR="28847" marT="78761" marB="14423" anchor="ctr">
                    <a:lnL w="12700" cmpd="sng">
                      <a:noFill/>
                      <a:prstDash val="solid"/>
                    </a:lnL>
                    <a:lnR w="12700" cmpd="sng">
                      <a:noFill/>
                      <a:prstDash val="solid"/>
                    </a:lnR>
                    <a:lnT w="9525" cap="flat" cmpd="sng" algn="ctr">
                      <a:solidFill>
                        <a:schemeClr val="tx1">
                          <a:lumMod val="50000"/>
                          <a:lumOff val="50000"/>
                        </a:schemeClr>
                      </a:solidFill>
                      <a:prstDash val="solid"/>
                    </a:lnT>
                    <a:lnB w="12700" cmpd="sng">
                      <a:noFill/>
                      <a:prstDash val="solid"/>
                    </a:lnB>
                    <a:solidFill>
                      <a:schemeClr val="bg1">
                        <a:lumMod val="95000"/>
                      </a:schemeClr>
                    </a:solidFill>
                  </a:tcPr>
                </a:tc>
                <a:tc>
                  <a:txBody>
                    <a:bodyPr/>
                    <a:lstStyle/>
                    <a:p>
                      <a:pPr>
                        <a:buNone/>
                      </a:pPr>
                      <a:r>
                        <a:rPr lang="en-US" sz="1000" cap="none" spc="0">
                          <a:solidFill>
                            <a:schemeClr val="tx1"/>
                          </a:solidFill>
                        </a:rPr>
                        <a:t>Phase 1 should include only </a:t>
                      </a:r>
                      <a:r>
                        <a:rPr lang="en-US" sz="1000" b="1" cap="none" spc="0">
                          <a:solidFill>
                            <a:schemeClr val="tx1"/>
                          </a:solidFill>
                        </a:rPr>
                        <a:t>lightweight feedback (basic success/failure and control behavior)</a:t>
                      </a:r>
                      <a:r>
                        <a:rPr lang="en-US" sz="1000" cap="none" spc="0">
                          <a:solidFill>
                            <a:schemeClr val="tx1"/>
                          </a:solidFill>
                        </a:rPr>
                        <a:t>.</a:t>
                      </a:r>
                    </a:p>
                  </a:txBody>
                  <a:tcPr marL="28847" marR="28847" marT="78761" marB="14423" anchor="ctr">
                    <a:lnL w="12700" cmpd="sng">
                      <a:noFill/>
                      <a:prstDash val="solid"/>
                    </a:lnL>
                    <a:lnR w="12700" cmpd="sng">
                      <a:noFill/>
                      <a:prstDash val="solid"/>
                    </a:lnR>
                    <a:lnT w="9525" cap="flat" cmpd="sng" algn="ctr">
                      <a:solidFill>
                        <a:schemeClr val="tx1">
                          <a:lumMod val="50000"/>
                          <a:lumOff val="50000"/>
                        </a:schemeClr>
                      </a:solidFill>
                      <a:prstDash val="solid"/>
                    </a:lnT>
                    <a:lnB w="12700" cmpd="sng">
                      <a:noFill/>
                      <a:prstDash val="solid"/>
                    </a:lnB>
                    <a:solidFill>
                      <a:schemeClr val="bg1">
                        <a:lumMod val="95000"/>
                      </a:schemeClr>
                    </a:solidFill>
                  </a:tcPr>
                </a:tc>
                <a:extLst>
                  <a:ext uri="{0D108BD9-81ED-4DB2-BD59-A6C34878D82A}">
                    <a16:rowId xmlns:a16="http://schemas.microsoft.com/office/drawing/2014/main" val="3757187166"/>
                  </a:ext>
                </a:extLst>
              </a:tr>
            </a:tbl>
          </a:graphicData>
        </a:graphic>
      </p:graphicFrame>
    </p:spTree>
    <p:extLst>
      <p:ext uri="{BB962C8B-B14F-4D97-AF65-F5344CB8AC3E}">
        <p14:creationId xmlns:p14="http://schemas.microsoft.com/office/powerpoint/2010/main" val="117789777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797F50-BA30-696C-EB6D-DDB35094D8C7}"/>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C5920ADB-EF73-ADD0-D1F9-121E18B6BFF4}"/>
              </a:ext>
            </a:extLst>
          </p:cNvPr>
          <p:cNvSpPr/>
          <p:nvPr/>
        </p:nvSpPr>
        <p:spPr>
          <a:xfrm>
            <a:off x="0" y="0"/>
            <a:ext cx="6857999" cy="9143999"/>
          </a:xfrm>
          <a:prstGeom prst="rect">
            <a:avLst/>
          </a:prstGeom>
          <a:solidFill>
            <a:srgbClr val="E4E4E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80326DDB-23C8-D838-8439-06CA3F2FADC9}"/>
              </a:ext>
            </a:extLst>
          </p:cNvPr>
          <p:cNvSpPr>
            <a:spLocks noGrp="1"/>
          </p:cNvSpPr>
          <p:nvPr>
            <p:ph type="title" idx="4294967295"/>
          </p:nvPr>
        </p:nvSpPr>
        <p:spPr>
          <a:xfrm>
            <a:off x="0" y="0"/>
            <a:ext cx="6857999" cy="9144000"/>
          </a:xfrm>
          <a:prstGeom prst="rect">
            <a:avLst/>
          </a:prstGeom>
          <a:noFill/>
        </p:spPr>
        <p:txBody>
          <a:bodyPr wrap="none" rtlCol="0" anchor="ctr" anchorCtr="0">
            <a:noAutofit/>
          </a:bodyPr>
          <a:lstStyle/>
          <a:p>
            <a:pPr algn="ctr" defTabSz="457200"/>
            <a:r>
              <a:rPr lang="en-US" sz="11500" spc="50">
                <a:solidFill>
                  <a:schemeClr val="bg1">
                    <a:alpha val="45000"/>
                  </a:schemeClr>
                </a:solidFill>
                <a:latin typeface="Impact" panose="020B0806030902050204" pitchFamily="34" charset="0"/>
                <a:ea typeface="+mn-ea"/>
                <a:cs typeface="+mn-cs"/>
              </a:rPr>
              <a:t>END</a:t>
            </a:r>
          </a:p>
        </p:txBody>
      </p:sp>
    </p:spTree>
    <p:extLst>
      <p:ext uri="{BB962C8B-B14F-4D97-AF65-F5344CB8AC3E}">
        <p14:creationId xmlns:p14="http://schemas.microsoft.com/office/powerpoint/2010/main" val="363781442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A44E37F-C6D6-98A8-4E3F-FD1889933EB1}"/>
              </a:ext>
            </a:extLst>
          </p:cNvPr>
          <p:cNvSpPr/>
          <p:nvPr/>
        </p:nvSpPr>
        <p:spPr>
          <a:xfrm>
            <a:off x="0" y="0"/>
            <a:ext cx="6857999" cy="9143999"/>
          </a:xfrm>
          <a:prstGeom prst="rect">
            <a:avLst/>
          </a:prstGeom>
          <a:solidFill>
            <a:srgbClr val="E4E4E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9D02BC02-86C9-9EC7-746B-1CC402E66B96}"/>
              </a:ext>
            </a:extLst>
          </p:cNvPr>
          <p:cNvSpPr>
            <a:spLocks noGrp="1"/>
          </p:cNvSpPr>
          <p:nvPr>
            <p:ph type="title" idx="4294967295"/>
          </p:nvPr>
        </p:nvSpPr>
        <p:spPr>
          <a:xfrm>
            <a:off x="0" y="0"/>
            <a:ext cx="6857999" cy="9144000"/>
          </a:xfrm>
          <a:prstGeom prst="rect">
            <a:avLst/>
          </a:prstGeom>
          <a:noFill/>
        </p:spPr>
        <p:txBody>
          <a:bodyPr wrap="none" rtlCol="0" anchor="ctr" anchorCtr="0">
            <a:noAutofit/>
          </a:bodyPr>
          <a:lstStyle/>
          <a:p>
            <a:pPr algn="ctr" defTabSz="457200"/>
            <a:r>
              <a:rPr lang="en-US" sz="11500" spc="50">
                <a:solidFill>
                  <a:schemeClr val="bg1">
                    <a:alpha val="45000"/>
                  </a:schemeClr>
                </a:solidFill>
                <a:latin typeface="Impact" panose="020B0806030902050204" pitchFamily="34" charset="0"/>
                <a:ea typeface="+mn-ea"/>
                <a:cs typeface="+mn-cs"/>
              </a:rPr>
              <a:t>END</a:t>
            </a:r>
          </a:p>
        </p:txBody>
      </p:sp>
    </p:spTree>
    <p:extLst>
      <p:ext uri="{BB962C8B-B14F-4D97-AF65-F5344CB8AC3E}">
        <p14:creationId xmlns:p14="http://schemas.microsoft.com/office/powerpoint/2010/main" val="171659367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BodyText1">
            <a:extLst>
              <a:ext uri="{FF2B5EF4-FFF2-40B4-BE49-F238E27FC236}">
                <a16:creationId xmlns:a16="http://schemas.microsoft.com/office/drawing/2014/main" id="{304F812C-E6D8-BF55-D01D-B879C5DED0DE}"/>
              </a:ext>
            </a:extLst>
          </p:cNvPr>
          <p:cNvSpPr txBox="1"/>
          <p:nvPr/>
        </p:nvSpPr>
        <p:spPr>
          <a:xfrm>
            <a:off x="457200" y="1534633"/>
            <a:ext cx="5925312" cy="848566"/>
          </a:xfrm>
          <a:prstGeom prst="rect">
            <a:avLst/>
          </a:prstGeom>
          <a:noFill/>
        </p:spPr>
        <p:txBody>
          <a:bodyPr wrap="square" lIns="0" tIns="0" rIns="0">
            <a:spAutoFit/>
          </a:bodyPr>
          <a:lstStyle/>
          <a:p>
            <a:pPr marL="0" marR="0" lvl="0" indent="0" algn="l"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spc="0" normalizeH="0" baseline="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In our dedication to providing the most effective and affordable training experiences, we have outlined the cost structure for our services. This breakdown allows you to gain an understanding of how your investment translates into the highest-quality simulation training for your organization. </a:t>
            </a:r>
            <a:endParaRPr kumimoji="0" lang="en-US" sz="1200" b="0" i="0" u="none" strike="noStrike" kern="0" cap="none" spc="0" normalizeH="0" baseline="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graphicFrame>
        <p:nvGraphicFramePr>
          <p:cNvPr id="5" name="Table">
            <a:extLst>
              <a:ext uri="{FF2B5EF4-FFF2-40B4-BE49-F238E27FC236}">
                <a16:creationId xmlns:a16="http://schemas.microsoft.com/office/drawing/2014/main" id="{E6E6005F-0946-0C7B-9B99-BF39D2D5F644}"/>
              </a:ext>
            </a:extLst>
          </p:cNvPr>
          <p:cNvGraphicFramePr>
            <a:graphicFrameLocks noGrp="1"/>
          </p:cNvGraphicFramePr>
          <p:nvPr>
            <p:extLst>
              <p:ext uri="{D42A27DB-BD31-4B8C-83A1-F6EECF244321}">
                <p14:modId xmlns:p14="http://schemas.microsoft.com/office/powerpoint/2010/main" val="589562381"/>
              </p:ext>
            </p:extLst>
          </p:nvPr>
        </p:nvGraphicFramePr>
        <p:xfrm>
          <a:off x="457200" y="2599395"/>
          <a:ext cx="5925312" cy="3352544"/>
        </p:xfrm>
        <a:graphic>
          <a:graphicData uri="http://schemas.openxmlformats.org/drawingml/2006/table">
            <a:tbl>
              <a:tblPr firstRow="1" firstCol="1" bandRow="1">
                <a:tableStyleId>{5C22544A-7EE6-4342-B048-85BDC9FD1C3A}</a:tableStyleId>
              </a:tblPr>
              <a:tblGrid>
                <a:gridCol w="3440838">
                  <a:extLst>
                    <a:ext uri="{9D8B030D-6E8A-4147-A177-3AD203B41FA5}">
                      <a16:colId xmlns:a16="http://schemas.microsoft.com/office/drawing/2014/main" val="2441452081"/>
                    </a:ext>
                  </a:extLst>
                </a:gridCol>
                <a:gridCol w="802862">
                  <a:extLst>
                    <a:ext uri="{9D8B030D-6E8A-4147-A177-3AD203B41FA5}">
                      <a16:colId xmlns:a16="http://schemas.microsoft.com/office/drawing/2014/main" val="2984948775"/>
                    </a:ext>
                  </a:extLst>
                </a:gridCol>
                <a:gridCol w="802862">
                  <a:extLst>
                    <a:ext uri="{9D8B030D-6E8A-4147-A177-3AD203B41FA5}">
                      <a16:colId xmlns:a16="http://schemas.microsoft.com/office/drawing/2014/main" val="671255942"/>
                    </a:ext>
                  </a:extLst>
                </a:gridCol>
                <a:gridCol w="878750">
                  <a:extLst>
                    <a:ext uri="{9D8B030D-6E8A-4147-A177-3AD203B41FA5}">
                      <a16:colId xmlns:a16="http://schemas.microsoft.com/office/drawing/2014/main" val="632268245"/>
                    </a:ext>
                  </a:extLst>
                </a:gridCol>
              </a:tblGrid>
              <a:tr h="204588">
                <a:tc>
                  <a:txBody>
                    <a:bodyPr/>
                    <a:lstStyle/>
                    <a:p>
                      <a:pPr algn="l"/>
                      <a:r>
                        <a:rPr lang="en-US" sz="1000" b="1">
                          <a:latin typeface="+mn-lt"/>
                          <a:ea typeface="Calibri" panose="020F0502020204030204" pitchFamily="34" charset="0"/>
                          <a:cs typeface="Calibri" panose="020F0502020204030204" pitchFamily="34" charset="0"/>
                        </a:rPr>
                        <a:t>Development Activity</a:t>
                      </a:r>
                    </a:p>
                  </a:txBody>
                  <a:tcPr anchor="ctr">
                    <a:solidFill>
                      <a:srgbClr val="F6B104"/>
                    </a:solidFill>
                  </a:tcPr>
                </a:tc>
                <a:tc>
                  <a:txBody>
                    <a:bodyPr/>
                    <a:lstStyle/>
                    <a:p>
                      <a:pPr algn="r"/>
                      <a:r>
                        <a:rPr lang="en-US" sz="1000" b="1">
                          <a:latin typeface="+mn-lt"/>
                          <a:ea typeface="Calibri" panose="020F0502020204030204" pitchFamily="34" charset="0"/>
                          <a:cs typeface="Calibri" panose="020F0502020204030204" pitchFamily="34" charset="0"/>
                        </a:rPr>
                        <a:t>Effort %</a:t>
                      </a:r>
                    </a:p>
                  </a:txBody>
                  <a:tcPr marR="182880" anchor="ctr">
                    <a:solidFill>
                      <a:srgbClr val="F6B104"/>
                    </a:solidFill>
                  </a:tcPr>
                </a:tc>
                <a:tc>
                  <a:txBody>
                    <a:bodyPr/>
                    <a:lstStyle/>
                    <a:p>
                      <a:pPr algn="r"/>
                      <a:r>
                        <a:rPr lang="en-US" sz="1000" b="1">
                          <a:latin typeface="+mn-lt"/>
                          <a:ea typeface="Calibri" panose="020F0502020204030204" pitchFamily="34" charset="0"/>
                          <a:cs typeface="Calibri" panose="020F0502020204030204" pitchFamily="34" charset="0"/>
                        </a:rPr>
                        <a:t>Hours</a:t>
                      </a:r>
                    </a:p>
                  </a:txBody>
                  <a:tcPr marR="182880" anchor="ctr">
                    <a:solidFill>
                      <a:srgbClr val="F6B104"/>
                    </a:solidFill>
                  </a:tcPr>
                </a:tc>
                <a:tc>
                  <a:txBody>
                    <a:bodyPr/>
                    <a:lstStyle/>
                    <a:p>
                      <a:pPr marL="0" algn="r" defTabSz="685800" rtl="0" eaLnBrk="1" latinLnBrk="0" hangingPunct="1"/>
                      <a:r>
                        <a:rPr lang="en-US" sz="1000" b="1" kern="1200">
                          <a:solidFill>
                            <a:schemeClr val="lt1"/>
                          </a:solidFill>
                          <a:latin typeface="+mn-lt"/>
                          <a:ea typeface="Calibri" panose="020F0502020204030204" pitchFamily="34" charset="0"/>
                          <a:cs typeface="Calibri" panose="020F0502020204030204" pitchFamily="34" charset="0"/>
                        </a:rPr>
                        <a:t>Cost</a:t>
                      </a:r>
                    </a:p>
                  </a:txBody>
                  <a:tcPr marR="182880" anchor="ctr"/>
                </a:tc>
                <a:extLst>
                  <a:ext uri="{0D108BD9-81ED-4DB2-BD59-A6C34878D82A}">
                    <a16:rowId xmlns:a16="http://schemas.microsoft.com/office/drawing/2014/main" val="3843892085"/>
                  </a:ext>
                </a:extLst>
              </a:tr>
              <a:tr h="28346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95000"/>
                              <a:lumOff val="5000"/>
                            </a:schemeClr>
                          </a:solidFill>
                          <a:latin typeface="+mn-lt"/>
                          <a:ea typeface="Calibri" panose="020F0502020204030204" pitchFamily="34" charset="0"/>
                          <a:cs typeface="Calibri" panose="020F0502020204030204" pitchFamily="34" charset="0"/>
                        </a:rPr>
                        <a:t>Project Management</a:t>
                      </a:r>
                    </a:p>
                  </a:txBody>
                  <a:tcPr anchor="ctr">
                    <a:solidFill>
                      <a:schemeClr val="accent5">
                        <a:lumMod val="20000"/>
                        <a:lumOff val="80000"/>
                      </a:schemeClr>
                    </a:solidFill>
                  </a:tcPr>
                </a:tc>
                <a:tc>
                  <a:txBody>
                    <a:bodyPr/>
                    <a:lstStyle/>
                    <a:p>
                      <a:pPr algn="r" rtl="0" fontAlgn="ctr"/>
                      <a:r>
                        <a:rPr lang="en-US" sz="1200" b="0" i="0" u="none" strike="noStrike">
                          <a:solidFill>
                            <a:srgbClr val="595959"/>
                          </a:solidFill>
                          <a:effectLst/>
                          <a:highlight>
                            <a:srgbClr val="FEF2DB"/>
                          </a:highlight>
                          <a:latin typeface="Calibri" panose="020F0502020204030204" pitchFamily="34" charset="0"/>
                        </a:rPr>
                        <a:t>10%</a:t>
                      </a:r>
                    </a:p>
                  </a:txBody>
                  <a:tcPr marL="635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164</a:t>
                      </a:r>
                    </a:p>
                  </a:txBody>
                  <a:tcPr marL="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$28,625</a:t>
                      </a:r>
                    </a:p>
                  </a:txBody>
                  <a:tcPr marL="0" marR="182880" marT="6350" marB="0" anchor="ctr">
                    <a:solidFill>
                      <a:srgbClr val="FEF2DB"/>
                    </a:solidFill>
                  </a:tcPr>
                </a:tc>
                <a:extLst>
                  <a:ext uri="{0D108BD9-81ED-4DB2-BD59-A6C34878D82A}">
                    <a16:rowId xmlns:a16="http://schemas.microsoft.com/office/drawing/2014/main" val="3127235241"/>
                  </a:ext>
                </a:extLst>
              </a:tr>
              <a:tr h="28346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95000"/>
                              <a:lumOff val="5000"/>
                            </a:schemeClr>
                          </a:solidFill>
                          <a:latin typeface="+mn-lt"/>
                          <a:ea typeface="Calibri" panose="020F0502020204030204" pitchFamily="34" charset="0"/>
                          <a:cs typeface="Calibri" panose="020F0502020204030204" pitchFamily="34" charset="0"/>
                        </a:rPr>
                        <a:t>Travel</a:t>
                      </a:r>
                    </a:p>
                  </a:txBody>
                  <a:tcPr anchor="ctr">
                    <a:solidFill>
                      <a:schemeClr val="accent5">
                        <a:lumMod val="20000"/>
                        <a:lumOff val="80000"/>
                      </a:schemeClr>
                    </a:solidFill>
                  </a:tcPr>
                </a:tc>
                <a:tc>
                  <a:txBody>
                    <a:bodyPr/>
                    <a:lstStyle/>
                    <a:p>
                      <a:pPr algn="r" rtl="0" fontAlgn="ctr"/>
                      <a:r>
                        <a:rPr lang="en-US" sz="1200" b="0" i="0" u="none" strike="noStrike">
                          <a:solidFill>
                            <a:srgbClr val="595959"/>
                          </a:solidFill>
                          <a:effectLst/>
                          <a:highlight>
                            <a:srgbClr val="FEF2DB"/>
                          </a:highlight>
                          <a:latin typeface="Calibri" panose="020F0502020204030204" pitchFamily="34" charset="0"/>
                        </a:rPr>
                        <a:t>2%</a:t>
                      </a:r>
                    </a:p>
                  </a:txBody>
                  <a:tcPr marL="635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33</a:t>
                      </a:r>
                    </a:p>
                  </a:txBody>
                  <a:tcPr marL="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$5,725</a:t>
                      </a:r>
                    </a:p>
                  </a:txBody>
                  <a:tcPr marL="0" marR="182880" marT="6350" marB="0" anchor="ctr">
                    <a:solidFill>
                      <a:srgbClr val="FEF2DB"/>
                    </a:solidFill>
                  </a:tcPr>
                </a:tc>
                <a:extLst>
                  <a:ext uri="{0D108BD9-81ED-4DB2-BD59-A6C34878D82A}">
                    <a16:rowId xmlns:a16="http://schemas.microsoft.com/office/drawing/2014/main" val="297409420"/>
                  </a:ext>
                </a:extLst>
              </a:tr>
              <a:tr h="28346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95000"/>
                              <a:lumOff val="5000"/>
                            </a:schemeClr>
                          </a:solidFill>
                          <a:latin typeface="+mn-lt"/>
                          <a:ea typeface="Calibri" panose="020F0502020204030204" pitchFamily="34" charset="0"/>
                          <a:cs typeface="Calibri" panose="020F0502020204030204" pitchFamily="34" charset="0"/>
                        </a:rPr>
                        <a:t>Equipment</a:t>
                      </a:r>
                    </a:p>
                  </a:txBody>
                  <a:tcPr anchor="ctr">
                    <a:solidFill>
                      <a:schemeClr val="accent5">
                        <a:lumMod val="20000"/>
                        <a:lumOff val="80000"/>
                      </a:schemeClr>
                    </a:solidFill>
                  </a:tcPr>
                </a:tc>
                <a:tc>
                  <a:txBody>
                    <a:bodyPr/>
                    <a:lstStyle/>
                    <a:p>
                      <a:pPr algn="r" rtl="0" fontAlgn="ctr"/>
                      <a:r>
                        <a:rPr lang="en-US" sz="1200" b="0" i="0" u="none" strike="noStrike">
                          <a:solidFill>
                            <a:srgbClr val="595959"/>
                          </a:solidFill>
                          <a:effectLst/>
                          <a:highlight>
                            <a:srgbClr val="FEF2DB"/>
                          </a:highlight>
                          <a:latin typeface="Calibri" panose="020F0502020204030204" pitchFamily="34" charset="0"/>
                        </a:rPr>
                        <a:t>2%</a:t>
                      </a:r>
                    </a:p>
                  </a:txBody>
                  <a:tcPr marL="635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33</a:t>
                      </a:r>
                    </a:p>
                  </a:txBody>
                  <a:tcPr marL="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$5,725</a:t>
                      </a:r>
                    </a:p>
                  </a:txBody>
                  <a:tcPr marL="0" marR="182880" marT="6350" marB="0" anchor="ctr">
                    <a:solidFill>
                      <a:srgbClr val="FEF2DB"/>
                    </a:solidFill>
                  </a:tcPr>
                </a:tc>
                <a:extLst>
                  <a:ext uri="{0D108BD9-81ED-4DB2-BD59-A6C34878D82A}">
                    <a16:rowId xmlns:a16="http://schemas.microsoft.com/office/drawing/2014/main" val="808866552"/>
                  </a:ext>
                </a:extLst>
              </a:tr>
              <a:tr h="28346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95000"/>
                              <a:lumOff val="5000"/>
                            </a:schemeClr>
                          </a:solidFill>
                          <a:latin typeface="+mn-lt"/>
                          <a:ea typeface="Calibri" panose="020F0502020204030204" pitchFamily="34" charset="0"/>
                          <a:cs typeface="Calibri" panose="020F0502020204030204" pitchFamily="34" charset="0"/>
                        </a:rPr>
                        <a:t>Subscriptions</a:t>
                      </a:r>
                    </a:p>
                  </a:txBody>
                  <a:tcPr anchor="ctr">
                    <a:solidFill>
                      <a:schemeClr val="accent5">
                        <a:lumMod val="20000"/>
                        <a:lumOff val="80000"/>
                      </a:schemeClr>
                    </a:solidFill>
                  </a:tcPr>
                </a:tc>
                <a:tc>
                  <a:txBody>
                    <a:bodyPr/>
                    <a:lstStyle/>
                    <a:p>
                      <a:pPr algn="r" rtl="0" fontAlgn="ctr"/>
                      <a:r>
                        <a:rPr lang="en-US" sz="1200" b="0" i="0" u="none" strike="noStrike">
                          <a:solidFill>
                            <a:srgbClr val="595959"/>
                          </a:solidFill>
                          <a:effectLst/>
                          <a:highlight>
                            <a:srgbClr val="FEF2DB"/>
                          </a:highlight>
                          <a:latin typeface="Calibri" panose="020F0502020204030204" pitchFamily="34" charset="0"/>
                        </a:rPr>
                        <a:t>2%</a:t>
                      </a:r>
                    </a:p>
                  </a:txBody>
                  <a:tcPr marL="635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33</a:t>
                      </a:r>
                    </a:p>
                  </a:txBody>
                  <a:tcPr marL="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$5,725</a:t>
                      </a:r>
                    </a:p>
                  </a:txBody>
                  <a:tcPr marL="0" marR="182880" marT="6350" marB="0" anchor="ctr">
                    <a:solidFill>
                      <a:srgbClr val="FEF2DB"/>
                    </a:solidFill>
                  </a:tcPr>
                </a:tc>
                <a:extLst>
                  <a:ext uri="{0D108BD9-81ED-4DB2-BD59-A6C34878D82A}">
                    <a16:rowId xmlns:a16="http://schemas.microsoft.com/office/drawing/2014/main" val="2806965228"/>
                  </a:ext>
                </a:extLst>
              </a:tr>
              <a:tr h="28346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95000"/>
                              <a:lumOff val="5000"/>
                            </a:schemeClr>
                          </a:solidFill>
                          <a:latin typeface="+mn-lt"/>
                          <a:ea typeface="Calibri" panose="020F0502020204030204" pitchFamily="34" charset="0"/>
                          <a:cs typeface="Calibri" panose="020F0502020204030204" pitchFamily="34" charset="0"/>
                        </a:rPr>
                        <a:t>Requirements Gathering</a:t>
                      </a:r>
                    </a:p>
                  </a:txBody>
                  <a:tcPr anchor="ctr">
                    <a:solidFill>
                      <a:schemeClr val="accent5">
                        <a:lumMod val="20000"/>
                        <a:lumOff val="80000"/>
                      </a:schemeClr>
                    </a:solidFill>
                  </a:tcPr>
                </a:tc>
                <a:tc>
                  <a:txBody>
                    <a:bodyPr/>
                    <a:lstStyle/>
                    <a:p>
                      <a:pPr algn="r" rtl="0" fontAlgn="ctr"/>
                      <a:r>
                        <a:rPr lang="en-US" sz="1200" b="0" i="0" u="none" strike="noStrike">
                          <a:solidFill>
                            <a:srgbClr val="595959"/>
                          </a:solidFill>
                          <a:effectLst/>
                          <a:highlight>
                            <a:srgbClr val="FEF2DB"/>
                          </a:highlight>
                          <a:latin typeface="Calibri" panose="020F0502020204030204" pitchFamily="34" charset="0"/>
                        </a:rPr>
                        <a:t>5%</a:t>
                      </a:r>
                    </a:p>
                  </a:txBody>
                  <a:tcPr marL="635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82</a:t>
                      </a:r>
                    </a:p>
                  </a:txBody>
                  <a:tcPr marL="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$14,313</a:t>
                      </a:r>
                    </a:p>
                  </a:txBody>
                  <a:tcPr marL="0" marR="182880" marT="6350" marB="0" anchor="ctr">
                    <a:solidFill>
                      <a:srgbClr val="FEF2DB"/>
                    </a:solidFill>
                  </a:tcPr>
                </a:tc>
                <a:extLst>
                  <a:ext uri="{0D108BD9-81ED-4DB2-BD59-A6C34878D82A}">
                    <a16:rowId xmlns:a16="http://schemas.microsoft.com/office/drawing/2014/main" val="2912470703"/>
                  </a:ext>
                </a:extLst>
              </a:tr>
              <a:tr h="28346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95000"/>
                              <a:lumOff val="5000"/>
                            </a:schemeClr>
                          </a:solidFill>
                          <a:latin typeface="+mn-lt"/>
                          <a:ea typeface="Calibri" panose="020F0502020204030204" pitchFamily="34" charset="0"/>
                          <a:cs typeface="Calibri" panose="020F0502020204030204" pitchFamily="34" charset="0"/>
                        </a:rPr>
                        <a:t>3D Model Development</a:t>
                      </a:r>
                    </a:p>
                  </a:txBody>
                  <a:tcPr anchor="ctr">
                    <a:solidFill>
                      <a:schemeClr val="accent5">
                        <a:lumMod val="20000"/>
                        <a:lumOff val="80000"/>
                      </a:schemeClr>
                    </a:solidFill>
                  </a:tcPr>
                </a:tc>
                <a:tc>
                  <a:txBody>
                    <a:bodyPr/>
                    <a:lstStyle/>
                    <a:p>
                      <a:pPr algn="r" rtl="0" fontAlgn="ctr"/>
                      <a:r>
                        <a:rPr lang="en-US" sz="1200" b="0" i="0" u="none" strike="noStrike">
                          <a:solidFill>
                            <a:srgbClr val="595959"/>
                          </a:solidFill>
                          <a:effectLst/>
                          <a:highlight>
                            <a:srgbClr val="FEF2DB"/>
                          </a:highlight>
                          <a:latin typeface="Calibri" panose="020F0502020204030204" pitchFamily="34" charset="0"/>
                        </a:rPr>
                        <a:t>27%</a:t>
                      </a:r>
                    </a:p>
                  </a:txBody>
                  <a:tcPr marL="635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442</a:t>
                      </a:r>
                    </a:p>
                  </a:txBody>
                  <a:tcPr marL="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$77,288</a:t>
                      </a:r>
                    </a:p>
                  </a:txBody>
                  <a:tcPr marL="0" marR="182880" marT="6350" marB="0" anchor="ctr">
                    <a:solidFill>
                      <a:srgbClr val="FEF2DB"/>
                    </a:solidFill>
                  </a:tcPr>
                </a:tc>
                <a:extLst>
                  <a:ext uri="{0D108BD9-81ED-4DB2-BD59-A6C34878D82A}">
                    <a16:rowId xmlns:a16="http://schemas.microsoft.com/office/drawing/2014/main" val="2260775673"/>
                  </a:ext>
                </a:extLst>
              </a:tr>
              <a:tr h="28346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95000"/>
                              <a:lumOff val="5000"/>
                            </a:schemeClr>
                          </a:solidFill>
                          <a:latin typeface="+mn-lt"/>
                          <a:ea typeface="Calibri" panose="020F0502020204030204" pitchFamily="34" charset="0"/>
                          <a:cs typeface="Calibri" panose="020F0502020204030204" pitchFamily="34" charset="0"/>
                        </a:rPr>
                        <a:t>Application Programming &amp; User Interface</a:t>
                      </a:r>
                    </a:p>
                  </a:txBody>
                  <a:tcPr anchor="ctr">
                    <a:solidFill>
                      <a:schemeClr val="accent5">
                        <a:lumMod val="20000"/>
                        <a:lumOff val="80000"/>
                      </a:schemeClr>
                    </a:solidFill>
                  </a:tcPr>
                </a:tc>
                <a:tc>
                  <a:txBody>
                    <a:bodyPr/>
                    <a:lstStyle/>
                    <a:p>
                      <a:pPr algn="r" rtl="0" fontAlgn="ctr"/>
                      <a:r>
                        <a:rPr lang="en-US" sz="1200" b="0" i="0" u="none" strike="noStrike">
                          <a:solidFill>
                            <a:srgbClr val="595959"/>
                          </a:solidFill>
                          <a:effectLst/>
                          <a:highlight>
                            <a:srgbClr val="FEF2DB"/>
                          </a:highlight>
                          <a:latin typeface="Calibri" panose="020F0502020204030204" pitchFamily="34" charset="0"/>
                        </a:rPr>
                        <a:t>40%</a:t>
                      </a:r>
                    </a:p>
                  </a:txBody>
                  <a:tcPr marL="635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654</a:t>
                      </a:r>
                    </a:p>
                  </a:txBody>
                  <a:tcPr marL="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$114,500</a:t>
                      </a:r>
                    </a:p>
                  </a:txBody>
                  <a:tcPr marL="0" marR="182880" marT="6350" marB="0" anchor="ctr">
                    <a:solidFill>
                      <a:srgbClr val="FEF2DB"/>
                    </a:solidFill>
                  </a:tcPr>
                </a:tc>
                <a:extLst>
                  <a:ext uri="{0D108BD9-81ED-4DB2-BD59-A6C34878D82A}">
                    <a16:rowId xmlns:a16="http://schemas.microsoft.com/office/drawing/2014/main" val="2055519869"/>
                  </a:ext>
                </a:extLst>
              </a:tr>
              <a:tr h="28346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95000"/>
                              <a:lumOff val="5000"/>
                            </a:schemeClr>
                          </a:solidFill>
                          <a:latin typeface="+mn-lt"/>
                          <a:ea typeface="Calibri" panose="020F0502020204030204" pitchFamily="34" charset="0"/>
                          <a:cs typeface="Calibri" panose="020F0502020204030204" pitchFamily="34" charset="0"/>
                        </a:rPr>
                        <a:t>Documentation</a:t>
                      </a:r>
                    </a:p>
                  </a:txBody>
                  <a:tcPr anchor="ctr">
                    <a:solidFill>
                      <a:schemeClr val="accent5">
                        <a:lumMod val="20000"/>
                        <a:lumOff val="80000"/>
                      </a:schemeClr>
                    </a:solidFill>
                  </a:tcPr>
                </a:tc>
                <a:tc>
                  <a:txBody>
                    <a:bodyPr/>
                    <a:lstStyle/>
                    <a:p>
                      <a:pPr algn="r" rtl="0" fontAlgn="ctr"/>
                      <a:r>
                        <a:rPr lang="en-US" sz="1200" b="0" i="0" u="none" strike="noStrike">
                          <a:solidFill>
                            <a:srgbClr val="595959"/>
                          </a:solidFill>
                          <a:effectLst/>
                          <a:highlight>
                            <a:srgbClr val="FEF2DB"/>
                          </a:highlight>
                          <a:latin typeface="Calibri" panose="020F0502020204030204" pitchFamily="34" charset="0"/>
                        </a:rPr>
                        <a:t>1%</a:t>
                      </a:r>
                    </a:p>
                  </a:txBody>
                  <a:tcPr marL="635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16</a:t>
                      </a:r>
                    </a:p>
                  </a:txBody>
                  <a:tcPr marL="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$2,863</a:t>
                      </a:r>
                    </a:p>
                  </a:txBody>
                  <a:tcPr marL="0" marR="182880" marT="6350" marB="0" anchor="ctr">
                    <a:solidFill>
                      <a:srgbClr val="FEF2DB"/>
                    </a:solidFill>
                  </a:tcPr>
                </a:tc>
                <a:extLst>
                  <a:ext uri="{0D108BD9-81ED-4DB2-BD59-A6C34878D82A}">
                    <a16:rowId xmlns:a16="http://schemas.microsoft.com/office/drawing/2014/main" val="1805614760"/>
                  </a:ext>
                </a:extLst>
              </a:tr>
              <a:tr h="28346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95000"/>
                              <a:lumOff val="5000"/>
                            </a:schemeClr>
                          </a:solidFill>
                          <a:latin typeface="+mn-lt"/>
                          <a:ea typeface="Calibri" panose="020F0502020204030204" pitchFamily="34" charset="0"/>
                          <a:cs typeface="Calibri" panose="020F0502020204030204" pitchFamily="34" charset="0"/>
                        </a:rPr>
                        <a:t>Reviews</a:t>
                      </a:r>
                    </a:p>
                  </a:txBody>
                  <a:tcPr anchor="ctr">
                    <a:solidFill>
                      <a:schemeClr val="accent5">
                        <a:lumMod val="20000"/>
                        <a:lumOff val="80000"/>
                      </a:schemeClr>
                    </a:solidFill>
                  </a:tcPr>
                </a:tc>
                <a:tc>
                  <a:txBody>
                    <a:bodyPr/>
                    <a:lstStyle/>
                    <a:p>
                      <a:pPr algn="r" rtl="0" fontAlgn="ctr"/>
                      <a:r>
                        <a:rPr lang="en-US" sz="1200" b="0" i="0" u="none" strike="noStrike">
                          <a:solidFill>
                            <a:srgbClr val="595959"/>
                          </a:solidFill>
                          <a:effectLst/>
                          <a:highlight>
                            <a:srgbClr val="FEF2DB"/>
                          </a:highlight>
                          <a:latin typeface="Calibri" panose="020F0502020204030204" pitchFamily="34" charset="0"/>
                        </a:rPr>
                        <a:t>6%</a:t>
                      </a:r>
                    </a:p>
                  </a:txBody>
                  <a:tcPr marL="635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98</a:t>
                      </a:r>
                    </a:p>
                  </a:txBody>
                  <a:tcPr marL="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$17,175</a:t>
                      </a:r>
                    </a:p>
                  </a:txBody>
                  <a:tcPr marL="0" marR="182880" marT="6350" marB="0" anchor="ctr">
                    <a:solidFill>
                      <a:srgbClr val="FEF2DB"/>
                    </a:solidFill>
                  </a:tcPr>
                </a:tc>
                <a:extLst>
                  <a:ext uri="{0D108BD9-81ED-4DB2-BD59-A6C34878D82A}">
                    <a16:rowId xmlns:a16="http://schemas.microsoft.com/office/drawing/2014/main" val="2784545483"/>
                  </a:ext>
                </a:extLst>
              </a:tr>
              <a:tr h="283208">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95000"/>
                              <a:lumOff val="5000"/>
                            </a:schemeClr>
                          </a:solidFill>
                          <a:latin typeface="+mn-lt"/>
                          <a:ea typeface="Calibri" panose="020F0502020204030204" pitchFamily="34" charset="0"/>
                          <a:cs typeface="Calibri" panose="020F0502020204030204" pitchFamily="34" charset="0"/>
                        </a:rPr>
                        <a:t>Quality Assurance</a:t>
                      </a:r>
                    </a:p>
                  </a:txBody>
                  <a:tcPr anchor="ctr">
                    <a:solidFill>
                      <a:schemeClr val="accent5">
                        <a:lumMod val="20000"/>
                        <a:lumOff val="80000"/>
                      </a:schemeClr>
                    </a:solidFill>
                  </a:tcPr>
                </a:tc>
                <a:tc>
                  <a:txBody>
                    <a:bodyPr/>
                    <a:lstStyle/>
                    <a:p>
                      <a:pPr algn="r" rtl="0" fontAlgn="ctr"/>
                      <a:r>
                        <a:rPr lang="en-US" sz="1200" b="0" i="0" u="none" strike="noStrike">
                          <a:solidFill>
                            <a:srgbClr val="595959"/>
                          </a:solidFill>
                          <a:effectLst/>
                          <a:highlight>
                            <a:srgbClr val="FEF2DB"/>
                          </a:highlight>
                          <a:latin typeface="Calibri" panose="020F0502020204030204" pitchFamily="34" charset="0"/>
                        </a:rPr>
                        <a:t>5%</a:t>
                      </a:r>
                    </a:p>
                  </a:txBody>
                  <a:tcPr marL="635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82</a:t>
                      </a:r>
                    </a:p>
                  </a:txBody>
                  <a:tcPr marL="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$14,313</a:t>
                      </a:r>
                    </a:p>
                  </a:txBody>
                  <a:tcPr marL="0" marR="182880" marT="6350" marB="0" anchor="ctr">
                    <a:solidFill>
                      <a:srgbClr val="FEF2DB"/>
                    </a:solidFill>
                  </a:tcPr>
                </a:tc>
                <a:extLst>
                  <a:ext uri="{0D108BD9-81ED-4DB2-BD59-A6C34878D82A}">
                    <a16:rowId xmlns:a16="http://schemas.microsoft.com/office/drawing/2014/main" val="3560298297"/>
                  </a:ext>
                </a:extLst>
              </a:tr>
              <a:tr h="253283">
                <a:tc>
                  <a:txBody>
                    <a:bodyPr/>
                    <a:lstStyle/>
                    <a:p>
                      <a:pPr marL="0" algn="r" defTabSz="685800" rtl="0" eaLnBrk="1" latinLnBrk="0" hangingPunct="1"/>
                      <a:r>
                        <a:rPr lang="en-US" sz="1200" b="1" kern="1200">
                          <a:solidFill>
                            <a:schemeClr val="lt1"/>
                          </a:solidFill>
                          <a:latin typeface="+mn-lt"/>
                          <a:ea typeface="Calibri" panose="020F0502020204030204" pitchFamily="34" charset="0"/>
                          <a:cs typeface="Calibri" panose="020F0502020204030204" pitchFamily="34" charset="0"/>
                        </a:rPr>
                        <a:t>Total</a:t>
                      </a:r>
                    </a:p>
                  </a:txBody>
                  <a:tcPr anchor="ctr">
                    <a:solidFill>
                      <a:schemeClr val="tx2">
                        <a:lumMod val="60000"/>
                        <a:lumOff val="40000"/>
                      </a:schemeClr>
                    </a:solidFill>
                  </a:tcPr>
                </a:tc>
                <a:tc>
                  <a:txBody>
                    <a:bodyPr/>
                    <a:lstStyle/>
                    <a:p>
                      <a:pPr algn="r" rtl="0" fontAlgn="ctr"/>
                      <a:r>
                        <a:rPr lang="en-US" sz="1200" b="1" i="0" u="none" strike="noStrike">
                          <a:solidFill>
                            <a:schemeClr val="bg1"/>
                          </a:solidFill>
                          <a:effectLst/>
                          <a:latin typeface="+mn-lt"/>
                          <a:ea typeface="Calibri" panose="020F0502020204030204" pitchFamily="34" charset="0"/>
                          <a:cs typeface="Calibri" panose="020F0502020204030204" pitchFamily="34" charset="0"/>
                        </a:rPr>
                        <a:t>100%</a:t>
                      </a:r>
                    </a:p>
                  </a:txBody>
                  <a:tcPr marL="0" marR="182880" marT="0" marB="0" anchor="ctr">
                    <a:solidFill>
                      <a:schemeClr val="tx2">
                        <a:lumMod val="60000"/>
                        <a:lumOff val="40000"/>
                      </a:schemeClr>
                    </a:solidFill>
                  </a:tcPr>
                </a:tc>
                <a:tc>
                  <a:txBody>
                    <a:bodyPr/>
                    <a:lstStyle/>
                    <a:p>
                      <a:pPr algn="r" fontAlgn="ctr"/>
                      <a:r>
                        <a:rPr lang="en-US" sz="1200" b="1" i="0" u="none" strike="noStrike">
                          <a:solidFill>
                            <a:schemeClr val="bg1"/>
                          </a:solidFill>
                          <a:effectLst/>
                          <a:latin typeface="+mn-lt"/>
                          <a:ea typeface="Calibri" panose="020F0502020204030204" pitchFamily="34" charset="0"/>
                          <a:cs typeface="Calibri" panose="020F0502020204030204" pitchFamily="34" charset="0"/>
                        </a:rPr>
                        <a:t>1636</a:t>
                      </a:r>
                    </a:p>
                  </a:txBody>
                  <a:tcPr marL="0" marR="182880" marT="0" marB="0" anchor="ctr">
                    <a:solidFill>
                      <a:schemeClr val="tx2">
                        <a:lumMod val="60000"/>
                        <a:lumOff val="40000"/>
                      </a:schemeClr>
                    </a:solidFill>
                  </a:tcPr>
                </a:tc>
                <a:tc>
                  <a:txBody>
                    <a:bodyPr/>
                    <a:lstStyle/>
                    <a:p>
                      <a:pPr algn="r" fontAlgn="ctr"/>
                      <a:r>
                        <a:rPr lang="en-US" sz="1200" b="1" i="0" u="none" strike="noStrike">
                          <a:solidFill>
                            <a:schemeClr val="bg1"/>
                          </a:solidFill>
                          <a:effectLst/>
                          <a:latin typeface="+mn-lt"/>
                          <a:ea typeface="Calibri" panose="020F0502020204030204" pitchFamily="34" charset="0"/>
                          <a:cs typeface="Calibri" panose="020F0502020204030204" pitchFamily="34" charset="0"/>
                        </a:rPr>
                        <a:t>$286,250</a:t>
                      </a:r>
                    </a:p>
                  </a:txBody>
                  <a:tcPr marL="0" marR="182880" marT="0" marB="0" anchor="ctr">
                    <a:solidFill>
                      <a:schemeClr val="tx2">
                        <a:lumMod val="60000"/>
                        <a:lumOff val="40000"/>
                      </a:schemeClr>
                    </a:solidFill>
                  </a:tcPr>
                </a:tc>
                <a:extLst>
                  <a:ext uri="{0D108BD9-81ED-4DB2-BD59-A6C34878D82A}">
                    <a16:rowId xmlns:a16="http://schemas.microsoft.com/office/drawing/2014/main" val="1792591418"/>
                  </a:ext>
                </a:extLst>
              </a:tr>
            </a:tbl>
          </a:graphicData>
        </a:graphic>
      </p:graphicFrame>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Price</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Breakdown</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943600" cy="253916"/>
          </a:xfrm>
          <a:prstGeom prst="rect">
            <a:avLst/>
          </a:prstGeom>
          <a:noFill/>
        </p:spPr>
        <p:txBody>
          <a:bodyPr wrap="square" lIns="0" rtlCol="0">
            <a:spAutoFit/>
          </a:bodyPr>
          <a:lstStyle/>
          <a:p>
            <a:pPr>
              <a:defRPr/>
            </a:pPr>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FF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pic>
        <p:nvPicPr>
          <p:cNvPr id="4" name="Picture 3">
            <a:extLst>
              <a:ext uri="{FF2B5EF4-FFF2-40B4-BE49-F238E27FC236}">
                <a16:creationId xmlns:a16="http://schemas.microsoft.com/office/drawing/2014/main" id="{F3ABC5E4-4725-29D5-C969-1B79E57E3377}"/>
              </a:ext>
            </a:extLst>
          </p:cNvPr>
          <p:cNvPicPr>
            <a:picLocks noChangeAspect="1"/>
          </p:cNvPicPr>
          <p:nvPr/>
        </p:nvPicPr>
        <p:blipFill>
          <a:blip r:embed="rId2"/>
          <a:stretch>
            <a:fillRect/>
          </a:stretch>
        </p:blipFill>
        <p:spPr>
          <a:xfrm>
            <a:off x="7058180" y="2308683"/>
            <a:ext cx="6858000" cy="3706146"/>
          </a:xfrm>
          <a:prstGeom prst="rect">
            <a:avLst/>
          </a:prstGeom>
        </p:spPr>
      </p:pic>
    </p:spTree>
    <p:extLst>
      <p:ext uri="{BB962C8B-B14F-4D97-AF65-F5344CB8AC3E}">
        <p14:creationId xmlns:p14="http://schemas.microsoft.com/office/powerpoint/2010/main" val="319219518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BodyText1">
            <a:extLst>
              <a:ext uri="{FF2B5EF4-FFF2-40B4-BE49-F238E27FC236}">
                <a16:creationId xmlns:a16="http://schemas.microsoft.com/office/drawing/2014/main" id="{304F812C-E6D8-BF55-D01D-B879C5DED0DE}"/>
              </a:ext>
            </a:extLst>
          </p:cNvPr>
          <p:cNvSpPr txBox="1"/>
          <p:nvPr/>
        </p:nvSpPr>
        <p:spPr>
          <a:xfrm>
            <a:off x="457200" y="1534633"/>
            <a:ext cx="5968314" cy="848566"/>
          </a:xfrm>
          <a:prstGeom prst="rect">
            <a:avLst/>
          </a:prstGeom>
          <a:noFill/>
        </p:spPr>
        <p:txBody>
          <a:bodyPr wrap="square" lIns="0" tIns="0" rIns="0">
            <a:spAutoFit/>
          </a:bodyPr>
          <a:lstStyle/>
          <a:p>
            <a:pPr marL="0" marR="0" lvl="0" indent="0" algn="l"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spc="20"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ForgeFX will submit an invoice for 20% of the total budget at Project Kickoff, and subsequently submit invoices at the end of each month of development in equal amounts, totaling the remaining 80% of the budget. Payments for approved invoices will be due net 30 upon receipt of invoice.</a:t>
            </a:r>
          </a:p>
        </p:txBody>
      </p:sp>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Invoice</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Schedule</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6092456" cy="253916"/>
          </a:xfrm>
          <a:prstGeom prst="rect">
            <a:avLst/>
          </a:prstGeom>
          <a:noFill/>
        </p:spPr>
        <p:txBody>
          <a:bodyPr wrap="square" lIns="0" rtlCol="0">
            <a:spAutoFit/>
          </a:bodyPr>
          <a:lstStyle/>
          <a:p>
            <a:pPr>
              <a:defRPr/>
            </a:pPr>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FF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graphicFrame>
        <p:nvGraphicFramePr>
          <p:cNvPr id="3" name="Table">
            <a:extLst>
              <a:ext uri="{FF2B5EF4-FFF2-40B4-BE49-F238E27FC236}">
                <a16:creationId xmlns:a16="http://schemas.microsoft.com/office/drawing/2014/main" id="{2FC408AC-38FB-A1C3-0743-6257ADF5F327}"/>
              </a:ext>
            </a:extLst>
          </p:cNvPr>
          <p:cNvGraphicFramePr>
            <a:graphicFrameLocks noGrp="1"/>
          </p:cNvGraphicFramePr>
          <p:nvPr>
            <p:extLst>
              <p:ext uri="{D42A27DB-BD31-4B8C-83A1-F6EECF244321}">
                <p14:modId xmlns:p14="http://schemas.microsoft.com/office/powerpoint/2010/main" val="3979209916"/>
              </p:ext>
            </p:extLst>
          </p:nvPr>
        </p:nvGraphicFramePr>
        <p:xfrm>
          <a:off x="457200" y="2596896"/>
          <a:ext cx="5968313" cy="1935480"/>
        </p:xfrm>
        <a:graphic>
          <a:graphicData uri="http://schemas.openxmlformats.org/drawingml/2006/table">
            <a:tbl>
              <a:tblPr firstRow="1" firstCol="1" bandRow="1">
                <a:tableStyleId>{5C22544A-7EE6-4342-B048-85BDC9FD1C3A}</a:tableStyleId>
              </a:tblPr>
              <a:tblGrid>
                <a:gridCol w="3356743">
                  <a:extLst>
                    <a:ext uri="{9D8B030D-6E8A-4147-A177-3AD203B41FA5}">
                      <a16:colId xmlns:a16="http://schemas.microsoft.com/office/drawing/2014/main" val="2441452081"/>
                    </a:ext>
                  </a:extLst>
                </a:gridCol>
                <a:gridCol w="1305785">
                  <a:extLst>
                    <a:ext uri="{9D8B030D-6E8A-4147-A177-3AD203B41FA5}">
                      <a16:colId xmlns:a16="http://schemas.microsoft.com/office/drawing/2014/main" val="632268245"/>
                    </a:ext>
                  </a:extLst>
                </a:gridCol>
                <a:gridCol w="1305785">
                  <a:extLst>
                    <a:ext uri="{9D8B030D-6E8A-4147-A177-3AD203B41FA5}">
                      <a16:colId xmlns:a16="http://schemas.microsoft.com/office/drawing/2014/main" val="1009537200"/>
                    </a:ext>
                  </a:extLst>
                </a:gridCol>
              </a:tblGrid>
              <a:tr h="204588">
                <a:tc>
                  <a:txBody>
                    <a:bodyPr/>
                    <a:lstStyle/>
                    <a:p>
                      <a:pPr algn="l"/>
                      <a:r>
                        <a:rPr lang="en-US" sz="1000"/>
                        <a:t>Invoice Milestone</a:t>
                      </a:r>
                    </a:p>
                  </a:txBody>
                  <a:tcPr anchor="ctr">
                    <a:solidFill>
                      <a:srgbClr val="F6B104"/>
                    </a:solidFill>
                  </a:tcPr>
                </a:tc>
                <a:tc>
                  <a:txBody>
                    <a:bodyPr/>
                    <a:lstStyle/>
                    <a:p>
                      <a:pPr marL="0" algn="ctr" defTabSz="685800" rtl="0" eaLnBrk="1" latinLnBrk="0" hangingPunct="1"/>
                      <a:r>
                        <a:rPr lang="en-US" sz="1000" b="1" kern="1200">
                          <a:solidFill>
                            <a:schemeClr val="lt1"/>
                          </a:solidFill>
                          <a:latin typeface="+mn-lt"/>
                          <a:ea typeface="+mn-ea"/>
                          <a:cs typeface="+mn-cs"/>
                        </a:rPr>
                        <a:t>Percentage</a:t>
                      </a:r>
                    </a:p>
                  </a:txBody>
                  <a:tcPr anchor="ctr"/>
                </a:tc>
                <a:tc>
                  <a:txBody>
                    <a:bodyPr/>
                    <a:lstStyle/>
                    <a:p>
                      <a:pPr marL="0" algn="ctr" defTabSz="685800" rtl="0" eaLnBrk="1" latinLnBrk="0" hangingPunct="1"/>
                      <a:r>
                        <a:rPr lang="en-US" sz="1000" b="1" kern="1200">
                          <a:solidFill>
                            <a:schemeClr val="lt1"/>
                          </a:solidFill>
                          <a:latin typeface="+mn-lt"/>
                          <a:ea typeface="+mn-ea"/>
                          <a:cs typeface="+mn-cs"/>
                        </a:rPr>
                        <a:t>Cost</a:t>
                      </a:r>
                    </a:p>
                  </a:txBody>
                  <a:tcPr anchor="ctr"/>
                </a:tc>
                <a:extLst>
                  <a:ext uri="{0D108BD9-81ED-4DB2-BD59-A6C34878D82A}">
                    <a16:rowId xmlns:a16="http://schemas.microsoft.com/office/drawing/2014/main" val="3843892085"/>
                  </a:ext>
                </a:extLst>
              </a:tr>
              <a:tr h="28346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65000"/>
                              <a:lumOff val="35000"/>
                            </a:schemeClr>
                          </a:solidFill>
                          <a:latin typeface="+mn-lt"/>
                          <a:ea typeface="+mn-ea"/>
                          <a:cs typeface="+mn-cs"/>
                        </a:rPr>
                        <a:t>Project Kickoff</a:t>
                      </a:r>
                    </a:p>
                  </a:txBody>
                  <a:tcPr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200" b="0" strike="noStrike" kern="1200" baseline="0">
                          <a:solidFill>
                            <a:schemeClr val="tx1">
                              <a:lumMod val="65000"/>
                              <a:lumOff val="35000"/>
                            </a:schemeClr>
                          </a:solidFill>
                          <a:latin typeface="+mn-lt"/>
                          <a:ea typeface="+mn-ea"/>
                          <a:cs typeface="+mn-cs"/>
                        </a:rPr>
                        <a:t>20% of total</a:t>
                      </a:r>
                    </a:p>
                  </a:txBody>
                  <a:tcPr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200" b="0" strike="noStrike" kern="1200" baseline="0">
                        <a:solidFill>
                          <a:schemeClr val="tx1">
                            <a:lumMod val="65000"/>
                            <a:lumOff val="35000"/>
                          </a:schemeClr>
                        </a:solidFill>
                        <a:latin typeface="+mn-lt"/>
                        <a:ea typeface="+mn-ea"/>
                        <a:cs typeface="+mn-cs"/>
                      </a:endParaRPr>
                    </a:p>
                  </a:txBody>
                  <a:tcPr anchor="ctr">
                    <a:solidFill>
                      <a:srgbClr val="FEF2DB"/>
                    </a:solidFill>
                  </a:tcPr>
                </a:tc>
                <a:extLst>
                  <a:ext uri="{0D108BD9-81ED-4DB2-BD59-A6C34878D82A}">
                    <a16:rowId xmlns:a16="http://schemas.microsoft.com/office/drawing/2014/main" val="3127235241"/>
                  </a:ext>
                </a:extLst>
              </a:tr>
              <a:tr h="28346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65000"/>
                              <a:lumOff val="35000"/>
                            </a:schemeClr>
                          </a:solidFill>
                          <a:latin typeface="+mn-lt"/>
                          <a:ea typeface="+mn-ea"/>
                          <a:cs typeface="+mn-cs"/>
                        </a:rPr>
                        <a:t>Month 1 Development</a:t>
                      </a:r>
                    </a:p>
                  </a:txBody>
                  <a:tcPr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200" b="0" strike="noStrike" kern="1200" baseline="0">
                          <a:solidFill>
                            <a:schemeClr val="tx1">
                              <a:lumMod val="65000"/>
                              <a:lumOff val="35000"/>
                            </a:schemeClr>
                          </a:solidFill>
                          <a:latin typeface="+mn-lt"/>
                          <a:ea typeface="+mn-ea"/>
                          <a:cs typeface="+mn-cs"/>
                        </a:rPr>
                        <a:t>20%</a:t>
                      </a:r>
                    </a:p>
                  </a:txBody>
                  <a:tcPr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200" b="0" strike="noStrike" kern="1200" baseline="0">
                        <a:solidFill>
                          <a:schemeClr val="tx1">
                            <a:lumMod val="65000"/>
                            <a:lumOff val="35000"/>
                          </a:schemeClr>
                        </a:solidFill>
                        <a:latin typeface="+mn-lt"/>
                        <a:ea typeface="+mn-ea"/>
                        <a:cs typeface="+mn-cs"/>
                      </a:endParaRPr>
                    </a:p>
                  </a:txBody>
                  <a:tcPr anchor="ctr">
                    <a:solidFill>
                      <a:srgbClr val="FEF2DB"/>
                    </a:solidFill>
                  </a:tcPr>
                </a:tc>
                <a:extLst>
                  <a:ext uri="{0D108BD9-81ED-4DB2-BD59-A6C34878D82A}">
                    <a16:rowId xmlns:a16="http://schemas.microsoft.com/office/drawing/2014/main" val="2912470703"/>
                  </a:ext>
                </a:extLst>
              </a:tr>
              <a:tr h="28346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65000"/>
                              <a:lumOff val="35000"/>
                            </a:schemeClr>
                          </a:solidFill>
                          <a:latin typeface="+mn-lt"/>
                          <a:ea typeface="+mn-ea"/>
                          <a:cs typeface="+mn-cs"/>
                        </a:rPr>
                        <a:t>Month 2 Development</a:t>
                      </a:r>
                    </a:p>
                  </a:txBody>
                  <a:tcPr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200" b="0" strike="noStrike" kern="1200" baseline="0">
                          <a:solidFill>
                            <a:schemeClr val="tx1">
                              <a:lumMod val="65000"/>
                              <a:lumOff val="35000"/>
                            </a:schemeClr>
                          </a:solidFill>
                          <a:latin typeface="+mn-lt"/>
                          <a:ea typeface="+mn-ea"/>
                          <a:cs typeface="+mn-cs"/>
                        </a:rPr>
                        <a:t>20%</a:t>
                      </a:r>
                    </a:p>
                  </a:txBody>
                  <a:tcPr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200" b="0" strike="noStrike" kern="1200" baseline="0">
                        <a:solidFill>
                          <a:schemeClr val="tx1">
                            <a:lumMod val="65000"/>
                            <a:lumOff val="35000"/>
                          </a:schemeClr>
                        </a:solidFill>
                        <a:latin typeface="+mn-lt"/>
                        <a:ea typeface="+mn-ea"/>
                        <a:cs typeface="+mn-cs"/>
                      </a:endParaRPr>
                    </a:p>
                  </a:txBody>
                  <a:tcPr anchor="ctr">
                    <a:solidFill>
                      <a:srgbClr val="FEF2DB"/>
                    </a:solidFill>
                  </a:tcPr>
                </a:tc>
                <a:extLst>
                  <a:ext uri="{0D108BD9-81ED-4DB2-BD59-A6C34878D82A}">
                    <a16:rowId xmlns:a16="http://schemas.microsoft.com/office/drawing/2014/main" val="2260775673"/>
                  </a:ext>
                </a:extLst>
              </a:tr>
              <a:tr h="28346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65000"/>
                              <a:lumOff val="35000"/>
                            </a:schemeClr>
                          </a:solidFill>
                          <a:latin typeface="+mn-lt"/>
                          <a:ea typeface="+mn-ea"/>
                          <a:cs typeface="+mn-cs"/>
                        </a:rPr>
                        <a:t>Month 3 Development</a:t>
                      </a:r>
                    </a:p>
                  </a:txBody>
                  <a:tcPr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200" b="0" strike="noStrike" kern="1200" baseline="0">
                          <a:solidFill>
                            <a:schemeClr val="tx1">
                              <a:lumMod val="65000"/>
                              <a:lumOff val="35000"/>
                            </a:schemeClr>
                          </a:solidFill>
                          <a:latin typeface="+mn-lt"/>
                          <a:ea typeface="+mn-ea"/>
                          <a:cs typeface="+mn-cs"/>
                        </a:rPr>
                        <a:t>20%</a:t>
                      </a:r>
                    </a:p>
                  </a:txBody>
                  <a:tcPr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200" b="0" strike="noStrike" kern="1200" baseline="0">
                        <a:solidFill>
                          <a:schemeClr val="tx1">
                            <a:lumMod val="65000"/>
                            <a:lumOff val="35000"/>
                          </a:schemeClr>
                        </a:solidFill>
                        <a:latin typeface="+mn-lt"/>
                        <a:ea typeface="+mn-ea"/>
                        <a:cs typeface="+mn-cs"/>
                      </a:endParaRPr>
                    </a:p>
                  </a:txBody>
                  <a:tcPr anchor="ctr">
                    <a:solidFill>
                      <a:srgbClr val="FEF2DB"/>
                    </a:solidFill>
                  </a:tcPr>
                </a:tc>
                <a:extLst>
                  <a:ext uri="{0D108BD9-81ED-4DB2-BD59-A6C34878D82A}">
                    <a16:rowId xmlns:a16="http://schemas.microsoft.com/office/drawing/2014/main" val="2055519869"/>
                  </a:ext>
                </a:extLst>
              </a:tr>
              <a:tr h="28346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65000"/>
                              <a:lumOff val="35000"/>
                            </a:schemeClr>
                          </a:solidFill>
                          <a:latin typeface="+mn-lt"/>
                          <a:ea typeface="+mn-ea"/>
                          <a:cs typeface="+mn-cs"/>
                        </a:rPr>
                        <a:t>Month 4 Development/Final Delivery</a:t>
                      </a:r>
                    </a:p>
                  </a:txBody>
                  <a:tcPr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200" b="0" strike="noStrike" kern="1200" baseline="0">
                          <a:solidFill>
                            <a:schemeClr val="tx1">
                              <a:lumMod val="65000"/>
                              <a:lumOff val="35000"/>
                            </a:schemeClr>
                          </a:solidFill>
                          <a:latin typeface="+mn-lt"/>
                          <a:ea typeface="+mn-ea"/>
                          <a:cs typeface="+mn-cs"/>
                        </a:rPr>
                        <a:t>20%</a:t>
                      </a:r>
                    </a:p>
                  </a:txBody>
                  <a:tcPr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200" b="0" strike="noStrike" kern="1200" baseline="0">
                        <a:solidFill>
                          <a:schemeClr val="tx1">
                            <a:lumMod val="65000"/>
                            <a:lumOff val="35000"/>
                          </a:schemeClr>
                        </a:solidFill>
                        <a:latin typeface="+mn-lt"/>
                        <a:ea typeface="+mn-ea"/>
                        <a:cs typeface="+mn-cs"/>
                      </a:endParaRPr>
                    </a:p>
                  </a:txBody>
                  <a:tcPr anchor="ctr">
                    <a:solidFill>
                      <a:srgbClr val="FEF2DB"/>
                    </a:solidFill>
                  </a:tcPr>
                </a:tc>
                <a:extLst>
                  <a:ext uri="{0D108BD9-81ED-4DB2-BD59-A6C34878D82A}">
                    <a16:rowId xmlns:a16="http://schemas.microsoft.com/office/drawing/2014/main" val="1805614760"/>
                  </a:ext>
                </a:extLst>
              </a:tr>
              <a:tr h="253283">
                <a:tc>
                  <a:txBody>
                    <a:bodyPr/>
                    <a:lstStyle/>
                    <a:p>
                      <a:pPr marL="0" algn="r" defTabSz="685800" rtl="0" eaLnBrk="1" latinLnBrk="0" hangingPunct="1"/>
                      <a:r>
                        <a:rPr lang="en-US" sz="1200" b="1" kern="1200">
                          <a:solidFill>
                            <a:schemeClr val="lt1"/>
                          </a:solidFill>
                          <a:latin typeface="+mn-lt"/>
                          <a:ea typeface="+mn-ea"/>
                          <a:cs typeface="+mn-cs"/>
                        </a:rPr>
                        <a:t>Total</a:t>
                      </a:r>
                    </a:p>
                  </a:txBody>
                  <a:tcPr anchor="ctr">
                    <a:solidFill>
                      <a:schemeClr val="tx2">
                        <a:lumMod val="60000"/>
                        <a:lumOff val="4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200" b="0" strike="noStrike" kern="1200">
                          <a:solidFill>
                            <a:schemeClr val="bg1"/>
                          </a:solidFill>
                          <a:latin typeface="+mn-lt"/>
                          <a:ea typeface="+mn-ea"/>
                          <a:cs typeface="+mn-cs"/>
                        </a:rPr>
                        <a:t>100%</a:t>
                      </a:r>
                    </a:p>
                  </a:txBody>
                  <a:tcPr anchor="ctr">
                    <a:solidFill>
                      <a:schemeClr val="tx2">
                        <a:lumMod val="60000"/>
                        <a:lumOff val="4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200" b="1" i="0" u="none" strike="noStrike">
                          <a:solidFill>
                            <a:schemeClr val="bg1"/>
                          </a:solidFill>
                          <a:effectLst/>
                          <a:latin typeface="+mn-lt"/>
                          <a:ea typeface="Calibri" panose="020F0502020204030204" pitchFamily="34" charset="0"/>
                          <a:cs typeface="Calibri" panose="020F0502020204030204" pitchFamily="34" charset="0"/>
                        </a:rPr>
                        <a:t>$286,250</a:t>
                      </a:r>
                    </a:p>
                  </a:txBody>
                  <a:tcPr anchor="ctr">
                    <a:solidFill>
                      <a:schemeClr val="tx2">
                        <a:lumMod val="60000"/>
                        <a:lumOff val="40000"/>
                      </a:schemeClr>
                    </a:solidFill>
                  </a:tcPr>
                </a:tc>
                <a:extLst>
                  <a:ext uri="{0D108BD9-81ED-4DB2-BD59-A6C34878D82A}">
                    <a16:rowId xmlns:a16="http://schemas.microsoft.com/office/drawing/2014/main" val="1792591418"/>
                  </a:ext>
                </a:extLst>
              </a:tr>
            </a:tbl>
          </a:graphicData>
        </a:graphic>
      </p:graphicFrame>
    </p:spTree>
    <p:extLst>
      <p:ext uri="{BB962C8B-B14F-4D97-AF65-F5344CB8AC3E}">
        <p14:creationId xmlns:p14="http://schemas.microsoft.com/office/powerpoint/2010/main" val="246293787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7F85389B-B886-AF2B-0A92-5FDB6E52E96B}"/>
              </a:ext>
            </a:extLst>
          </p:cNvPr>
          <p:cNvPicPr>
            <a:picLocks noGrp="1" noChangeAspect="1"/>
          </p:cNvPicPr>
          <p:nvPr>
            <p:ph type="pic" sz="quarter" idx="10"/>
          </p:nvPr>
        </p:nvPicPr>
        <p:blipFill rotWithShape="1">
          <a:blip r:embed="rId2"/>
          <a:srcRect t="6000" b="6000"/>
          <a:stretch/>
        </p:blipFill>
        <p:spPr>
          <a:xfrm>
            <a:off x="0" y="0"/>
            <a:ext cx="6858000" cy="2011680"/>
          </a:xfrm>
        </p:spPr>
      </p:pic>
      <p:sp>
        <p:nvSpPr>
          <p:cNvPr id="12" name="Text Placeholder 11">
            <a:extLst>
              <a:ext uri="{FF2B5EF4-FFF2-40B4-BE49-F238E27FC236}">
                <a16:creationId xmlns:a16="http://schemas.microsoft.com/office/drawing/2014/main" id="{33056777-1226-63BA-11B3-1FB7FC9354F6}"/>
              </a:ext>
            </a:extLst>
          </p:cNvPr>
          <p:cNvSpPr>
            <a:spLocks noGrp="1"/>
          </p:cNvSpPr>
          <p:nvPr>
            <p:ph type="body" sz="quarter" idx="16"/>
          </p:nvPr>
        </p:nvSpPr>
        <p:spPr>
          <a:xfrm>
            <a:off x="2468879" y="2194559"/>
            <a:ext cx="3981539" cy="6579493"/>
          </a:xfrm>
        </p:spPr>
        <p:txBody>
          <a:bodyPr/>
          <a:lstStyle/>
          <a:p>
            <a:pPr>
              <a:spcBef>
                <a:spcPts val="0"/>
              </a:spcBef>
            </a:pPr>
            <a:r>
              <a:rPr lang="en-US" spc="-20"/>
              <a:t>Meta Quest for Business is a subscription bundle for Meta Quest Pro and Meta Quest 2 devices that provides administrative features such as user, device, and application management; and support services. </a:t>
            </a:r>
          </a:p>
          <a:p>
            <a:pPr>
              <a:spcBef>
                <a:spcPts val="0"/>
              </a:spcBef>
            </a:pPr>
            <a:r>
              <a:rPr lang="en-US" spc="-20"/>
              <a:t>The subscription includes: </a:t>
            </a:r>
          </a:p>
          <a:p>
            <a:pPr lvl="1">
              <a:spcBef>
                <a:spcPts val="0"/>
              </a:spcBef>
            </a:pPr>
            <a:r>
              <a:rPr lang="en-US" spc="-20"/>
              <a:t>A dedicated account manager to help you get started</a:t>
            </a:r>
          </a:p>
          <a:p>
            <a:pPr lvl="1">
              <a:spcBef>
                <a:spcPts val="0"/>
              </a:spcBef>
            </a:pPr>
            <a:r>
              <a:rPr lang="en-US" spc="-20"/>
              <a:t>Access to a library of business-ready VR apps and experiences</a:t>
            </a:r>
          </a:p>
          <a:p>
            <a:pPr lvl="1">
              <a:spcBef>
                <a:spcPts val="0"/>
              </a:spcBef>
            </a:pPr>
            <a:r>
              <a:rPr lang="en-US" spc="-20"/>
              <a:t>Device management tools to track and manage your headsets</a:t>
            </a:r>
          </a:p>
          <a:p>
            <a:pPr lvl="1">
              <a:spcBef>
                <a:spcPts val="0"/>
              </a:spcBef>
            </a:pPr>
            <a:r>
              <a:rPr lang="en-US" spc="-20"/>
              <a:t>User management tools to create and manage user accounts</a:t>
            </a:r>
          </a:p>
          <a:p>
            <a:pPr lvl="1">
              <a:spcBef>
                <a:spcPts val="0"/>
              </a:spcBef>
            </a:pPr>
            <a:r>
              <a:rPr lang="en-US" spc="-20"/>
              <a:t>Application management tools to deploy and manage VR apps</a:t>
            </a:r>
          </a:p>
          <a:p>
            <a:pPr lvl="1">
              <a:spcBef>
                <a:spcPts val="0"/>
              </a:spcBef>
            </a:pPr>
            <a:r>
              <a:rPr lang="en-US" spc="-20"/>
              <a:t>Support from Meta experts</a:t>
            </a:r>
          </a:p>
          <a:p>
            <a:pPr>
              <a:spcBef>
                <a:spcPts val="0"/>
              </a:spcBef>
            </a:pPr>
            <a:r>
              <a:rPr lang="en-US" spc="-20"/>
              <a:t>Meta Quest for Business is designed for businesses of all sizes that want to use VR for training, collaboration, customer service, and other applications. It is a good option for businesses that need the flexibility and control of a subscription-based solution.</a:t>
            </a:r>
          </a:p>
          <a:p>
            <a:pPr>
              <a:spcBef>
                <a:spcPts val="0"/>
              </a:spcBef>
            </a:pPr>
            <a:r>
              <a:rPr lang="en-US" spc="-20"/>
              <a:t>Benefits of using Meta Quest for Business include:</a:t>
            </a:r>
          </a:p>
          <a:p>
            <a:pPr lvl="1">
              <a:spcBef>
                <a:spcPts val="0"/>
              </a:spcBef>
            </a:pPr>
            <a:r>
              <a:rPr lang="en-US" spc="-20"/>
              <a:t>Increased productivity: VR can be used to train employees more effectively, collaborate with colleagues remotely, and provide better customer service.</a:t>
            </a:r>
          </a:p>
          <a:p>
            <a:pPr lvl="1">
              <a:spcBef>
                <a:spcPts val="0"/>
              </a:spcBef>
            </a:pPr>
            <a:r>
              <a:rPr lang="en-US" spc="-20"/>
              <a:t>Reduced costs: VR can help businesses save money on travel, training, and equipment.</a:t>
            </a:r>
          </a:p>
          <a:p>
            <a:pPr lvl="1">
              <a:spcBef>
                <a:spcPts val="0"/>
              </a:spcBef>
            </a:pPr>
            <a:r>
              <a:rPr lang="en-US" spc="-20"/>
              <a:t>Increased innovation: VR can be used to develop new products and services, and to improve the customer experience.</a:t>
            </a:r>
          </a:p>
          <a:p>
            <a:pPr>
              <a:spcBef>
                <a:spcPts val="0"/>
              </a:spcBef>
            </a:pPr>
            <a:r>
              <a:rPr lang="en-US" spc="-20"/>
              <a:t>ForgeFX Simulations is excited to harness the power of Meta Quest for Business to offer our clients a comprehensive and streamlined VR experience. The following page summarizes the Meta Quest for Business offerings and prices. </a:t>
            </a:r>
          </a:p>
        </p:txBody>
      </p:sp>
      <p:sp>
        <p:nvSpPr>
          <p:cNvPr id="15" name="HeaderGradient">
            <a:extLst>
              <a:ext uri="{FF2B5EF4-FFF2-40B4-BE49-F238E27FC236}">
                <a16:creationId xmlns:a16="http://schemas.microsoft.com/office/drawing/2014/main" id="{FC85047D-BE65-E90F-FD55-79400A35854F}"/>
              </a:ext>
            </a:extLst>
          </p:cNvPr>
          <p:cNvSpPr/>
          <p:nvPr/>
        </p:nvSpPr>
        <p:spPr>
          <a:xfrm>
            <a:off x="0" y="956930"/>
            <a:ext cx="6857999" cy="1054750"/>
          </a:xfrm>
          <a:prstGeom prst="rect">
            <a:avLst/>
          </a:prstGeom>
          <a:gradFill flip="none" rotWithShape="1">
            <a:gsLst>
              <a:gs pos="0">
                <a:schemeClr val="tx2">
                  <a:lumMod val="75000"/>
                  <a:alpha val="85000"/>
                </a:schemeClr>
              </a:gs>
              <a:gs pos="63000">
                <a:schemeClr val="tx2">
                  <a:lumMod val="7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890C13A4-D1DD-0038-AC35-5A6CACE99847}"/>
              </a:ext>
            </a:extLst>
          </p:cNvPr>
          <p:cNvSpPr>
            <a:spLocks noGrp="1"/>
          </p:cNvSpPr>
          <p:nvPr>
            <p:ph type="title"/>
          </p:nvPr>
        </p:nvSpPr>
        <p:spPr/>
        <p:txBody>
          <a:bodyPr/>
          <a:lstStyle/>
          <a:p>
            <a:r>
              <a:rPr lang="en-US">
                <a:solidFill>
                  <a:schemeClr val="bg1"/>
                </a:solidFill>
              </a:rPr>
              <a:t>Meta Quest</a:t>
            </a:r>
            <a:r>
              <a:rPr lang="en-US"/>
              <a:t> For Business</a:t>
            </a:r>
          </a:p>
        </p:txBody>
      </p:sp>
      <p:sp>
        <p:nvSpPr>
          <p:cNvPr id="2" name="Text Placeholder 10">
            <a:extLst>
              <a:ext uri="{FF2B5EF4-FFF2-40B4-BE49-F238E27FC236}">
                <a16:creationId xmlns:a16="http://schemas.microsoft.com/office/drawing/2014/main" id="{9660C4A2-EFA0-ED06-12A7-03EEA8EC3156}"/>
              </a:ext>
            </a:extLst>
          </p:cNvPr>
          <p:cNvSpPr txBox="1">
            <a:spLocks/>
          </p:cNvSpPr>
          <p:nvPr/>
        </p:nvSpPr>
        <p:spPr>
          <a:xfrm>
            <a:off x="0" y="2221992"/>
            <a:ext cx="2286000" cy="1149350"/>
          </a:xfrm>
          <a:prstGeom prst="rect">
            <a:avLst/>
          </a:prstGeom>
        </p:spPr>
        <p:txBody>
          <a:bodyPr lIns="0" tIns="182880" rIns="182880"/>
          <a:lstStyle>
            <a:lvl1pPr marL="0" indent="0" algn="r" defTabSz="685800" rtl="0" eaLnBrk="1" latinLnBrk="0" hangingPunct="1">
              <a:lnSpc>
                <a:spcPct val="100000"/>
              </a:lnSpc>
              <a:spcBef>
                <a:spcPts val="0"/>
              </a:spcBef>
              <a:buFont typeface="Arial" panose="020B0604020202020204" pitchFamily="34" charset="0"/>
              <a:buNone/>
              <a:defRPr lang="en-US" sz="1800" kern="1200" cap="all" dirty="0">
                <a:solidFill>
                  <a:schemeClr val="tx1">
                    <a:lumMod val="65000"/>
                    <a:lumOff val="35000"/>
                  </a:schemeClr>
                </a:solidFill>
                <a:latin typeface="Roboto Condensed" panose="02000000000000000000" pitchFamily="2" charset="0"/>
                <a:ea typeface="Roboto Condensed" panose="02000000000000000000" pitchFamily="2" charset="0"/>
                <a:cs typeface="+mn-cs"/>
              </a:defRPr>
            </a:lvl1pPr>
            <a:lvl2pPr marL="342900" indent="0" algn="l" defTabSz="685800" rtl="0" eaLnBrk="1" latinLnBrk="0" hangingPunct="1">
              <a:lnSpc>
                <a:spcPct val="90000"/>
              </a:lnSpc>
              <a:spcBef>
                <a:spcPts val="375"/>
              </a:spcBef>
              <a:buFont typeface="Arial" panose="020B0604020202020204" pitchFamily="34" charset="0"/>
              <a:buNone/>
              <a:defRPr sz="1600" kern="1200">
                <a:solidFill>
                  <a:schemeClr val="tx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600" kern="1200">
                <a:solidFill>
                  <a:schemeClr val="tx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600" kern="1200">
                <a:solidFill>
                  <a:schemeClr val="tx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6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a:t>Embrace VR </a:t>
            </a:r>
          </a:p>
          <a:p>
            <a:r>
              <a:rPr lang="en-US"/>
              <a:t>with confidence</a:t>
            </a:r>
          </a:p>
        </p:txBody>
      </p:sp>
      <p:sp>
        <p:nvSpPr>
          <p:cNvPr id="5" name="Text Placeholder 4" hidden="1">
            <a:extLst>
              <a:ext uri="{FF2B5EF4-FFF2-40B4-BE49-F238E27FC236}">
                <a16:creationId xmlns:a16="http://schemas.microsoft.com/office/drawing/2014/main" id="{B9B41277-CD3F-257D-D15F-72602C318C58}"/>
              </a:ext>
            </a:extLst>
          </p:cNvPr>
          <p:cNvSpPr>
            <a:spLocks noGrp="1"/>
          </p:cNvSpPr>
          <p:nvPr>
            <p:ph type="body" sz="quarter" idx="15"/>
          </p:nvPr>
        </p:nvSpPr>
        <p:spPr/>
        <p:txBody>
          <a:bodyPr/>
          <a:lstStyle/>
          <a:p>
            <a:endParaRPr lang="en-US"/>
          </a:p>
        </p:txBody>
      </p:sp>
    </p:spTree>
    <p:extLst>
      <p:ext uri="{BB962C8B-B14F-4D97-AF65-F5344CB8AC3E}">
        <p14:creationId xmlns:p14="http://schemas.microsoft.com/office/powerpoint/2010/main" val="83196400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E7B903-BBD4-EF41-B673-48EBB161C37B}"/>
            </a:ext>
          </a:extLst>
        </p:cNvPr>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DC12A415-C1ED-8F74-555F-EF27DE88C34F}"/>
              </a:ext>
            </a:extLst>
          </p:cNvPr>
          <p:cNvPicPr>
            <a:picLocks noGrp="1" noChangeAspect="1"/>
          </p:cNvPicPr>
          <p:nvPr>
            <p:ph type="pic" sz="quarter" idx="10"/>
          </p:nvPr>
        </p:nvPicPr>
        <p:blipFill rotWithShape="1">
          <a:blip r:embed="rId2"/>
          <a:srcRect t="6007" b="6007"/>
          <a:stretch/>
        </p:blipFill>
        <p:spPr/>
      </p:pic>
      <p:sp>
        <p:nvSpPr>
          <p:cNvPr id="4" name="Text Placeholder 3" hidden="1">
            <a:extLst>
              <a:ext uri="{FF2B5EF4-FFF2-40B4-BE49-F238E27FC236}">
                <a16:creationId xmlns:a16="http://schemas.microsoft.com/office/drawing/2014/main" id="{14700DBA-0A91-4F94-CC5B-B7980A0D4F79}"/>
              </a:ext>
            </a:extLst>
          </p:cNvPr>
          <p:cNvSpPr>
            <a:spLocks noGrp="1"/>
          </p:cNvSpPr>
          <p:nvPr>
            <p:ph type="body" sz="quarter" idx="15"/>
          </p:nvPr>
        </p:nvSpPr>
        <p:spPr/>
        <p:txBody>
          <a:bodyPr/>
          <a:lstStyle/>
          <a:p>
            <a:endParaRPr lang="en-US"/>
          </a:p>
        </p:txBody>
      </p:sp>
      <p:sp>
        <p:nvSpPr>
          <p:cNvPr id="12" name="Text Placeholder 11">
            <a:extLst>
              <a:ext uri="{FF2B5EF4-FFF2-40B4-BE49-F238E27FC236}">
                <a16:creationId xmlns:a16="http://schemas.microsoft.com/office/drawing/2014/main" id="{16822CDC-6825-DF92-8739-7C428E57F28B}"/>
              </a:ext>
            </a:extLst>
          </p:cNvPr>
          <p:cNvSpPr>
            <a:spLocks noGrp="1"/>
          </p:cNvSpPr>
          <p:nvPr>
            <p:ph type="body" sz="quarter" idx="16"/>
          </p:nvPr>
        </p:nvSpPr>
        <p:spPr/>
        <p:txBody>
          <a:bodyPr/>
          <a:lstStyle/>
          <a:p>
            <a:pPr>
              <a:spcBef>
                <a:spcPts val="0"/>
              </a:spcBef>
            </a:pPr>
            <a:r>
              <a:rPr lang="en-US" sz="1100"/>
              <a:t>Modern Device Management (MDM) programs, such as </a:t>
            </a:r>
            <a:r>
              <a:rPr lang="en-US" sz="1100" err="1"/>
              <a:t>ArborXR</a:t>
            </a:r>
            <a:r>
              <a:rPr lang="en-US" sz="1100"/>
              <a:t> and Meta Quest for Business, provide comprehensive solutions for managing VR devices at an enterprise level. These subscription services offer user, device, application management, and security tools, enabling organizations to deploy and control their VR infrastructure efficiently</a:t>
            </a:r>
            <a:r>
              <a:rPr lang="en-US" sz="1100" spc="-20"/>
              <a:t>. </a:t>
            </a:r>
          </a:p>
          <a:p>
            <a:pPr>
              <a:spcBef>
                <a:spcPts val="0"/>
              </a:spcBef>
            </a:pPr>
            <a:r>
              <a:rPr lang="en-US" sz="1100" spc="-20"/>
              <a:t>The </a:t>
            </a:r>
            <a:r>
              <a:rPr lang="en-US" sz="1100"/>
              <a:t>Key features and benefits of MDM subscription solutions include</a:t>
            </a:r>
            <a:r>
              <a:rPr lang="en-US" sz="1100" spc="-20"/>
              <a:t>: </a:t>
            </a:r>
          </a:p>
          <a:p>
            <a:pPr lvl="1">
              <a:spcBef>
                <a:spcPts val="0"/>
              </a:spcBef>
            </a:pPr>
            <a:r>
              <a:rPr lang="en-US" sz="1100" b="1" spc="-20"/>
              <a:t>Device Management: </a:t>
            </a:r>
            <a:r>
              <a:rPr lang="en-US" sz="1100" spc="-20"/>
              <a:t>Provision, track, and manage devices to ensure efficient use across the organization, leading to increased productivity and streamlined operation</a:t>
            </a:r>
          </a:p>
          <a:p>
            <a:pPr lvl="1">
              <a:spcBef>
                <a:spcPts val="0"/>
              </a:spcBef>
            </a:pPr>
            <a:r>
              <a:rPr lang="en-US" sz="1100" b="1" spc="-20"/>
              <a:t>User Management: </a:t>
            </a:r>
            <a:r>
              <a:rPr lang="en-US" sz="1100" spc="-20"/>
              <a:t>Create and manage user accounts with secure access, enhancing data protection while providing a smooth user experience</a:t>
            </a:r>
          </a:p>
          <a:p>
            <a:pPr lvl="1">
              <a:spcBef>
                <a:spcPts val="0"/>
              </a:spcBef>
            </a:pPr>
            <a:r>
              <a:rPr lang="en-US" sz="1100" b="1" spc="-20"/>
              <a:t>Application Management: </a:t>
            </a:r>
            <a:r>
              <a:rPr lang="en-US" sz="1100" spc="-20"/>
              <a:t>Deploy and manage VR applications to ensure employees have access to the right tools, improving training effectiveness and operational efficiency</a:t>
            </a:r>
          </a:p>
          <a:p>
            <a:pPr lvl="1">
              <a:spcBef>
                <a:spcPts val="0"/>
              </a:spcBef>
            </a:pPr>
            <a:r>
              <a:rPr lang="en-US" sz="1100" b="1" spc="-20"/>
              <a:t>Security Features: </a:t>
            </a:r>
            <a:r>
              <a:rPr lang="en-US" sz="1100" spc="-20"/>
              <a:t>Enterprise-grade security with data encryption, user authentication, and access control to protect sensitive information, ensure compliance, and provide secure access to VR resources.</a:t>
            </a:r>
          </a:p>
          <a:p>
            <a:pPr lvl="1">
              <a:spcBef>
                <a:spcPts val="0"/>
              </a:spcBef>
            </a:pPr>
            <a:r>
              <a:rPr lang="en-US" sz="1100" b="1" spc="-20"/>
              <a:t>Support Services: </a:t>
            </a:r>
            <a:r>
              <a:rPr lang="en-US" sz="1100" spc="-20"/>
              <a:t>Access to support resources to help organizations maximize their VR deployments, reducing downtime and enhancing overall productivity.</a:t>
            </a:r>
          </a:p>
          <a:p>
            <a:r>
              <a:rPr lang="en-US" sz="1100"/>
              <a:t>ForgeFX Simulations harnesses the capabilities of MDM platforms like </a:t>
            </a:r>
            <a:r>
              <a:rPr lang="en-US" sz="1100" err="1"/>
              <a:t>ArborXR</a:t>
            </a:r>
            <a:r>
              <a:rPr lang="en-US" sz="1100"/>
              <a:t> and Meta Quest for Business to deliver scalable, secure, and effective VR solutions tailored to your project needs. With a deep understanding of device compatibility and product integration, ForgeFX will ensure that clients receive the best MDM solution for their specific requirements.</a:t>
            </a:r>
            <a:r>
              <a:rPr lang="en-US" spc="-20"/>
              <a:t> </a:t>
            </a:r>
          </a:p>
          <a:p>
            <a:pPr marL="0" lvl="1" indent="0">
              <a:spcBef>
                <a:spcPts val="0"/>
              </a:spcBef>
              <a:buNone/>
            </a:pPr>
            <a:endParaRPr lang="en-US" spc="-20"/>
          </a:p>
          <a:p>
            <a:pPr>
              <a:spcBef>
                <a:spcPts val="0"/>
              </a:spcBef>
            </a:pPr>
            <a:endParaRPr lang="en-US" spc="-20"/>
          </a:p>
        </p:txBody>
      </p:sp>
      <p:sp>
        <p:nvSpPr>
          <p:cNvPr id="15" name="HeaderGradient">
            <a:extLst>
              <a:ext uri="{FF2B5EF4-FFF2-40B4-BE49-F238E27FC236}">
                <a16:creationId xmlns:a16="http://schemas.microsoft.com/office/drawing/2014/main" id="{D4743D22-912B-C3C0-AEC7-E34343141F22}"/>
              </a:ext>
            </a:extLst>
          </p:cNvPr>
          <p:cNvSpPr/>
          <p:nvPr/>
        </p:nvSpPr>
        <p:spPr>
          <a:xfrm>
            <a:off x="0" y="956930"/>
            <a:ext cx="6857999" cy="1054750"/>
          </a:xfrm>
          <a:prstGeom prst="rect">
            <a:avLst/>
          </a:prstGeom>
          <a:gradFill flip="none" rotWithShape="1">
            <a:gsLst>
              <a:gs pos="0">
                <a:schemeClr val="tx2">
                  <a:lumMod val="75000"/>
                  <a:alpha val="85000"/>
                </a:schemeClr>
              </a:gs>
              <a:gs pos="63000">
                <a:schemeClr val="tx2">
                  <a:lumMod val="7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124A4EB0-9E49-FD99-442E-1882E8BBEB21}"/>
              </a:ext>
            </a:extLst>
          </p:cNvPr>
          <p:cNvSpPr>
            <a:spLocks noGrp="1"/>
          </p:cNvSpPr>
          <p:nvPr>
            <p:ph type="title"/>
          </p:nvPr>
        </p:nvSpPr>
        <p:spPr>
          <a:xfrm>
            <a:off x="457200" y="1600201"/>
            <a:ext cx="6194738" cy="411480"/>
          </a:xfrm>
        </p:spPr>
        <p:txBody>
          <a:bodyPr/>
          <a:lstStyle/>
          <a:p>
            <a:r>
              <a:rPr lang="en-US" sz="2000">
                <a:solidFill>
                  <a:schemeClr val="bg1"/>
                </a:solidFill>
              </a:rPr>
              <a:t>Modern Device Management</a:t>
            </a:r>
            <a:r>
              <a:rPr lang="en-US" sz="2000"/>
              <a:t> For Business</a:t>
            </a:r>
          </a:p>
        </p:txBody>
      </p:sp>
      <p:sp>
        <p:nvSpPr>
          <p:cNvPr id="2" name="Text Placeholder 10">
            <a:extLst>
              <a:ext uri="{FF2B5EF4-FFF2-40B4-BE49-F238E27FC236}">
                <a16:creationId xmlns:a16="http://schemas.microsoft.com/office/drawing/2014/main" id="{91670C54-C015-6EC6-4606-4F6DD73EECFD}"/>
              </a:ext>
            </a:extLst>
          </p:cNvPr>
          <p:cNvSpPr txBox="1">
            <a:spLocks/>
          </p:cNvSpPr>
          <p:nvPr/>
        </p:nvSpPr>
        <p:spPr>
          <a:xfrm>
            <a:off x="0" y="2221992"/>
            <a:ext cx="2286000" cy="1149350"/>
          </a:xfrm>
          <a:prstGeom prst="rect">
            <a:avLst/>
          </a:prstGeom>
        </p:spPr>
        <p:txBody>
          <a:bodyPr lIns="0" tIns="182880" rIns="182880"/>
          <a:lstStyle>
            <a:lvl1pPr marL="0" indent="0" algn="r" defTabSz="685800" rtl="0" eaLnBrk="1" latinLnBrk="0" hangingPunct="1">
              <a:lnSpc>
                <a:spcPct val="100000"/>
              </a:lnSpc>
              <a:spcBef>
                <a:spcPts val="0"/>
              </a:spcBef>
              <a:buFont typeface="Arial" panose="020B0604020202020204" pitchFamily="34" charset="0"/>
              <a:buNone/>
              <a:defRPr lang="en-US" sz="1800" kern="1200" cap="all" dirty="0">
                <a:solidFill>
                  <a:schemeClr val="tx1">
                    <a:lumMod val="65000"/>
                    <a:lumOff val="35000"/>
                  </a:schemeClr>
                </a:solidFill>
                <a:latin typeface="Roboto Condensed" panose="02000000000000000000" pitchFamily="2" charset="0"/>
                <a:ea typeface="Roboto Condensed" panose="02000000000000000000" pitchFamily="2" charset="0"/>
                <a:cs typeface="+mn-cs"/>
              </a:defRPr>
            </a:lvl1pPr>
            <a:lvl2pPr marL="342900" indent="0" algn="l" defTabSz="685800" rtl="0" eaLnBrk="1" latinLnBrk="0" hangingPunct="1">
              <a:lnSpc>
                <a:spcPct val="90000"/>
              </a:lnSpc>
              <a:spcBef>
                <a:spcPts val="375"/>
              </a:spcBef>
              <a:buFont typeface="Arial" panose="020B0604020202020204" pitchFamily="34" charset="0"/>
              <a:buNone/>
              <a:defRPr sz="1600" kern="1200">
                <a:solidFill>
                  <a:schemeClr val="tx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600" kern="1200">
                <a:solidFill>
                  <a:schemeClr val="tx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600" kern="1200">
                <a:solidFill>
                  <a:schemeClr val="tx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6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a:t>Embrace VR </a:t>
            </a:r>
          </a:p>
          <a:p>
            <a:r>
              <a:rPr lang="en-US"/>
              <a:t>with confidence</a:t>
            </a:r>
          </a:p>
        </p:txBody>
      </p:sp>
      <p:sp>
        <p:nvSpPr>
          <p:cNvPr id="3" name="EDIT tag">
            <a:extLst>
              <a:ext uri="{FF2B5EF4-FFF2-40B4-BE49-F238E27FC236}">
                <a16:creationId xmlns:a16="http://schemas.microsoft.com/office/drawing/2014/main" id="{C6142F1F-261A-42B1-2B91-153478671F72}"/>
              </a:ext>
            </a:extLst>
          </p:cNvPr>
          <p:cNvSpPr txBox="1"/>
          <p:nvPr/>
        </p:nvSpPr>
        <p:spPr>
          <a:xfrm rot="20805525">
            <a:off x="113712" y="4340263"/>
            <a:ext cx="2058577" cy="769441"/>
          </a:xfrm>
          <a:prstGeom prst="rect">
            <a:avLst/>
          </a:prstGeom>
          <a:solidFill>
            <a:sysClr val="window" lastClr="FFFFFF">
              <a:alpha val="91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Draft</a:t>
            </a:r>
          </a:p>
        </p:txBody>
      </p:sp>
    </p:spTree>
    <p:extLst>
      <p:ext uri="{BB962C8B-B14F-4D97-AF65-F5344CB8AC3E}">
        <p14:creationId xmlns:p14="http://schemas.microsoft.com/office/powerpoint/2010/main" val="269269543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Picture Placeholder 18" hidden="1">
            <a:extLst>
              <a:ext uri="{FF2B5EF4-FFF2-40B4-BE49-F238E27FC236}">
                <a16:creationId xmlns:a16="http://schemas.microsoft.com/office/drawing/2014/main" id="{B946792F-26C8-3012-042C-5762CAFA8397}"/>
              </a:ext>
            </a:extLst>
          </p:cNvPr>
          <p:cNvSpPr>
            <a:spLocks noGrp="1"/>
          </p:cNvSpPr>
          <p:nvPr>
            <p:ph type="pic" sz="quarter" idx="10"/>
          </p:nvPr>
        </p:nvSpPr>
        <p:spPr/>
        <p:txBody>
          <a:bodyPr/>
          <a:lstStyle/>
          <a:p>
            <a:endParaRPr lang="en-US"/>
          </a:p>
        </p:txBody>
      </p:sp>
      <p:cxnSp>
        <p:nvCxnSpPr>
          <p:cNvPr id="6" name="Straight Connector 5">
            <a:extLst>
              <a:ext uri="{FF2B5EF4-FFF2-40B4-BE49-F238E27FC236}">
                <a16:creationId xmlns:a16="http://schemas.microsoft.com/office/drawing/2014/main" id="{F8402228-F8BE-1481-39A5-290E671C64A2}"/>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cxnSp>
        <p:nvCxnSpPr>
          <p:cNvPr id="2" name="Straight Connector 1">
            <a:extLst>
              <a:ext uri="{FF2B5EF4-FFF2-40B4-BE49-F238E27FC236}">
                <a16:creationId xmlns:a16="http://schemas.microsoft.com/office/drawing/2014/main" id="{2C59395F-5E9D-4054-8D3B-EACA8204A2F6}"/>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pic>
        <p:nvPicPr>
          <p:cNvPr id="15" name="Picture Placeholder 3" hidden="1">
            <a:extLst>
              <a:ext uri="{FF2B5EF4-FFF2-40B4-BE49-F238E27FC236}">
                <a16:creationId xmlns:a16="http://schemas.microsoft.com/office/drawing/2014/main" id="{C753493D-F535-4442-ACE7-CB9E4C7D2F4B}"/>
              </a:ext>
            </a:extLst>
          </p:cNvPr>
          <p:cNvPicPr>
            <a:picLocks noChangeAspect="1"/>
          </p:cNvPicPr>
          <p:nvPr/>
        </p:nvPicPr>
        <p:blipFill rotWithShape="1">
          <a:blip r:embed="rId2">
            <a:alphaModFix amt="70000"/>
            <a:extLst>
              <a:ext uri="{28A0092B-C50C-407E-A947-70E740481C1C}">
                <a14:useLocalDpi xmlns:a14="http://schemas.microsoft.com/office/drawing/2010/main" val="0"/>
              </a:ext>
            </a:extLst>
          </a:blip>
          <a:srcRect l="32312" t="4098" r="14485" b="7357"/>
          <a:stretch/>
        </p:blipFill>
        <p:spPr>
          <a:xfrm>
            <a:off x="0" y="-2"/>
            <a:ext cx="6858000" cy="7133682"/>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pic>
      <p:pic>
        <p:nvPicPr>
          <p:cNvPr id="7" name="Picture Placeholder 3">
            <a:extLst>
              <a:ext uri="{FF2B5EF4-FFF2-40B4-BE49-F238E27FC236}">
                <a16:creationId xmlns:a16="http://schemas.microsoft.com/office/drawing/2014/main" id="{7144FCEE-D23F-D8E1-E27A-82FD164736EB}"/>
              </a:ext>
            </a:extLst>
          </p:cNvPr>
          <p:cNvPicPr>
            <a:picLocks noChangeAspect="1"/>
          </p:cNvPicPr>
          <p:nvPr/>
        </p:nvPicPr>
        <p:blipFill rotWithShape="1">
          <a:blip r:embed="rId3">
            <a:duotone>
              <a:schemeClr val="accent1">
                <a:shade val="45000"/>
                <a:satMod val="135000"/>
              </a:schemeClr>
              <a:prstClr val="white"/>
            </a:duotone>
            <a:alphaModFix/>
            <a:extLst>
              <a:ext uri="{28A0092B-C50C-407E-A947-70E740481C1C}">
                <a14:useLocalDpi xmlns:a14="http://schemas.microsoft.com/office/drawing/2010/main" val="0"/>
              </a:ext>
            </a:extLst>
          </a:blip>
          <a:srcRect l="14861" t="2960" r="24805" b="2960"/>
          <a:stretch/>
        </p:blipFill>
        <p:spPr>
          <a:xfrm>
            <a:off x="0" y="0"/>
            <a:ext cx="6858000" cy="7133682"/>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pic>
      <p:sp>
        <p:nvSpPr>
          <p:cNvPr id="8" name="Parallelogram 7"/>
          <p:cNvSpPr/>
          <p:nvPr/>
        </p:nvSpPr>
        <p:spPr>
          <a:xfrm rot="16200000">
            <a:off x="-676925" y="3381151"/>
            <a:ext cx="6878356" cy="4533055"/>
          </a:xfrm>
          <a:prstGeom prst="parallelogram">
            <a:avLst>
              <a:gd name="adj" fmla="val 34884"/>
            </a:avLst>
          </a:prstGeom>
          <a:solidFill>
            <a:schemeClr val="tx2">
              <a:lumMod val="75000"/>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9" name="Group 8" hidden="1"/>
          <p:cNvGrpSpPr/>
          <p:nvPr/>
        </p:nvGrpSpPr>
        <p:grpSpPr>
          <a:xfrm>
            <a:off x="822779" y="3895996"/>
            <a:ext cx="4391438" cy="1371782"/>
            <a:chOff x="854734" y="1758701"/>
            <a:chExt cx="4391438" cy="1371782"/>
          </a:xfrm>
        </p:grpSpPr>
        <p:sp>
          <p:nvSpPr>
            <p:cNvPr id="10" name="TextBox 9"/>
            <p:cNvSpPr txBox="1"/>
            <p:nvPr/>
          </p:nvSpPr>
          <p:spPr>
            <a:xfrm>
              <a:off x="854734" y="1758701"/>
              <a:ext cx="4391438" cy="830997"/>
            </a:xfrm>
            <a:prstGeom prst="rect">
              <a:avLst/>
            </a:prstGeom>
            <a:noFill/>
          </p:spPr>
          <p:txBody>
            <a:bodyPr wrap="square" rtlCol="0">
              <a:spAutoFit/>
            </a:bodyPr>
            <a:lstStyle/>
            <a:p>
              <a:r>
                <a:rPr lang="en-US" sz="4800" b="1">
                  <a:solidFill>
                    <a:schemeClr val="bg1"/>
                  </a:solidFill>
                  <a:latin typeface="Lato Black" panose="020F0A02020204030203" pitchFamily="34" charset="0"/>
                  <a:cs typeface="Lato Black" panose="020F0A02020204030203" pitchFamily="34" charset="0"/>
                </a:rPr>
                <a:t>Appendix A:</a:t>
              </a:r>
              <a:endParaRPr lang="id-ID" sz="4800" b="1">
                <a:solidFill>
                  <a:schemeClr val="bg1"/>
                </a:solidFill>
                <a:latin typeface="Lato Black" panose="020F0A02020204030203" pitchFamily="34" charset="0"/>
                <a:cs typeface="Lato Black" panose="020F0A02020204030203" pitchFamily="34" charset="0"/>
              </a:endParaRPr>
            </a:p>
          </p:txBody>
        </p:sp>
        <p:sp>
          <p:nvSpPr>
            <p:cNvPr id="11" name="TextBox 10"/>
            <p:cNvSpPr txBox="1"/>
            <p:nvPr/>
          </p:nvSpPr>
          <p:spPr>
            <a:xfrm>
              <a:off x="854734" y="2361042"/>
              <a:ext cx="4206002" cy="769441"/>
            </a:xfrm>
            <a:prstGeom prst="rect">
              <a:avLst/>
            </a:prstGeom>
            <a:noFill/>
          </p:spPr>
          <p:txBody>
            <a:bodyPr wrap="square" rtlCol="0">
              <a:spAutoFit/>
            </a:bodyPr>
            <a:lstStyle/>
            <a:p>
              <a:r>
                <a:rPr lang="en-US" sz="4400" b="1">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rPr>
                <a:t>CONCLUSION</a:t>
              </a:r>
              <a:endParaRPr lang="id-ID" sz="4400" b="1">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endParaRPr>
            </a:p>
          </p:txBody>
        </p:sp>
      </p:grpSp>
      <p:sp>
        <p:nvSpPr>
          <p:cNvPr id="12" name="Rectangle 11" hidden="1"/>
          <p:cNvSpPr/>
          <p:nvPr/>
        </p:nvSpPr>
        <p:spPr>
          <a:xfrm>
            <a:off x="822969" y="5378875"/>
            <a:ext cx="3863331" cy="520784"/>
          </a:xfrm>
          <a:prstGeom prst="rect">
            <a:avLst/>
          </a:prstGeom>
        </p:spPr>
        <p:txBody>
          <a:bodyPr wrap="square">
            <a:spAutoFit/>
          </a:bodyPr>
          <a:lstStyle/>
          <a:p>
            <a:pPr algn="just">
              <a:lnSpc>
                <a:spcPct val="120000"/>
              </a:lnSpc>
            </a:pPr>
            <a:r>
              <a:rPr lang="en-US" sz="1200">
                <a:solidFill>
                  <a:schemeClr val="bg1">
                    <a:lumMod val="95000"/>
                  </a:schemeClr>
                </a:solidFill>
                <a:latin typeface="Calibri"/>
                <a:cs typeface="Calibri"/>
              </a:rPr>
              <a:t>Some final thoughts about this project and ForgeFX’s hope for a successful cooperative venture with John Deere. </a:t>
            </a:r>
          </a:p>
        </p:txBody>
      </p:sp>
      <p:sp>
        <p:nvSpPr>
          <p:cNvPr id="13" name="Rectangle 12" hidden="1"/>
          <p:cNvSpPr/>
          <p:nvPr/>
        </p:nvSpPr>
        <p:spPr>
          <a:xfrm>
            <a:off x="950745" y="5420177"/>
            <a:ext cx="1512148" cy="313932"/>
          </a:xfrm>
          <a:prstGeom prst="rect">
            <a:avLst/>
          </a:prstGeom>
          <a:gradFill>
            <a:gsLst>
              <a:gs pos="34000">
                <a:schemeClr val="accent1"/>
              </a:gs>
              <a:gs pos="100000">
                <a:schemeClr val="accent1">
                  <a:lumMod val="75000"/>
                </a:schemeClr>
              </a:gs>
            </a:gsLst>
            <a:lin ang="2700000" scaled="1"/>
          </a:gradFill>
        </p:spPr>
        <p:txBody>
          <a:bodyPr wrap="square">
            <a:spAutoFit/>
          </a:bodyPr>
          <a:lstStyle/>
          <a:p>
            <a:pPr algn="ctr">
              <a:lnSpc>
                <a:spcPct val="120000"/>
              </a:lnSpc>
            </a:pPr>
            <a:r>
              <a:rPr lang="id-ID" sz="1200" b="1">
                <a:solidFill>
                  <a:schemeClr val="bg1"/>
                </a:solidFill>
                <a:latin typeface="Lato" panose="020F0502020204030203" pitchFamily="34" charset="0"/>
                <a:cs typeface="Lato" panose="020F0502020204030203" pitchFamily="34" charset="0"/>
              </a:rPr>
              <a:t>LEARN MORE</a:t>
            </a:r>
            <a:endParaRPr lang="en-US" sz="1200" b="1">
              <a:solidFill>
                <a:schemeClr val="bg1"/>
              </a:solidFill>
              <a:latin typeface="Lato" panose="020F0502020204030203" pitchFamily="34" charset="0"/>
              <a:cs typeface="Lato" panose="020F0502020204030203" pitchFamily="34" charset="0"/>
            </a:endParaRPr>
          </a:p>
        </p:txBody>
      </p:sp>
      <p:sp>
        <p:nvSpPr>
          <p:cNvPr id="14" name="Freeform: Shape 18" hidden="1"/>
          <p:cNvSpPr/>
          <p:nvPr/>
        </p:nvSpPr>
        <p:spPr>
          <a:xfrm>
            <a:off x="950745" y="3460670"/>
            <a:ext cx="673268" cy="331609"/>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gradFill>
            <a:gsLst>
              <a:gs pos="1000">
                <a:schemeClr val="accent1">
                  <a:lumMod val="60000"/>
                  <a:lumOff val="40000"/>
                </a:schemeClr>
              </a:gs>
              <a:gs pos="93000">
                <a:schemeClr val="accent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pic>
        <p:nvPicPr>
          <p:cNvPr id="16" name="Picture 15">
            <a:extLst>
              <a:ext uri="{FF2B5EF4-FFF2-40B4-BE49-F238E27FC236}">
                <a16:creationId xmlns:a16="http://schemas.microsoft.com/office/drawing/2014/main" id="{A826192D-247E-44A7-A939-DEDB1989734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6300" y="3381600"/>
            <a:ext cx="880664" cy="410680"/>
          </a:xfrm>
          <a:prstGeom prst="rect">
            <a:avLst/>
          </a:prstGeom>
        </p:spPr>
      </p:pic>
      <p:pic>
        <p:nvPicPr>
          <p:cNvPr id="3" name="Graphic 2" descr="Calligraphy Pen with solid fill" hidden="1">
            <a:extLst>
              <a:ext uri="{FF2B5EF4-FFF2-40B4-BE49-F238E27FC236}">
                <a16:creationId xmlns:a16="http://schemas.microsoft.com/office/drawing/2014/main" id="{24B99AD3-D16F-4AEE-BE0F-4D2A16D55D43}"/>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625097" y="5163831"/>
            <a:ext cx="1263921" cy="1263921"/>
          </a:xfrm>
          <a:prstGeom prst="rect">
            <a:avLst/>
          </a:prstGeom>
        </p:spPr>
      </p:pic>
      <p:sp>
        <p:nvSpPr>
          <p:cNvPr id="17" name="Page Number--Hide Me" hidden="1">
            <a:extLst>
              <a:ext uri="{FF2B5EF4-FFF2-40B4-BE49-F238E27FC236}">
                <a16:creationId xmlns:a16="http://schemas.microsoft.com/office/drawing/2014/main" id="{9183CB2A-D793-4660-9409-BA8FB2E044E3}"/>
              </a:ext>
            </a:extLst>
          </p:cNvPr>
          <p:cNvSpPr/>
          <p:nvPr/>
        </p:nvSpPr>
        <p:spPr>
          <a:xfrm>
            <a:off x="6035221" y="482599"/>
            <a:ext cx="711200" cy="711200"/>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a:latin typeface="+mj-lt"/>
              </a:rPr>
              <a:t>22</a:t>
            </a:r>
          </a:p>
        </p:txBody>
      </p:sp>
      <p:sp>
        <p:nvSpPr>
          <p:cNvPr id="5" name="EDIT tag" hidden="1">
            <a:extLst>
              <a:ext uri="{FF2B5EF4-FFF2-40B4-BE49-F238E27FC236}">
                <a16:creationId xmlns:a16="http://schemas.microsoft.com/office/drawing/2014/main" id="{15C3D45E-4E74-B5A0-4775-9B19C29AE702}"/>
              </a:ext>
            </a:extLst>
          </p:cNvPr>
          <p:cNvSpPr txBox="1"/>
          <p:nvPr/>
        </p:nvSpPr>
        <p:spPr>
          <a:xfrm rot="20805525">
            <a:off x="1767832" y="5391827"/>
            <a:ext cx="1973602" cy="1015663"/>
          </a:xfrm>
          <a:prstGeom prst="rect">
            <a:avLst/>
          </a:prstGeom>
          <a:solidFill>
            <a:schemeClr val="bg1"/>
          </a:solidFill>
        </p:spPr>
        <p:txBody>
          <a:bodyPr wrap="square" rtlCol="0">
            <a:spAutoFit/>
          </a:bodyPr>
          <a:lstStyle/>
          <a:p>
            <a:pPr algn="ctr"/>
            <a:r>
              <a:rPr lang="en-US" sz="6000">
                <a:solidFill>
                  <a:srgbClr val="C00000"/>
                </a:solidFill>
                <a:effectLst>
                  <a:glow rad="165100">
                    <a:schemeClr val="bg1">
                      <a:alpha val="15000"/>
                    </a:schemeClr>
                  </a:glow>
                </a:effectLst>
                <a:latin typeface="Top Secret" panose="02000800000000000000" pitchFamily="2" charset="0"/>
              </a:rPr>
              <a:t>EDIT</a:t>
            </a:r>
          </a:p>
        </p:txBody>
      </p:sp>
      <p:sp>
        <p:nvSpPr>
          <p:cNvPr id="4" name="Title 6">
            <a:extLst>
              <a:ext uri="{FF2B5EF4-FFF2-40B4-BE49-F238E27FC236}">
                <a16:creationId xmlns:a16="http://schemas.microsoft.com/office/drawing/2014/main" id="{8E2ED90E-4BCB-C180-3C4F-DD93799BBAAF}"/>
              </a:ext>
            </a:extLst>
          </p:cNvPr>
          <p:cNvSpPr txBox="1">
            <a:spLocks/>
          </p:cNvSpPr>
          <p:nvPr/>
        </p:nvSpPr>
        <p:spPr>
          <a:xfrm>
            <a:off x="914399" y="3968496"/>
            <a:ext cx="3887861" cy="1314847"/>
          </a:xfrm>
          <a:prstGeom prst="rect">
            <a:avLst/>
          </a:prstGeom>
        </p:spPr>
        <p:txBody>
          <a:bodyPr lIns="0" rIns="0"/>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US" sz="4000" b="1">
                <a:solidFill>
                  <a:schemeClr val="bg1"/>
                </a:solidFill>
                <a:latin typeface="Lato" panose="020F0502020204030203" pitchFamily="34" charset="0"/>
                <a:ea typeface="Lato" panose="020F0502020204030203" pitchFamily="34" charset="0"/>
                <a:cs typeface="Lato" panose="020F0502020204030203" pitchFamily="34" charset="0"/>
              </a:rPr>
              <a:t>Appendix C:</a:t>
            </a:r>
            <a:r>
              <a:rPr lang="en-US"/>
              <a:t> </a:t>
            </a:r>
            <a:r>
              <a:rPr lang="en-US" sz="4000" b="1">
                <a:gradFill>
                  <a:gsLst>
                    <a:gs pos="34000">
                      <a:srgbClr val="F6B104">
                        <a:lumMod val="60000"/>
                        <a:lumOff val="40000"/>
                      </a:srgbClr>
                    </a:gs>
                    <a:gs pos="100000">
                      <a:srgbClr val="F6B104"/>
                    </a:gs>
                  </a:gsLst>
                  <a:lin ang="2700000" scaled="1"/>
                </a:gradFill>
                <a:latin typeface="Lato Black" panose="020F0A02020204030203" pitchFamily="34" charset="0"/>
                <a:ea typeface="+mn-ea"/>
                <a:cs typeface="Lato Black" panose="020F0A02020204030203" pitchFamily="34" charset="0"/>
              </a:rPr>
              <a:t>Development Agreement</a:t>
            </a:r>
          </a:p>
        </p:txBody>
      </p:sp>
      <p:sp>
        <p:nvSpPr>
          <p:cNvPr id="18" name="Title 17" hidden="1">
            <a:extLst>
              <a:ext uri="{FF2B5EF4-FFF2-40B4-BE49-F238E27FC236}">
                <a16:creationId xmlns:a16="http://schemas.microsoft.com/office/drawing/2014/main" id="{A8F326A3-C85B-3D45-1F8A-DD579D7E6C9F}"/>
              </a:ext>
            </a:extLst>
          </p:cNvPr>
          <p:cNvSpPr>
            <a:spLocks noGrp="1"/>
          </p:cNvSpPr>
          <p:nvPr>
            <p:ph type="title" idx="4294967295"/>
          </p:nvPr>
        </p:nvSpPr>
        <p:spPr>
          <a:xfrm>
            <a:off x="471488" y="487363"/>
            <a:ext cx="5915025" cy="1766887"/>
          </a:xfrm>
          <a:prstGeom prst="rect">
            <a:avLst/>
          </a:prstGeom>
        </p:spPr>
        <p:txBody>
          <a:bodyPr/>
          <a:lstStyle/>
          <a:p>
            <a:r>
              <a:rPr lang="en-US"/>
              <a:t>Appendix</a:t>
            </a:r>
            <a:r>
              <a:rPr lang="en-US" baseline="0"/>
              <a:t> A: Development Agreement</a:t>
            </a:r>
            <a:endParaRPr lang="en-US"/>
          </a:p>
        </p:txBody>
      </p:sp>
    </p:spTree>
    <p:extLst>
      <p:ext uri="{BB962C8B-B14F-4D97-AF65-F5344CB8AC3E}">
        <p14:creationId xmlns:p14="http://schemas.microsoft.com/office/powerpoint/2010/main" val="372574983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46B8F-CB89-4F57-88C0-2F3054516875}"/>
              </a:ext>
            </a:extLst>
          </p:cNvPr>
          <p:cNvSpPr>
            <a:spLocks noGrp="1"/>
          </p:cNvSpPr>
          <p:nvPr>
            <p:ph type="title"/>
          </p:nvPr>
        </p:nvSpPr>
        <p:spPr/>
        <p:txBody>
          <a:bodyPr/>
          <a:lstStyle/>
          <a:p>
            <a:r>
              <a:rPr lang="en-US" sz="1800"/>
              <a:t>Development Agreement</a:t>
            </a:r>
          </a:p>
        </p:txBody>
      </p:sp>
      <p:sp>
        <p:nvSpPr>
          <p:cNvPr id="3" name="Text Placeholder 2">
            <a:extLst>
              <a:ext uri="{FF2B5EF4-FFF2-40B4-BE49-F238E27FC236}">
                <a16:creationId xmlns:a16="http://schemas.microsoft.com/office/drawing/2014/main" id="{5EB8E1F6-B57D-41E5-823F-9D564BAE5A5E}"/>
              </a:ext>
            </a:extLst>
          </p:cNvPr>
          <p:cNvSpPr>
            <a:spLocks noGrp="1"/>
          </p:cNvSpPr>
          <p:nvPr>
            <p:ph type="body" sz="quarter" idx="10"/>
          </p:nvPr>
        </p:nvSpPr>
        <p:spPr/>
        <p:txBody>
          <a:bodyPr/>
          <a:lstStyle/>
          <a:p>
            <a:r>
              <a:rPr lang="en-US"/>
              <a:t> </a:t>
            </a:r>
          </a:p>
        </p:txBody>
      </p:sp>
      <p:sp>
        <p:nvSpPr>
          <p:cNvPr id="4" name="Text Placeholder 3">
            <a:extLst>
              <a:ext uri="{FF2B5EF4-FFF2-40B4-BE49-F238E27FC236}">
                <a16:creationId xmlns:a16="http://schemas.microsoft.com/office/drawing/2014/main" id="{42921DF4-8A3B-429F-AAFE-C4CC9E8C2CCF}"/>
              </a:ext>
            </a:extLst>
          </p:cNvPr>
          <p:cNvSpPr>
            <a:spLocks noGrp="1"/>
          </p:cNvSpPr>
          <p:nvPr>
            <p:ph idx="1"/>
          </p:nvPr>
        </p:nvSpPr>
        <p:spPr>
          <a:xfrm>
            <a:off x="361571" y="1737360"/>
            <a:ext cx="6153149" cy="6536322"/>
          </a:xfrm>
        </p:spPr>
        <p:txBody>
          <a:bodyPr>
            <a:noAutofit/>
          </a:bodyPr>
          <a:lstStyle/>
          <a:p>
            <a:pPr marL="0" lvl="1"/>
            <a:r>
              <a:rPr lang="en-US">
                <a:solidFill>
                  <a:schemeClr val="tx1">
                    <a:lumMod val="65000"/>
                    <a:lumOff val="35000"/>
                  </a:schemeClr>
                </a:solidFill>
              </a:rPr>
              <a:t>This Independent Contractor Agreement is entered into as of </a:t>
            </a:r>
            <a:r>
              <a:rPr lang="en-US" b="1">
                <a:solidFill>
                  <a:srgbClr val="FF0000"/>
                </a:solidFill>
              </a:rPr>
              <a:t>Month Day, Year</a:t>
            </a:r>
            <a:r>
              <a:rPr lang="en-US" b="1">
                <a:solidFill>
                  <a:schemeClr val="tx1">
                    <a:lumMod val="65000"/>
                    <a:lumOff val="35000"/>
                  </a:schemeClr>
                </a:solidFill>
              </a:rPr>
              <a:t>,</a:t>
            </a:r>
            <a:r>
              <a:rPr lang="en-US">
                <a:solidFill>
                  <a:schemeClr val="tx1">
                    <a:lumMod val="65000"/>
                    <a:lumOff val="35000"/>
                  </a:schemeClr>
                </a:solidFill>
              </a:rPr>
              <a:t> between </a:t>
            </a:r>
            <a:r>
              <a:rPr lang="en-US" b="1">
                <a:solidFill>
                  <a:srgbClr val="FF0000"/>
                </a:solidFill>
              </a:rPr>
              <a:t>Company Name</a:t>
            </a:r>
            <a:r>
              <a:rPr lang="en-US" b="1">
                <a:solidFill>
                  <a:schemeClr val="tx1">
                    <a:lumMod val="65000"/>
                    <a:lumOff val="35000"/>
                  </a:schemeClr>
                </a:solidFill>
              </a:rPr>
              <a:t> </a:t>
            </a:r>
            <a:r>
              <a:rPr lang="en-US">
                <a:solidFill>
                  <a:schemeClr val="tx1">
                    <a:lumMod val="65000"/>
                    <a:lumOff val="35000"/>
                  </a:schemeClr>
                </a:solidFill>
              </a:rPr>
              <a:t>located at </a:t>
            </a:r>
            <a:r>
              <a:rPr lang="en-US" b="1">
                <a:solidFill>
                  <a:srgbClr val="FF0000"/>
                </a:solidFill>
              </a:rPr>
              <a:t>Company Address</a:t>
            </a:r>
            <a:r>
              <a:rPr lang="en-US" b="1">
                <a:solidFill>
                  <a:schemeClr val="tx1">
                    <a:lumMod val="65000"/>
                    <a:lumOff val="35000"/>
                  </a:schemeClr>
                </a:solidFill>
              </a:rPr>
              <a:t> </a:t>
            </a:r>
            <a:r>
              <a:rPr lang="en-US">
                <a:solidFill>
                  <a:schemeClr val="tx1">
                    <a:lumMod val="65000"/>
                    <a:lumOff val="35000"/>
                  </a:schemeClr>
                </a:solidFill>
              </a:rPr>
              <a:t>and </a:t>
            </a:r>
            <a:r>
              <a:rPr lang="en-US" b="1">
                <a:solidFill>
                  <a:schemeClr val="tx1">
                    <a:lumMod val="65000"/>
                    <a:lumOff val="35000"/>
                  </a:schemeClr>
                </a:solidFill>
              </a:rPr>
              <a:t>ForgeFX, LLC </a:t>
            </a:r>
            <a:r>
              <a:rPr lang="en-US">
                <a:solidFill>
                  <a:schemeClr val="tx1">
                    <a:lumMod val="65000"/>
                    <a:lumOff val="35000"/>
                  </a:schemeClr>
                </a:solidFill>
              </a:rPr>
              <a:t>located at </a:t>
            </a:r>
            <a:r>
              <a:rPr lang="en-US" b="1">
                <a:solidFill>
                  <a:schemeClr val="tx1">
                    <a:lumMod val="65000"/>
                    <a:lumOff val="35000"/>
                  </a:schemeClr>
                </a:solidFill>
              </a:rPr>
              <a:t>1160 Battery Street East, Suite 100, San Francisco, CA 94111.</a:t>
            </a:r>
            <a:endParaRPr lang="en-US">
              <a:solidFill>
                <a:schemeClr val="tx1">
                  <a:lumMod val="65000"/>
                  <a:lumOff val="35000"/>
                </a:schemeClr>
              </a:solidFill>
            </a:endParaRPr>
          </a:p>
          <a:p>
            <a:pPr>
              <a:lnSpc>
                <a:spcPct val="110000"/>
              </a:lnSpc>
              <a:spcBef>
                <a:spcPts val="600"/>
              </a:spcBef>
            </a:pPr>
            <a:r>
              <a:rPr lang="en-US"/>
              <a:t>Independent Contractor.  </a:t>
            </a:r>
          </a:p>
          <a:p>
            <a:pPr lvl="1">
              <a:spcBef>
                <a:spcPts val="0"/>
              </a:spcBef>
            </a:pPr>
            <a:r>
              <a:rPr lang="en-US">
                <a:solidFill>
                  <a:schemeClr val="tx1">
                    <a:lumMod val="65000"/>
                    <a:lumOff val="35000"/>
                  </a:schemeClr>
                </a:solidFill>
              </a:rPr>
              <a:t>Subject to the terms and conditions of this Agreement, </a:t>
            </a:r>
            <a:r>
              <a:rPr lang="en-US">
                <a:solidFill>
                  <a:srgbClr val="FF0000"/>
                </a:solidFill>
              </a:rPr>
              <a:t>Company Name</a:t>
            </a:r>
            <a:r>
              <a:rPr lang="en-US">
                <a:solidFill>
                  <a:schemeClr val="tx1">
                    <a:lumMod val="65000"/>
                    <a:lumOff val="35000"/>
                  </a:schemeClr>
                </a:solidFill>
              </a:rPr>
              <a:t> (“</a:t>
            </a:r>
            <a:r>
              <a:rPr lang="en-US">
                <a:solidFill>
                  <a:srgbClr val="FF0000"/>
                </a:solidFill>
              </a:rPr>
              <a:t>Nickname</a:t>
            </a:r>
            <a:r>
              <a:rPr lang="en-US">
                <a:solidFill>
                  <a:schemeClr val="tx1">
                    <a:lumMod val="65000"/>
                    <a:lumOff val="35000"/>
                  </a:schemeClr>
                </a:solidFill>
              </a:rPr>
              <a:t>”) hereby engages ForgeFX LLC (“ForgeFX”) to perform the services set forth herein and defined as the “The Product” and titled “</a:t>
            </a:r>
            <a:r>
              <a:rPr lang="en-US">
                <a:solidFill>
                  <a:srgbClr val="FF0000"/>
                </a:solidFill>
              </a:rPr>
              <a:t>Project Title</a:t>
            </a:r>
            <a:r>
              <a:rPr lang="en-US">
                <a:solidFill>
                  <a:schemeClr val="tx1">
                    <a:lumMod val="65000"/>
                    <a:lumOff val="35000"/>
                  </a:schemeClr>
                </a:solidFill>
              </a:rPr>
              <a:t>,” and ForgeFX hereby accepts such engagement.  </a:t>
            </a:r>
          </a:p>
          <a:p>
            <a:pPr>
              <a:lnSpc>
                <a:spcPct val="110000"/>
              </a:lnSpc>
              <a:spcBef>
                <a:spcPts val="600"/>
              </a:spcBef>
            </a:pPr>
            <a:r>
              <a:rPr lang="en-US"/>
              <a:t>Duties, Term, and Compensation. </a:t>
            </a:r>
          </a:p>
          <a:p>
            <a:pPr lvl="1">
              <a:spcBef>
                <a:spcPts val="0"/>
              </a:spcBef>
            </a:pPr>
            <a:r>
              <a:rPr lang="en-US">
                <a:solidFill>
                  <a:schemeClr val="tx1">
                    <a:lumMod val="65000"/>
                    <a:lumOff val="35000"/>
                  </a:schemeClr>
                </a:solidFill>
              </a:rPr>
              <a:t>ForgeFX’s duties, term of engagement, compensation and provisions for payment thereof shall be as set forth in the Budget and Schedule sections of this document, which may be amended in writing from time to time or supplemented with subsequent estimates for additional services to be rendered by ForgeFX and agreed upon by </a:t>
            </a:r>
            <a:r>
              <a:rPr lang="en-US">
                <a:solidFill>
                  <a:srgbClr val="FF0000"/>
                </a:solidFill>
              </a:rPr>
              <a:t>Company Name</a:t>
            </a:r>
            <a:r>
              <a:rPr lang="en-US">
                <a:solidFill>
                  <a:schemeClr val="tx1">
                    <a:lumMod val="65000"/>
                    <a:lumOff val="35000"/>
                  </a:schemeClr>
                </a:solidFill>
              </a:rPr>
              <a:t>, and which collectively are hereby incorporated by reference.</a:t>
            </a:r>
          </a:p>
          <a:p>
            <a:pPr>
              <a:lnSpc>
                <a:spcPct val="110000"/>
              </a:lnSpc>
              <a:spcBef>
                <a:spcPts val="600"/>
              </a:spcBef>
            </a:pPr>
            <a:r>
              <a:rPr lang="en-US"/>
              <a:t>Scope of Performance.  </a:t>
            </a:r>
          </a:p>
          <a:p>
            <a:pPr lvl="1">
              <a:spcBef>
                <a:spcPts val="0"/>
              </a:spcBef>
            </a:pPr>
            <a:r>
              <a:rPr lang="en-US">
                <a:solidFill>
                  <a:srgbClr val="FF0000"/>
                </a:solidFill>
              </a:rPr>
              <a:t>Company Name</a:t>
            </a:r>
            <a:r>
              <a:rPr lang="en-US">
                <a:solidFill>
                  <a:schemeClr val="tx1">
                    <a:lumMod val="65000"/>
                    <a:lumOff val="35000"/>
                  </a:schemeClr>
                </a:solidFill>
              </a:rPr>
              <a:t> will provide ForgeFX with reasonable access to resources and information to allow them to develop The Product. This material will be considered Confidential Information and provided on an as necessary basis to perform the work under this Agreement, and ForgeFX accepts such limited access and acknowledges that access to the </a:t>
            </a:r>
            <a:r>
              <a:rPr lang="en-US">
                <a:solidFill>
                  <a:srgbClr val="FF0000"/>
                </a:solidFill>
              </a:rPr>
              <a:t>Company Name</a:t>
            </a:r>
            <a:r>
              <a:rPr lang="en-US">
                <a:solidFill>
                  <a:schemeClr val="tx1">
                    <a:lumMod val="65000"/>
                    <a:lumOff val="35000"/>
                  </a:schemeClr>
                </a:solidFill>
              </a:rPr>
              <a:t> Property is provided only for performing the work under this Agreement.  </a:t>
            </a:r>
          </a:p>
          <a:p>
            <a:pPr>
              <a:lnSpc>
                <a:spcPct val="110000"/>
              </a:lnSpc>
              <a:spcBef>
                <a:spcPts val="600"/>
              </a:spcBef>
            </a:pPr>
            <a:r>
              <a:rPr lang="en-US"/>
              <a:t>Written Reports.  </a:t>
            </a:r>
          </a:p>
          <a:p>
            <a:pPr lvl="1">
              <a:spcBef>
                <a:spcPts val="0"/>
              </a:spcBef>
            </a:pPr>
            <a:r>
              <a:rPr lang="en-US">
                <a:solidFill>
                  <a:srgbClr val="FF0000"/>
                </a:solidFill>
              </a:rPr>
              <a:t>Company Name</a:t>
            </a:r>
            <a:r>
              <a:rPr lang="en-US">
                <a:solidFill>
                  <a:schemeClr val="tx1">
                    <a:lumMod val="65000"/>
                    <a:lumOff val="35000"/>
                  </a:schemeClr>
                </a:solidFill>
              </a:rPr>
              <a:t> may request that project plans, schedules, progress reports, and a final results report be provided by ForgeFX via their online collaborative system which documents all aspects of The Project. Upon request, ForgeFX shall provide such reports in an alternative format acceptable to</a:t>
            </a:r>
            <a:r>
              <a:rPr lang="en-US">
                <a:solidFill>
                  <a:srgbClr val="FF0000"/>
                </a:solidFill>
              </a:rPr>
              <a:t> Company Name</a:t>
            </a:r>
            <a:r>
              <a:rPr lang="en-US">
                <a:solidFill>
                  <a:schemeClr val="tx1">
                    <a:lumMod val="65000"/>
                    <a:lumOff val="35000"/>
                  </a:schemeClr>
                </a:solidFill>
              </a:rPr>
              <a:t>. </a:t>
            </a:r>
          </a:p>
          <a:p>
            <a:pPr>
              <a:lnSpc>
                <a:spcPct val="110000"/>
              </a:lnSpc>
              <a:spcBef>
                <a:spcPts val="600"/>
              </a:spcBef>
            </a:pPr>
            <a:r>
              <a:rPr lang="en-US"/>
              <a:t>Conflicts of Interest.   </a:t>
            </a:r>
          </a:p>
          <a:p>
            <a:pPr lvl="1">
              <a:spcBef>
                <a:spcPts val="0"/>
              </a:spcBef>
            </a:pPr>
            <a:r>
              <a:rPr lang="en-US">
                <a:solidFill>
                  <a:schemeClr val="tx1">
                    <a:lumMod val="65000"/>
                    <a:lumOff val="35000"/>
                  </a:schemeClr>
                </a:solidFill>
              </a:rPr>
              <a:t>ForgeFX represents that they are free to enter into this Agreement and that this engagement does not violate the terms of any agreement between ForgeFX and any third party. During the term of this agreement, ForgeFX shall devote as much of ForgeFX’s productive time, energy and abilities to the performance of ForgeFX’s duties hereunder as is necessary to perform the required duties in a timely and productive manner.  ForgeFX is expressly free to perform services for other parties while performing services for </a:t>
            </a:r>
            <a:r>
              <a:rPr lang="en-US">
                <a:solidFill>
                  <a:srgbClr val="FF0000"/>
                </a:solidFill>
              </a:rPr>
              <a:t>Company Name</a:t>
            </a:r>
            <a:r>
              <a:rPr lang="en-US">
                <a:solidFill>
                  <a:schemeClr val="tx1">
                    <a:lumMod val="65000"/>
                    <a:lumOff val="35000"/>
                  </a:schemeClr>
                </a:solidFill>
              </a:rPr>
              <a:t>.  </a:t>
            </a:r>
          </a:p>
          <a:p>
            <a:pPr>
              <a:lnSpc>
                <a:spcPct val="110000"/>
              </a:lnSpc>
              <a:spcBef>
                <a:spcPts val="600"/>
              </a:spcBef>
              <a:buFont typeface="+mj-lt"/>
              <a:buAutoNum type="arabicPeriod" startAt="6"/>
            </a:pPr>
            <a:r>
              <a:rPr lang="en-US"/>
              <a:t>Merger.</a:t>
            </a:r>
          </a:p>
          <a:p>
            <a:pPr lvl="1">
              <a:spcBef>
                <a:spcPts val="0"/>
              </a:spcBef>
            </a:pPr>
            <a:r>
              <a:rPr lang="en-US">
                <a:solidFill>
                  <a:schemeClr val="tx1">
                    <a:lumMod val="65000"/>
                    <a:lumOff val="35000"/>
                  </a:schemeClr>
                </a:solidFill>
              </a:rPr>
              <a:t>The merger or consolidation of</a:t>
            </a:r>
            <a:r>
              <a:rPr lang="en-US">
                <a:solidFill>
                  <a:srgbClr val="FF0000"/>
                </a:solidFill>
              </a:rPr>
              <a:t> Company Name</a:t>
            </a:r>
            <a:r>
              <a:rPr lang="en-US">
                <a:solidFill>
                  <a:schemeClr val="tx1">
                    <a:lumMod val="65000"/>
                    <a:lumOff val="35000"/>
                  </a:schemeClr>
                </a:solidFill>
              </a:rPr>
              <a:t> or ForgeFX into or with any other entity shall not terminate this Agreement.</a:t>
            </a:r>
          </a:p>
          <a:p>
            <a:pPr lvl="1">
              <a:spcBef>
                <a:spcPts val="0"/>
              </a:spcBef>
            </a:pPr>
            <a:endParaRPr lang="en-US">
              <a:solidFill>
                <a:schemeClr val="tx1">
                  <a:lumMod val="65000"/>
                  <a:lumOff val="35000"/>
                </a:schemeClr>
              </a:solidFill>
            </a:endParaRPr>
          </a:p>
        </p:txBody>
      </p:sp>
    </p:spTree>
    <p:extLst>
      <p:ext uri="{BB962C8B-B14F-4D97-AF65-F5344CB8AC3E}">
        <p14:creationId xmlns:p14="http://schemas.microsoft.com/office/powerpoint/2010/main" val="338224053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46B8F-CB89-4F57-88C0-2F3054516875}"/>
              </a:ext>
            </a:extLst>
          </p:cNvPr>
          <p:cNvSpPr>
            <a:spLocks noGrp="1"/>
          </p:cNvSpPr>
          <p:nvPr>
            <p:ph type="title"/>
          </p:nvPr>
        </p:nvSpPr>
        <p:spPr/>
        <p:txBody>
          <a:bodyPr/>
          <a:lstStyle/>
          <a:p>
            <a:r>
              <a:rPr lang="en-US" sz="1800"/>
              <a:t>Development Agreement</a:t>
            </a:r>
          </a:p>
        </p:txBody>
      </p:sp>
      <p:sp>
        <p:nvSpPr>
          <p:cNvPr id="3" name="Text Placeholder 2">
            <a:extLst>
              <a:ext uri="{FF2B5EF4-FFF2-40B4-BE49-F238E27FC236}">
                <a16:creationId xmlns:a16="http://schemas.microsoft.com/office/drawing/2014/main" id="{5EB8E1F6-B57D-41E5-823F-9D564BAE5A5E}"/>
              </a:ext>
            </a:extLst>
          </p:cNvPr>
          <p:cNvSpPr>
            <a:spLocks noGrp="1"/>
          </p:cNvSpPr>
          <p:nvPr>
            <p:ph type="body" sz="quarter" idx="10"/>
          </p:nvPr>
        </p:nvSpPr>
        <p:spPr/>
        <p:txBody>
          <a:bodyPr/>
          <a:lstStyle/>
          <a:p>
            <a:r>
              <a:rPr lang="en-US"/>
              <a:t>  </a:t>
            </a:r>
          </a:p>
          <a:p>
            <a:r>
              <a:rPr lang="en-US"/>
              <a:t> </a:t>
            </a:r>
          </a:p>
        </p:txBody>
      </p:sp>
      <p:sp>
        <p:nvSpPr>
          <p:cNvPr id="4" name="Text Placeholder 3">
            <a:extLst>
              <a:ext uri="{FF2B5EF4-FFF2-40B4-BE49-F238E27FC236}">
                <a16:creationId xmlns:a16="http://schemas.microsoft.com/office/drawing/2014/main" id="{42921DF4-8A3B-429F-AAFE-C4CC9E8C2CCF}"/>
              </a:ext>
            </a:extLst>
          </p:cNvPr>
          <p:cNvSpPr>
            <a:spLocks noGrp="1"/>
          </p:cNvSpPr>
          <p:nvPr>
            <p:ph idx="1"/>
          </p:nvPr>
        </p:nvSpPr>
        <p:spPr>
          <a:xfrm>
            <a:off x="361571" y="1737360"/>
            <a:ext cx="6153149" cy="6932078"/>
          </a:xfrm>
        </p:spPr>
        <p:txBody>
          <a:bodyPr>
            <a:noAutofit/>
          </a:bodyPr>
          <a:lstStyle/>
          <a:p>
            <a:pPr>
              <a:lnSpc>
                <a:spcPct val="110000"/>
              </a:lnSpc>
              <a:spcBef>
                <a:spcPts val="600"/>
              </a:spcBef>
              <a:buFont typeface="+mj-lt"/>
              <a:buAutoNum type="arabicPeriod" startAt="7"/>
            </a:pPr>
            <a:r>
              <a:rPr lang="en-US"/>
              <a:t>Termination. </a:t>
            </a:r>
          </a:p>
          <a:p>
            <a:pPr lvl="1">
              <a:spcBef>
                <a:spcPts val="0"/>
              </a:spcBef>
            </a:pPr>
            <a:r>
              <a:rPr lang="en-US">
                <a:solidFill>
                  <a:srgbClr val="FF0000"/>
                </a:solidFill>
              </a:rPr>
              <a:t>Company Name</a:t>
            </a:r>
            <a:r>
              <a:rPr lang="en-US">
                <a:solidFill>
                  <a:schemeClr val="tx1">
                    <a:lumMod val="65000"/>
                    <a:lumOff val="35000"/>
                  </a:schemeClr>
                </a:solidFill>
              </a:rPr>
              <a:t> may terminate this Agreement at any time by providing 14 working days written notice to ForgeFX.  In addition, if ForgeFX fails or refuses to comply with the reasonable directive of </a:t>
            </a:r>
            <a:r>
              <a:rPr lang="en-US">
                <a:solidFill>
                  <a:srgbClr val="FF0000"/>
                </a:solidFill>
              </a:rPr>
              <a:t>Company Name</a:t>
            </a:r>
            <a:r>
              <a:rPr lang="en-US">
                <a:solidFill>
                  <a:schemeClr val="tx1">
                    <a:lumMod val="65000"/>
                    <a:lumOff val="35000"/>
                  </a:schemeClr>
                </a:solidFill>
              </a:rPr>
              <a:t>, engages in misconduct in connection with performance hereunder, or breaches any provision of this Agreement,</a:t>
            </a:r>
            <a:r>
              <a:rPr lang="en-US">
                <a:solidFill>
                  <a:srgbClr val="FF0000"/>
                </a:solidFill>
              </a:rPr>
              <a:t> Company Name</a:t>
            </a:r>
            <a:r>
              <a:rPr lang="en-US">
                <a:solidFill>
                  <a:schemeClr val="tx1">
                    <a:lumMod val="65000"/>
                    <a:lumOff val="35000"/>
                  </a:schemeClr>
                </a:solidFill>
              </a:rPr>
              <a:t> at any time may terminate the engagement of ForgeFX immediately and without prior written notice to ForgeFX. </a:t>
            </a:r>
          </a:p>
          <a:p>
            <a:pPr>
              <a:lnSpc>
                <a:spcPct val="110000"/>
              </a:lnSpc>
              <a:spcBef>
                <a:spcPts val="600"/>
              </a:spcBef>
              <a:buAutoNum type="arabicPeriod" startAt="7"/>
            </a:pPr>
            <a:r>
              <a:rPr lang="en-US"/>
              <a:t>Duties upon Termination.  </a:t>
            </a:r>
          </a:p>
          <a:p>
            <a:pPr lvl="1">
              <a:spcBef>
                <a:spcPts val="0"/>
              </a:spcBef>
            </a:pPr>
            <a:r>
              <a:rPr lang="en-US">
                <a:solidFill>
                  <a:schemeClr val="tx1">
                    <a:lumMod val="65000"/>
                    <a:lumOff val="35000"/>
                  </a:schemeClr>
                </a:solidFill>
              </a:rPr>
              <a:t>Upon termination of this Agreement for any reason, ForgeFX must return to </a:t>
            </a:r>
            <a:r>
              <a:rPr lang="en-US">
                <a:solidFill>
                  <a:srgbClr val="FF0000"/>
                </a:solidFill>
              </a:rPr>
              <a:t>Company Name</a:t>
            </a:r>
            <a:r>
              <a:rPr lang="en-US">
                <a:solidFill>
                  <a:schemeClr val="tx1">
                    <a:lumMod val="65000"/>
                    <a:lumOff val="35000"/>
                  </a:schemeClr>
                </a:solidFill>
              </a:rPr>
              <a:t> all equipment, access, Confidential Information, and/or </a:t>
            </a:r>
            <a:r>
              <a:rPr lang="en-US">
                <a:solidFill>
                  <a:srgbClr val="FF0000"/>
                </a:solidFill>
              </a:rPr>
              <a:t>Company Name</a:t>
            </a:r>
            <a:r>
              <a:rPr lang="en-US">
                <a:solidFill>
                  <a:schemeClr val="tx1">
                    <a:lumMod val="65000"/>
                    <a:lumOff val="35000"/>
                  </a:schemeClr>
                </a:solidFill>
              </a:rPr>
              <a:t> Property whether in tangible or electronic form, that ForgeFX was provided to perform the duties under this Agreement. </a:t>
            </a:r>
          </a:p>
          <a:p>
            <a:pPr>
              <a:lnSpc>
                <a:spcPct val="110000"/>
              </a:lnSpc>
              <a:spcBef>
                <a:spcPts val="600"/>
              </a:spcBef>
              <a:buAutoNum type="arabicPeriod" startAt="7"/>
            </a:pPr>
            <a:r>
              <a:rPr lang="en-US"/>
              <a:t>Independent Contractor.</a:t>
            </a:r>
          </a:p>
          <a:p>
            <a:pPr lvl="1">
              <a:spcBef>
                <a:spcPts val="0"/>
              </a:spcBef>
            </a:pPr>
            <a:r>
              <a:rPr lang="en-US">
                <a:solidFill>
                  <a:schemeClr val="tx1">
                    <a:lumMod val="65000"/>
                    <a:lumOff val="35000"/>
                  </a:schemeClr>
                </a:solidFill>
              </a:rPr>
              <a:t>This Agreement shall not render ForgeFX an employee, partner, agent of, or joint venture with </a:t>
            </a:r>
            <a:r>
              <a:rPr lang="en-US">
                <a:solidFill>
                  <a:srgbClr val="FF0000"/>
                </a:solidFill>
              </a:rPr>
              <a:t>Company Name</a:t>
            </a:r>
            <a:r>
              <a:rPr lang="en-US">
                <a:solidFill>
                  <a:schemeClr val="tx1">
                    <a:lumMod val="65000"/>
                    <a:lumOff val="35000"/>
                  </a:schemeClr>
                </a:solidFill>
              </a:rPr>
              <a:t> for any purpose.  ForgeFX is and will remain an Independent Contractor in ForgeFX’s relationship to </a:t>
            </a:r>
            <a:r>
              <a:rPr lang="en-US">
                <a:solidFill>
                  <a:srgbClr val="FF0000"/>
                </a:solidFill>
              </a:rPr>
              <a:t>Company Name</a:t>
            </a:r>
            <a:r>
              <a:rPr lang="en-US">
                <a:solidFill>
                  <a:schemeClr val="tx1">
                    <a:lumMod val="65000"/>
                    <a:lumOff val="35000"/>
                  </a:schemeClr>
                </a:solidFill>
              </a:rPr>
              <a:t>. </a:t>
            </a:r>
            <a:r>
              <a:rPr lang="en-US">
                <a:solidFill>
                  <a:srgbClr val="FF0000"/>
                </a:solidFill>
              </a:rPr>
              <a:t>Company Name</a:t>
            </a:r>
            <a:r>
              <a:rPr lang="en-US">
                <a:solidFill>
                  <a:schemeClr val="tx1">
                    <a:lumMod val="65000"/>
                    <a:lumOff val="35000"/>
                  </a:schemeClr>
                </a:solidFill>
              </a:rPr>
              <a:t> shall not be responsible for withholding taxes with respect to ForgeFX’s compensation hereunder.  ForgeFX shall have no claim against </a:t>
            </a:r>
            <a:r>
              <a:rPr lang="en-US">
                <a:solidFill>
                  <a:srgbClr val="FF0000"/>
                </a:solidFill>
              </a:rPr>
              <a:t>Company Name</a:t>
            </a:r>
            <a:r>
              <a:rPr lang="en-US">
                <a:solidFill>
                  <a:schemeClr val="tx1">
                    <a:lumMod val="65000"/>
                    <a:lumOff val="35000"/>
                  </a:schemeClr>
                </a:solidFill>
              </a:rPr>
              <a:t> hereunder or otherwise for vacation pay, sick leave, retirement benefits, social security, worker’s compensation, health or disability benefits, unemployment insurance benefits, or employee benefits of any kind.  Unless otherwise specified, ForgeFX shall be solely responsible for, and shall pay, all expenses incurred by ForgeFX in performing its duties under this Agreement.  ForgeFX shall be solely responsible for, and shall pay its own workers’ compensation and general liability insurance and waives any claim to eligibility under any</a:t>
            </a:r>
            <a:r>
              <a:rPr lang="en-US">
                <a:solidFill>
                  <a:srgbClr val="FF0000"/>
                </a:solidFill>
              </a:rPr>
              <a:t> Company Name</a:t>
            </a:r>
            <a:r>
              <a:rPr lang="en-US">
                <a:solidFill>
                  <a:schemeClr val="tx1">
                    <a:lumMod val="65000"/>
                    <a:lumOff val="35000"/>
                  </a:schemeClr>
                </a:solidFill>
              </a:rPr>
              <a:t> health, welfare, defined benefit or defined contribution retirement plan, or any other benefit provided by </a:t>
            </a:r>
            <a:r>
              <a:rPr lang="en-US">
                <a:solidFill>
                  <a:srgbClr val="FF0000"/>
                </a:solidFill>
              </a:rPr>
              <a:t>Company Name</a:t>
            </a:r>
            <a:r>
              <a:rPr lang="en-US">
                <a:solidFill>
                  <a:schemeClr val="tx1">
                    <a:lumMod val="65000"/>
                    <a:lumOff val="35000"/>
                  </a:schemeClr>
                </a:solidFill>
              </a:rPr>
              <a:t> to its respective employees; and ForgeFX shall be solely responsible for all employment, income and other taxes with respect to the ForgeFX commissions paid to ForgeFX pursuant to this Agreement. ForgeFX shall defend, indemnify and hold harmless</a:t>
            </a:r>
            <a:r>
              <a:rPr lang="en-US">
                <a:solidFill>
                  <a:srgbClr val="FF0000"/>
                </a:solidFill>
              </a:rPr>
              <a:t> Company Name</a:t>
            </a:r>
            <a:r>
              <a:rPr lang="en-US">
                <a:solidFill>
                  <a:schemeClr val="tx1">
                    <a:lumMod val="65000"/>
                    <a:lumOff val="35000"/>
                  </a:schemeClr>
                </a:solidFill>
              </a:rPr>
              <a:t> from and against any liability arising out of a breach of this Section or ForgeFX’s failure to comply with all tax laws applicable to its receipt of service provider commissions.  Unless otherwise provided herein, ForgeFX shall not, and shall have no authority to, enter into any contract or commitment or incur any other obligation in the name or on behalf of </a:t>
            </a:r>
            <a:r>
              <a:rPr lang="en-US">
                <a:solidFill>
                  <a:srgbClr val="FF0000"/>
                </a:solidFill>
              </a:rPr>
              <a:t>Company Name</a:t>
            </a:r>
            <a:r>
              <a:rPr lang="en-US">
                <a:solidFill>
                  <a:schemeClr val="tx1">
                    <a:lumMod val="65000"/>
                    <a:lumOff val="35000"/>
                  </a:schemeClr>
                </a:solidFill>
              </a:rPr>
              <a:t>.  ForgeFX shall determine the best manner in which to perform ForgeFX’s duties once assigned by </a:t>
            </a:r>
            <a:r>
              <a:rPr lang="en-US">
                <a:solidFill>
                  <a:srgbClr val="FF0000"/>
                </a:solidFill>
              </a:rPr>
              <a:t>Company Name</a:t>
            </a:r>
            <a:r>
              <a:rPr lang="en-US">
                <a:solidFill>
                  <a:schemeClr val="tx1">
                    <a:lumMod val="65000"/>
                    <a:lumOff val="35000"/>
                  </a:schemeClr>
                </a:solidFill>
              </a:rPr>
              <a:t>.</a:t>
            </a:r>
          </a:p>
          <a:p>
            <a:pPr>
              <a:lnSpc>
                <a:spcPct val="120000"/>
              </a:lnSpc>
              <a:spcBef>
                <a:spcPts val="600"/>
              </a:spcBef>
              <a:buFont typeface="+mj-lt"/>
              <a:buAutoNum type="arabicPeriod" startAt="10"/>
            </a:pPr>
            <a:r>
              <a:rPr lang="en-US"/>
              <a:t>Liability.</a:t>
            </a:r>
          </a:p>
          <a:p>
            <a:pPr lvl="1">
              <a:lnSpc>
                <a:spcPct val="120000"/>
              </a:lnSpc>
              <a:spcBef>
                <a:spcPts val="0"/>
              </a:spcBef>
            </a:pPr>
            <a:r>
              <a:rPr lang="en-US">
                <a:solidFill>
                  <a:schemeClr val="tx1">
                    <a:lumMod val="65000"/>
                    <a:lumOff val="35000"/>
                  </a:schemeClr>
                </a:solidFill>
              </a:rPr>
              <a:t>The work to be performed under this Agreement will be performed entirely at ForgeFX’s risk.  ForgeFX assumes all responsibility for the condition of tools, equipment, software and other items used in the performance of this Agreement. Up to, but not exceeding, the total Contractor compensation, ForgeFX agrees to indemnify, defend and hold </a:t>
            </a:r>
            <a:r>
              <a:rPr lang="en-US">
                <a:solidFill>
                  <a:srgbClr val="FF0000"/>
                </a:solidFill>
              </a:rPr>
              <a:t>Company Name</a:t>
            </a:r>
            <a:r>
              <a:rPr lang="en-US">
                <a:solidFill>
                  <a:schemeClr val="tx1">
                    <a:lumMod val="65000"/>
                    <a:lumOff val="35000"/>
                  </a:schemeClr>
                </a:solidFill>
              </a:rPr>
              <a:t> harmless from any and all claims, judgments, damages, liabilities and costs (including – but not limited to – attorneys’ fees and expert costs) caused by, arising out of, or in connection with The Products failure to provide the services rendered under this Agreement, including – but not limited to – any and all claims for infringement of patent(s) or other intellectual property in providing the Product or other services to</a:t>
            </a:r>
            <a:r>
              <a:rPr lang="en-US">
                <a:solidFill>
                  <a:srgbClr val="FF0000"/>
                </a:solidFill>
              </a:rPr>
              <a:t> Company Name</a:t>
            </a:r>
            <a:r>
              <a:rPr lang="en-US">
                <a:solidFill>
                  <a:schemeClr val="tx1">
                    <a:lumMod val="65000"/>
                    <a:lumOff val="35000"/>
                  </a:schemeClr>
                </a:solidFill>
              </a:rPr>
              <a:t>.</a:t>
            </a:r>
          </a:p>
          <a:p>
            <a:pPr lvl="1">
              <a:spcBef>
                <a:spcPts val="0"/>
              </a:spcBef>
            </a:pPr>
            <a:endParaRPr lang="en-US">
              <a:solidFill>
                <a:schemeClr val="tx1">
                  <a:lumMod val="65000"/>
                  <a:lumOff val="35000"/>
                </a:schemeClr>
              </a:solidFill>
            </a:endParaRPr>
          </a:p>
        </p:txBody>
      </p:sp>
    </p:spTree>
    <p:extLst>
      <p:ext uri="{BB962C8B-B14F-4D97-AF65-F5344CB8AC3E}">
        <p14:creationId xmlns:p14="http://schemas.microsoft.com/office/powerpoint/2010/main" val="331070869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46B8F-CB89-4F57-88C0-2F3054516875}"/>
              </a:ext>
            </a:extLst>
          </p:cNvPr>
          <p:cNvSpPr>
            <a:spLocks noGrp="1"/>
          </p:cNvSpPr>
          <p:nvPr>
            <p:ph type="title"/>
          </p:nvPr>
        </p:nvSpPr>
        <p:spPr/>
        <p:txBody>
          <a:bodyPr/>
          <a:lstStyle/>
          <a:p>
            <a:r>
              <a:rPr lang="en-US" sz="1800"/>
              <a:t>Development Agreement</a:t>
            </a:r>
          </a:p>
        </p:txBody>
      </p:sp>
      <p:sp>
        <p:nvSpPr>
          <p:cNvPr id="3" name="Text Placeholder 2">
            <a:extLst>
              <a:ext uri="{FF2B5EF4-FFF2-40B4-BE49-F238E27FC236}">
                <a16:creationId xmlns:a16="http://schemas.microsoft.com/office/drawing/2014/main" id="{5EB8E1F6-B57D-41E5-823F-9D564BAE5A5E}"/>
              </a:ext>
            </a:extLst>
          </p:cNvPr>
          <p:cNvSpPr>
            <a:spLocks noGrp="1"/>
          </p:cNvSpPr>
          <p:nvPr>
            <p:ph type="body" sz="quarter" idx="10"/>
          </p:nvPr>
        </p:nvSpPr>
        <p:spPr/>
        <p:txBody>
          <a:bodyPr/>
          <a:lstStyle/>
          <a:p>
            <a:r>
              <a:rPr lang="en-US"/>
              <a:t> </a:t>
            </a:r>
          </a:p>
        </p:txBody>
      </p:sp>
      <p:sp>
        <p:nvSpPr>
          <p:cNvPr id="4" name="Text Placeholder 3">
            <a:extLst>
              <a:ext uri="{FF2B5EF4-FFF2-40B4-BE49-F238E27FC236}">
                <a16:creationId xmlns:a16="http://schemas.microsoft.com/office/drawing/2014/main" id="{42921DF4-8A3B-429F-AAFE-C4CC9E8C2CCF}"/>
              </a:ext>
            </a:extLst>
          </p:cNvPr>
          <p:cNvSpPr>
            <a:spLocks noGrp="1"/>
          </p:cNvSpPr>
          <p:nvPr>
            <p:ph idx="1"/>
          </p:nvPr>
        </p:nvSpPr>
        <p:spPr>
          <a:xfrm>
            <a:off x="361571" y="1737360"/>
            <a:ext cx="6153149" cy="6911754"/>
          </a:xfrm>
        </p:spPr>
        <p:txBody>
          <a:bodyPr>
            <a:noAutofit/>
          </a:bodyPr>
          <a:lstStyle/>
          <a:p>
            <a:pPr>
              <a:lnSpc>
                <a:spcPct val="110000"/>
              </a:lnSpc>
              <a:spcBef>
                <a:spcPts val="600"/>
              </a:spcBef>
              <a:buFont typeface="+mj-lt"/>
              <a:buAutoNum type="arabicPeriod" startAt="11"/>
            </a:pPr>
            <a:r>
              <a:rPr lang="en-US"/>
              <a:t>Warranty.</a:t>
            </a:r>
          </a:p>
          <a:p>
            <a:pPr lvl="1">
              <a:spcBef>
                <a:spcPts val="0"/>
              </a:spcBef>
            </a:pPr>
            <a:r>
              <a:rPr lang="en-US">
                <a:solidFill>
                  <a:schemeClr val="tx1">
                    <a:lumMod val="65000"/>
                    <a:lumOff val="35000"/>
                  </a:schemeClr>
                </a:solidFill>
              </a:rPr>
              <a:t>ForgeFX warrants to </a:t>
            </a:r>
            <a:r>
              <a:rPr lang="en-US">
                <a:solidFill>
                  <a:srgbClr val="FF0000"/>
                </a:solidFill>
              </a:rPr>
              <a:t>Company Name</a:t>
            </a:r>
            <a:r>
              <a:rPr lang="en-US">
                <a:solidFill>
                  <a:schemeClr val="tx1">
                    <a:lumMod val="65000"/>
                    <a:lumOff val="35000"/>
                  </a:schemeClr>
                </a:solidFill>
              </a:rPr>
              <a:t> that for a period of ninety (90) days from the Final Delivery Date (the “Warranty Period”), the software shall operate in substantial conformity with the provided documentation. ForgeFX’s sole liability for any breach of this warranty shall be to use commercially reasonable efforts to provide </a:t>
            </a:r>
            <a:r>
              <a:rPr lang="en-US">
                <a:solidFill>
                  <a:srgbClr val="FF0000"/>
                </a:solidFill>
              </a:rPr>
              <a:t>Company Name</a:t>
            </a:r>
            <a:r>
              <a:rPr lang="en-US">
                <a:solidFill>
                  <a:schemeClr val="tx1">
                    <a:lumMod val="65000"/>
                    <a:lumOff val="35000"/>
                  </a:schemeClr>
                </a:solidFill>
              </a:rPr>
              <a:t> with an error-correction or work-around that corrects the reported non-conformity, to replace the non-conforming software with conforming software. </a:t>
            </a:r>
          </a:p>
          <a:p>
            <a:pPr>
              <a:lnSpc>
                <a:spcPct val="110000"/>
              </a:lnSpc>
              <a:spcBef>
                <a:spcPts val="600"/>
              </a:spcBef>
              <a:buAutoNum type="arabicPeriod" startAt="11"/>
            </a:pPr>
            <a:r>
              <a:rPr lang="en-US"/>
              <a:t>Choice of Law.</a:t>
            </a:r>
          </a:p>
          <a:p>
            <a:pPr lvl="1">
              <a:spcBef>
                <a:spcPts val="0"/>
              </a:spcBef>
            </a:pPr>
            <a:r>
              <a:rPr lang="en-US">
                <a:solidFill>
                  <a:schemeClr val="tx1">
                    <a:lumMod val="65000"/>
                    <a:lumOff val="35000"/>
                  </a:schemeClr>
                </a:solidFill>
              </a:rPr>
              <a:t>The laws of the state of California, without regard to its conflicts of </a:t>
            </a:r>
            <a:r>
              <a:rPr lang="en-US" err="1">
                <a:solidFill>
                  <a:schemeClr val="tx1">
                    <a:lumMod val="65000"/>
                    <a:lumOff val="35000"/>
                  </a:schemeClr>
                </a:solidFill>
              </a:rPr>
              <a:t>laws</a:t>
            </a:r>
            <a:r>
              <a:rPr lang="en-US">
                <a:solidFill>
                  <a:schemeClr val="tx1">
                    <a:lumMod val="65000"/>
                    <a:lumOff val="35000"/>
                  </a:schemeClr>
                </a:solidFill>
              </a:rPr>
              <a:t> provisions, shall govern the validity of this Agreement, the construction of its terms and the interpretation of the rights and duties of the parties hereto. Disputes will be settled through arbitration in a neutral location, according to the rules of the American Arbitration Association.</a:t>
            </a:r>
          </a:p>
          <a:p>
            <a:pPr>
              <a:lnSpc>
                <a:spcPct val="110000"/>
              </a:lnSpc>
              <a:spcBef>
                <a:spcPts val="600"/>
              </a:spcBef>
              <a:buAutoNum type="arabicPeriod" startAt="11"/>
            </a:pPr>
            <a:r>
              <a:rPr lang="en-US"/>
              <a:t>Confidentiality.</a:t>
            </a:r>
          </a:p>
          <a:p>
            <a:pPr lvl="1">
              <a:spcBef>
                <a:spcPts val="0"/>
              </a:spcBef>
            </a:pPr>
            <a:r>
              <a:rPr lang="en-US">
                <a:solidFill>
                  <a:schemeClr val="tx1">
                    <a:lumMod val="65000"/>
                    <a:lumOff val="35000"/>
                  </a:schemeClr>
                </a:solidFill>
              </a:rPr>
              <a:t>It is likely that ForgeFX will learn of information that </a:t>
            </a:r>
            <a:r>
              <a:rPr lang="en-US">
                <a:solidFill>
                  <a:srgbClr val="FF0000"/>
                </a:solidFill>
              </a:rPr>
              <a:t>Company Name</a:t>
            </a:r>
            <a:r>
              <a:rPr lang="en-US">
                <a:solidFill>
                  <a:schemeClr val="tx1">
                    <a:lumMod val="65000"/>
                    <a:lumOff val="35000"/>
                  </a:schemeClr>
                </a:solidFill>
              </a:rPr>
              <a:t> regards as confidential or sensitive. ForgeFX agrees to keep confidential this information and any other information that ForgeFX may acquire with respect to </a:t>
            </a:r>
            <a:r>
              <a:rPr lang="en-US">
                <a:solidFill>
                  <a:srgbClr val="FF0000"/>
                </a:solidFill>
              </a:rPr>
              <a:t>Company Name</a:t>
            </a:r>
            <a:r>
              <a:rPr lang="en-US">
                <a:solidFill>
                  <a:schemeClr val="tx1">
                    <a:lumMod val="65000"/>
                    <a:lumOff val="35000"/>
                  </a:schemeClr>
                </a:solidFill>
              </a:rPr>
              <a:t>’s business, including, but not limited to information relating to </a:t>
            </a:r>
            <a:r>
              <a:rPr lang="en-US">
                <a:solidFill>
                  <a:srgbClr val="FF0000"/>
                </a:solidFill>
              </a:rPr>
              <a:t>Company Name</a:t>
            </a:r>
            <a:r>
              <a:rPr lang="en-US">
                <a:solidFill>
                  <a:schemeClr val="tx1">
                    <a:lumMod val="65000"/>
                    <a:lumOff val="35000"/>
                  </a:schemeClr>
                </a:solidFill>
              </a:rPr>
              <a:t>’s products, customers, suppliers, pricing, costs, know-how, strategies, programs, processes, and practices (“Confidential Information”).  This pledge to protect Confidential Information from disclosure will continue even after the termination of this Agreement.  For purposes of this Agreement, the Product and its development, source code, and any and all related notes, documents, work papers, and analyses shall constitute Confidential Information.  ForgeFX shall not, at any time, directly or indirectly disclose any Confidential Information to any Competitive Business, including – but not limited to – utilizing any Confidential Information to assist in any way in the provision of goods or services by ForgeFX to a Competitive Business. The terms set forth in this Section 13 shall be superseded by the terms of any non-disclosure or confidentiality agreement which the parties have executed or may execute in the future relating to the subject matter hereof.</a:t>
            </a:r>
          </a:p>
          <a:p>
            <a:pPr>
              <a:spcBef>
                <a:spcPts val="600"/>
              </a:spcBef>
              <a:buFont typeface="+mj-lt"/>
              <a:buAutoNum type="arabicPeriod" startAt="14"/>
            </a:pPr>
            <a:r>
              <a:rPr lang="en-US"/>
              <a:t>Ownership Rights.</a:t>
            </a:r>
          </a:p>
          <a:p>
            <a:pPr lvl="1">
              <a:spcBef>
                <a:spcPts val="0"/>
              </a:spcBef>
            </a:pPr>
            <a:r>
              <a:rPr lang="en-US">
                <a:solidFill>
                  <a:schemeClr val="tx1">
                    <a:lumMod val="65000"/>
                    <a:lumOff val="35000"/>
                  </a:schemeClr>
                </a:solidFill>
              </a:rPr>
              <a:t>All writings and other works, excepting the ForgeSIM™ Simulation Engine as defined in the following section, but including and not limited to </a:t>
            </a:r>
            <a:r>
              <a:rPr lang="en-US">
                <a:solidFill>
                  <a:srgbClr val="FF0000"/>
                </a:solidFill>
              </a:rPr>
              <a:t>Company Name</a:t>
            </a:r>
            <a:r>
              <a:rPr lang="en-US">
                <a:solidFill>
                  <a:schemeClr val="tx1">
                    <a:lumMod val="65000"/>
                    <a:lumOff val="35000"/>
                  </a:schemeClr>
                </a:solidFill>
              </a:rPr>
              <a:t>’s designs, trade dress, logos, products, pricing, costs, know-how, marketing and business strategies, as well as any and all programs, processes, and practices and all those relating to </a:t>
            </a:r>
            <a:r>
              <a:rPr lang="en-US">
                <a:solidFill>
                  <a:srgbClr val="FF0000"/>
                </a:solidFill>
              </a:rPr>
              <a:t>Company Name</a:t>
            </a:r>
            <a:r>
              <a:rPr lang="en-US">
                <a:solidFill>
                  <a:schemeClr val="tx1">
                    <a:lumMod val="65000"/>
                    <a:lumOff val="35000"/>
                  </a:schemeClr>
                </a:solidFill>
              </a:rPr>
              <a:t>’s products, customers, computer programs, software, syllabuses, business plans, and all such similar creations, whether complete or incomplete, created by ForgeFX, either relating to the business of </a:t>
            </a:r>
            <a:r>
              <a:rPr lang="en-US">
                <a:solidFill>
                  <a:srgbClr val="FF0000"/>
                </a:solidFill>
              </a:rPr>
              <a:t>Company Name</a:t>
            </a:r>
            <a:r>
              <a:rPr lang="en-US">
                <a:solidFill>
                  <a:schemeClr val="tx1">
                    <a:lumMod val="65000"/>
                    <a:lumOff val="35000"/>
                  </a:schemeClr>
                </a:solidFill>
              </a:rPr>
              <a:t> or relating to ForgeFX’s work for </a:t>
            </a:r>
            <a:r>
              <a:rPr lang="en-US">
                <a:solidFill>
                  <a:srgbClr val="FF0000"/>
                </a:solidFill>
              </a:rPr>
              <a:t>Company Name</a:t>
            </a:r>
            <a:r>
              <a:rPr lang="en-US">
                <a:solidFill>
                  <a:schemeClr val="tx1">
                    <a:lumMod val="65000"/>
                    <a:lumOff val="35000"/>
                  </a:schemeClr>
                </a:solidFill>
              </a:rPr>
              <a:t>, during the course of employment shall be the exclusive property of </a:t>
            </a:r>
            <a:r>
              <a:rPr lang="en-US">
                <a:solidFill>
                  <a:srgbClr val="FF0000"/>
                </a:solidFill>
              </a:rPr>
              <a:t>Company Name</a:t>
            </a:r>
            <a:r>
              <a:rPr lang="en-US">
                <a:solidFill>
                  <a:schemeClr val="tx1">
                    <a:lumMod val="65000"/>
                    <a:lumOff val="35000"/>
                  </a:schemeClr>
                </a:solidFill>
              </a:rPr>
              <a:t>, except that ForgeFX may take shared developer credit for the development of the Product so they can provide a reference to the work in order to provide limited examples of previous work in an online portfolio or featured case study, or to submit such work to industry competitions with the prior written consent of </a:t>
            </a:r>
            <a:r>
              <a:rPr lang="en-US">
                <a:solidFill>
                  <a:srgbClr val="FF0000"/>
                </a:solidFill>
              </a:rPr>
              <a:t>Company Name</a:t>
            </a:r>
            <a:r>
              <a:rPr lang="en-US">
                <a:solidFill>
                  <a:schemeClr val="tx1">
                    <a:lumMod val="65000"/>
                    <a:lumOff val="35000"/>
                  </a:schemeClr>
                </a:solidFill>
              </a:rPr>
              <a:t>. To this end, all such works shall be considered “works for hire” which are owned by </a:t>
            </a:r>
            <a:r>
              <a:rPr lang="en-US">
                <a:solidFill>
                  <a:srgbClr val="FF0000"/>
                </a:solidFill>
              </a:rPr>
              <a:t>Company Name</a:t>
            </a:r>
            <a:r>
              <a:rPr lang="en-US">
                <a:solidFill>
                  <a:schemeClr val="tx1">
                    <a:lumMod val="65000"/>
                    <a:lumOff val="35000"/>
                  </a:schemeClr>
                </a:solidFill>
              </a:rPr>
              <a:t>, including computer source code, within the meaning of 17 U.S.C. §101.  </a:t>
            </a:r>
          </a:p>
        </p:txBody>
      </p:sp>
    </p:spTree>
    <p:extLst>
      <p:ext uri="{BB962C8B-B14F-4D97-AF65-F5344CB8AC3E}">
        <p14:creationId xmlns:p14="http://schemas.microsoft.com/office/powerpoint/2010/main" val="418441388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46B8F-CB89-4F57-88C0-2F3054516875}"/>
              </a:ext>
            </a:extLst>
          </p:cNvPr>
          <p:cNvSpPr>
            <a:spLocks noGrp="1"/>
          </p:cNvSpPr>
          <p:nvPr>
            <p:ph type="title"/>
          </p:nvPr>
        </p:nvSpPr>
        <p:spPr/>
        <p:txBody>
          <a:bodyPr/>
          <a:lstStyle/>
          <a:p>
            <a:r>
              <a:rPr lang="en-US" sz="1800"/>
              <a:t>Development Agreement</a:t>
            </a:r>
          </a:p>
        </p:txBody>
      </p:sp>
      <p:sp>
        <p:nvSpPr>
          <p:cNvPr id="3" name="Text Placeholder 2">
            <a:extLst>
              <a:ext uri="{FF2B5EF4-FFF2-40B4-BE49-F238E27FC236}">
                <a16:creationId xmlns:a16="http://schemas.microsoft.com/office/drawing/2014/main" id="{5EB8E1F6-B57D-41E5-823F-9D564BAE5A5E}"/>
              </a:ext>
            </a:extLst>
          </p:cNvPr>
          <p:cNvSpPr>
            <a:spLocks noGrp="1"/>
          </p:cNvSpPr>
          <p:nvPr>
            <p:ph type="body" sz="quarter" idx="10"/>
          </p:nvPr>
        </p:nvSpPr>
        <p:spPr/>
        <p:txBody>
          <a:bodyPr/>
          <a:lstStyle/>
          <a:p>
            <a:r>
              <a:rPr lang="en-US"/>
              <a:t> </a:t>
            </a:r>
          </a:p>
        </p:txBody>
      </p:sp>
      <p:sp>
        <p:nvSpPr>
          <p:cNvPr id="4" name="Text Placeholder 3">
            <a:extLst>
              <a:ext uri="{FF2B5EF4-FFF2-40B4-BE49-F238E27FC236}">
                <a16:creationId xmlns:a16="http://schemas.microsoft.com/office/drawing/2014/main" id="{42921DF4-8A3B-429F-AAFE-C4CC9E8C2CCF}"/>
              </a:ext>
            </a:extLst>
          </p:cNvPr>
          <p:cNvSpPr>
            <a:spLocks noGrp="1"/>
          </p:cNvSpPr>
          <p:nvPr>
            <p:ph idx="1"/>
          </p:nvPr>
        </p:nvSpPr>
        <p:spPr>
          <a:xfrm>
            <a:off x="361571" y="1737360"/>
            <a:ext cx="6153149" cy="6779319"/>
          </a:xfrm>
        </p:spPr>
        <p:txBody>
          <a:bodyPr>
            <a:noAutofit/>
          </a:bodyPr>
          <a:lstStyle/>
          <a:p>
            <a:pPr marL="346075" indent="0">
              <a:lnSpc>
                <a:spcPct val="110000"/>
              </a:lnSpc>
              <a:buNone/>
            </a:pP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To the extent that such works do not meet the definition of a “work for hire” pursuant to 17 U.S.C. §101, ForgeFX hereby assigns such works to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and appoints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with power of</a:t>
            </a:r>
            <a:r>
              <a:rPr lang="en-US" sz="1000">
                <a:solidFill>
                  <a:schemeClr val="tx1">
                    <a:lumMod val="65000"/>
                    <a:lumOff val="35000"/>
                  </a:schemeClr>
                </a:solidFill>
              </a:rPr>
              <a:t> </a:t>
            </a: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attorney to execute written assignments of copyright to place legal title in such works in the name of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ForgeFX hereby assigns to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and/or the MANUFACTURER all of its right, title and interest in and to all Inventions.  During the term of ForgeFX’s engagement by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and at all times thereafter, upon request by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ForgeFX shall do any reasonable act and thing to assist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in any way to vest in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all of ForgeFX’s right, title and interest in and to the Product and any related inventions and to obtain, defend and enforce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 rights with respect to those.</a:t>
            </a:r>
          </a:p>
          <a:p>
            <a:pPr>
              <a:spcBef>
                <a:spcPts val="600"/>
              </a:spcBef>
              <a:buFont typeface="+mj-lt"/>
              <a:buAutoNum type="arabicPeriod" startAt="15"/>
            </a:pPr>
            <a:r>
              <a:rPr lang="en-US"/>
              <a:t>Simulation Engine Ownership.</a:t>
            </a:r>
          </a:p>
          <a:p>
            <a:pPr lvl="1">
              <a:spcBef>
                <a:spcPts val="0"/>
              </a:spcBef>
            </a:pPr>
            <a:r>
              <a:rPr lang="en-US">
                <a:solidFill>
                  <a:schemeClr val="tx1">
                    <a:lumMod val="65000"/>
                    <a:lumOff val="35000"/>
                  </a:schemeClr>
                </a:solidFill>
              </a:rPr>
              <a:t>ForgeFX retains the rights to their core simulation engine (ForgeSIM™ Simulation Engine) proprietary software, while granting a perpetual non-exclusive license to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a:solidFill>
                  <a:schemeClr val="tx1">
                    <a:lumMod val="65000"/>
                    <a:lumOff val="35000"/>
                  </a:schemeClr>
                </a:solidFill>
              </a:rPr>
              <a:t>. This code library includes the core training simulation framework and foundation which is a prior work of ForgeFX and is not specific to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a:solidFill>
                  <a:schemeClr val="tx1">
                    <a:lumMod val="65000"/>
                    <a:lumOff val="35000"/>
                  </a:schemeClr>
                </a:solidFill>
              </a:rPr>
              <a:t>.</a:t>
            </a:r>
          </a:p>
          <a:p>
            <a:pPr>
              <a:spcBef>
                <a:spcPts val="600"/>
              </a:spcBef>
              <a:buAutoNum type="arabicPeriod" startAt="15"/>
            </a:pPr>
            <a:r>
              <a:rPr lang="en-US"/>
              <a:t>Waiver.</a:t>
            </a:r>
          </a:p>
          <a:p>
            <a:pPr lvl="1">
              <a:spcBef>
                <a:spcPts val="0"/>
              </a:spcBef>
            </a:pPr>
            <a:r>
              <a:rPr lang="en-US">
                <a:solidFill>
                  <a:schemeClr val="tx1">
                    <a:lumMod val="65000"/>
                    <a:lumOff val="35000"/>
                  </a:schemeClr>
                </a:solidFill>
              </a:rPr>
              <a:t>Waiver by one party hereto of breach of any provision of this Agreement by the other shall not operate or be construed as a continuing waiver of the same or any other provision. All waivers must be in writing and signed by the waiving party.</a:t>
            </a:r>
          </a:p>
          <a:p>
            <a:pPr>
              <a:spcBef>
                <a:spcPts val="600"/>
              </a:spcBef>
              <a:buAutoNum type="arabicPeriod" startAt="15"/>
            </a:pPr>
            <a:r>
              <a:rPr lang="en-US"/>
              <a:t>Assignment.</a:t>
            </a:r>
          </a:p>
          <a:p>
            <a:pPr lvl="1">
              <a:spcBef>
                <a:spcPts val="0"/>
              </a:spcBef>
            </a:pPr>
            <a:r>
              <a:rPr lang="en-US">
                <a:solidFill>
                  <a:schemeClr val="tx1">
                    <a:lumMod val="65000"/>
                    <a:lumOff val="35000"/>
                  </a:schemeClr>
                </a:solidFill>
              </a:rPr>
              <a:t>ForgeFX shall not assign any of ForgeFX’s rights or obligations under this Agreement without the prior written consent of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a:solidFill>
                  <a:schemeClr val="tx1">
                    <a:lumMod val="65000"/>
                    <a:lumOff val="35000"/>
                  </a:schemeClr>
                </a:solidFill>
              </a:rPr>
              <a:t> but is permitted to delegate the performance of any of ForgeFX’s duties hereunder, provided that ForgeFX shall remain solely liable for the work performed by such delegate(s). </a:t>
            </a:r>
          </a:p>
          <a:p>
            <a:pPr>
              <a:spcBef>
                <a:spcPts val="600"/>
              </a:spcBef>
              <a:buAutoNum type="arabicPeriod" startAt="15"/>
            </a:pPr>
            <a:r>
              <a:rPr lang="en-US"/>
              <a:t>Notices.</a:t>
            </a:r>
          </a:p>
          <a:p>
            <a:pPr lvl="1">
              <a:spcBef>
                <a:spcPts val="0"/>
              </a:spcBef>
            </a:pPr>
            <a:r>
              <a:rPr lang="en-US">
                <a:solidFill>
                  <a:schemeClr val="tx1">
                    <a:lumMod val="65000"/>
                    <a:lumOff val="35000"/>
                  </a:schemeClr>
                </a:solidFill>
              </a:rPr>
              <a:t>Any and all notices, demands, or other communications required or desired to be given hereunder by any party shall be in writing to the persons executing this Agreement on behalf of each of the respective parties. Notices shall be sent to the addresses of the parties set forth above by certified mail, return receipts requested.</a:t>
            </a:r>
          </a:p>
          <a:p>
            <a:pPr>
              <a:spcBef>
                <a:spcPts val="600"/>
              </a:spcBef>
              <a:buFont typeface="+mj-lt"/>
              <a:buAutoNum type="arabicPeriod" startAt="19"/>
            </a:pPr>
            <a:r>
              <a:rPr lang="en-US"/>
              <a:t>Modification or Amendment.</a:t>
            </a:r>
          </a:p>
          <a:p>
            <a:pPr lvl="1">
              <a:spcBef>
                <a:spcPts val="0"/>
              </a:spcBef>
            </a:pPr>
            <a:r>
              <a:rPr lang="en-US">
                <a:solidFill>
                  <a:schemeClr val="tx1">
                    <a:lumMod val="65000"/>
                    <a:lumOff val="35000"/>
                  </a:schemeClr>
                </a:solidFill>
              </a:rPr>
              <a:t>No amendment, change or modification of this Agreement shall be valid unless in writing signed by the parties hereto.</a:t>
            </a:r>
          </a:p>
          <a:p>
            <a:pPr>
              <a:spcBef>
                <a:spcPts val="600"/>
              </a:spcBef>
              <a:buAutoNum type="arabicPeriod" startAt="19"/>
            </a:pPr>
            <a:r>
              <a:rPr lang="en-US"/>
              <a:t>Entire Understanding.</a:t>
            </a:r>
          </a:p>
          <a:p>
            <a:pPr lvl="1">
              <a:spcBef>
                <a:spcPts val="0"/>
              </a:spcBef>
            </a:pPr>
            <a:r>
              <a:rPr lang="en-US">
                <a:solidFill>
                  <a:schemeClr val="tx1">
                    <a:lumMod val="65000"/>
                    <a:lumOff val="35000"/>
                  </a:schemeClr>
                </a:solidFill>
              </a:rPr>
              <a:t>This document and any schedules attached constitute the entire understanding and agreement of the parties, and any and all prior agreements, understandings, and representations are hereby terminated and canceled in their entirety and are of no further force and effect.</a:t>
            </a:r>
          </a:p>
          <a:p>
            <a:pPr>
              <a:spcBef>
                <a:spcPts val="600"/>
              </a:spcBef>
              <a:buAutoNum type="arabicPeriod" startAt="19"/>
            </a:pPr>
            <a:r>
              <a:rPr lang="en-US"/>
              <a:t>Unenforceability of Provisions.</a:t>
            </a:r>
          </a:p>
          <a:p>
            <a:pPr lvl="1">
              <a:spcBef>
                <a:spcPts val="0"/>
              </a:spcBef>
            </a:pPr>
            <a:r>
              <a:rPr lang="en-US">
                <a:solidFill>
                  <a:schemeClr val="tx1">
                    <a:lumMod val="65000"/>
                    <a:lumOff val="35000"/>
                  </a:schemeClr>
                </a:solidFill>
              </a:rPr>
              <a:t>If any provision of this Agreement, or any portion thereof, is held to be invalid and unenforceable, then the remainder of this Agreement shall nevertheless remain in full force and effect.</a:t>
            </a:r>
          </a:p>
          <a:p>
            <a:pPr lvl="1">
              <a:spcBef>
                <a:spcPts val="0"/>
              </a:spcBef>
            </a:pPr>
            <a:endParaRPr lang="en-US">
              <a:solidFill>
                <a:schemeClr val="tx1">
                  <a:lumMod val="65000"/>
                  <a:lumOff val="35000"/>
                </a:schemeClr>
              </a:solidFill>
            </a:endParaRPr>
          </a:p>
        </p:txBody>
      </p:sp>
    </p:spTree>
    <p:extLst>
      <p:ext uri="{BB962C8B-B14F-4D97-AF65-F5344CB8AC3E}">
        <p14:creationId xmlns:p14="http://schemas.microsoft.com/office/powerpoint/2010/main" val="63839314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46B8F-CB89-4F57-88C0-2F3054516875}"/>
              </a:ext>
            </a:extLst>
          </p:cNvPr>
          <p:cNvSpPr>
            <a:spLocks noGrp="1"/>
          </p:cNvSpPr>
          <p:nvPr>
            <p:ph type="title"/>
          </p:nvPr>
        </p:nvSpPr>
        <p:spPr/>
        <p:txBody>
          <a:bodyPr/>
          <a:lstStyle/>
          <a:p>
            <a:r>
              <a:rPr lang="en-US" sz="1800"/>
              <a:t>Development Agreement</a:t>
            </a:r>
          </a:p>
        </p:txBody>
      </p:sp>
      <p:sp>
        <p:nvSpPr>
          <p:cNvPr id="3" name="Text Placeholder 2">
            <a:extLst>
              <a:ext uri="{FF2B5EF4-FFF2-40B4-BE49-F238E27FC236}">
                <a16:creationId xmlns:a16="http://schemas.microsoft.com/office/drawing/2014/main" id="{5EB8E1F6-B57D-41E5-823F-9D564BAE5A5E}"/>
              </a:ext>
            </a:extLst>
          </p:cNvPr>
          <p:cNvSpPr>
            <a:spLocks noGrp="1"/>
          </p:cNvSpPr>
          <p:nvPr>
            <p:ph type="body" sz="quarter" idx="10"/>
          </p:nvPr>
        </p:nvSpPr>
        <p:spPr/>
        <p:txBody>
          <a:bodyPr/>
          <a:lstStyle/>
          <a:p>
            <a:r>
              <a:rPr lang="en-US"/>
              <a:t> </a:t>
            </a:r>
          </a:p>
        </p:txBody>
      </p:sp>
      <p:sp>
        <p:nvSpPr>
          <p:cNvPr id="4" name="Text Placeholder 3">
            <a:extLst>
              <a:ext uri="{FF2B5EF4-FFF2-40B4-BE49-F238E27FC236}">
                <a16:creationId xmlns:a16="http://schemas.microsoft.com/office/drawing/2014/main" id="{42921DF4-8A3B-429F-AAFE-C4CC9E8C2CCF}"/>
              </a:ext>
            </a:extLst>
          </p:cNvPr>
          <p:cNvSpPr>
            <a:spLocks noGrp="1"/>
          </p:cNvSpPr>
          <p:nvPr>
            <p:ph idx="1"/>
          </p:nvPr>
        </p:nvSpPr>
        <p:spPr>
          <a:xfrm>
            <a:off x="361571" y="1737360"/>
            <a:ext cx="6153149" cy="6558875"/>
          </a:xfrm>
        </p:spPr>
        <p:txBody>
          <a:bodyPr>
            <a:noAutofit/>
          </a:bodyPr>
          <a:lstStyle/>
          <a:p>
            <a:pPr>
              <a:spcBef>
                <a:spcPts val="600"/>
              </a:spcBef>
              <a:buFont typeface="+mj-lt"/>
              <a:buAutoNum type="arabicPeriod" startAt="22"/>
            </a:pPr>
            <a:r>
              <a:rPr lang="en-US"/>
              <a:t>Compliance with Laws.</a:t>
            </a:r>
          </a:p>
          <a:p>
            <a:pPr lvl="1">
              <a:spcBef>
                <a:spcPts val="0"/>
              </a:spcBef>
            </a:pPr>
            <a:r>
              <a:rPr lang="en-US">
                <a:solidFill>
                  <a:schemeClr val="tx1">
                    <a:lumMod val="65000"/>
                    <a:lumOff val="35000"/>
                  </a:schemeClr>
                </a:solidFill>
              </a:rPr>
              <a:t>ForgeFX shall, in the performance of services hereunder, fully comply with all applicable provisions of laws, regulations, or ordinances, including but not limited to the laws of the United States.  Without limiting the foregoing, ForgeFX specifically certifies that neither it nor any of its employees or agents (</a:t>
            </a:r>
            <a:r>
              <a:rPr lang="en-US" err="1">
                <a:solidFill>
                  <a:schemeClr val="tx1">
                    <a:lumMod val="65000"/>
                    <a:lumOff val="35000"/>
                  </a:schemeClr>
                </a:solidFill>
              </a:rPr>
              <a:t>i</a:t>
            </a:r>
            <a:r>
              <a:rPr lang="en-US">
                <a:solidFill>
                  <a:schemeClr val="tx1">
                    <a:lumMod val="65000"/>
                    <a:lumOff val="35000"/>
                  </a:schemeClr>
                </a:solidFill>
              </a:rPr>
              <a:t>) is an official, agent or employee of any government or governmental agency or political party or a candidate for any political office, (ii) will use any funds for unlawful contributions, gifts, entertainment or other unlawful expenses related to political activity, (iii) will make any unlawful payment or offer anything of value to government officials or employees or to political parties or campaigns or will make any unlawful payment to any other person in any country in which ForgeFX provides services under this Agreement, (iv) will make any other unlawful payment, or (v) will violate any applicable export control, money laundering or antiterrorism law or regulation, nor will any of them otherwise take any action which would cause ForgeFX to be in violation of any laws, codes or national conventions or any related international conventions relating to bribery of foreign or domestic officials.</a:t>
            </a:r>
          </a:p>
          <a:p>
            <a:pPr>
              <a:spcBef>
                <a:spcPts val="600"/>
              </a:spcBef>
              <a:buFont typeface="+mj-lt"/>
              <a:buAutoNum type="arabicPeriod" startAt="23"/>
            </a:pPr>
            <a:r>
              <a:rPr lang="en-US"/>
              <a:t>Unauthorized Disclosure or Use.</a:t>
            </a:r>
          </a:p>
          <a:p>
            <a:pPr lvl="1">
              <a:spcBef>
                <a:spcPts val="0"/>
              </a:spcBef>
            </a:pPr>
            <a:r>
              <a:rPr lang="en-US">
                <a:solidFill>
                  <a:schemeClr val="tx1">
                    <a:lumMod val="65000"/>
                    <a:lumOff val="35000"/>
                  </a:schemeClr>
                </a:solidFill>
              </a:rPr>
              <a:t>While ForgeFX is engaged by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a:solidFill>
                  <a:schemeClr val="tx1">
                    <a:lumMod val="65000"/>
                    <a:lumOff val="35000"/>
                  </a:schemeClr>
                </a:solidFill>
              </a:rPr>
              <a:t> and for a period of one (1) year after the last day of ForgeFX’s engagement by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a:solidFill>
                  <a:schemeClr val="tx1">
                    <a:lumMod val="65000"/>
                    <a:lumOff val="35000"/>
                  </a:schemeClr>
                </a:solidFill>
              </a:rPr>
              <a:t> (regardless of the reason that such engagement ceases), ForgeFX shall not, in connection with or to benefit any Competitive Business of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a:solidFill>
                  <a:schemeClr val="tx1">
                    <a:lumMod val="65000"/>
                    <a:lumOff val="35000"/>
                  </a:schemeClr>
                </a:solidFill>
              </a:rPr>
              <a:t>, (</a:t>
            </a:r>
            <a:r>
              <a:rPr lang="en-US" err="1">
                <a:solidFill>
                  <a:schemeClr val="tx1">
                    <a:lumMod val="65000"/>
                    <a:lumOff val="35000"/>
                  </a:schemeClr>
                </a:solidFill>
              </a:rPr>
              <a:t>i</a:t>
            </a:r>
            <a:r>
              <a:rPr lang="en-US">
                <a:solidFill>
                  <a:schemeClr val="tx1">
                    <a:lumMod val="65000"/>
                    <a:lumOff val="35000"/>
                  </a:schemeClr>
                </a:solidFill>
              </a:rPr>
              <a:t>) use any Confidential Information for any purpose, (ii) disclose any Confidential Information to any person or entity, (iii) keep or make copies of any documents, records or property of any nature whatsoever containing any Confidential Information or (iv) assist any third party in engaging in any of the foregoing, except to the extent reasonably necessary or appropriate to perform ForgeFX’s duties under this Agreement and except as is expressly authorized by</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 Company Name</a:t>
            </a:r>
            <a:r>
              <a:rPr lang="en-US">
                <a:solidFill>
                  <a:schemeClr val="tx1">
                    <a:lumMod val="65000"/>
                    <a:lumOff val="35000"/>
                  </a:schemeClr>
                </a:solidFill>
              </a:rPr>
              <a:t>.  Nothing in this Agreement reduces ForgeFX’s obligation to comply with applicable laws relating to trade secrets, confidential information and unfair competition.  Accordingly, notwithstanding the foregoing, ForgeFX’s obligations under this Section with respect to Confidential Information that constitutes a trade secret under applicable law shall continue until such Confidential Information no longer constitutes a trade secret.</a:t>
            </a:r>
          </a:p>
          <a:p>
            <a:pPr>
              <a:spcBef>
                <a:spcPts val="600"/>
              </a:spcBef>
              <a:buFont typeface="+mj-lt"/>
              <a:buAutoNum type="arabicPeriod" startAt="23"/>
            </a:pPr>
            <a:r>
              <a:rPr lang="en-US"/>
              <a:t>Scope of Work.</a:t>
            </a:r>
          </a:p>
          <a:p>
            <a:pPr lvl="1">
              <a:spcBef>
                <a:spcPts val="0"/>
              </a:spcBef>
            </a:pPr>
            <a:r>
              <a:rPr lang="en-US">
                <a:solidFill>
                  <a:schemeClr val="tx1">
                    <a:lumMod val="65000"/>
                    <a:lumOff val="35000"/>
                  </a:schemeClr>
                </a:solidFill>
              </a:rPr>
              <a:t>The scope of work for this project is based on Option A (“Core”) as defined in the Scope Options &amp; Pricing page in this document. If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a:solidFill>
                  <a:schemeClr val="tx1">
                    <a:lumMod val="65000"/>
                    <a:lumOff val="35000"/>
                  </a:schemeClr>
                </a:solidFill>
              </a:rPr>
              <a:t> decides to proceed with one of the other proposed options, ForgeFX will submit a revised Development Agreement.</a:t>
            </a:r>
          </a:p>
          <a:p>
            <a:pPr>
              <a:spcBef>
                <a:spcPts val="600"/>
              </a:spcBef>
              <a:buFont typeface="+mj-lt"/>
              <a:buAutoNum type="arabicPeriod" startAt="23"/>
            </a:pPr>
            <a:r>
              <a:rPr lang="en-US"/>
              <a:t>Change Orders.</a:t>
            </a:r>
          </a:p>
          <a:p>
            <a:pPr lvl="1">
              <a:spcBef>
                <a:spcPts val="0"/>
              </a:spcBef>
            </a:pPr>
            <a:r>
              <a:rPr lang="en-US">
                <a:solidFill>
                  <a:schemeClr val="tx1">
                    <a:lumMod val="65000"/>
                    <a:lumOff val="35000"/>
                  </a:schemeClr>
                </a:solidFill>
              </a:rPr>
              <a:t>As the project proceeds, certain desired features may surface that were not included in the initial scope of the project. If the scope of the feature is substantial, ForgeFX will communicate this and put together a bid for the time and budget that would be required to implement the out-of-scope feature.</a:t>
            </a:r>
          </a:p>
          <a:p>
            <a:pPr lvl="1">
              <a:spcBef>
                <a:spcPts val="0"/>
              </a:spcBef>
            </a:pPr>
            <a:endParaRPr lang="en-US">
              <a:solidFill>
                <a:schemeClr val="tx1">
                  <a:lumMod val="65000"/>
                  <a:lumOff val="35000"/>
                </a:schemeClr>
              </a:solidFill>
            </a:endParaRPr>
          </a:p>
        </p:txBody>
      </p:sp>
    </p:spTree>
    <p:extLst>
      <p:ext uri="{BB962C8B-B14F-4D97-AF65-F5344CB8AC3E}">
        <p14:creationId xmlns:p14="http://schemas.microsoft.com/office/powerpoint/2010/main" val="201140284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46B8F-CB89-4F57-88C0-2F3054516875}"/>
              </a:ext>
            </a:extLst>
          </p:cNvPr>
          <p:cNvSpPr>
            <a:spLocks noGrp="1"/>
          </p:cNvSpPr>
          <p:nvPr>
            <p:ph type="title"/>
          </p:nvPr>
        </p:nvSpPr>
        <p:spPr/>
        <p:txBody>
          <a:bodyPr/>
          <a:lstStyle/>
          <a:p>
            <a:r>
              <a:rPr lang="en-US" sz="1800"/>
              <a:t>Development Agreement</a:t>
            </a:r>
          </a:p>
        </p:txBody>
      </p:sp>
      <p:sp>
        <p:nvSpPr>
          <p:cNvPr id="3" name="Text Placeholder 2">
            <a:extLst>
              <a:ext uri="{FF2B5EF4-FFF2-40B4-BE49-F238E27FC236}">
                <a16:creationId xmlns:a16="http://schemas.microsoft.com/office/drawing/2014/main" id="{5EB8E1F6-B57D-41E5-823F-9D564BAE5A5E}"/>
              </a:ext>
            </a:extLst>
          </p:cNvPr>
          <p:cNvSpPr>
            <a:spLocks noGrp="1"/>
          </p:cNvSpPr>
          <p:nvPr>
            <p:ph type="body" sz="quarter" idx="10"/>
          </p:nvPr>
        </p:nvSpPr>
        <p:spPr/>
        <p:txBody>
          <a:bodyPr/>
          <a:lstStyle/>
          <a:p>
            <a:r>
              <a:rPr lang="en-US"/>
              <a:t> </a:t>
            </a:r>
          </a:p>
        </p:txBody>
      </p:sp>
      <p:sp>
        <p:nvSpPr>
          <p:cNvPr id="4" name="Text Placeholder 3">
            <a:extLst>
              <a:ext uri="{FF2B5EF4-FFF2-40B4-BE49-F238E27FC236}">
                <a16:creationId xmlns:a16="http://schemas.microsoft.com/office/drawing/2014/main" id="{42921DF4-8A3B-429F-AAFE-C4CC9E8C2CCF}"/>
              </a:ext>
            </a:extLst>
          </p:cNvPr>
          <p:cNvSpPr>
            <a:spLocks noGrp="1"/>
          </p:cNvSpPr>
          <p:nvPr>
            <p:ph idx="1"/>
          </p:nvPr>
        </p:nvSpPr>
        <p:spPr>
          <a:xfrm>
            <a:off x="361571" y="1737360"/>
            <a:ext cx="6153149" cy="538928"/>
          </a:xfrm>
        </p:spPr>
        <p:txBody>
          <a:bodyPr>
            <a:noAutofit/>
          </a:bodyPr>
          <a:lstStyle/>
          <a:p>
            <a:pPr>
              <a:buFont typeface="+mj-lt"/>
              <a:buAutoNum type="arabicPeriod" startAt="26"/>
            </a:pPr>
            <a:r>
              <a:rPr lang="en-US"/>
              <a:t>Cost Breakdown.</a:t>
            </a:r>
          </a:p>
          <a:p>
            <a:pPr lvl="1"/>
            <a:r>
              <a:rPr lang="en-US">
                <a:solidFill>
                  <a:schemeClr val="tx1">
                    <a:lumMod val="65000"/>
                    <a:lumOff val="35000"/>
                  </a:schemeClr>
                </a:solidFill>
              </a:rPr>
              <a:t>The following table breaks down the project cost by development activity.</a:t>
            </a:r>
          </a:p>
        </p:txBody>
      </p:sp>
      <p:graphicFrame>
        <p:nvGraphicFramePr>
          <p:cNvPr id="7" name="Table 6">
            <a:extLst>
              <a:ext uri="{FF2B5EF4-FFF2-40B4-BE49-F238E27FC236}">
                <a16:creationId xmlns:a16="http://schemas.microsoft.com/office/drawing/2014/main" id="{90BD48AE-935D-4443-9D36-F9FD31D1B461}"/>
              </a:ext>
            </a:extLst>
          </p:cNvPr>
          <p:cNvGraphicFramePr>
            <a:graphicFrameLocks noGrp="1"/>
          </p:cNvGraphicFramePr>
          <p:nvPr>
            <p:extLst>
              <p:ext uri="{D42A27DB-BD31-4B8C-83A1-F6EECF244321}">
                <p14:modId xmlns:p14="http://schemas.microsoft.com/office/powerpoint/2010/main" val="3390340710"/>
              </p:ext>
            </p:extLst>
          </p:nvPr>
        </p:nvGraphicFramePr>
        <p:xfrm>
          <a:off x="761628" y="2402757"/>
          <a:ext cx="5510633" cy="2287020"/>
        </p:xfrm>
        <a:graphic>
          <a:graphicData uri="http://schemas.openxmlformats.org/drawingml/2006/table">
            <a:tbl>
              <a:tblPr firstRow="1" lastRow="1" bandRow="1">
                <a:tableStyleId>{5940675A-B579-460E-94D1-54222C63F5DA}</a:tableStyleId>
              </a:tblPr>
              <a:tblGrid>
                <a:gridCol w="315587">
                  <a:extLst>
                    <a:ext uri="{9D8B030D-6E8A-4147-A177-3AD203B41FA5}">
                      <a16:colId xmlns:a16="http://schemas.microsoft.com/office/drawing/2014/main" val="1742663377"/>
                    </a:ext>
                  </a:extLst>
                </a:gridCol>
                <a:gridCol w="3744706">
                  <a:extLst>
                    <a:ext uri="{9D8B030D-6E8A-4147-A177-3AD203B41FA5}">
                      <a16:colId xmlns:a16="http://schemas.microsoft.com/office/drawing/2014/main" val="2698656318"/>
                    </a:ext>
                  </a:extLst>
                </a:gridCol>
                <a:gridCol w="747029">
                  <a:extLst>
                    <a:ext uri="{9D8B030D-6E8A-4147-A177-3AD203B41FA5}">
                      <a16:colId xmlns:a16="http://schemas.microsoft.com/office/drawing/2014/main" val="4138809830"/>
                    </a:ext>
                  </a:extLst>
                </a:gridCol>
                <a:gridCol w="703311">
                  <a:extLst>
                    <a:ext uri="{9D8B030D-6E8A-4147-A177-3AD203B41FA5}">
                      <a16:colId xmlns:a16="http://schemas.microsoft.com/office/drawing/2014/main" val="1673364642"/>
                    </a:ext>
                  </a:extLst>
                </a:gridCol>
              </a:tblGrid>
              <a:tr h="223838">
                <a:tc>
                  <a:txBody>
                    <a:bodyPr/>
                    <a:lstStyle/>
                    <a:p>
                      <a:pPr marL="0" marR="0" algn="ctr" defTabSz="685800" rtl="0" eaLnBrk="1" latinLnBrk="0" hangingPunct="1">
                        <a:lnSpc>
                          <a:spcPct val="115000"/>
                        </a:lnSpc>
                        <a:spcBef>
                          <a:spcPts val="0"/>
                        </a:spcBef>
                        <a:spcAft>
                          <a:spcPts val="0"/>
                        </a:spcAft>
                      </a:pPr>
                      <a:r>
                        <a:rPr lang="en-US" sz="900" b="1" kern="1200">
                          <a:solidFill>
                            <a:schemeClr val="tx1">
                              <a:lumMod val="75000"/>
                              <a:lumOff val="25000"/>
                            </a:schemeClr>
                          </a:solidFill>
                          <a:latin typeface="+mn-lt"/>
                          <a:ea typeface="+mn-ea"/>
                          <a:cs typeface="+mn-cs"/>
                        </a:rPr>
                        <a:t>#</a:t>
                      </a:r>
                    </a:p>
                  </a:txBody>
                  <a:tcPr marL="45720" marR="4572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l" defTabSz="685800" rtl="0" eaLnBrk="1" latinLnBrk="0" hangingPunct="1">
                        <a:lnSpc>
                          <a:spcPct val="115000"/>
                        </a:lnSpc>
                        <a:spcBef>
                          <a:spcPts val="0"/>
                        </a:spcBef>
                        <a:spcAft>
                          <a:spcPts val="0"/>
                        </a:spcAft>
                      </a:pPr>
                      <a:r>
                        <a:rPr lang="en-US" sz="900" b="1" kern="1200">
                          <a:solidFill>
                            <a:schemeClr val="tx1">
                              <a:lumMod val="75000"/>
                              <a:lumOff val="25000"/>
                            </a:schemeClr>
                          </a:solidFill>
                          <a:latin typeface="+mn-lt"/>
                          <a:ea typeface="+mn-ea"/>
                          <a:cs typeface="+mn-cs"/>
                        </a:rPr>
                        <a:t>Feature</a:t>
                      </a:r>
                    </a:p>
                  </a:txBody>
                  <a:tcPr marL="45720" marR="4572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ctr" defTabSz="685800" rtl="0" eaLnBrk="1" latinLnBrk="0" hangingPunct="1">
                        <a:lnSpc>
                          <a:spcPct val="115000"/>
                        </a:lnSpc>
                        <a:spcBef>
                          <a:spcPts val="0"/>
                        </a:spcBef>
                        <a:spcAft>
                          <a:spcPts val="0"/>
                        </a:spcAft>
                      </a:pPr>
                      <a:r>
                        <a:rPr lang="en-US" sz="900" b="1" kern="1200">
                          <a:solidFill>
                            <a:schemeClr val="tx1">
                              <a:lumMod val="75000"/>
                              <a:lumOff val="25000"/>
                            </a:schemeClr>
                          </a:solidFill>
                          <a:latin typeface="+mn-lt"/>
                          <a:ea typeface="+mn-ea"/>
                          <a:cs typeface="+mn-cs"/>
                        </a:rPr>
                        <a:t>Hours</a:t>
                      </a:r>
                    </a:p>
                  </a:txBody>
                  <a:tcPr marL="45720" marR="4572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ctr" defTabSz="685800" rtl="0" eaLnBrk="1" latinLnBrk="0" hangingPunct="1">
                        <a:lnSpc>
                          <a:spcPct val="115000"/>
                        </a:lnSpc>
                        <a:spcBef>
                          <a:spcPts val="0"/>
                        </a:spcBef>
                        <a:spcAft>
                          <a:spcPts val="0"/>
                        </a:spcAft>
                      </a:pPr>
                      <a:r>
                        <a:rPr lang="en-US" sz="900" b="1" kern="1200">
                          <a:solidFill>
                            <a:schemeClr val="tx1">
                              <a:lumMod val="75000"/>
                              <a:lumOff val="25000"/>
                            </a:schemeClr>
                          </a:solidFill>
                          <a:latin typeface="+mn-lt"/>
                          <a:ea typeface="+mn-ea"/>
                          <a:cs typeface="+mn-cs"/>
                        </a:rPr>
                        <a:t>Total %</a:t>
                      </a:r>
                    </a:p>
                  </a:txBody>
                  <a:tcPr marL="45720" marR="4572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2196161449"/>
                  </a:ext>
                </a:extLst>
              </a:tr>
              <a:tr h="223838">
                <a:tc>
                  <a:txBody>
                    <a:bodyPr/>
                    <a:lstStyle/>
                    <a:p>
                      <a:pPr marL="0" marR="0" algn="ctr">
                        <a:spcBef>
                          <a:spcPts val="0"/>
                        </a:spcBef>
                        <a:spcAft>
                          <a:spcPts val="0"/>
                        </a:spcAft>
                      </a:pPr>
                      <a:r>
                        <a:rPr lang="en-US" sz="1000">
                          <a:effectLst/>
                          <a:latin typeface="+mn-lt"/>
                          <a:ea typeface="Calibri" panose="020F0502020204030204" pitchFamily="34" charset="0"/>
                        </a:rPr>
                        <a:t>1</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spcBef>
                          <a:spcPts val="0"/>
                        </a:spcBef>
                        <a:spcAft>
                          <a:spcPts val="0"/>
                        </a:spcAft>
                      </a:pPr>
                      <a:r>
                        <a:rPr lang="en-US" sz="1000">
                          <a:effectLst/>
                          <a:latin typeface="+mn-lt"/>
                          <a:ea typeface="Calibri" panose="020F0502020204030204" pitchFamily="34" charset="0"/>
                        </a:rPr>
                        <a:t>Project Management</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42.75</a:t>
                      </a:r>
                    </a:p>
                  </a:txBody>
                  <a:tcPr marL="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5</a:t>
                      </a:r>
                    </a:p>
                  </a:txBody>
                  <a:tcPr marL="68580" marR="22860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870987209"/>
                  </a:ext>
                </a:extLst>
              </a:tr>
              <a:tr h="223838">
                <a:tc>
                  <a:txBody>
                    <a:bodyPr/>
                    <a:lstStyle/>
                    <a:p>
                      <a:pPr marL="0" marR="0" algn="ctr">
                        <a:spcBef>
                          <a:spcPts val="0"/>
                        </a:spcBef>
                        <a:spcAft>
                          <a:spcPts val="0"/>
                        </a:spcAft>
                      </a:pPr>
                      <a:r>
                        <a:rPr lang="en-US" sz="1000">
                          <a:effectLst/>
                          <a:latin typeface="+mn-lt"/>
                          <a:ea typeface="Calibri" panose="020F0502020204030204" pitchFamily="34" charset="0"/>
                        </a:rPr>
                        <a:t>2</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spcBef>
                          <a:spcPts val="0"/>
                        </a:spcBef>
                        <a:spcAft>
                          <a:spcPts val="0"/>
                        </a:spcAft>
                      </a:pPr>
                      <a:r>
                        <a:rPr lang="en-US" sz="1000">
                          <a:effectLst/>
                          <a:latin typeface="+mn-lt"/>
                          <a:ea typeface="Calibri" panose="020F0502020204030204" pitchFamily="34" charset="0"/>
                        </a:rPr>
                        <a:t>3D Model Development</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128.25</a:t>
                      </a:r>
                    </a:p>
                  </a:txBody>
                  <a:tcPr marL="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15</a:t>
                      </a:r>
                    </a:p>
                  </a:txBody>
                  <a:tcPr marL="68580" marR="22860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2315879447"/>
                  </a:ext>
                </a:extLst>
              </a:tr>
              <a:tr h="223838">
                <a:tc>
                  <a:txBody>
                    <a:bodyPr/>
                    <a:lstStyle/>
                    <a:p>
                      <a:pPr marL="0" marR="0" algn="ctr">
                        <a:spcBef>
                          <a:spcPts val="0"/>
                        </a:spcBef>
                        <a:spcAft>
                          <a:spcPts val="0"/>
                        </a:spcAft>
                      </a:pPr>
                      <a:r>
                        <a:rPr lang="en-US" sz="1000">
                          <a:effectLst/>
                          <a:latin typeface="+mn-lt"/>
                          <a:ea typeface="Calibri" panose="020F0502020204030204" pitchFamily="34" charset="0"/>
                        </a:rPr>
                        <a:t>3</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spcBef>
                          <a:spcPts val="0"/>
                        </a:spcBef>
                        <a:spcAft>
                          <a:spcPts val="0"/>
                        </a:spcAft>
                      </a:pPr>
                      <a:r>
                        <a:rPr lang="en-US" sz="1000">
                          <a:effectLst/>
                          <a:latin typeface="+mn-lt"/>
                          <a:ea typeface="Calibri" panose="020F0502020204030204" pitchFamily="34" charset="0"/>
                        </a:rPr>
                        <a:t>2D User Interface Development</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42.75</a:t>
                      </a:r>
                    </a:p>
                  </a:txBody>
                  <a:tcPr marL="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5</a:t>
                      </a:r>
                    </a:p>
                  </a:txBody>
                  <a:tcPr marL="68580" marR="22860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109114442"/>
                  </a:ext>
                </a:extLst>
              </a:tr>
              <a:tr h="223838">
                <a:tc>
                  <a:txBody>
                    <a:bodyPr/>
                    <a:lstStyle/>
                    <a:p>
                      <a:pPr marL="0" marR="0" algn="ctr">
                        <a:spcBef>
                          <a:spcPts val="0"/>
                        </a:spcBef>
                        <a:spcAft>
                          <a:spcPts val="0"/>
                        </a:spcAft>
                      </a:pPr>
                      <a:r>
                        <a:rPr lang="en-US" sz="1000">
                          <a:effectLst/>
                          <a:latin typeface="+mn-lt"/>
                          <a:ea typeface="Calibri" panose="020F0502020204030204" pitchFamily="34" charset="0"/>
                        </a:rPr>
                        <a:t>4</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spcBef>
                          <a:spcPts val="0"/>
                        </a:spcBef>
                        <a:spcAft>
                          <a:spcPts val="0"/>
                        </a:spcAft>
                      </a:pPr>
                      <a:r>
                        <a:rPr lang="en-US" sz="1000">
                          <a:effectLst/>
                          <a:latin typeface="+mn-lt"/>
                          <a:ea typeface="Calibri" panose="020F0502020204030204" pitchFamily="34" charset="0"/>
                        </a:rPr>
                        <a:t>Application Programming</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427.5</a:t>
                      </a:r>
                    </a:p>
                  </a:txBody>
                  <a:tcPr marL="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50</a:t>
                      </a:r>
                    </a:p>
                  </a:txBody>
                  <a:tcPr marL="68580" marR="22860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176032763"/>
                  </a:ext>
                </a:extLst>
              </a:tr>
              <a:tr h="223838">
                <a:tc>
                  <a:txBody>
                    <a:bodyPr/>
                    <a:lstStyle/>
                    <a:p>
                      <a:pPr marL="0" marR="0" algn="ctr">
                        <a:spcBef>
                          <a:spcPts val="0"/>
                        </a:spcBef>
                        <a:spcAft>
                          <a:spcPts val="0"/>
                        </a:spcAft>
                      </a:pPr>
                      <a:r>
                        <a:rPr lang="en-US" sz="1000">
                          <a:effectLst/>
                          <a:latin typeface="+mn-lt"/>
                          <a:ea typeface="Calibri" panose="020F0502020204030204" pitchFamily="34" charset="0"/>
                        </a:rPr>
                        <a:t>5</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spcBef>
                          <a:spcPts val="0"/>
                        </a:spcBef>
                        <a:spcAft>
                          <a:spcPts val="0"/>
                        </a:spcAft>
                      </a:pPr>
                      <a:r>
                        <a:rPr lang="en-US" sz="1000">
                          <a:effectLst/>
                          <a:latin typeface="+mn-lt"/>
                          <a:ea typeface="Calibri" panose="020F0502020204030204" pitchFamily="34" charset="0"/>
                        </a:rPr>
                        <a:t>Requirements Gathering</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428</a:t>
                      </a:r>
                    </a:p>
                  </a:txBody>
                  <a:tcPr marL="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10</a:t>
                      </a:r>
                    </a:p>
                  </a:txBody>
                  <a:tcPr marL="68580" marR="22860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4176272202"/>
                  </a:ext>
                </a:extLst>
              </a:tr>
              <a:tr h="223838">
                <a:tc>
                  <a:txBody>
                    <a:bodyPr/>
                    <a:lstStyle/>
                    <a:p>
                      <a:pPr marL="0" marR="0" algn="ctr">
                        <a:spcBef>
                          <a:spcPts val="0"/>
                        </a:spcBef>
                        <a:spcAft>
                          <a:spcPts val="0"/>
                        </a:spcAft>
                      </a:pPr>
                      <a:r>
                        <a:rPr lang="en-US" sz="1000">
                          <a:effectLst/>
                          <a:latin typeface="+mn-lt"/>
                          <a:ea typeface="Calibri" panose="020F0502020204030204" pitchFamily="34" charset="0"/>
                        </a:rPr>
                        <a:t>6</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spcBef>
                          <a:spcPts val="0"/>
                        </a:spcBef>
                        <a:spcAft>
                          <a:spcPts val="0"/>
                        </a:spcAft>
                      </a:pPr>
                      <a:r>
                        <a:rPr lang="en-US" sz="1000">
                          <a:effectLst/>
                          <a:latin typeface="+mn-lt"/>
                          <a:ea typeface="Calibri" panose="020F0502020204030204" pitchFamily="34" charset="0"/>
                        </a:rPr>
                        <a:t>Documentation</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effectLst/>
                          <a:latin typeface="+mn-lt"/>
                          <a:ea typeface="Calibri" panose="020F0502020204030204" pitchFamily="34" charset="0"/>
                        </a:rPr>
                        <a:t>42.75</a:t>
                      </a:r>
                    </a:p>
                  </a:txBody>
                  <a:tcPr marL="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5</a:t>
                      </a:r>
                    </a:p>
                  </a:txBody>
                  <a:tcPr marL="68580" marR="22860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1390634422"/>
                  </a:ext>
                </a:extLst>
              </a:tr>
              <a:tr h="223838">
                <a:tc>
                  <a:txBody>
                    <a:bodyPr/>
                    <a:lstStyle/>
                    <a:p>
                      <a:pPr marL="0" marR="0" algn="ctr">
                        <a:spcBef>
                          <a:spcPts val="0"/>
                        </a:spcBef>
                        <a:spcAft>
                          <a:spcPts val="0"/>
                        </a:spcAft>
                      </a:pPr>
                      <a:r>
                        <a:rPr lang="en-US" sz="1000">
                          <a:effectLst/>
                          <a:latin typeface="+mn-lt"/>
                          <a:ea typeface="Calibri" panose="020F0502020204030204" pitchFamily="34" charset="0"/>
                        </a:rPr>
                        <a:t>7</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spcBef>
                          <a:spcPts val="0"/>
                        </a:spcBef>
                        <a:spcAft>
                          <a:spcPts val="0"/>
                        </a:spcAft>
                      </a:pPr>
                      <a:r>
                        <a:rPr lang="en-US" sz="1000">
                          <a:effectLst/>
                          <a:latin typeface="+mn-lt"/>
                          <a:ea typeface="Calibri" panose="020F0502020204030204" pitchFamily="34" charset="0"/>
                        </a:rPr>
                        <a:t>Reviews</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effectLst/>
                          <a:latin typeface="+mn-lt"/>
                          <a:ea typeface="Calibri" panose="020F0502020204030204" pitchFamily="34" charset="0"/>
                        </a:rPr>
                        <a:t>42.75</a:t>
                      </a:r>
                    </a:p>
                  </a:txBody>
                  <a:tcPr marL="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5</a:t>
                      </a:r>
                    </a:p>
                  </a:txBody>
                  <a:tcPr marL="68580" marR="22860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1796555136"/>
                  </a:ext>
                </a:extLst>
              </a:tr>
              <a:tr h="223838">
                <a:tc>
                  <a:txBody>
                    <a:bodyPr/>
                    <a:lstStyle/>
                    <a:p>
                      <a:pPr marL="0" marR="0" algn="ctr">
                        <a:spcBef>
                          <a:spcPts val="0"/>
                        </a:spcBef>
                        <a:spcAft>
                          <a:spcPts val="0"/>
                        </a:spcAft>
                      </a:pPr>
                      <a:r>
                        <a:rPr lang="en-US" sz="1000">
                          <a:effectLst/>
                          <a:latin typeface="+mn-lt"/>
                          <a:ea typeface="Calibri" panose="020F0502020204030204" pitchFamily="34" charset="0"/>
                        </a:rPr>
                        <a:t>8</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spcBef>
                          <a:spcPts val="0"/>
                        </a:spcBef>
                        <a:spcAft>
                          <a:spcPts val="0"/>
                        </a:spcAft>
                      </a:pPr>
                      <a:r>
                        <a:rPr lang="en-US" sz="1000">
                          <a:effectLst/>
                          <a:latin typeface="+mn-lt"/>
                          <a:ea typeface="Calibri" panose="020F0502020204030204" pitchFamily="34" charset="0"/>
                        </a:rPr>
                        <a:t>Quality Assurance</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42.75</a:t>
                      </a:r>
                    </a:p>
                  </a:txBody>
                  <a:tcPr marL="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5</a:t>
                      </a:r>
                    </a:p>
                  </a:txBody>
                  <a:tcPr marL="68580" marR="22860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2445773552"/>
                  </a:ext>
                </a:extLst>
              </a:tr>
              <a:tr h="223838">
                <a:tc gridSpan="2">
                  <a:txBody>
                    <a:bodyPr/>
                    <a:lstStyle/>
                    <a:p>
                      <a:pPr marL="0" marR="0" algn="r" defTabSz="685800" rtl="0" eaLnBrk="1" latinLnBrk="0" hangingPunct="1">
                        <a:lnSpc>
                          <a:spcPct val="115000"/>
                        </a:lnSpc>
                        <a:spcBef>
                          <a:spcPts val="0"/>
                        </a:spcBef>
                        <a:spcAft>
                          <a:spcPts val="0"/>
                        </a:spcAft>
                      </a:pPr>
                      <a:r>
                        <a:rPr lang="en-US" sz="1000" b="1" kern="1200">
                          <a:solidFill>
                            <a:schemeClr val="tx1">
                              <a:lumMod val="75000"/>
                              <a:lumOff val="25000"/>
                            </a:schemeClr>
                          </a:solidFill>
                          <a:latin typeface="+mn-lt"/>
                          <a:ea typeface="+mn-ea"/>
                          <a:cs typeface="+mn-cs"/>
                        </a:rPr>
                        <a:t>Total</a:t>
                      </a:r>
                    </a:p>
                  </a:txBody>
                  <a:tcPr marL="45720" marR="45720" anchor="ctr">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12700" cmpd="sng">
                      <a:noFill/>
                    </a:lnB>
                    <a:lnTlToBr w="12700" cmpd="sng">
                      <a:noFill/>
                      <a:prstDash val="solid"/>
                    </a:lnTlToBr>
                    <a:lnBlToTr w="12700" cmpd="sng">
                      <a:noFill/>
                      <a:prstDash val="solid"/>
                    </a:lnBlToTr>
                  </a:tcPr>
                </a:tc>
                <a:tc hMerge="1">
                  <a:txBody>
                    <a:bodyPr/>
                    <a:lstStyle/>
                    <a:p>
                      <a:endParaRPr lang="en-US"/>
                    </a:p>
                  </a:txBody>
                  <a:tcPr/>
                </a:tc>
                <a:tc>
                  <a:txBody>
                    <a:bodyPr/>
                    <a:lstStyle/>
                    <a:p>
                      <a:pPr algn="r" fontAlgn="b"/>
                      <a:r>
                        <a:rPr lang="en-US" sz="1000" b="1" kern="1200">
                          <a:solidFill>
                            <a:schemeClr val="tx1">
                              <a:lumMod val="75000"/>
                              <a:lumOff val="25000"/>
                            </a:schemeClr>
                          </a:solidFill>
                          <a:latin typeface="+mn-lt"/>
                          <a:ea typeface="+mn-ea"/>
                          <a:cs typeface="+mn-cs"/>
                        </a:rPr>
                        <a:t>855.00</a:t>
                      </a:r>
                    </a:p>
                  </a:txBody>
                  <a:tcPr marL="45720" anchor="ctr">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r" fontAlgn="b"/>
                      <a:r>
                        <a:rPr lang="en-US" sz="1000" b="1" kern="1200">
                          <a:solidFill>
                            <a:schemeClr val="tx1">
                              <a:lumMod val="75000"/>
                              <a:lumOff val="25000"/>
                            </a:schemeClr>
                          </a:solidFill>
                          <a:latin typeface="+mn-lt"/>
                          <a:ea typeface="+mn-ea"/>
                          <a:cs typeface="+mn-cs"/>
                        </a:rPr>
                        <a:t>100%</a:t>
                      </a:r>
                    </a:p>
                  </a:txBody>
                  <a:tcPr marL="45720" marR="182880" anchor="ctr">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688145364"/>
                  </a:ext>
                </a:extLst>
              </a:tr>
            </a:tbl>
          </a:graphicData>
        </a:graphic>
      </p:graphicFrame>
      <p:sp>
        <p:nvSpPr>
          <p:cNvPr id="10" name="Text Placeholder 3">
            <a:extLst>
              <a:ext uri="{FF2B5EF4-FFF2-40B4-BE49-F238E27FC236}">
                <a16:creationId xmlns:a16="http://schemas.microsoft.com/office/drawing/2014/main" id="{8A27CB3B-380E-4E2D-B3B0-BBEC7518209B}"/>
              </a:ext>
            </a:extLst>
          </p:cNvPr>
          <p:cNvSpPr txBox="1">
            <a:spLocks/>
          </p:cNvSpPr>
          <p:nvPr/>
        </p:nvSpPr>
        <p:spPr>
          <a:xfrm>
            <a:off x="361571" y="4756776"/>
            <a:ext cx="6153149" cy="703259"/>
          </a:xfrm>
          <a:prstGeom prst="rect">
            <a:avLst/>
          </a:prstGeom>
        </p:spPr>
        <p:txBody>
          <a:bodyPr vert="horz" lIns="91440" tIns="45720" rIns="91440" bIns="45720" rtlCol="0">
            <a:noAutofit/>
          </a:bodyPr>
          <a:lstStyle>
            <a:lvl1pPr marL="341313" indent="-341313" algn="l" defTabSz="685800" rtl="0" eaLnBrk="1" latinLnBrk="0" hangingPunct="1">
              <a:lnSpc>
                <a:spcPct val="90000"/>
              </a:lnSpc>
              <a:spcBef>
                <a:spcPts val="1750"/>
              </a:spcBef>
              <a:buClr>
                <a:schemeClr val="accent1"/>
              </a:buClr>
              <a:buFont typeface="+mj-lt"/>
              <a:buAutoNum type="arabicPeriod"/>
              <a:defRPr sz="1100" kern="1200">
                <a:solidFill>
                  <a:schemeClr val="tx1">
                    <a:lumMod val="65000"/>
                    <a:lumOff val="35000"/>
                  </a:schemeClr>
                </a:solidFill>
                <a:latin typeface="Lato Heavy" panose="020F0502020204030203" pitchFamily="34" charset="0"/>
                <a:ea typeface="Lato Heavy" panose="020F0502020204030203" pitchFamily="34" charset="0"/>
                <a:cs typeface="Lato Heavy" panose="020F0502020204030203" pitchFamily="34" charset="0"/>
              </a:defRPr>
            </a:lvl1pPr>
            <a:lvl2pPr marL="342900" indent="0" algn="l" defTabSz="685800" rtl="0" eaLnBrk="1" latinLnBrk="0" hangingPunct="1">
              <a:lnSpc>
                <a:spcPct val="110000"/>
              </a:lnSpc>
              <a:spcBef>
                <a:spcPts val="500"/>
              </a:spcBef>
              <a:buClr>
                <a:schemeClr val="accent1"/>
              </a:buClr>
              <a:buFontTx/>
              <a:buNone/>
              <a:defRPr sz="1000" kern="1200">
                <a:solidFill>
                  <a:schemeClr val="bg1">
                    <a:lumMod val="50000"/>
                  </a:schemeClr>
                </a:solidFill>
                <a:latin typeface="Calibri" panose="020F0502020204030204" pitchFamily="34" charset="0"/>
                <a:ea typeface="+mn-ea"/>
                <a:cs typeface="Calibri" panose="020F0502020204030204" pitchFamily="34" charset="0"/>
              </a:defRPr>
            </a:lvl2pPr>
            <a:lvl3pPr marL="685800" indent="-342900" algn="l" defTabSz="685800" rtl="0" eaLnBrk="1" latinLnBrk="0" hangingPunct="1">
              <a:lnSpc>
                <a:spcPct val="90000"/>
              </a:lnSpc>
              <a:spcBef>
                <a:spcPts val="1375"/>
              </a:spcBef>
              <a:buClr>
                <a:schemeClr val="accent1"/>
              </a:buClr>
              <a:buFont typeface="+mj-lt"/>
              <a:buAutoNum type="alphaUcPeriod"/>
              <a:defRPr sz="1000" kern="1200">
                <a:solidFill>
                  <a:schemeClr val="tx1">
                    <a:lumMod val="65000"/>
                    <a:lumOff val="35000"/>
                  </a:schemeClr>
                </a:solidFill>
                <a:latin typeface="Lato Heavy" panose="020F0502020204030203" pitchFamily="34" charset="0"/>
                <a:ea typeface="Lato Heavy" panose="020F0502020204030203" pitchFamily="34" charset="0"/>
                <a:cs typeface="Lato Heavy" panose="020F0502020204030203" pitchFamily="34" charset="0"/>
              </a:defRPr>
            </a:lvl3pPr>
            <a:lvl4pPr marL="685800" indent="0" algn="l" defTabSz="685800" rtl="0" eaLnBrk="1" latinLnBrk="0" hangingPunct="1">
              <a:lnSpc>
                <a:spcPct val="110000"/>
              </a:lnSpc>
              <a:spcBef>
                <a:spcPts val="500"/>
              </a:spcBef>
              <a:buFontTx/>
              <a:buNone/>
              <a:defRPr sz="1000" kern="1200">
                <a:solidFill>
                  <a:schemeClr val="bg1">
                    <a:lumMod val="50000"/>
                  </a:schemeClr>
                </a:solidFill>
                <a:latin typeface="Calibri" panose="020F0502020204030204" pitchFamily="34" charset="0"/>
                <a:ea typeface="+mn-ea"/>
                <a:cs typeface="Calibri" panose="020F0502020204030204" pitchFamily="34" charset="0"/>
              </a:defRPr>
            </a:lvl4pPr>
            <a:lvl5pPr marL="974725" indent="-174625" algn="l" defTabSz="685800" rtl="0" eaLnBrk="1" latinLnBrk="0" hangingPunct="1">
              <a:lnSpc>
                <a:spcPct val="90000"/>
              </a:lnSpc>
              <a:spcBef>
                <a:spcPts val="375"/>
              </a:spcBef>
              <a:buClr>
                <a:schemeClr val="accent1"/>
              </a:buClr>
              <a:buFont typeface="Arial" panose="020B0604020202020204" pitchFamily="34" charset="0"/>
              <a:buChar char="•"/>
              <a:defRPr sz="1000" kern="1200">
                <a:solidFill>
                  <a:schemeClr val="bg1">
                    <a:lumMod val="50000"/>
                  </a:schemeClr>
                </a:solidFill>
                <a:latin typeface="Calibri" panose="020F0502020204030204" pitchFamily="34" charset="0"/>
                <a:ea typeface="+mn-ea"/>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a:latin typeface="Lato Black" panose="020F0502020204030203" pitchFamily="34" charset="0"/>
                <a:ea typeface="Lato Black" panose="020F0502020204030203" pitchFamily="34" charset="0"/>
                <a:cs typeface="Lato Black" panose="020F0502020204030203" pitchFamily="34" charset="0"/>
              </a:rPr>
              <a:t>          Post Launch Support</a:t>
            </a:r>
          </a:p>
          <a:p>
            <a:pPr lvl="1"/>
            <a:r>
              <a:rPr lang="en-US">
                <a:solidFill>
                  <a:schemeClr val="tx1">
                    <a:lumMod val="65000"/>
                    <a:lumOff val="35000"/>
                  </a:schemeClr>
                </a:solidFill>
              </a:rPr>
              <a:t>Post launch support will be available on an as needed basis at an hourly rate of $125 for a period of 6 months. At which point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a:solidFill>
                  <a:schemeClr val="tx1">
                    <a:lumMod val="65000"/>
                    <a:lumOff val="35000"/>
                  </a:schemeClr>
                </a:solidFill>
              </a:rPr>
              <a:t> may arrange a support extension with ForgeFX.</a:t>
            </a:r>
          </a:p>
        </p:txBody>
      </p:sp>
      <p:sp>
        <p:nvSpPr>
          <p:cNvPr id="5" name="Text Placeholder 3">
            <a:extLst>
              <a:ext uri="{FF2B5EF4-FFF2-40B4-BE49-F238E27FC236}">
                <a16:creationId xmlns:a16="http://schemas.microsoft.com/office/drawing/2014/main" id="{DDAC5AC9-A5FD-CC1B-F2D5-C9ABA64E876A}"/>
              </a:ext>
            </a:extLst>
          </p:cNvPr>
          <p:cNvSpPr txBox="1">
            <a:spLocks/>
          </p:cNvSpPr>
          <p:nvPr/>
        </p:nvSpPr>
        <p:spPr>
          <a:xfrm>
            <a:off x="365760" y="5617795"/>
            <a:ext cx="6153149" cy="703259"/>
          </a:xfrm>
          <a:prstGeom prst="rect">
            <a:avLst/>
          </a:prstGeom>
        </p:spPr>
        <p:txBody>
          <a:bodyPr vert="horz" lIns="91440" tIns="45720" rIns="91440" bIns="45720" rtlCol="0">
            <a:noAutofit/>
          </a:bodyPr>
          <a:lstStyle>
            <a:lvl1pPr marL="341313" indent="-341313" algn="l" defTabSz="685800" rtl="0" eaLnBrk="1" latinLnBrk="0" hangingPunct="1">
              <a:lnSpc>
                <a:spcPct val="90000"/>
              </a:lnSpc>
              <a:spcBef>
                <a:spcPts val="1750"/>
              </a:spcBef>
              <a:buClr>
                <a:schemeClr val="accent1"/>
              </a:buClr>
              <a:buFont typeface="+mj-lt"/>
              <a:buAutoNum type="arabicPeriod"/>
              <a:defRPr sz="1100" kern="1200">
                <a:solidFill>
                  <a:schemeClr val="tx1">
                    <a:lumMod val="65000"/>
                    <a:lumOff val="35000"/>
                  </a:schemeClr>
                </a:solidFill>
                <a:latin typeface="Lato Heavy" panose="020F0502020204030203" pitchFamily="34" charset="0"/>
                <a:ea typeface="Lato Heavy" panose="020F0502020204030203" pitchFamily="34" charset="0"/>
                <a:cs typeface="Lato Heavy" panose="020F0502020204030203" pitchFamily="34" charset="0"/>
              </a:defRPr>
            </a:lvl1pPr>
            <a:lvl2pPr marL="342900" indent="0" algn="l" defTabSz="685800" rtl="0" eaLnBrk="1" latinLnBrk="0" hangingPunct="1">
              <a:lnSpc>
                <a:spcPct val="110000"/>
              </a:lnSpc>
              <a:spcBef>
                <a:spcPts val="500"/>
              </a:spcBef>
              <a:buClr>
                <a:schemeClr val="accent1"/>
              </a:buClr>
              <a:buFontTx/>
              <a:buNone/>
              <a:defRPr sz="1000" kern="1200">
                <a:solidFill>
                  <a:schemeClr val="bg1">
                    <a:lumMod val="50000"/>
                  </a:schemeClr>
                </a:solidFill>
                <a:latin typeface="Calibri" panose="020F0502020204030204" pitchFamily="34" charset="0"/>
                <a:ea typeface="+mn-ea"/>
                <a:cs typeface="Calibri" panose="020F0502020204030204" pitchFamily="34" charset="0"/>
              </a:defRPr>
            </a:lvl2pPr>
            <a:lvl3pPr marL="685800" indent="-342900" algn="l" defTabSz="685800" rtl="0" eaLnBrk="1" latinLnBrk="0" hangingPunct="1">
              <a:lnSpc>
                <a:spcPct val="90000"/>
              </a:lnSpc>
              <a:spcBef>
                <a:spcPts val="1375"/>
              </a:spcBef>
              <a:buClr>
                <a:schemeClr val="accent1"/>
              </a:buClr>
              <a:buFont typeface="+mj-lt"/>
              <a:buAutoNum type="alphaUcPeriod"/>
              <a:defRPr sz="1000" kern="1200">
                <a:solidFill>
                  <a:schemeClr val="tx1">
                    <a:lumMod val="65000"/>
                    <a:lumOff val="35000"/>
                  </a:schemeClr>
                </a:solidFill>
                <a:latin typeface="Lato Heavy" panose="020F0502020204030203" pitchFamily="34" charset="0"/>
                <a:ea typeface="Lato Heavy" panose="020F0502020204030203" pitchFamily="34" charset="0"/>
                <a:cs typeface="Lato Heavy" panose="020F0502020204030203" pitchFamily="34" charset="0"/>
              </a:defRPr>
            </a:lvl3pPr>
            <a:lvl4pPr marL="685800" indent="0" algn="l" defTabSz="685800" rtl="0" eaLnBrk="1" latinLnBrk="0" hangingPunct="1">
              <a:lnSpc>
                <a:spcPct val="110000"/>
              </a:lnSpc>
              <a:spcBef>
                <a:spcPts val="500"/>
              </a:spcBef>
              <a:buFontTx/>
              <a:buNone/>
              <a:defRPr sz="1000" kern="1200">
                <a:solidFill>
                  <a:schemeClr val="bg1">
                    <a:lumMod val="50000"/>
                  </a:schemeClr>
                </a:solidFill>
                <a:latin typeface="Calibri" panose="020F0502020204030204" pitchFamily="34" charset="0"/>
                <a:ea typeface="+mn-ea"/>
                <a:cs typeface="Calibri" panose="020F0502020204030204" pitchFamily="34" charset="0"/>
              </a:defRPr>
            </a:lvl4pPr>
            <a:lvl5pPr marL="974725" indent="-174625" algn="l" defTabSz="685800" rtl="0" eaLnBrk="1" latinLnBrk="0" hangingPunct="1">
              <a:lnSpc>
                <a:spcPct val="90000"/>
              </a:lnSpc>
              <a:spcBef>
                <a:spcPts val="375"/>
              </a:spcBef>
              <a:buClr>
                <a:schemeClr val="accent1"/>
              </a:buClr>
              <a:buFont typeface="Arial" panose="020B0604020202020204" pitchFamily="34" charset="0"/>
              <a:buChar char="•"/>
              <a:defRPr sz="1000" kern="1200">
                <a:solidFill>
                  <a:schemeClr val="bg1">
                    <a:lumMod val="50000"/>
                  </a:schemeClr>
                </a:solidFill>
                <a:latin typeface="Calibri" panose="020F0502020204030204" pitchFamily="34" charset="0"/>
                <a:ea typeface="+mn-ea"/>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buFont typeface="+mj-lt"/>
              <a:buAutoNum type="arabicPeriod" startAt="27"/>
            </a:pPr>
            <a:r>
              <a:rPr lang="en-US">
                <a:latin typeface="Lato Black" panose="020F0502020204030203" pitchFamily="34" charset="0"/>
                <a:ea typeface="Lato Black" panose="020F0502020204030203" pitchFamily="34" charset="0"/>
                <a:cs typeface="Lato Black" panose="020F0502020204030203" pitchFamily="34" charset="0"/>
              </a:rPr>
              <a:t>Timeline and Invoicing Schedule.</a:t>
            </a:r>
          </a:p>
          <a:p>
            <a:pPr lvl="1"/>
            <a:r>
              <a:rPr lang="en-US">
                <a:solidFill>
                  <a:schemeClr val="tx1">
                    <a:lumMod val="65000"/>
                    <a:lumOff val="35000"/>
                  </a:schemeClr>
                </a:solidFill>
              </a:rPr>
              <a:t>The product will be developed over the course of </a:t>
            </a:r>
            <a:r>
              <a:rPr lang="en-US" b="1">
                <a:solidFill>
                  <a:schemeClr val="tx1">
                    <a:lumMod val="65000"/>
                    <a:lumOff val="35000"/>
                  </a:schemeClr>
                </a:solidFill>
              </a:rPr>
              <a:t>3 months.  </a:t>
            </a:r>
            <a:r>
              <a:rPr lang="en-US">
                <a:solidFill>
                  <a:schemeClr val="tx1">
                    <a:lumMod val="65000"/>
                    <a:lumOff val="35000"/>
                  </a:schemeClr>
                </a:solidFill>
              </a:rPr>
              <a:t>Invoices will be submitted to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a:solidFill>
                  <a:schemeClr val="tx1">
                    <a:lumMod val="65000"/>
                    <a:lumOff val="35000"/>
                  </a:schemeClr>
                </a:solidFill>
              </a:rPr>
              <a:t> at the end of each month. Payments due net 30 upon receipt of any undisputed invoice.</a:t>
            </a:r>
          </a:p>
        </p:txBody>
      </p:sp>
      <p:graphicFrame>
        <p:nvGraphicFramePr>
          <p:cNvPr id="6" name="Table 5">
            <a:extLst>
              <a:ext uri="{FF2B5EF4-FFF2-40B4-BE49-F238E27FC236}">
                <a16:creationId xmlns:a16="http://schemas.microsoft.com/office/drawing/2014/main" id="{15753F84-8566-4FBC-1801-BC85709839DF}"/>
              </a:ext>
            </a:extLst>
          </p:cNvPr>
          <p:cNvGraphicFramePr>
            <a:graphicFrameLocks noGrp="1"/>
          </p:cNvGraphicFramePr>
          <p:nvPr/>
        </p:nvGraphicFramePr>
        <p:xfrm>
          <a:off x="795528" y="6447523"/>
          <a:ext cx="5476733" cy="1752636"/>
        </p:xfrm>
        <a:graphic>
          <a:graphicData uri="http://schemas.openxmlformats.org/drawingml/2006/table">
            <a:tbl>
              <a:tblPr firstRow="1" bandRow="1">
                <a:tableStyleId>{5940675A-B579-460E-94D1-54222C63F5DA}</a:tableStyleId>
              </a:tblPr>
              <a:tblGrid>
                <a:gridCol w="565439">
                  <a:extLst>
                    <a:ext uri="{9D8B030D-6E8A-4147-A177-3AD203B41FA5}">
                      <a16:colId xmlns:a16="http://schemas.microsoft.com/office/drawing/2014/main" val="699475548"/>
                    </a:ext>
                  </a:extLst>
                </a:gridCol>
                <a:gridCol w="3620386">
                  <a:extLst>
                    <a:ext uri="{9D8B030D-6E8A-4147-A177-3AD203B41FA5}">
                      <a16:colId xmlns:a16="http://schemas.microsoft.com/office/drawing/2014/main" val="3651948886"/>
                    </a:ext>
                  </a:extLst>
                </a:gridCol>
                <a:gridCol w="510738">
                  <a:extLst>
                    <a:ext uri="{9D8B030D-6E8A-4147-A177-3AD203B41FA5}">
                      <a16:colId xmlns:a16="http://schemas.microsoft.com/office/drawing/2014/main" val="2951940938"/>
                    </a:ext>
                  </a:extLst>
                </a:gridCol>
                <a:gridCol w="780170">
                  <a:extLst>
                    <a:ext uri="{9D8B030D-6E8A-4147-A177-3AD203B41FA5}">
                      <a16:colId xmlns:a16="http://schemas.microsoft.com/office/drawing/2014/main" val="3470847959"/>
                    </a:ext>
                  </a:extLst>
                </a:gridCol>
              </a:tblGrid>
              <a:tr h="292106">
                <a:tc>
                  <a:txBody>
                    <a:bodyPr/>
                    <a:lstStyle/>
                    <a:p>
                      <a:pPr algn="ctr"/>
                      <a:r>
                        <a:rPr lang="en-US" sz="900" b="1">
                          <a:solidFill>
                            <a:schemeClr val="tx1">
                              <a:lumMod val="75000"/>
                              <a:lumOff val="25000"/>
                            </a:schemeClr>
                          </a:solidFill>
                        </a:rPr>
                        <a:t>Month</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l"/>
                      <a:r>
                        <a:rPr lang="en-US" sz="900" b="1">
                          <a:solidFill>
                            <a:schemeClr val="tx1">
                              <a:lumMod val="75000"/>
                              <a:lumOff val="25000"/>
                            </a:schemeClr>
                          </a:solidFill>
                        </a:rPr>
                        <a:t>Description</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ctr"/>
                      <a:r>
                        <a:rPr lang="en-US" sz="900" b="1">
                          <a:solidFill>
                            <a:schemeClr val="tx1">
                              <a:lumMod val="75000"/>
                              <a:lumOff val="25000"/>
                            </a:schemeClr>
                          </a:solidFill>
                        </a:rPr>
                        <a:t>Hours</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ctr"/>
                      <a:r>
                        <a:rPr lang="en-US" sz="900" b="1">
                          <a:solidFill>
                            <a:schemeClr val="tx1">
                              <a:lumMod val="75000"/>
                              <a:lumOff val="25000"/>
                            </a:schemeClr>
                          </a:solidFill>
                        </a:rPr>
                        <a:t>Cost</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2953697632"/>
                  </a:ext>
                </a:extLst>
              </a:tr>
              <a:tr h="292106">
                <a:tc>
                  <a:txBody>
                    <a:bodyPr/>
                    <a:lstStyle/>
                    <a:p>
                      <a:pPr algn="ctr"/>
                      <a:r>
                        <a:rPr lang="en-US" sz="1000">
                          <a:solidFill>
                            <a:schemeClr val="tx1">
                              <a:lumMod val="75000"/>
                              <a:lumOff val="25000"/>
                            </a:schemeClr>
                          </a:solidFill>
                        </a:rPr>
                        <a:t>0</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l"/>
                      <a:r>
                        <a:rPr lang="en-US" sz="1000">
                          <a:solidFill>
                            <a:schemeClr val="tx1">
                              <a:lumMod val="75000"/>
                              <a:lumOff val="25000"/>
                            </a:schemeClr>
                          </a:solidFill>
                        </a:rPr>
                        <a:t>Kickoff and Initial Development</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r"/>
                      <a:endParaRPr lang="en-US" sz="1000">
                        <a:solidFill>
                          <a:schemeClr val="tx1">
                            <a:lumMod val="75000"/>
                            <a:lumOff val="25000"/>
                          </a:schemeClr>
                        </a:solidFill>
                      </a:endParaRPr>
                    </a:p>
                  </a:txBody>
                  <a:tcPr marL="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r"/>
                      <a:r>
                        <a:rPr lang="en-US" sz="1000">
                          <a:solidFill>
                            <a:schemeClr val="tx1">
                              <a:lumMod val="75000"/>
                              <a:lumOff val="25000"/>
                            </a:schemeClr>
                          </a:solidFill>
                        </a:rPr>
                        <a:t>$10,000</a:t>
                      </a:r>
                    </a:p>
                  </a:txBody>
                  <a:tcPr marL="45720" marR="18288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1247537493"/>
                  </a:ext>
                </a:extLst>
              </a:tr>
              <a:tr h="292106">
                <a:tc>
                  <a:txBody>
                    <a:bodyPr/>
                    <a:lstStyle/>
                    <a:p>
                      <a:pPr algn="ctr"/>
                      <a:r>
                        <a:rPr lang="en-US" sz="1000">
                          <a:solidFill>
                            <a:schemeClr val="tx1">
                              <a:lumMod val="75000"/>
                              <a:lumOff val="25000"/>
                            </a:schemeClr>
                          </a:solidFill>
                        </a:rPr>
                        <a:t>1</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a:solidFill>
                            <a:schemeClr val="tx1">
                              <a:lumMod val="75000"/>
                              <a:lumOff val="25000"/>
                            </a:schemeClr>
                          </a:solidFill>
                        </a:rPr>
                        <a:t>Alpha Development</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r"/>
                      <a:r>
                        <a:rPr lang="en-US" sz="1000">
                          <a:solidFill>
                            <a:schemeClr val="tx1">
                              <a:lumMod val="75000"/>
                              <a:lumOff val="25000"/>
                            </a:schemeClr>
                          </a:solidFill>
                        </a:rPr>
                        <a:t>285</a:t>
                      </a:r>
                    </a:p>
                  </a:txBody>
                  <a:tcPr marL="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r"/>
                      <a:r>
                        <a:rPr lang="en-US" sz="1000">
                          <a:solidFill>
                            <a:schemeClr val="tx1">
                              <a:lumMod val="75000"/>
                              <a:lumOff val="25000"/>
                            </a:schemeClr>
                          </a:solidFill>
                        </a:rPr>
                        <a:t>$13,000</a:t>
                      </a:r>
                    </a:p>
                  </a:txBody>
                  <a:tcPr marL="45720" marR="18288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2577814940"/>
                  </a:ext>
                </a:extLst>
              </a:tr>
              <a:tr h="292106">
                <a:tc>
                  <a:txBody>
                    <a:bodyPr/>
                    <a:lstStyle/>
                    <a:p>
                      <a:pPr algn="ctr"/>
                      <a:r>
                        <a:rPr lang="en-US" sz="1000">
                          <a:solidFill>
                            <a:schemeClr val="tx1">
                              <a:lumMod val="75000"/>
                              <a:lumOff val="25000"/>
                            </a:schemeClr>
                          </a:solidFill>
                        </a:rPr>
                        <a:t>2</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a:solidFill>
                            <a:schemeClr val="tx1">
                              <a:lumMod val="75000"/>
                              <a:lumOff val="25000"/>
                            </a:schemeClr>
                          </a:solidFill>
                        </a:rPr>
                        <a:t>Beta Development</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r"/>
                      <a:r>
                        <a:rPr lang="en-US" sz="1000">
                          <a:solidFill>
                            <a:schemeClr val="tx1">
                              <a:lumMod val="75000"/>
                              <a:lumOff val="25000"/>
                            </a:schemeClr>
                          </a:solidFill>
                        </a:rPr>
                        <a:t>285</a:t>
                      </a:r>
                    </a:p>
                  </a:txBody>
                  <a:tcPr marL="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r"/>
                      <a:r>
                        <a:rPr lang="en-US" sz="1000">
                          <a:solidFill>
                            <a:schemeClr val="tx1">
                              <a:lumMod val="75000"/>
                              <a:lumOff val="25000"/>
                            </a:schemeClr>
                          </a:solidFill>
                        </a:rPr>
                        <a:t>$13,000</a:t>
                      </a:r>
                    </a:p>
                  </a:txBody>
                  <a:tcPr marL="45720" marR="18288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1434129854"/>
                  </a:ext>
                </a:extLst>
              </a:tr>
              <a:tr h="292106">
                <a:tc>
                  <a:txBody>
                    <a:bodyPr/>
                    <a:lstStyle/>
                    <a:p>
                      <a:pPr algn="ctr"/>
                      <a:r>
                        <a:rPr lang="en-US" sz="1000">
                          <a:solidFill>
                            <a:schemeClr val="tx1">
                              <a:lumMod val="75000"/>
                              <a:lumOff val="25000"/>
                            </a:schemeClr>
                          </a:solidFill>
                        </a:rPr>
                        <a:t>3</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a:solidFill>
                            <a:schemeClr val="tx1">
                              <a:lumMod val="75000"/>
                              <a:lumOff val="25000"/>
                            </a:schemeClr>
                          </a:solidFill>
                        </a:rPr>
                        <a:t>Release Candidate (RC) &amp; Golden Master (GM) Development</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r"/>
                      <a:r>
                        <a:rPr lang="en-US" sz="1000">
                          <a:solidFill>
                            <a:schemeClr val="tx1">
                              <a:lumMod val="75000"/>
                              <a:lumOff val="25000"/>
                            </a:schemeClr>
                          </a:solidFill>
                        </a:rPr>
                        <a:t>285</a:t>
                      </a:r>
                    </a:p>
                  </a:txBody>
                  <a:tcPr marL="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r"/>
                      <a:r>
                        <a:rPr lang="en-US" sz="1000">
                          <a:solidFill>
                            <a:schemeClr val="tx1">
                              <a:lumMod val="75000"/>
                              <a:lumOff val="25000"/>
                            </a:schemeClr>
                          </a:solidFill>
                        </a:rPr>
                        <a:t>$14,000</a:t>
                      </a:r>
                    </a:p>
                  </a:txBody>
                  <a:tcPr marL="45720" marR="18288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2378338862"/>
                  </a:ext>
                </a:extLst>
              </a:tr>
              <a:tr h="292106">
                <a:tc>
                  <a:txBody>
                    <a:bodyPr/>
                    <a:lstStyle/>
                    <a:p>
                      <a:pPr algn="ctr"/>
                      <a:endParaRPr lang="en-US" sz="1000" b="1">
                        <a:solidFill>
                          <a:schemeClr val="tx1">
                            <a:lumMod val="75000"/>
                            <a:lumOff val="25000"/>
                          </a:schemeClr>
                        </a:solidFill>
                      </a:endParaRPr>
                    </a:p>
                  </a:txBody>
                  <a:tcPr marL="4572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1000" b="1">
                          <a:solidFill>
                            <a:schemeClr val="tx1">
                              <a:lumMod val="75000"/>
                              <a:lumOff val="25000"/>
                            </a:schemeClr>
                          </a:solidFill>
                        </a:rPr>
                        <a:t>Totals</a:t>
                      </a:r>
                    </a:p>
                  </a:txBody>
                  <a:tcPr marL="4572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1000" b="1">
                          <a:solidFill>
                            <a:schemeClr val="tx1">
                              <a:lumMod val="75000"/>
                              <a:lumOff val="25000"/>
                            </a:schemeClr>
                          </a:solidFill>
                        </a:rPr>
                        <a:t>855</a:t>
                      </a:r>
                    </a:p>
                  </a:txBody>
                  <a:tcPr marL="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1000" b="1">
                          <a:solidFill>
                            <a:schemeClr val="tx1">
                              <a:lumMod val="75000"/>
                              <a:lumOff val="25000"/>
                            </a:schemeClr>
                          </a:solidFill>
                        </a:rPr>
                        <a:t>$50,000</a:t>
                      </a:r>
                    </a:p>
                  </a:txBody>
                  <a:tcPr marL="45720" marR="18288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218942379"/>
                  </a:ext>
                </a:extLst>
              </a:tr>
            </a:tbl>
          </a:graphicData>
        </a:graphic>
      </p:graphicFrame>
    </p:spTree>
    <p:extLst>
      <p:ext uri="{BB962C8B-B14F-4D97-AF65-F5344CB8AC3E}">
        <p14:creationId xmlns:p14="http://schemas.microsoft.com/office/powerpoint/2010/main" val="153018697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a:extLst>
              <a:ext uri="{FF2B5EF4-FFF2-40B4-BE49-F238E27FC236}">
                <a16:creationId xmlns:a16="http://schemas.microsoft.com/office/drawing/2014/main" id="{91846B8F-CB89-4F57-88C0-2F3054516875}"/>
              </a:ext>
            </a:extLst>
          </p:cNvPr>
          <p:cNvSpPr>
            <a:spLocks noGrp="1"/>
          </p:cNvSpPr>
          <p:nvPr>
            <p:ph type="title"/>
          </p:nvPr>
        </p:nvSpPr>
        <p:spPr/>
        <p:txBody>
          <a:bodyPr/>
          <a:lstStyle/>
          <a:p>
            <a:r>
              <a:rPr lang="en-US" sz="2000"/>
              <a:t>Development Agreement</a:t>
            </a:r>
          </a:p>
        </p:txBody>
      </p:sp>
      <p:sp>
        <p:nvSpPr>
          <p:cNvPr id="3" name="Text Placeholder 2">
            <a:extLst>
              <a:ext uri="{FF2B5EF4-FFF2-40B4-BE49-F238E27FC236}">
                <a16:creationId xmlns:a16="http://schemas.microsoft.com/office/drawing/2014/main" id="{5EB8E1F6-B57D-41E5-823F-9D564BAE5A5E}"/>
              </a:ext>
            </a:extLst>
          </p:cNvPr>
          <p:cNvSpPr>
            <a:spLocks noGrp="1"/>
          </p:cNvSpPr>
          <p:nvPr>
            <p:ph type="body" sz="quarter" idx="10"/>
          </p:nvPr>
        </p:nvSpPr>
        <p:spPr/>
        <p:txBody>
          <a:bodyPr/>
          <a:lstStyle/>
          <a:p>
            <a:r>
              <a:rPr lang="en-US"/>
              <a:t> </a:t>
            </a:r>
          </a:p>
        </p:txBody>
      </p:sp>
      <p:sp>
        <p:nvSpPr>
          <p:cNvPr id="4" name="Text Placeholder 3">
            <a:extLst>
              <a:ext uri="{FF2B5EF4-FFF2-40B4-BE49-F238E27FC236}">
                <a16:creationId xmlns:a16="http://schemas.microsoft.com/office/drawing/2014/main" id="{42921DF4-8A3B-429F-AAFE-C4CC9E8C2CCF}"/>
              </a:ext>
            </a:extLst>
          </p:cNvPr>
          <p:cNvSpPr>
            <a:spLocks noGrp="1"/>
          </p:cNvSpPr>
          <p:nvPr>
            <p:ph idx="1"/>
          </p:nvPr>
        </p:nvSpPr>
        <p:spPr>
          <a:xfrm>
            <a:off x="361571" y="1737361"/>
            <a:ext cx="6153149" cy="3717290"/>
          </a:xfrm>
        </p:spPr>
        <p:txBody>
          <a:bodyPr>
            <a:noAutofit/>
          </a:bodyPr>
          <a:lstStyle/>
          <a:p>
            <a:pPr marL="0" indent="0">
              <a:lnSpc>
                <a:spcPct val="100000"/>
              </a:lnSpc>
              <a:buNone/>
            </a:pPr>
            <a:r>
              <a:rPr lang="en-US" sz="1100">
                <a:latin typeface="Calibri" panose="020F0502020204030204" pitchFamily="34" charset="0"/>
                <a:ea typeface="Lato" panose="020F0502020204030203" pitchFamily="34" charset="0"/>
                <a:cs typeface="Calibri" panose="020F0502020204030204" pitchFamily="34" charset="0"/>
              </a:rPr>
              <a:t>IN WITNESS WHEREOF the undersigned have executed this Agreement as of the day and year first written above.</a:t>
            </a:r>
          </a:p>
          <a:p>
            <a:pPr marL="0" indent="0">
              <a:lnSpc>
                <a:spcPct val="100000"/>
              </a:lnSpc>
              <a:buNone/>
            </a:pPr>
            <a:r>
              <a:rPr lang="en-US" b="1">
                <a:solidFill>
                  <a:srgbClr val="FF0000"/>
                </a:solidFill>
                <a:latin typeface="Calibri" panose="020F0502020204030204" pitchFamily="34" charset="0"/>
                <a:ea typeface="Lato" panose="020F0502020204030203" pitchFamily="34" charset="0"/>
                <a:cs typeface="Calibri" panose="020F0502020204030204" pitchFamily="34" charset="0"/>
              </a:rPr>
              <a:t>Company Name</a:t>
            </a:r>
            <a:r>
              <a:rPr lang="en-US" sz="1100">
                <a:latin typeface="Calibri" panose="020F0502020204030204" pitchFamily="34" charset="0"/>
                <a:ea typeface="Lato" panose="020F0502020204030203" pitchFamily="34" charset="0"/>
                <a:cs typeface="Calibri" panose="020F0502020204030204" pitchFamily="34" charset="0"/>
              </a:rPr>
              <a:t>			</a:t>
            </a:r>
            <a:br>
              <a:rPr lang="en-US" sz="1100">
                <a:latin typeface="Calibri" panose="020F0502020204030204" pitchFamily="34" charset="0"/>
                <a:ea typeface="Lato" panose="020F0502020204030203" pitchFamily="34" charset="0"/>
                <a:cs typeface="Calibri" panose="020F0502020204030204" pitchFamily="34" charset="0"/>
              </a:rPr>
            </a:br>
            <a:r>
              <a:rPr lang="en-US">
                <a:solidFill>
                  <a:srgbClr val="FF0000"/>
                </a:solidFill>
                <a:latin typeface="Calibri" panose="020F0502020204030204" pitchFamily="34" charset="0"/>
                <a:ea typeface="Lato" panose="020F0502020204030203" pitchFamily="34" charset="0"/>
                <a:cs typeface="Calibri" panose="020F0502020204030204" pitchFamily="34" charset="0"/>
              </a:rPr>
              <a:t>Street Address</a:t>
            </a:r>
            <a:br>
              <a:rPr lang="en-US">
                <a:latin typeface="Calibri" panose="020F0502020204030204" pitchFamily="34" charset="0"/>
                <a:ea typeface="Lato" panose="020F0502020204030203" pitchFamily="34" charset="0"/>
                <a:cs typeface="Calibri" panose="020F0502020204030204" pitchFamily="34" charset="0"/>
              </a:rPr>
            </a:br>
            <a:r>
              <a:rPr lang="en-US">
                <a:solidFill>
                  <a:srgbClr val="FF0000"/>
                </a:solidFill>
                <a:latin typeface="Calibri" panose="020F0502020204030204" pitchFamily="34" charset="0"/>
                <a:ea typeface="Lato" panose="020F0502020204030203" pitchFamily="34" charset="0"/>
                <a:cs typeface="Calibri" panose="020F0502020204030204" pitchFamily="34" charset="0"/>
              </a:rPr>
              <a:t>City, State, Zip</a:t>
            </a:r>
            <a:br>
              <a:rPr lang="en-US">
                <a:latin typeface="Calibri" panose="020F0502020204030204" pitchFamily="34" charset="0"/>
                <a:ea typeface="Lato" panose="020F0502020204030203" pitchFamily="34" charset="0"/>
                <a:cs typeface="Calibri" panose="020F0502020204030204" pitchFamily="34" charset="0"/>
              </a:rPr>
            </a:br>
            <a:br>
              <a:rPr lang="en-US">
                <a:latin typeface="Calibri" panose="020F0502020204030204" pitchFamily="34" charset="0"/>
                <a:ea typeface="Lato" panose="020F0502020204030203" pitchFamily="34" charset="0"/>
                <a:cs typeface="Calibri" panose="020F0502020204030204" pitchFamily="34" charset="0"/>
              </a:rPr>
            </a:br>
            <a:r>
              <a:rPr lang="en-US">
                <a:latin typeface="Calibri" panose="020F0502020204030204" pitchFamily="34" charset="0"/>
                <a:ea typeface="Lato" panose="020F0502020204030203" pitchFamily="34" charset="0"/>
                <a:cs typeface="Calibri" panose="020F0502020204030204" pitchFamily="34" charset="0"/>
              </a:rPr>
              <a:t>By</a:t>
            </a:r>
            <a:r>
              <a:rPr lang="en-US" sz="1100">
                <a:latin typeface="Calibri" panose="020F0502020204030204" pitchFamily="34" charset="0"/>
                <a:ea typeface="Lato" panose="020F0502020204030203" pitchFamily="34" charset="0"/>
                <a:cs typeface="Calibri" panose="020F0502020204030204" pitchFamily="34" charset="0"/>
              </a:rPr>
              <a:t>:  ______________________________</a:t>
            </a:r>
          </a:p>
          <a:p>
            <a:pPr marL="0" indent="0">
              <a:lnSpc>
                <a:spcPct val="100000"/>
              </a:lnSpc>
              <a:buNone/>
            </a:pPr>
            <a:r>
              <a:rPr lang="en-US" sz="1100">
                <a:latin typeface="Calibri" panose="020F0502020204030204" pitchFamily="34" charset="0"/>
                <a:ea typeface="Lato" panose="020F0502020204030203" pitchFamily="34" charset="0"/>
                <a:cs typeface="Calibri" panose="020F0502020204030204" pitchFamily="34" charset="0"/>
              </a:rPr>
              <a:t>Name:  ___________________________</a:t>
            </a:r>
          </a:p>
          <a:p>
            <a:pPr marL="0" indent="0">
              <a:lnSpc>
                <a:spcPct val="100000"/>
              </a:lnSpc>
              <a:buNone/>
            </a:pPr>
            <a:r>
              <a:rPr lang="en-US" sz="1100">
                <a:latin typeface="Calibri" panose="020F0502020204030204" pitchFamily="34" charset="0"/>
                <a:ea typeface="Lato" panose="020F0502020204030203" pitchFamily="34" charset="0"/>
                <a:cs typeface="Calibri" panose="020F0502020204030204" pitchFamily="34" charset="0"/>
              </a:rPr>
              <a:t>Title:  ____________________________</a:t>
            </a:r>
          </a:p>
          <a:p>
            <a:pPr marL="0" indent="0">
              <a:lnSpc>
                <a:spcPct val="100000"/>
              </a:lnSpc>
              <a:buNone/>
            </a:pPr>
            <a:r>
              <a:rPr lang="en-US" sz="1100">
                <a:latin typeface="Calibri" panose="020F0502020204030204" pitchFamily="34" charset="0"/>
                <a:ea typeface="Lato" panose="020F0502020204030203" pitchFamily="34" charset="0"/>
                <a:cs typeface="Calibri" panose="020F0502020204030204" pitchFamily="34" charset="0"/>
              </a:rPr>
              <a:t>Date:  ____________________________</a:t>
            </a:r>
          </a:p>
          <a:p>
            <a:pPr marL="0" indent="0">
              <a:lnSpc>
                <a:spcPct val="100000"/>
              </a:lnSpc>
              <a:buNone/>
            </a:pPr>
            <a:endParaRPr lang="en-US" sz="1100">
              <a:latin typeface="Calibri" panose="020F0502020204030204" pitchFamily="34" charset="0"/>
              <a:ea typeface="Lato" panose="020F0502020204030203" pitchFamily="34" charset="0"/>
              <a:cs typeface="Calibri" panose="020F0502020204030204" pitchFamily="34" charset="0"/>
            </a:endParaRPr>
          </a:p>
          <a:p>
            <a:pPr marL="0" indent="0">
              <a:lnSpc>
                <a:spcPct val="100000"/>
              </a:lnSpc>
              <a:buNone/>
            </a:pPr>
            <a:r>
              <a:rPr lang="en-US" sz="1100">
                <a:latin typeface="Calibri" panose="020F0502020204030204" pitchFamily="34" charset="0"/>
                <a:ea typeface="Lato" panose="020F0502020204030203" pitchFamily="34" charset="0"/>
                <a:cs typeface="Calibri" panose="020F0502020204030204" pitchFamily="34" charset="0"/>
              </a:rPr>
              <a:t>								</a:t>
            </a:r>
          </a:p>
          <a:p>
            <a:pPr>
              <a:lnSpc>
                <a:spcPct val="100000"/>
              </a:lnSpc>
            </a:pPr>
            <a:endParaRPr lang="en-US" sz="1100">
              <a:latin typeface="Calibri" panose="020F0502020204030204" pitchFamily="34" charset="0"/>
              <a:cs typeface="Calibri" panose="020F0502020204030204" pitchFamily="34" charset="0"/>
            </a:endParaRPr>
          </a:p>
          <a:p>
            <a:pPr>
              <a:lnSpc>
                <a:spcPct val="100000"/>
              </a:lnSpc>
            </a:pPr>
            <a:endParaRPr lang="en-US" sz="1100">
              <a:latin typeface="Calibri" panose="020F0502020204030204" pitchFamily="34" charset="0"/>
              <a:cs typeface="Calibri" panose="020F0502020204030204" pitchFamily="34" charset="0"/>
            </a:endParaRPr>
          </a:p>
        </p:txBody>
      </p:sp>
      <p:sp>
        <p:nvSpPr>
          <p:cNvPr id="9" name="Title 1">
            <a:extLst>
              <a:ext uri="{FF2B5EF4-FFF2-40B4-BE49-F238E27FC236}">
                <a16:creationId xmlns:a16="http://schemas.microsoft.com/office/drawing/2014/main" id="{D20B36C2-1AB7-1438-3825-AEDEECFD7890}"/>
              </a:ext>
            </a:extLst>
          </p:cNvPr>
          <p:cNvSpPr txBox="1">
            <a:spLocks/>
          </p:cNvSpPr>
          <p:nvPr/>
        </p:nvSpPr>
        <p:spPr>
          <a:xfrm>
            <a:off x="365760" y="941832"/>
            <a:ext cx="6153150" cy="414222"/>
          </a:xfrm>
          <a:prstGeom prst="rect">
            <a:avLst/>
          </a:prstGeom>
        </p:spPr>
        <p:txBody>
          <a:bodyPr/>
          <a:lstStyle>
            <a:lvl1pPr algn="ctr" defTabSz="685800" rtl="0" eaLnBrk="1" latinLnBrk="0" hangingPunct="1">
              <a:lnSpc>
                <a:spcPct val="90000"/>
              </a:lnSpc>
              <a:spcBef>
                <a:spcPct val="0"/>
              </a:spcBef>
              <a:buNone/>
              <a:defRPr sz="2800" b="0" kern="1200">
                <a:solidFill>
                  <a:schemeClr val="tx1">
                    <a:lumMod val="65000"/>
                    <a:lumOff val="35000"/>
                  </a:schemeClr>
                </a:solidFill>
                <a:latin typeface="Lato Heavy" panose="020F0902020204030203" pitchFamily="34" charset="0"/>
                <a:ea typeface="+mj-ea"/>
                <a:cs typeface="Lato Heavy" panose="020F0902020204030203" pitchFamily="34" charset="0"/>
              </a:defRPr>
            </a:lvl1pPr>
          </a:lstStyle>
          <a:p>
            <a:r>
              <a:rPr lang="en-US" sz="1800">
                <a:latin typeface="Lato Black" panose="020F0502020204030203" pitchFamily="34" charset="0"/>
                <a:cs typeface="Lato Black" panose="020F0502020204030203" pitchFamily="34" charset="0"/>
              </a:rPr>
              <a:t>Development Agreement</a:t>
            </a:r>
          </a:p>
        </p:txBody>
      </p:sp>
      <p:sp>
        <p:nvSpPr>
          <p:cNvPr id="5" name="Text Placeholder 3">
            <a:extLst>
              <a:ext uri="{FF2B5EF4-FFF2-40B4-BE49-F238E27FC236}">
                <a16:creationId xmlns:a16="http://schemas.microsoft.com/office/drawing/2014/main" id="{4CD95B6C-2F3F-47C9-1233-D7FCDB49FB9E}"/>
              </a:ext>
            </a:extLst>
          </p:cNvPr>
          <p:cNvSpPr txBox="1">
            <a:spLocks/>
          </p:cNvSpPr>
          <p:nvPr/>
        </p:nvSpPr>
        <p:spPr>
          <a:xfrm>
            <a:off x="3600450" y="2306828"/>
            <a:ext cx="3142870" cy="2874772"/>
          </a:xfrm>
          <a:prstGeom prst="rect">
            <a:avLst/>
          </a:prstGeom>
        </p:spPr>
        <p:txBody>
          <a:bodyPr vert="horz" lIns="91440" tIns="45720" rIns="91440" bIns="45720" rtlCol="0">
            <a:noAutofit/>
          </a:bodyPr>
          <a:lstStyle>
            <a:lvl1pPr marL="341313" indent="-341313" algn="l" defTabSz="685800" rtl="0" eaLnBrk="1" latinLnBrk="0" hangingPunct="1">
              <a:lnSpc>
                <a:spcPct val="90000"/>
              </a:lnSpc>
              <a:spcBef>
                <a:spcPts val="1750"/>
              </a:spcBef>
              <a:buClr>
                <a:schemeClr val="accent1"/>
              </a:buClr>
              <a:buFont typeface="+mj-lt"/>
              <a:buAutoNum type="arabicPeriod"/>
              <a:defRPr sz="1100" kern="1200">
                <a:solidFill>
                  <a:schemeClr val="tx1">
                    <a:lumMod val="65000"/>
                    <a:lumOff val="35000"/>
                  </a:schemeClr>
                </a:solidFill>
                <a:latin typeface="Lato Heavy" panose="020F0502020204030203" pitchFamily="34" charset="0"/>
                <a:ea typeface="Lato Heavy" panose="020F0502020204030203" pitchFamily="34" charset="0"/>
                <a:cs typeface="Lato Heavy" panose="020F0502020204030203" pitchFamily="34" charset="0"/>
              </a:defRPr>
            </a:lvl1pPr>
            <a:lvl2pPr marL="342900" indent="0" algn="l" defTabSz="685800" rtl="0" eaLnBrk="1" latinLnBrk="0" hangingPunct="1">
              <a:lnSpc>
                <a:spcPct val="110000"/>
              </a:lnSpc>
              <a:spcBef>
                <a:spcPts val="500"/>
              </a:spcBef>
              <a:buClr>
                <a:schemeClr val="accent1"/>
              </a:buClr>
              <a:buFontTx/>
              <a:buNone/>
              <a:defRPr sz="1000" kern="1200">
                <a:solidFill>
                  <a:schemeClr val="bg1">
                    <a:lumMod val="50000"/>
                  </a:schemeClr>
                </a:solidFill>
                <a:latin typeface="Calibri" panose="020F0502020204030204" pitchFamily="34" charset="0"/>
                <a:ea typeface="+mn-ea"/>
                <a:cs typeface="Calibri" panose="020F0502020204030204" pitchFamily="34" charset="0"/>
              </a:defRPr>
            </a:lvl2pPr>
            <a:lvl3pPr marL="685800" indent="-342900" algn="l" defTabSz="685800" rtl="0" eaLnBrk="1" latinLnBrk="0" hangingPunct="1">
              <a:lnSpc>
                <a:spcPct val="90000"/>
              </a:lnSpc>
              <a:spcBef>
                <a:spcPts val="1375"/>
              </a:spcBef>
              <a:buClr>
                <a:schemeClr val="accent1"/>
              </a:buClr>
              <a:buFont typeface="+mj-lt"/>
              <a:buAutoNum type="alphaUcPeriod"/>
              <a:defRPr sz="1000" kern="1200">
                <a:solidFill>
                  <a:schemeClr val="tx1">
                    <a:lumMod val="65000"/>
                    <a:lumOff val="35000"/>
                  </a:schemeClr>
                </a:solidFill>
                <a:latin typeface="Lato Heavy" panose="020F0502020204030203" pitchFamily="34" charset="0"/>
                <a:ea typeface="Lato Heavy" panose="020F0502020204030203" pitchFamily="34" charset="0"/>
                <a:cs typeface="Lato Heavy" panose="020F0502020204030203" pitchFamily="34" charset="0"/>
              </a:defRPr>
            </a:lvl3pPr>
            <a:lvl4pPr marL="685800" indent="0" algn="l" defTabSz="685800" rtl="0" eaLnBrk="1" latinLnBrk="0" hangingPunct="1">
              <a:lnSpc>
                <a:spcPct val="110000"/>
              </a:lnSpc>
              <a:spcBef>
                <a:spcPts val="500"/>
              </a:spcBef>
              <a:buFontTx/>
              <a:buNone/>
              <a:defRPr sz="1000" kern="1200">
                <a:solidFill>
                  <a:schemeClr val="bg1">
                    <a:lumMod val="50000"/>
                  </a:schemeClr>
                </a:solidFill>
                <a:latin typeface="Calibri" panose="020F0502020204030204" pitchFamily="34" charset="0"/>
                <a:ea typeface="+mn-ea"/>
                <a:cs typeface="Calibri" panose="020F0502020204030204" pitchFamily="34" charset="0"/>
              </a:defRPr>
            </a:lvl4pPr>
            <a:lvl5pPr marL="974725" indent="-174625" algn="l" defTabSz="685800" rtl="0" eaLnBrk="1" latinLnBrk="0" hangingPunct="1">
              <a:lnSpc>
                <a:spcPct val="90000"/>
              </a:lnSpc>
              <a:spcBef>
                <a:spcPts val="375"/>
              </a:spcBef>
              <a:buClr>
                <a:schemeClr val="accent1"/>
              </a:buClr>
              <a:buFont typeface="Arial" panose="020B0604020202020204" pitchFamily="34" charset="0"/>
              <a:buChar char="•"/>
              <a:defRPr sz="1000" kern="1200">
                <a:solidFill>
                  <a:schemeClr val="bg1">
                    <a:lumMod val="50000"/>
                  </a:schemeClr>
                </a:solidFill>
                <a:latin typeface="Calibri" panose="020F0502020204030204" pitchFamily="34" charset="0"/>
                <a:ea typeface="+mn-ea"/>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Font typeface="+mj-lt"/>
              <a:buNone/>
            </a:pPr>
            <a:r>
              <a:rPr lang="en-US" b="1">
                <a:latin typeface="Calibri" panose="020F0502020204030204" pitchFamily="34" charset="0"/>
                <a:ea typeface="Lato" panose="020F0502020204030203" pitchFamily="34" charset="0"/>
                <a:cs typeface="Calibri" panose="020F0502020204030204" pitchFamily="34" charset="0"/>
              </a:rPr>
              <a:t>ForgeFX, LLC</a:t>
            </a:r>
            <a:r>
              <a:rPr lang="en-US">
                <a:latin typeface="Calibri" panose="020F0502020204030204" pitchFamily="34" charset="0"/>
                <a:ea typeface="Lato" panose="020F0502020204030203" pitchFamily="34" charset="0"/>
                <a:cs typeface="Calibri" panose="020F0502020204030204" pitchFamily="34" charset="0"/>
              </a:rPr>
              <a:t>			</a:t>
            </a:r>
            <a:br>
              <a:rPr lang="en-US">
                <a:latin typeface="Calibri" panose="020F0502020204030204" pitchFamily="34" charset="0"/>
                <a:ea typeface="Lato" panose="020F0502020204030203" pitchFamily="34" charset="0"/>
                <a:cs typeface="Calibri" panose="020F0502020204030204" pitchFamily="34" charset="0"/>
              </a:rPr>
            </a:br>
            <a:r>
              <a:rPr lang="en-US" sz="1100">
                <a:latin typeface="Calibri" panose="020F0502020204030204" pitchFamily="34" charset="0"/>
                <a:ea typeface="Lato" panose="020F0502020204030203" pitchFamily="34" charset="0"/>
                <a:cs typeface="Calibri" panose="020F0502020204030204" pitchFamily="34" charset="0"/>
              </a:rPr>
              <a:t>1160 Battery Street East, Suite 100</a:t>
            </a:r>
            <a:br>
              <a:rPr lang="en-US">
                <a:latin typeface="Calibri" panose="020F0502020204030204" pitchFamily="34" charset="0"/>
                <a:ea typeface="Lato" panose="020F0502020204030203" pitchFamily="34" charset="0"/>
                <a:cs typeface="Calibri" panose="020F0502020204030204" pitchFamily="34" charset="0"/>
              </a:rPr>
            </a:br>
            <a:r>
              <a:rPr lang="en-US" sz="1100">
                <a:latin typeface="Calibri" panose="020F0502020204030204" pitchFamily="34" charset="0"/>
                <a:ea typeface="Lato" panose="020F0502020204030203" pitchFamily="34" charset="0"/>
                <a:cs typeface="Calibri" panose="020F0502020204030204" pitchFamily="34" charset="0"/>
              </a:rPr>
              <a:t>San Francisco, CA 94111</a:t>
            </a:r>
            <a:br>
              <a:rPr lang="en-US">
                <a:latin typeface="Calibri" panose="020F0502020204030204" pitchFamily="34" charset="0"/>
                <a:ea typeface="Lato" panose="020F0502020204030203" pitchFamily="34" charset="0"/>
                <a:cs typeface="Calibri" panose="020F0502020204030204" pitchFamily="34" charset="0"/>
              </a:rPr>
            </a:br>
            <a:br>
              <a:rPr lang="en-US">
                <a:latin typeface="Calibri" panose="020F0502020204030204" pitchFamily="34" charset="0"/>
                <a:ea typeface="Lato" panose="020F0502020204030203" pitchFamily="34" charset="0"/>
                <a:cs typeface="Calibri" panose="020F0502020204030204" pitchFamily="34" charset="0"/>
              </a:rPr>
            </a:br>
            <a:r>
              <a:rPr lang="en-US">
                <a:latin typeface="Calibri" panose="020F0502020204030204" pitchFamily="34" charset="0"/>
                <a:ea typeface="Lato" panose="020F0502020204030203" pitchFamily="34" charset="0"/>
                <a:cs typeface="Calibri" panose="020F0502020204030204" pitchFamily="34" charset="0"/>
              </a:rPr>
              <a:t>By:  ______________________________</a:t>
            </a:r>
          </a:p>
          <a:p>
            <a:pPr marL="0" indent="0">
              <a:lnSpc>
                <a:spcPct val="100000"/>
              </a:lnSpc>
              <a:buFont typeface="+mj-lt"/>
              <a:buNone/>
            </a:pPr>
            <a:r>
              <a:rPr lang="en-US">
                <a:latin typeface="Calibri" panose="020F0502020204030204" pitchFamily="34" charset="0"/>
                <a:ea typeface="Lato" panose="020F0502020204030203" pitchFamily="34" charset="0"/>
                <a:cs typeface="Calibri" panose="020F0502020204030204" pitchFamily="34" charset="0"/>
              </a:rPr>
              <a:t>Name:  </a:t>
            </a:r>
            <a:r>
              <a:rPr lang="en-US" u="sng">
                <a:latin typeface="Calibri" panose="020F0502020204030204" pitchFamily="34" charset="0"/>
                <a:ea typeface="Lato" panose="020F0502020204030203" pitchFamily="34" charset="0"/>
                <a:cs typeface="Calibri" panose="020F0502020204030204" pitchFamily="34" charset="0"/>
              </a:rPr>
              <a:t>Greg Meyers</a:t>
            </a:r>
            <a:endParaRPr lang="en-US">
              <a:latin typeface="Calibri" panose="020F0502020204030204" pitchFamily="34" charset="0"/>
              <a:ea typeface="Lato" panose="020F0502020204030203" pitchFamily="34" charset="0"/>
              <a:cs typeface="Calibri" panose="020F0502020204030204" pitchFamily="34" charset="0"/>
            </a:endParaRPr>
          </a:p>
          <a:p>
            <a:pPr marL="0" indent="0">
              <a:lnSpc>
                <a:spcPct val="100000"/>
              </a:lnSpc>
              <a:buFont typeface="+mj-lt"/>
              <a:buNone/>
            </a:pPr>
            <a:r>
              <a:rPr lang="en-US">
                <a:latin typeface="Calibri" panose="020F0502020204030204" pitchFamily="34" charset="0"/>
                <a:ea typeface="Lato" panose="020F0502020204030203" pitchFamily="34" charset="0"/>
                <a:cs typeface="Calibri" panose="020F0502020204030204" pitchFamily="34" charset="0"/>
              </a:rPr>
              <a:t>Title:  </a:t>
            </a:r>
            <a:r>
              <a:rPr lang="en-US" u="sng">
                <a:latin typeface="Calibri" panose="020F0502020204030204" pitchFamily="34" charset="0"/>
                <a:ea typeface="Lato" panose="020F0502020204030203" pitchFamily="34" charset="0"/>
                <a:cs typeface="Calibri" panose="020F0502020204030204" pitchFamily="34" charset="0"/>
              </a:rPr>
              <a:t>CEO</a:t>
            </a:r>
          </a:p>
          <a:p>
            <a:pPr marL="0" indent="0">
              <a:lnSpc>
                <a:spcPct val="100000"/>
              </a:lnSpc>
              <a:buFont typeface="+mj-lt"/>
              <a:buNone/>
            </a:pPr>
            <a:r>
              <a:rPr lang="en-US">
                <a:latin typeface="Calibri" panose="020F0502020204030204" pitchFamily="34" charset="0"/>
                <a:ea typeface="Lato" panose="020F0502020204030203" pitchFamily="34" charset="0"/>
                <a:cs typeface="Calibri" panose="020F0502020204030204" pitchFamily="34" charset="0"/>
              </a:rPr>
              <a:t>Date:  </a:t>
            </a:r>
            <a:r>
              <a:rPr lang="en-US" u="sng">
                <a:latin typeface="Calibri" panose="020F0502020204030204" pitchFamily="34" charset="0"/>
                <a:ea typeface="Lato" panose="020F0502020204030203" pitchFamily="34" charset="0"/>
                <a:cs typeface="Calibri" panose="020F0502020204030204" pitchFamily="34" charset="0"/>
              </a:rPr>
              <a:t>9/20/2023</a:t>
            </a:r>
          </a:p>
          <a:p>
            <a:pPr marL="0" indent="0">
              <a:lnSpc>
                <a:spcPct val="100000"/>
              </a:lnSpc>
              <a:buNone/>
            </a:pPr>
            <a:r>
              <a:rPr lang="en-US">
                <a:latin typeface="Calibri" panose="020F0502020204030204" pitchFamily="34" charset="0"/>
                <a:ea typeface="Lato" panose="020F0502020204030203" pitchFamily="34" charset="0"/>
                <a:cs typeface="Calibri" panose="020F0502020204030204" pitchFamily="34" charset="0"/>
              </a:rPr>
              <a:t>Tax ID: </a:t>
            </a:r>
            <a:r>
              <a:rPr lang="en-US" sz="1100" u="sng">
                <a:latin typeface="Calibri" panose="020F0502020204030204" pitchFamily="34" charset="0"/>
                <a:ea typeface="Lato" panose="020F0502020204030203" pitchFamily="34" charset="0"/>
                <a:cs typeface="Calibri" panose="020F0502020204030204" pitchFamily="34" charset="0"/>
              </a:rPr>
              <a:t>20-2500458</a:t>
            </a:r>
            <a:endParaRPr lang="en-US">
              <a:latin typeface="Calibri" panose="020F0502020204030204" pitchFamily="34" charset="0"/>
              <a:ea typeface="Lato" panose="020F0502020204030203" pitchFamily="34" charset="0"/>
              <a:cs typeface="Calibri" panose="020F0502020204030204" pitchFamily="34" charset="0"/>
            </a:endParaRPr>
          </a:p>
          <a:p>
            <a:pPr marL="0" indent="0">
              <a:lnSpc>
                <a:spcPct val="100000"/>
              </a:lnSpc>
              <a:buFont typeface="+mj-lt"/>
              <a:buNone/>
            </a:pPr>
            <a:endParaRPr lang="en-US">
              <a:latin typeface="Calibri" panose="020F0502020204030204" pitchFamily="34" charset="0"/>
              <a:ea typeface="Lato" panose="020F0502020204030203" pitchFamily="34" charset="0"/>
              <a:cs typeface="Calibri" panose="020F0502020204030204" pitchFamily="34" charset="0"/>
            </a:endParaRPr>
          </a:p>
          <a:p>
            <a:pPr marL="0" indent="0">
              <a:lnSpc>
                <a:spcPct val="100000"/>
              </a:lnSpc>
              <a:buFont typeface="+mj-lt"/>
              <a:buNone/>
            </a:pPr>
            <a:r>
              <a:rPr lang="en-US">
                <a:latin typeface="Calibri" panose="020F0502020204030204" pitchFamily="34" charset="0"/>
                <a:ea typeface="Lato" panose="020F0502020204030203" pitchFamily="34" charset="0"/>
                <a:cs typeface="Calibri" panose="020F0502020204030204" pitchFamily="34" charset="0"/>
              </a:rPr>
              <a:t>								</a:t>
            </a:r>
          </a:p>
          <a:p>
            <a:pPr>
              <a:lnSpc>
                <a:spcPct val="100000"/>
              </a:lnSpc>
            </a:pPr>
            <a:endParaRPr lang="en-US">
              <a:latin typeface="Calibri" panose="020F0502020204030204" pitchFamily="34" charset="0"/>
              <a:ea typeface="Lato Black" panose="020F0502020204030203" pitchFamily="34" charset="0"/>
              <a:cs typeface="Calibri" panose="020F0502020204030204" pitchFamily="34" charset="0"/>
            </a:endParaRPr>
          </a:p>
          <a:p>
            <a:pPr>
              <a:lnSpc>
                <a:spcPct val="100000"/>
              </a:lnSpc>
            </a:pPr>
            <a:endParaRPr lang="en-US">
              <a:latin typeface="Calibri" panose="020F0502020204030204" pitchFamily="34" charset="0"/>
              <a:ea typeface="Lato Black" panose="020F0502020204030203" pitchFamily="34" charset="0"/>
              <a:cs typeface="Calibri" panose="020F0502020204030204" pitchFamily="34" charset="0"/>
            </a:endParaRPr>
          </a:p>
        </p:txBody>
      </p:sp>
    </p:spTree>
    <p:extLst>
      <p:ext uri="{BB962C8B-B14F-4D97-AF65-F5344CB8AC3E}">
        <p14:creationId xmlns:p14="http://schemas.microsoft.com/office/powerpoint/2010/main" val="59195144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46B8F-CB89-4F57-88C0-2F3054516875}"/>
              </a:ext>
            </a:extLst>
          </p:cNvPr>
          <p:cNvSpPr>
            <a:spLocks noGrp="1"/>
          </p:cNvSpPr>
          <p:nvPr>
            <p:ph type="title"/>
          </p:nvPr>
        </p:nvSpPr>
        <p:spPr/>
        <p:txBody>
          <a:bodyPr/>
          <a:lstStyle/>
          <a:p>
            <a:r>
              <a:rPr lang="en-US" sz="1800"/>
              <a:t>Development Agreement</a:t>
            </a:r>
          </a:p>
        </p:txBody>
      </p:sp>
      <p:sp>
        <p:nvSpPr>
          <p:cNvPr id="3" name="Text Placeholder 2">
            <a:extLst>
              <a:ext uri="{FF2B5EF4-FFF2-40B4-BE49-F238E27FC236}">
                <a16:creationId xmlns:a16="http://schemas.microsoft.com/office/drawing/2014/main" id="{5EB8E1F6-B57D-41E5-823F-9D564BAE5A5E}"/>
              </a:ext>
            </a:extLst>
          </p:cNvPr>
          <p:cNvSpPr>
            <a:spLocks noGrp="1"/>
          </p:cNvSpPr>
          <p:nvPr>
            <p:ph type="body" sz="quarter" idx="10"/>
          </p:nvPr>
        </p:nvSpPr>
        <p:spPr/>
        <p:txBody>
          <a:bodyPr/>
          <a:lstStyle/>
          <a:p>
            <a:r>
              <a:rPr lang="en-US"/>
              <a:t> </a:t>
            </a:r>
          </a:p>
        </p:txBody>
      </p:sp>
      <p:sp>
        <p:nvSpPr>
          <p:cNvPr id="4" name="Text Placeholder 3">
            <a:extLst>
              <a:ext uri="{FF2B5EF4-FFF2-40B4-BE49-F238E27FC236}">
                <a16:creationId xmlns:a16="http://schemas.microsoft.com/office/drawing/2014/main" id="{42921DF4-8A3B-429F-AAFE-C4CC9E8C2CCF}"/>
              </a:ext>
            </a:extLst>
          </p:cNvPr>
          <p:cNvSpPr>
            <a:spLocks noGrp="1"/>
          </p:cNvSpPr>
          <p:nvPr>
            <p:ph idx="1"/>
          </p:nvPr>
        </p:nvSpPr>
        <p:spPr>
          <a:xfrm>
            <a:off x="361571" y="1737360"/>
            <a:ext cx="6153149" cy="6536322"/>
          </a:xfrm>
        </p:spPr>
        <p:txBody>
          <a:bodyPr>
            <a:noAutofit/>
          </a:bodyPr>
          <a:lstStyle/>
          <a:p>
            <a:pPr marL="0" lvl="1"/>
            <a:r>
              <a:rPr lang="en-US">
                <a:solidFill>
                  <a:schemeClr val="tx1">
                    <a:lumMod val="65000"/>
                    <a:lumOff val="35000"/>
                  </a:schemeClr>
                </a:solidFill>
              </a:rPr>
              <a:t>This Independent Contractor Agreement is entered into as of ________________, between ___________________</a:t>
            </a:r>
            <a:r>
              <a:rPr lang="en-US" b="1">
                <a:solidFill>
                  <a:srgbClr val="FF0000"/>
                </a:solidFill>
              </a:rPr>
              <a:t> </a:t>
            </a:r>
            <a:r>
              <a:rPr lang="en-US">
                <a:solidFill>
                  <a:schemeClr val="tx1">
                    <a:lumMod val="65000"/>
                    <a:lumOff val="35000"/>
                  </a:schemeClr>
                </a:solidFill>
              </a:rPr>
              <a:t>______________________</a:t>
            </a:r>
            <a:r>
              <a:rPr lang="en-US" b="1">
                <a:solidFill>
                  <a:schemeClr val="tx1">
                    <a:lumMod val="65000"/>
                    <a:lumOff val="35000"/>
                  </a:schemeClr>
                </a:solidFill>
              </a:rPr>
              <a:t> </a:t>
            </a:r>
            <a:r>
              <a:rPr lang="en-US">
                <a:solidFill>
                  <a:schemeClr val="tx1">
                    <a:lumMod val="65000"/>
                    <a:lumOff val="35000"/>
                  </a:schemeClr>
                </a:solidFill>
              </a:rPr>
              <a:t>located at _______________________________________________________________</a:t>
            </a:r>
            <a:r>
              <a:rPr lang="en-US" b="1">
                <a:solidFill>
                  <a:schemeClr val="tx1">
                    <a:lumMod val="65000"/>
                    <a:lumOff val="35000"/>
                  </a:schemeClr>
                </a:solidFill>
              </a:rPr>
              <a:t> </a:t>
            </a:r>
            <a:r>
              <a:rPr lang="en-US">
                <a:solidFill>
                  <a:schemeClr val="tx1">
                    <a:lumMod val="65000"/>
                    <a:lumOff val="35000"/>
                  </a:schemeClr>
                </a:solidFill>
              </a:rPr>
              <a:t>and </a:t>
            </a:r>
            <a:r>
              <a:rPr lang="en-US" b="1">
                <a:solidFill>
                  <a:schemeClr val="tx1">
                    <a:lumMod val="65000"/>
                    <a:lumOff val="35000"/>
                  </a:schemeClr>
                </a:solidFill>
              </a:rPr>
              <a:t>ForgeFX, LLC </a:t>
            </a:r>
            <a:r>
              <a:rPr lang="en-US">
                <a:solidFill>
                  <a:schemeClr val="tx1">
                    <a:lumMod val="65000"/>
                    <a:lumOff val="35000"/>
                  </a:schemeClr>
                </a:solidFill>
              </a:rPr>
              <a:t>located at </a:t>
            </a:r>
            <a:r>
              <a:rPr lang="en-US" b="1">
                <a:solidFill>
                  <a:schemeClr val="tx1">
                    <a:lumMod val="65000"/>
                    <a:lumOff val="35000"/>
                  </a:schemeClr>
                </a:solidFill>
              </a:rPr>
              <a:t>1160 Battery Street East, Suite 100, San Francisco, CA 94111.</a:t>
            </a:r>
            <a:endParaRPr lang="en-US">
              <a:solidFill>
                <a:schemeClr val="tx1">
                  <a:lumMod val="65000"/>
                  <a:lumOff val="35000"/>
                </a:schemeClr>
              </a:solidFill>
            </a:endParaRPr>
          </a:p>
          <a:p>
            <a:pPr>
              <a:lnSpc>
                <a:spcPct val="110000"/>
              </a:lnSpc>
              <a:spcBef>
                <a:spcPts val="600"/>
              </a:spcBef>
            </a:pPr>
            <a:r>
              <a:rPr lang="en-US"/>
              <a:t>Independent Contractor.  </a:t>
            </a:r>
          </a:p>
          <a:p>
            <a:pPr lvl="1">
              <a:spcBef>
                <a:spcPts val="0"/>
              </a:spcBef>
            </a:pPr>
            <a:r>
              <a:rPr lang="en-US">
                <a:solidFill>
                  <a:schemeClr val="tx1">
                    <a:lumMod val="65000"/>
                    <a:lumOff val="35000"/>
                  </a:schemeClr>
                </a:solidFill>
              </a:rPr>
              <a:t>Subject to the terms and conditions of this Agreement, </a:t>
            </a:r>
            <a:r>
              <a:rPr lang="en-US">
                <a:solidFill>
                  <a:srgbClr val="FF0000"/>
                </a:solidFill>
              </a:rPr>
              <a:t>Company Name</a:t>
            </a:r>
            <a:r>
              <a:rPr lang="en-US">
                <a:solidFill>
                  <a:schemeClr val="tx1">
                    <a:lumMod val="65000"/>
                    <a:lumOff val="35000"/>
                  </a:schemeClr>
                </a:solidFill>
              </a:rPr>
              <a:t> (“</a:t>
            </a:r>
            <a:r>
              <a:rPr lang="en-US">
                <a:solidFill>
                  <a:srgbClr val="FF0000"/>
                </a:solidFill>
              </a:rPr>
              <a:t>Nickname</a:t>
            </a:r>
            <a:r>
              <a:rPr lang="en-US">
                <a:solidFill>
                  <a:schemeClr val="tx1">
                    <a:lumMod val="65000"/>
                    <a:lumOff val="35000"/>
                  </a:schemeClr>
                </a:solidFill>
              </a:rPr>
              <a:t>”) hereby engages ForgeFX LLC (“ForgeFX”) to perform the services set forth herein and defined as the “The Product” and titled “</a:t>
            </a:r>
            <a:r>
              <a:rPr lang="en-US">
                <a:solidFill>
                  <a:srgbClr val="FF0000"/>
                </a:solidFill>
              </a:rPr>
              <a:t>Project Title</a:t>
            </a:r>
            <a:r>
              <a:rPr lang="en-US">
                <a:solidFill>
                  <a:schemeClr val="tx1">
                    <a:lumMod val="65000"/>
                    <a:lumOff val="35000"/>
                  </a:schemeClr>
                </a:solidFill>
              </a:rPr>
              <a:t>,” and ForgeFX hereby accepts such engagement.  </a:t>
            </a:r>
          </a:p>
          <a:p>
            <a:pPr>
              <a:lnSpc>
                <a:spcPct val="110000"/>
              </a:lnSpc>
              <a:spcBef>
                <a:spcPts val="600"/>
              </a:spcBef>
            </a:pPr>
            <a:r>
              <a:rPr lang="en-US"/>
              <a:t>Duties, Term, and Compensation. </a:t>
            </a:r>
          </a:p>
          <a:p>
            <a:pPr lvl="1">
              <a:spcBef>
                <a:spcPts val="0"/>
              </a:spcBef>
            </a:pPr>
            <a:r>
              <a:rPr lang="en-US">
                <a:solidFill>
                  <a:schemeClr val="tx1">
                    <a:lumMod val="65000"/>
                    <a:lumOff val="35000"/>
                  </a:schemeClr>
                </a:solidFill>
              </a:rPr>
              <a:t>ForgeFX’s duties, term of engagement, compensation and provisions for payment thereof shall be as set forth in the Budget and Schedule sections of this document, which may be amended in writing from time to time or supplemented with subsequent estimates for additional services to be rendered by ForgeFX and agreed upon by </a:t>
            </a:r>
            <a:r>
              <a:rPr lang="en-US">
                <a:solidFill>
                  <a:srgbClr val="FF0000"/>
                </a:solidFill>
              </a:rPr>
              <a:t>Company Name</a:t>
            </a:r>
            <a:r>
              <a:rPr lang="en-US">
                <a:solidFill>
                  <a:schemeClr val="tx1">
                    <a:lumMod val="65000"/>
                    <a:lumOff val="35000"/>
                  </a:schemeClr>
                </a:solidFill>
              </a:rPr>
              <a:t>, and which collectively are hereby incorporated by reference.</a:t>
            </a:r>
          </a:p>
          <a:p>
            <a:pPr>
              <a:lnSpc>
                <a:spcPct val="110000"/>
              </a:lnSpc>
              <a:spcBef>
                <a:spcPts val="600"/>
              </a:spcBef>
            </a:pPr>
            <a:r>
              <a:rPr lang="en-US"/>
              <a:t>Scope of Performance.  </a:t>
            </a:r>
          </a:p>
          <a:p>
            <a:pPr lvl="1">
              <a:spcBef>
                <a:spcPts val="0"/>
              </a:spcBef>
            </a:pPr>
            <a:r>
              <a:rPr lang="en-US">
                <a:solidFill>
                  <a:srgbClr val="FF0000"/>
                </a:solidFill>
              </a:rPr>
              <a:t>Company Name</a:t>
            </a:r>
            <a:r>
              <a:rPr lang="en-US">
                <a:solidFill>
                  <a:schemeClr val="tx1">
                    <a:lumMod val="65000"/>
                    <a:lumOff val="35000"/>
                  </a:schemeClr>
                </a:solidFill>
              </a:rPr>
              <a:t> will provide ForgeFX with reasonable access to resources and information to allow them to develop The Product. This material will be considered Confidential Information and provided on an as necessary basis to perform the work under this Agreement, and ForgeFX accepts such limited access and acknowledges that access to the </a:t>
            </a:r>
            <a:r>
              <a:rPr lang="en-US">
                <a:solidFill>
                  <a:srgbClr val="FF0000"/>
                </a:solidFill>
              </a:rPr>
              <a:t>Company Name</a:t>
            </a:r>
            <a:r>
              <a:rPr lang="en-US">
                <a:solidFill>
                  <a:schemeClr val="tx1">
                    <a:lumMod val="65000"/>
                    <a:lumOff val="35000"/>
                  </a:schemeClr>
                </a:solidFill>
              </a:rPr>
              <a:t> Property is provided only for performing the work under this Agreement.  </a:t>
            </a:r>
          </a:p>
          <a:p>
            <a:pPr>
              <a:lnSpc>
                <a:spcPct val="110000"/>
              </a:lnSpc>
              <a:spcBef>
                <a:spcPts val="600"/>
              </a:spcBef>
            </a:pPr>
            <a:r>
              <a:rPr lang="en-US"/>
              <a:t>Written Reports.  </a:t>
            </a:r>
          </a:p>
          <a:p>
            <a:pPr lvl="1">
              <a:spcBef>
                <a:spcPts val="0"/>
              </a:spcBef>
            </a:pPr>
            <a:r>
              <a:rPr lang="en-US">
                <a:solidFill>
                  <a:srgbClr val="FF0000"/>
                </a:solidFill>
              </a:rPr>
              <a:t>Company Name</a:t>
            </a:r>
            <a:r>
              <a:rPr lang="en-US">
                <a:solidFill>
                  <a:schemeClr val="tx1">
                    <a:lumMod val="65000"/>
                    <a:lumOff val="35000"/>
                  </a:schemeClr>
                </a:solidFill>
              </a:rPr>
              <a:t> may request that project plans, schedules, progress reports, and a final results report be provided by ForgeFX via their online collaborative system which documents all aspects of The Project. Upon request, ForgeFX shall provide such reports in an alternative format acceptable to</a:t>
            </a:r>
            <a:r>
              <a:rPr lang="en-US">
                <a:solidFill>
                  <a:srgbClr val="FF0000"/>
                </a:solidFill>
              </a:rPr>
              <a:t> Company Name</a:t>
            </a:r>
            <a:r>
              <a:rPr lang="en-US">
                <a:solidFill>
                  <a:schemeClr val="tx1">
                    <a:lumMod val="65000"/>
                    <a:lumOff val="35000"/>
                  </a:schemeClr>
                </a:solidFill>
              </a:rPr>
              <a:t>. </a:t>
            </a:r>
          </a:p>
          <a:p>
            <a:pPr>
              <a:lnSpc>
                <a:spcPct val="110000"/>
              </a:lnSpc>
              <a:spcBef>
                <a:spcPts val="600"/>
              </a:spcBef>
            </a:pPr>
            <a:r>
              <a:rPr lang="en-US"/>
              <a:t>Conflicts of Interest.   </a:t>
            </a:r>
          </a:p>
          <a:p>
            <a:pPr lvl="1">
              <a:spcBef>
                <a:spcPts val="0"/>
              </a:spcBef>
            </a:pPr>
            <a:r>
              <a:rPr lang="en-US">
                <a:solidFill>
                  <a:schemeClr val="tx1">
                    <a:lumMod val="65000"/>
                    <a:lumOff val="35000"/>
                  </a:schemeClr>
                </a:solidFill>
              </a:rPr>
              <a:t>ForgeFX represents that they are free to enter into this Agreement and that this engagement does not violate the terms of any agreement between ForgeFX and any third party. During the term of this agreement, ForgeFX shall devote as much of ForgeFX’s productive time, energy and abilities to the performance of ForgeFX’s duties hereunder as is necessary to perform the required duties in a timely and productive manner.  ForgeFX is expressly free to perform services for other parties while performing services for </a:t>
            </a:r>
            <a:r>
              <a:rPr lang="en-US">
                <a:solidFill>
                  <a:srgbClr val="FF0000"/>
                </a:solidFill>
              </a:rPr>
              <a:t>Company Name</a:t>
            </a:r>
            <a:r>
              <a:rPr lang="en-US">
                <a:solidFill>
                  <a:schemeClr val="tx1">
                    <a:lumMod val="65000"/>
                    <a:lumOff val="35000"/>
                  </a:schemeClr>
                </a:solidFill>
              </a:rPr>
              <a:t>.  </a:t>
            </a:r>
          </a:p>
          <a:p>
            <a:pPr>
              <a:lnSpc>
                <a:spcPct val="110000"/>
              </a:lnSpc>
              <a:spcBef>
                <a:spcPts val="600"/>
              </a:spcBef>
              <a:buFont typeface="+mj-lt"/>
              <a:buAutoNum type="arabicPeriod" startAt="6"/>
            </a:pPr>
            <a:r>
              <a:rPr lang="en-US"/>
              <a:t>Merger.</a:t>
            </a:r>
          </a:p>
          <a:p>
            <a:pPr lvl="1">
              <a:spcBef>
                <a:spcPts val="0"/>
              </a:spcBef>
            </a:pPr>
            <a:r>
              <a:rPr lang="en-US">
                <a:solidFill>
                  <a:schemeClr val="tx1">
                    <a:lumMod val="65000"/>
                    <a:lumOff val="35000"/>
                  </a:schemeClr>
                </a:solidFill>
              </a:rPr>
              <a:t>The merger or consolidation of</a:t>
            </a:r>
            <a:r>
              <a:rPr lang="en-US">
                <a:solidFill>
                  <a:srgbClr val="FF0000"/>
                </a:solidFill>
              </a:rPr>
              <a:t> Company Name</a:t>
            </a:r>
            <a:r>
              <a:rPr lang="en-US">
                <a:solidFill>
                  <a:schemeClr val="tx1">
                    <a:lumMod val="65000"/>
                    <a:lumOff val="35000"/>
                  </a:schemeClr>
                </a:solidFill>
              </a:rPr>
              <a:t> or ForgeFX into or with any other entity shall not terminate this Agreement.</a:t>
            </a:r>
          </a:p>
          <a:p>
            <a:pPr lvl="1">
              <a:spcBef>
                <a:spcPts val="0"/>
              </a:spcBef>
            </a:pPr>
            <a:endParaRPr lang="en-US">
              <a:solidFill>
                <a:schemeClr val="tx1">
                  <a:lumMod val="65000"/>
                  <a:lumOff val="35000"/>
                </a:schemeClr>
              </a:solidFill>
            </a:endParaRPr>
          </a:p>
        </p:txBody>
      </p:sp>
    </p:spTree>
    <p:extLst>
      <p:ext uri="{BB962C8B-B14F-4D97-AF65-F5344CB8AC3E}">
        <p14:creationId xmlns:p14="http://schemas.microsoft.com/office/powerpoint/2010/main" val="42426916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46B8F-CB89-4F57-88C0-2F3054516875}"/>
              </a:ext>
            </a:extLst>
          </p:cNvPr>
          <p:cNvSpPr>
            <a:spLocks noGrp="1"/>
          </p:cNvSpPr>
          <p:nvPr>
            <p:ph type="title"/>
          </p:nvPr>
        </p:nvSpPr>
        <p:spPr/>
        <p:txBody>
          <a:bodyPr/>
          <a:lstStyle/>
          <a:p>
            <a:r>
              <a:rPr lang="en-US" sz="1800"/>
              <a:t>Proof-of-Concept Development Agreement</a:t>
            </a:r>
          </a:p>
        </p:txBody>
      </p:sp>
      <p:sp>
        <p:nvSpPr>
          <p:cNvPr id="3" name="Text Placeholder 2">
            <a:extLst>
              <a:ext uri="{FF2B5EF4-FFF2-40B4-BE49-F238E27FC236}">
                <a16:creationId xmlns:a16="http://schemas.microsoft.com/office/drawing/2014/main" id="{5EB8E1F6-B57D-41E5-823F-9D564BAE5A5E}"/>
              </a:ext>
            </a:extLst>
          </p:cNvPr>
          <p:cNvSpPr>
            <a:spLocks noGrp="1"/>
          </p:cNvSpPr>
          <p:nvPr>
            <p:ph type="body" sz="quarter" idx="10"/>
          </p:nvPr>
        </p:nvSpPr>
        <p:spPr/>
        <p:txBody>
          <a:bodyPr/>
          <a:lstStyle/>
          <a:p>
            <a:r>
              <a:rPr lang="en-US"/>
              <a:t> </a:t>
            </a:r>
          </a:p>
        </p:txBody>
      </p:sp>
      <p:sp>
        <p:nvSpPr>
          <p:cNvPr id="4" name="Text Placeholder 3">
            <a:extLst>
              <a:ext uri="{FF2B5EF4-FFF2-40B4-BE49-F238E27FC236}">
                <a16:creationId xmlns:a16="http://schemas.microsoft.com/office/drawing/2014/main" id="{42921DF4-8A3B-429F-AAFE-C4CC9E8C2CCF}"/>
              </a:ext>
            </a:extLst>
          </p:cNvPr>
          <p:cNvSpPr>
            <a:spLocks noGrp="1"/>
          </p:cNvSpPr>
          <p:nvPr>
            <p:ph idx="1"/>
          </p:nvPr>
        </p:nvSpPr>
        <p:spPr>
          <a:xfrm>
            <a:off x="361571" y="1737360"/>
            <a:ext cx="6153149" cy="6536322"/>
          </a:xfrm>
        </p:spPr>
        <p:txBody>
          <a:bodyPr>
            <a:noAutofit/>
          </a:bodyPr>
          <a:lstStyle/>
          <a:p>
            <a:pPr marL="0" lvl="1"/>
            <a:r>
              <a:rPr lang="en-US">
                <a:solidFill>
                  <a:schemeClr val="tx1">
                    <a:lumMod val="65000"/>
                    <a:lumOff val="35000"/>
                  </a:schemeClr>
                </a:solidFill>
              </a:rPr>
              <a:t>This Independent Contractor Agreement is entered into as of </a:t>
            </a:r>
            <a:r>
              <a:rPr lang="en-US">
                <a:solidFill>
                  <a:schemeClr val="tx1"/>
                </a:solidFill>
              </a:rPr>
              <a:t>______________________, </a:t>
            </a:r>
            <a:r>
              <a:rPr lang="en-US">
                <a:solidFill>
                  <a:schemeClr val="tx1">
                    <a:lumMod val="65000"/>
                    <a:lumOff val="35000"/>
                  </a:schemeClr>
                </a:solidFill>
              </a:rPr>
              <a:t>between </a:t>
            </a:r>
            <a:r>
              <a:rPr lang="en-US" b="1">
                <a:solidFill>
                  <a:schemeClr val="tx1"/>
                </a:solidFill>
              </a:rPr>
              <a:t>Road Safety Services, LLC </a:t>
            </a:r>
            <a:r>
              <a:rPr lang="en-US">
                <a:solidFill>
                  <a:schemeClr val="tx1">
                    <a:lumMod val="65000"/>
                    <a:lumOff val="35000"/>
                  </a:schemeClr>
                </a:solidFill>
              </a:rPr>
              <a:t>located at _________________________________________________ and </a:t>
            </a:r>
            <a:r>
              <a:rPr lang="en-US" b="1">
                <a:solidFill>
                  <a:schemeClr val="tx1">
                    <a:lumMod val="65000"/>
                    <a:lumOff val="35000"/>
                  </a:schemeClr>
                </a:solidFill>
              </a:rPr>
              <a:t>ForgeFX, LLC </a:t>
            </a:r>
            <a:r>
              <a:rPr lang="en-US">
                <a:solidFill>
                  <a:schemeClr val="tx1">
                    <a:lumMod val="65000"/>
                    <a:lumOff val="35000"/>
                  </a:schemeClr>
                </a:solidFill>
              </a:rPr>
              <a:t>located at </a:t>
            </a:r>
            <a:r>
              <a:rPr lang="en-US" b="1">
                <a:solidFill>
                  <a:schemeClr val="tx1">
                    <a:lumMod val="65000"/>
                    <a:lumOff val="35000"/>
                  </a:schemeClr>
                </a:solidFill>
              </a:rPr>
              <a:t>1160 Battery Street East, Suite 100, San Francisco, CA 94111.</a:t>
            </a:r>
            <a:endParaRPr lang="en-US">
              <a:solidFill>
                <a:schemeClr val="tx1">
                  <a:lumMod val="65000"/>
                  <a:lumOff val="35000"/>
                </a:schemeClr>
              </a:solidFill>
            </a:endParaRPr>
          </a:p>
          <a:p>
            <a:pPr>
              <a:lnSpc>
                <a:spcPct val="110000"/>
              </a:lnSpc>
              <a:spcBef>
                <a:spcPts val="600"/>
              </a:spcBef>
            </a:pPr>
            <a:r>
              <a:rPr lang="en-US"/>
              <a:t>Independent Contractor.  </a:t>
            </a:r>
          </a:p>
          <a:p>
            <a:pPr lvl="1">
              <a:spcBef>
                <a:spcPts val="0"/>
              </a:spcBef>
            </a:pPr>
            <a:r>
              <a:rPr lang="en-US">
                <a:solidFill>
                  <a:schemeClr val="tx1">
                    <a:lumMod val="65000"/>
                    <a:lumOff val="35000"/>
                  </a:schemeClr>
                </a:solidFill>
              </a:rPr>
              <a:t>Subject to the terms and conditions of this Agreement, </a:t>
            </a:r>
            <a:r>
              <a:rPr lang="en-US" b="1">
                <a:solidFill>
                  <a:schemeClr val="tx1"/>
                </a:solidFill>
              </a:rPr>
              <a:t>Road Safety Services, LLC </a:t>
            </a:r>
            <a:r>
              <a:rPr lang="en-US">
                <a:solidFill>
                  <a:schemeClr val="tx1"/>
                </a:solidFill>
              </a:rPr>
              <a:t>(“RSS”) </a:t>
            </a:r>
            <a:r>
              <a:rPr lang="en-US">
                <a:solidFill>
                  <a:schemeClr val="tx1">
                    <a:lumMod val="65000"/>
                    <a:lumOff val="35000"/>
                  </a:schemeClr>
                </a:solidFill>
              </a:rPr>
              <a:t>hereby engages ForgeFX LLC (“ForgeFX”) to perform the services set forth herein and defined as the “The Product” and titled “</a:t>
            </a:r>
            <a:r>
              <a:rPr lang="en-US" b="1">
                <a:solidFill>
                  <a:schemeClr val="tx1"/>
                </a:solidFill>
              </a:rPr>
              <a:t>Pavement Marking Operations VR Training System</a:t>
            </a:r>
            <a:r>
              <a:rPr lang="en-US">
                <a:solidFill>
                  <a:schemeClr val="tx1">
                    <a:lumMod val="65000"/>
                    <a:lumOff val="35000"/>
                  </a:schemeClr>
                </a:solidFill>
              </a:rPr>
              <a:t>,” and ForgeFX hereby accepts such engagement.  </a:t>
            </a:r>
          </a:p>
          <a:p>
            <a:pPr>
              <a:lnSpc>
                <a:spcPct val="110000"/>
              </a:lnSpc>
              <a:spcBef>
                <a:spcPts val="600"/>
              </a:spcBef>
            </a:pPr>
            <a:r>
              <a:rPr lang="en-US"/>
              <a:t>Duties, Term, and Compensation. </a:t>
            </a:r>
          </a:p>
          <a:p>
            <a:pPr lvl="1">
              <a:spcBef>
                <a:spcPts val="0"/>
              </a:spcBef>
            </a:pPr>
            <a:r>
              <a:rPr lang="en-US">
                <a:solidFill>
                  <a:schemeClr val="tx1">
                    <a:lumMod val="65000"/>
                    <a:lumOff val="35000"/>
                  </a:schemeClr>
                </a:solidFill>
              </a:rPr>
              <a:t>ForgeFX’s duties, term of engagement, compensation and provisions for payment thereof shall be as set forth in the Budget and Schedule sections of this document, which may be amended in writing from time to time or supplemented with subsequent estimates for additional services to be rendered by ForgeFX and agreed upon by, Road Safety Services, and which collectively are hereby incorporated by reference.</a:t>
            </a:r>
          </a:p>
          <a:p>
            <a:pPr>
              <a:lnSpc>
                <a:spcPct val="110000"/>
              </a:lnSpc>
              <a:spcBef>
                <a:spcPts val="600"/>
              </a:spcBef>
            </a:pPr>
            <a:r>
              <a:rPr lang="en-US"/>
              <a:t>Scope of Performance.  </a:t>
            </a:r>
          </a:p>
          <a:p>
            <a:pPr lvl="1">
              <a:spcBef>
                <a:spcPts val="0"/>
              </a:spcBef>
            </a:pPr>
            <a:r>
              <a:rPr lang="en-US">
                <a:solidFill>
                  <a:schemeClr val="tx1">
                    <a:lumMod val="65000"/>
                    <a:lumOff val="35000"/>
                  </a:schemeClr>
                </a:solidFill>
              </a:rPr>
              <a:t>Road Safety Services will provide ForgeFX with reasonable access to resources and information to allow them to develop The Product. This material will be considered Confidential Information and provided on an as necessary basis to perform the work under this Agreement, and ForgeFX accepts such limited access and acknowledges that access to the Road Safety Services Property is provided only for performing the work under this Agreement.  </a:t>
            </a:r>
          </a:p>
          <a:p>
            <a:pPr>
              <a:lnSpc>
                <a:spcPct val="110000"/>
              </a:lnSpc>
              <a:spcBef>
                <a:spcPts val="600"/>
              </a:spcBef>
            </a:pPr>
            <a:r>
              <a:rPr lang="en-US"/>
              <a:t>Written Reports.  </a:t>
            </a:r>
          </a:p>
          <a:p>
            <a:pPr lvl="1">
              <a:spcBef>
                <a:spcPts val="0"/>
              </a:spcBef>
            </a:pPr>
            <a:r>
              <a:rPr lang="en-US">
                <a:solidFill>
                  <a:schemeClr val="tx1">
                    <a:lumMod val="65000"/>
                    <a:lumOff val="35000"/>
                  </a:schemeClr>
                </a:solidFill>
              </a:rPr>
              <a:t>Road Safety Services may request that project plans, schedules, progress reports, and a final results report be provided by ForgeFX via their online collaborative system which documents all aspects of The Project. Upon request, ForgeFX shall provide such reports in an alternative format acceptable to</a:t>
            </a:r>
            <a:r>
              <a:rPr lang="en-US">
                <a:solidFill>
                  <a:srgbClr val="FF0000"/>
                </a:solidFill>
              </a:rPr>
              <a:t> </a:t>
            </a:r>
            <a:r>
              <a:rPr lang="en-US">
                <a:solidFill>
                  <a:schemeClr val="tx1">
                    <a:lumMod val="65000"/>
                    <a:lumOff val="35000"/>
                  </a:schemeClr>
                </a:solidFill>
              </a:rPr>
              <a:t>Road Safety Services. </a:t>
            </a:r>
          </a:p>
          <a:p>
            <a:pPr>
              <a:lnSpc>
                <a:spcPct val="110000"/>
              </a:lnSpc>
              <a:spcBef>
                <a:spcPts val="600"/>
              </a:spcBef>
            </a:pPr>
            <a:r>
              <a:rPr lang="en-US"/>
              <a:t>Conflicts of Interest.   </a:t>
            </a:r>
          </a:p>
          <a:p>
            <a:pPr lvl="1">
              <a:spcBef>
                <a:spcPts val="0"/>
              </a:spcBef>
            </a:pPr>
            <a:r>
              <a:rPr lang="en-US">
                <a:solidFill>
                  <a:schemeClr val="tx1">
                    <a:lumMod val="65000"/>
                    <a:lumOff val="35000"/>
                  </a:schemeClr>
                </a:solidFill>
              </a:rPr>
              <a:t>ForgeFX represents that they are free to enter into this Agreement and that this engagement does not violate the terms of any agreement between ForgeFX and any third party. During the term of this agreement, ForgeFX shall devote as much of ForgeFX’s productive time, energy and abilities to the performance of ForgeFX’s duties hereunder as is necessary to perform the required duties in a timely and productive manner.  ForgeFX is expressly free to perform services for other parties while performing services for Road Safety Services.  </a:t>
            </a:r>
          </a:p>
          <a:p>
            <a:pPr>
              <a:lnSpc>
                <a:spcPct val="110000"/>
              </a:lnSpc>
              <a:spcBef>
                <a:spcPts val="600"/>
              </a:spcBef>
              <a:buFont typeface="+mj-lt"/>
              <a:buAutoNum type="arabicPeriod" startAt="6"/>
            </a:pPr>
            <a:r>
              <a:rPr lang="en-US"/>
              <a:t>Merger.</a:t>
            </a:r>
          </a:p>
          <a:p>
            <a:pPr lvl="1">
              <a:spcBef>
                <a:spcPts val="0"/>
              </a:spcBef>
            </a:pPr>
            <a:r>
              <a:rPr lang="en-US">
                <a:solidFill>
                  <a:schemeClr val="tx1">
                    <a:lumMod val="65000"/>
                    <a:lumOff val="35000"/>
                  </a:schemeClr>
                </a:solidFill>
              </a:rPr>
              <a:t>The merger or consolidation of</a:t>
            </a:r>
            <a:r>
              <a:rPr lang="en-US">
                <a:solidFill>
                  <a:srgbClr val="FF0000"/>
                </a:solidFill>
              </a:rPr>
              <a:t> </a:t>
            </a:r>
            <a:r>
              <a:rPr lang="en-US">
                <a:solidFill>
                  <a:schemeClr val="tx1">
                    <a:lumMod val="65000"/>
                    <a:lumOff val="35000"/>
                  </a:schemeClr>
                </a:solidFill>
              </a:rPr>
              <a:t>Road Safety Services or ForgeFX into or with any other entity shall not terminate this Agreement.</a:t>
            </a:r>
          </a:p>
          <a:p>
            <a:pPr lvl="1">
              <a:spcBef>
                <a:spcPts val="0"/>
              </a:spcBef>
            </a:pPr>
            <a:endParaRPr lang="en-US">
              <a:solidFill>
                <a:schemeClr val="tx1">
                  <a:lumMod val="65000"/>
                  <a:lumOff val="35000"/>
                </a:schemeClr>
              </a:solidFill>
            </a:endParaRPr>
          </a:p>
        </p:txBody>
      </p:sp>
    </p:spTree>
    <p:extLst>
      <p:ext uri="{BB962C8B-B14F-4D97-AF65-F5344CB8AC3E}">
        <p14:creationId xmlns:p14="http://schemas.microsoft.com/office/powerpoint/2010/main" val="270182210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a:extLst>
              <a:ext uri="{FF2B5EF4-FFF2-40B4-BE49-F238E27FC236}">
                <a16:creationId xmlns:a16="http://schemas.microsoft.com/office/drawing/2014/main" id="{91846B8F-CB89-4F57-88C0-2F3054516875}"/>
              </a:ext>
            </a:extLst>
          </p:cNvPr>
          <p:cNvSpPr>
            <a:spLocks noGrp="1"/>
          </p:cNvSpPr>
          <p:nvPr>
            <p:ph type="title"/>
          </p:nvPr>
        </p:nvSpPr>
        <p:spPr/>
        <p:txBody>
          <a:bodyPr/>
          <a:lstStyle/>
          <a:p>
            <a:r>
              <a:rPr lang="en-US" sz="2000"/>
              <a:t>Development Agreement</a:t>
            </a:r>
          </a:p>
        </p:txBody>
      </p:sp>
      <p:sp>
        <p:nvSpPr>
          <p:cNvPr id="3" name="subhead" hidden="1">
            <a:extLst>
              <a:ext uri="{FF2B5EF4-FFF2-40B4-BE49-F238E27FC236}">
                <a16:creationId xmlns:a16="http://schemas.microsoft.com/office/drawing/2014/main" id="{5EB8E1F6-B57D-41E5-823F-9D564BAE5A5E}"/>
              </a:ext>
            </a:extLst>
          </p:cNvPr>
          <p:cNvSpPr>
            <a:spLocks noGrp="1"/>
          </p:cNvSpPr>
          <p:nvPr>
            <p:ph type="body" sz="quarter" idx="10"/>
          </p:nvPr>
        </p:nvSpPr>
        <p:spPr/>
        <p:txBody>
          <a:bodyPr/>
          <a:lstStyle/>
          <a:p>
            <a:r>
              <a:rPr lang="en-US"/>
              <a:t> </a:t>
            </a:r>
          </a:p>
        </p:txBody>
      </p:sp>
      <p:sp>
        <p:nvSpPr>
          <p:cNvPr id="4" name="Text Placeholder 3">
            <a:extLst>
              <a:ext uri="{FF2B5EF4-FFF2-40B4-BE49-F238E27FC236}">
                <a16:creationId xmlns:a16="http://schemas.microsoft.com/office/drawing/2014/main" id="{42921DF4-8A3B-429F-AAFE-C4CC9E8C2CCF}"/>
              </a:ext>
            </a:extLst>
          </p:cNvPr>
          <p:cNvSpPr>
            <a:spLocks noGrp="1" noRot="1" noMove="1" noResize="1" noEditPoints="1" noAdjustHandles="1" noChangeArrowheads="1" noChangeShapeType="1"/>
          </p:cNvSpPr>
          <p:nvPr>
            <p:ph idx="1"/>
          </p:nvPr>
        </p:nvSpPr>
        <p:spPr>
          <a:xfrm>
            <a:off x="361571" y="1737361"/>
            <a:ext cx="6153149" cy="3717290"/>
          </a:xfrm>
        </p:spPr>
        <p:txBody>
          <a:bodyPr>
            <a:noAutofit/>
          </a:bodyPr>
          <a:lstStyle/>
          <a:p>
            <a:pPr marL="0" indent="0">
              <a:lnSpc>
                <a:spcPct val="100000"/>
              </a:lnSpc>
              <a:buNone/>
            </a:pPr>
            <a:r>
              <a:rPr lang="en-US" sz="1100">
                <a:latin typeface="Calibri" panose="020F0502020204030204" pitchFamily="34" charset="0"/>
                <a:ea typeface="Lato" panose="020F0502020204030203" pitchFamily="34" charset="0"/>
                <a:cs typeface="Calibri" panose="020F0502020204030204" pitchFamily="34" charset="0"/>
              </a:rPr>
              <a:t>IN WITNESS WHEREOF the undersigned have executed this Agreement as of the day and year first written above.</a:t>
            </a:r>
          </a:p>
          <a:p>
            <a:pPr marL="0" indent="0">
              <a:lnSpc>
                <a:spcPct val="100000"/>
              </a:lnSpc>
              <a:spcBef>
                <a:spcPts val="1800"/>
              </a:spcBef>
              <a:buNone/>
            </a:pPr>
            <a:r>
              <a:rPr lang="en-US" sz="1100">
                <a:latin typeface="Calibri" panose="020F0502020204030204" pitchFamily="34" charset="0"/>
                <a:ea typeface="Lato" panose="020F0502020204030203" pitchFamily="34" charset="0"/>
                <a:cs typeface="Calibri" panose="020F0502020204030204" pitchFamily="34" charset="0"/>
              </a:rPr>
              <a:t>Company name:</a:t>
            </a:r>
          </a:p>
          <a:p>
            <a:pPr marL="0" indent="0">
              <a:lnSpc>
                <a:spcPct val="100000"/>
              </a:lnSpc>
              <a:spcBef>
                <a:spcPts val="1800"/>
              </a:spcBef>
              <a:buNone/>
            </a:pPr>
            <a:r>
              <a:rPr lang="en-US">
                <a:latin typeface="Calibri" panose="020F0502020204030204" pitchFamily="34" charset="0"/>
                <a:ea typeface="Lato" panose="020F0502020204030203" pitchFamily="34" charset="0"/>
                <a:cs typeface="Calibri" panose="020F0502020204030204" pitchFamily="34" charset="0"/>
              </a:rPr>
              <a:t>Street address:</a:t>
            </a:r>
          </a:p>
          <a:p>
            <a:pPr marL="0" indent="0">
              <a:lnSpc>
                <a:spcPct val="100000"/>
              </a:lnSpc>
              <a:spcBef>
                <a:spcPts val="1800"/>
              </a:spcBef>
              <a:buNone/>
            </a:pPr>
            <a:endParaRPr lang="en-US">
              <a:latin typeface="Calibri" panose="020F0502020204030204" pitchFamily="34" charset="0"/>
              <a:ea typeface="Lato" panose="020F0502020204030203" pitchFamily="34" charset="0"/>
              <a:cs typeface="Calibri" panose="020F0502020204030204" pitchFamily="34" charset="0"/>
            </a:endParaRPr>
          </a:p>
          <a:p>
            <a:pPr marL="0" indent="0">
              <a:lnSpc>
                <a:spcPct val="100000"/>
              </a:lnSpc>
              <a:spcBef>
                <a:spcPts val="1800"/>
              </a:spcBef>
              <a:buNone/>
            </a:pPr>
            <a:r>
              <a:rPr lang="en-US">
                <a:latin typeface="Calibri" panose="020F0502020204030204" pitchFamily="34" charset="0"/>
                <a:ea typeface="Lato" panose="020F0502020204030203" pitchFamily="34" charset="0"/>
                <a:cs typeface="Calibri" panose="020F0502020204030204" pitchFamily="34" charset="0"/>
              </a:rPr>
              <a:t>Signature</a:t>
            </a:r>
            <a:r>
              <a:rPr lang="en-US" sz="1100">
                <a:latin typeface="Calibri" panose="020F0502020204030204" pitchFamily="34" charset="0"/>
                <a:ea typeface="Lato" panose="020F0502020204030203" pitchFamily="34" charset="0"/>
                <a:cs typeface="Calibri" panose="020F0502020204030204" pitchFamily="34" charset="0"/>
              </a:rPr>
              <a:t>:</a:t>
            </a:r>
          </a:p>
          <a:p>
            <a:pPr marL="0" indent="0">
              <a:lnSpc>
                <a:spcPct val="100000"/>
              </a:lnSpc>
              <a:spcBef>
                <a:spcPts val="1800"/>
              </a:spcBef>
              <a:buNone/>
            </a:pPr>
            <a:r>
              <a:rPr lang="en-US" sz="1100">
                <a:latin typeface="Calibri" panose="020F0502020204030204" pitchFamily="34" charset="0"/>
                <a:ea typeface="Lato" panose="020F0502020204030203" pitchFamily="34" charset="0"/>
                <a:cs typeface="Calibri" panose="020F0502020204030204" pitchFamily="34" charset="0"/>
              </a:rPr>
              <a:t>Name:</a:t>
            </a:r>
          </a:p>
          <a:p>
            <a:pPr marL="0" indent="0">
              <a:lnSpc>
                <a:spcPct val="100000"/>
              </a:lnSpc>
              <a:spcBef>
                <a:spcPts val="1800"/>
              </a:spcBef>
              <a:buNone/>
            </a:pPr>
            <a:r>
              <a:rPr lang="en-US" sz="1100">
                <a:latin typeface="Calibri" panose="020F0502020204030204" pitchFamily="34" charset="0"/>
                <a:ea typeface="Lato" panose="020F0502020204030203" pitchFamily="34" charset="0"/>
                <a:cs typeface="Calibri" panose="020F0502020204030204" pitchFamily="34" charset="0"/>
              </a:rPr>
              <a:t>Title:</a:t>
            </a:r>
          </a:p>
          <a:p>
            <a:pPr marL="0" indent="0">
              <a:lnSpc>
                <a:spcPct val="100000"/>
              </a:lnSpc>
              <a:spcBef>
                <a:spcPts val="1800"/>
              </a:spcBef>
              <a:buNone/>
            </a:pPr>
            <a:r>
              <a:rPr lang="en-US" sz="1100">
                <a:latin typeface="Calibri" panose="020F0502020204030204" pitchFamily="34" charset="0"/>
                <a:ea typeface="Lato" panose="020F0502020204030203" pitchFamily="34" charset="0"/>
                <a:cs typeface="Calibri" panose="020F0502020204030204" pitchFamily="34" charset="0"/>
              </a:rPr>
              <a:t>Date:</a:t>
            </a:r>
          </a:p>
        </p:txBody>
      </p:sp>
      <p:sp>
        <p:nvSpPr>
          <p:cNvPr id="9" name="Title 1">
            <a:extLst>
              <a:ext uri="{FF2B5EF4-FFF2-40B4-BE49-F238E27FC236}">
                <a16:creationId xmlns:a16="http://schemas.microsoft.com/office/drawing/2014/main" id="{D20B36C2-1AB7-1438-3825-AEDEECFD7890}"/>
              </a:ext>
            </a:extLst>
          </p:cNvPr>
          <p:cNvSpPr txBox="1">
            <a:spLocks/>
          </p:cNvSpPr>
          <p:nvPr/>
        </p:nvSpPr>
        <p:spPr>
          <a:xfrm>
            <a:off x="365760" y="941832"/>
            <a:ext cx="6153150" cy="414222"/>
          </a:xfrm>
          <a:prstGeom prst="rect">
            <a:avLst/>
          </a:prstGeom>
        </p:spPr>
        <p:txBody>
          <a:bodyPr/>
          <a:lstStyle>
            <a:lvl1pPr algn="ctr" defTabSz="685800" rtl="0" eaLnBrk="1" latinLnBrk="0" hangingPunct="1">
              <a:lnSpc>
                <a:spcPct val="90000"/>
              </a:lnSpc>
              <a:spcBef>
                <a:spcPct val="0"/>
              </a:spcBef>
              <a:buNone/>
              <a:defRPr sz="2800" b="0" kern="1200">
                <a:solidFill>
                  <a:schemeClr val="tx1">
                    <a:lumMod val="65000"/>
                    <a:lumOff val="35000"/>
                  </a:schemeClr>
                </a:solidFill>
                <a:latin typeface="Lato Heavy" panose="020F0902020204030203" pitchFamily="34" charset="0"/>
                <a:ea typeface="+mj-ea"/>
                <a:cs typeface="Lato Heavy" panose="020F0902020204030203" pitchFamily="34" charset="0"/>
              </a:defRPr>
            </a:lvl1pPr>
          </a:lstStyle>
          <a:p>
            <a:r>
              <a:rPr lang="en-US" sz="1800">
                <a:latin typeface="Lato Black" panose="020F0502020204030203" pitchFamily="34" charset="0"/>
                <a:cs typeface="Lato Black" panose="020F0502020204030203" pitchFamily="34" charset="0"/>
              </a:rPr>
              <a:t>Development Agreement</a:t>
            </a:r>
          </a:p>
        </p:txBody>
      </p:sp>
      <p:sp>
        <p:nvSpPr>
          <p:cNvPr id="5" name="FFX side">
            <a:extLst>
              <a:ext uri="{FF2B5EF4-FFF2-40B4-BE49-F238E27FC236}">
                <a16:creationId xmlns:a16="http://schemas.microsoft.com/office/drawing/2014/main" id="{4CD95B6C-2F3F-47C9-1233-D7FCDB49FB9E}"/>
              </a:ext>
            </a:extLst>
          </p:cNvPr>
          <p:cNvSpPr txBox="1">
            <a:spLocks/>
          </p:cNvSpPr>
          <p:nvPr/>
        </p:nvSpPr>
        <p:spPr>
          <a:xfrm>
            <a:off x="3600450" y="2306828"/>
            <a:ext cx="3142870" cy="1016336"/>
          </a:xfrm>
          <a:prstGeom prst="rect">
            <a:avLst/>
          </a:prstGeom>
        </p:spPr>
        <p:txBody>
          <a:bodyPr vert="horz" lIns="91440" tIns="45720" rIns="91440" bIns="45720" rtlCol="0">
            <a:noAutofit/>
          </a:bodyPr>
          <a:lstStyle>
            <a:lvl1pPr marL="341313" indent="-341313" algn="l" defTabSz="685800" rtl="0" eaLnBrk="1" latinLnBrk="0" hangingPunct="1">
              <a:lnSpc>
                <a:spcPct val="90000"/>
              </a:lnSpc>
              <a:spcBef>
                <a:spcPts val="1750"/>
              </a:spcBef>
              <a:buClr>
                <a:schemeClr val="accent1"/>
              </a:buClr>
              <a:buFont typeface="+mj-lt"/>
              <a:buAutoNum type="arabicPeriod"/>
              <a:defRPr sz="1100" kern="1200">
                <a:solidFill>
                  <a:schemeClr val="tx1">
                    <a:lumMod val="65000"/>
                    <a:lumOff val="35000"/>
                  </a:schemeClr>
                </a:solidFill>
                <a:latin typeface="Lato Heavy" panose="020F0502020204030203" pitchFamily="34" charset="0"/>
                <a:ea typeface="Lato Heavy" panose="020F0502020204030203" pitchFamily="34" charset="0"/>
                <a:cs typeface="Lato Heavy" panose="020F0502020204030203" pitchFamily="34" charset="0"/>
              </a:defRPr>
            </a:lvl1pPr>
            <a:lvl2pPr marL="342900" indent="0" algn="l" defTabSz="685800" rtl="0" eaLnBrk="1" latinLnBrk="0" hangingPunct="1">
              <a:lnSpc>
                <a:spcPct val="110000"/>
              </a:lnSpc>
              <a:spcBef>
                <a:spcPts val="500"/>
              </a:spcBef>
              <a:buClr>
                <a:schemeClr val="accent1"/>
              </a:buClr>
              <a:buFontTx/>
              <a:buNone/>
              <a:defRPr sz="1000" kern="1200">
                <a:solidFill>
                  <a:schemeClr val="bg1">
                    <a:lumMod val="50000"/>
                  </a:schemeClr>
                </a:solidFill>
                <a:latin typeface="Calibri" panose="020F0502020204030204" pitchFamily="34" charset="0"/>
                <a:ea typeface="+mn-ea"/>
                <a:cs typeface="Calibri" panose="020F0502020204030204" pitchFamily="34" charset="0"/>
              </a:defRPr>
            </a:lvl2pPr>
            <a:lvl3pPr marL="685800" indent="-342900" algn="l" defTabSz="685800" rtl="0" eaLnBrk="1" latinLnBrk="0" hangingPunct="1">
              <a:lnSpc>
                <a:spcPct val="90000"/>
              </a:lnSpc>
              <a:spcBef>
                <a:spcPts val="1375"/>
              </a:spcBef>
              <a:buClr>
                <a:schemeClr val="accent1"/>
              </a:buClr>
              <a:buFont typeface="+mj-lt"/>
              <a:buAutoNum type="alphaUcPeriod"/>
              <a:defRPr sz="1000" kern="1200">
                <a:solidFill>
                  <a:schemeClr val="tx1">
                    <a:lumMod val="65000"/>
                    <a:lumOff val="35000"/>
                  </a:schemeClr>
                </a:solidFill>
                <a:latin typeface="Lato Heavy" panose="020F0502020204030203" pitchFamily="34" charset="0"/>
                <a:ea typeface="Lato Heavy" panose="020F0502020204030203" pitchFamily="34" charset="0"/>
                <a:cs typeface="Lato Heavy" panose="020F0502020204030203" pitchFamily="34" charset="0"/>
              </a:defRPr>
            </a:lvl3pPr>
            <a:lvl4pPr marL="685800" indent="0" algn="l" defTabSz="685800" rtl="0" eaLnBrk="1" latinLnBrk="0" hangingPunct="1">
              <a:lnSpc>
                <a:spcPct val="110000"/>
              </a:lnSpc>
              <a:spcBef>
                <a:spcPts val="500"/>
              </a:spcBef>
              <a:buFontTx/>
              <a:buNone/>
              <a:defRPr sz="1000" kern="1200">
                <a:solidFill>
                  <a:schemeClr val="bg1">
                    <a:lumMod val="50000"/>
                  </a:schemeClr>
                </a:solidFill>
                <a:latin typeface="Calibri" panose="020F0502020204030204" pitchFamily="34" charset="0"/>
                <a:ea typeface="+mn-ea"/>
                <a:cs typeface="Calibri" panose="020F0502020204030204" pitchFamily="34" charset="0"/>
              </a:defRPr>
            </a:lvl4pPr>
            <a:lvl5pPr marL="974725" indent="-174625" algn="l" defTabSz="685800" rtl="0" eaLnBrk="1" latinLnBrk="0" hangingPunct="1">
              <a:lnSpc>
                <a:spcPct val="90000"/>
              </a:lnSpc>
              <a:spcBef>
                <a:spcPts val="375"/>
              </a:spcBef>
              <a:buClr>
                <a:schemeClr val="accent1"/>
              </a:buClr>
              <a:buFont typeface="Arial" panose="020B0604020202020204" pitchFamily="34" charset="0"/>
              <a:buChar char="•"/>
              <a:defRPr sz="1000" kern="1200">
                <a:solidFill>
                  <a:schemeClr val="bg1">
                    <a:lumMod val="50000"/>
                  </a:schemeClr>
                </a:solidFill>
                <a:latin typeface="Calibri" panose="020F0502020204030204" pitchFamily="34" charset="0"/>
                <a:ea typeface="+mn-ea"/>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1800"/>
              </a:spcBef>
              <a:buFont typeface="+mj-lt"/>
              <a:buNone/>
            </a:pPr>
            <a:r>
              <a:rPr lang="en-US" b="1">
                <a:latin typeface="Calibri" panose="020F0502020204030204" pitchFamily="34" charset="0"/>
                <a:ea typeface="Lato" panose="020F0502020204030203" pitchFamily="34" charset="0"/>
                <a:cs typeface="Calibri" panose="020F0502020204030204" pitchFamily="34" charset="0"/>
              </a:rPr>
              <a:t>ForgeFX, LLC</a:t>
            </a:r>
          </a:p>
          <a:p>
            <a:pPr marL="0" indent="0">
              <a:lnSpc>
                <a:spcPct val="100000"/>
              </a:lnSpc>
              <a:spcBef>
                <a:spcPts val="1800"/>
              </a:spcBef>
              <a:buFont typeface="+mj-lt"/>
              <a:buNone/>
            </a:pPr>
            <a:r>
              <a:rPr lang="en-US" sz="1100">
                <a:latin typeface="Calibri" panose="020F0502020204030204" pitchFamily="34" charset="0"/>
                <a:ea typeface="Lato" panose="020F0502020204030203" pitchFamily="34" charset="0"/>
                <a:cs typeface="Calibri" panose="020F0502020204030204" pitchFamily="34" charset="0"/>
              </a:rPr>
              <a:t>1160 Battery Street East, Suite 100</a:t>
            </a:r>
            <a:br>
              <a:rPr lang="en-US">
                <a:latin typeface="Calibri" panose="020F0502020204030204" pitchFamily="34" charset="0"/>
                <a:ea typeface="Lato" panose="020F0502020204030203" pitchFamily="34" charset="0"/>
                <a:cs typeface="Calibri" panose="020F0502020204030204" pitchFamily="34" charset="0"/>
              </a:rPr>
            </a:br>
            <a:r>
              <a:rPr lang="en-US" sz="1100">
                <a:latin typeface="Calibri" panose="020F0502020204030204" pitchFamily="34" charset="0"/>
                <a:ea typeface="Lato" panose="020F0502020204030203" pitchFamily="34" charset="0"/>
                <a:cs typeface="Calibri" panose="020F0502020204030204" pitchFamily="34" charset="0"/>
              </a:rPr>
              <a:t>San Francisco, CA 94111</a:t>
            </a:r>
          </a:p>
        </p:txBody>
      </p:sp>
      <p:cxnSp>
        <p:nvCxnSpPr>
          <p:cNvPr id="8" name="Straight Connector 7">
            <a:extLst>
              <a:ext uri="{FF2B5EF4-FFF2-40B4-BE49-F238E27FC236}">
                <a16:creationId xmlns:a16="http://schemas.microsoft.com/office/drawing/2014/main" id="{1EDE2BCF-913B-15E2-F326-D8D4F77001A8}"/>
              </a:ext>
            </a:extLst>
          </p:cNvPr>
          <p:cNvCxnSpPr>
            <a:cxnSpLocks/>
          </p:cNvCxnSpPr>
          <p:nvPr/>
        </p:nvCxnSpPr>
        <p:spPr>
          <a:xfrm>
            <a:off x="1388533" y="2483707"/>
            <a:ext cx="2040467" cy="0"/>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3A92DDD6-E365-9B74-3DAD-77205FC366C2}"/>
              </a:ext>
            </a:extLst>
          </p:cNvPr>
          <p:cNvCxnSpPr>
            <a:cxnSpLocks/>
          </p:cNvCxnSpPr>
          <p:nvPr/>
        </p:nvCxnSpPr>
        <p:spPr>
          <a:xfrm>
            <a:off x="1329267" y="2880744"/>
            <a:ext cx="2099733" cy="0"/>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028F15BB-B5C6-1493-79B4-652B653CE803}"/>
              </a:ext>
            </a:extLst>
          </p:cNvPr>
          <p:cNvCxnSpPr>
            <a:cxnSpLocks/>
          </p:cNvCxnSpPr>
          <p:nvPr/>
        </p:nvCxnSpPr>
        <p:spPr>
          <a:xfrm>
            <a:off x="1329267" y="3277781"/>
            <a:ext cx="2099733" cy="0"/>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120EE2F5-AFB2-99AB-286E-203B88BD2380}"/>
              </a:ext>
            </a:extLst>
          </p:cNvPr>
          <p:cNvCxnSpPr>
            <a:cxnSpLocks/>
          </p:cNvCxnSpPr>
          <p:nvPr/>
        </p:nvCxnSpPr>
        <p:spPr>
          <a:xfrm>
            <a:off x="1054100" y="3674818"/>
            <a:ext cx="2374900" cy="0"/>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C883825-22B7-C890-65D3-25C27CA5D571}"/>
              </a:ext>
            </a:extLst>
          </p:cNvPr>
          <p:cNvCxnSpPr>
            <a:cxnSpLocks/>
          </p:cNvCxnSpPr>
          <p:nvPr/>
        </p:nvCxnSpPr>
        <p:spPr>
          <a:xfrm>
            <a:off x="850900" y="4071855"/>
            <a:ext cx="2578100" cy="0"/>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978211BD-D365-B6F6-6787-0C28EB00DC12}"/>
              </a:ext>
            </a:extLst>
          </p:cNvPr>
          <p:cNvCxnSpPr>
            <a:cxnSpLocks/>
          </p:cNvCxnSpPr>
          <p:nvPr/>
        </p:nvCxnSpPr>
        <p:spPr>
          <a:xfrm>
            <a:off x="778933" y="4468892"/>
            <a:ext cx="2650067" cy="0"/>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691E8814-16D7-73D3-C15A-57A632F1FB01}"/>
              </a:ext>
            </a:extLst>
          </p:cNvPr>
          <p:cNvCxnSpPr>
            <a:cxnSpLocks/>
          </p:cNvCxnSpPr>
          <p:nvPr/>
        </p:nvCxnSpPr>
        <p:spPr>
          <a:xfrm>
            <a:off x="778933" y="4865930"/>
            <a:ext cx="2650067" cy="0"/>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C6859F7C-235A-EE5E-A7A3-E9B5B8CF888C}"/>
              </a:ext>
            </a:extLst>
          </p:cNvPr>
          <p:cNvSpPr txBox="1"/>
          <p:nvPr/>
        </p:nvSpPr>
        <p:spPr>
          <a:xfrm>
            <a:off x="3600450" y="3488088"/>
            <a:ext cx="1883833" cy="1862048"/>
          </a:xfrm>
          <a:prstGeom prst="rect">
            <a:avLst/>
          </a:prstGeom>
          <a:noFill/>
        </p:spPr>
        <p:txBody>
          <a:bodyPr wrap="square">
            <a:spAutoFit/>
          </a:bodyPr>
          <a:lstStyle/>
          <a:p>
            <a:pPr marL="0" indent="0">
              <a:lnSpc>
                <a:spcPct val="100000"/>
              </a:lnSpc>
              <a:spcBef>
                <a:spcPts val="1800"/>
              </a:spcBef>
              <a:buFont typeface="+mj-lt"/>
              <a:buNone/>
            </a:pPr>
            <a:r>
              <a:rPr lang="en-US" sz="1100">
                <a:solidFill>
                  <a:schemeClr val="tx1">
                    <a:lumMod val="65000"/>
                    <a:lumOff val="35000"/>
                  </a:schemeClr>
                </a:solidFill>
                <a:latin typeface="Calibri" panose="020F0502020204030204" pitchFamily="34" charset="0"/>
                <a:cs typeface="Calibri" panose="020F0502020204030204" pitchFamily="34" charset="0"/>
              </a:rPr>
              <a:t>Signature:</a:t>
            </a:r>
          </a:p>
          <a:p>
            <a:pPr marL="0" indent="0">
              <a:lnSpc>
                <a:spcPct val="100000"/>
              </a:lnSpc>
              <a:spcBef>
                <a:spcPts val="1800"/>
              </a:spcBef>
              <a:buFont typeface="+mj-lt"/>
              <a:buNone/>
            </a:pPr>
            <a:r>
              <a:rPr lang="en-US" sz="1100">
                <a:solidFill>
                  <a:schemeClr val="tx1">
                    <a:lumMod val="65000"/>
                    <a:lumOff val="35000"/>
                  </a:schemeClr>
                </a:solidFill>
                <a:latin typeface="Calibri" panose="020F0502020204030204" pitchFamily="34" charset="0"/>
                <a:cs typeface="Calibri" panose="020F0502020204030204" pitchFamily="34" charset="0"/>
              </a:rPr>
              <a:t>Greg Meyers</a:t>
            </a:r>
          </a:p>
          <a:p>
            <a:pPr marL="0" indent="0">
              <a:lnSpc>
                <a:spcPct val="100000"/>
              </a:lnSpc>
              <a:spcBef>
                <a:spcPts val="1800"/>
              </a:spcBef>
              <a:buFont typeface="+mj-lt"/>
              <a:buNone/>
            </a:pPr>
            <a:r>
              <a:rPr lang="en-US" sz="1100">
                <a:solidFill>
                  <a:schemeClr val="tx1">
                    <a:lumMod val="65000"/>
                    <a:lumOff val="35000"/>
                  </a:schemeClr>
                </a:solidFill>
                <a:latin typeface="Calibri" panose="020F0502020204030204" pitchFamily="34" charset="0"/>
                <a:cs typeface="Calibri" panose="020F0502020204030204" pitchFamily="34" charset="0"/>
              </a:rPr>
              <a:t>CEO</a:t>
            </a:r>
          </a:p>
          <a:p>
            <a:pPr marL="0" indent="0">
              <a:lnSpc>
                <a:spcPct val="100000"/>
              </a:lnSpc>
              <a:spcBef>
                <a:spcPts val="1800"/>
              </a:spcBef>
              <a:buFont typeface="+mj-lt"/>
              <a:buNone/>
            </a:pPr>
            <a:r>
              <a:rPr lang="en-US" sz="1100">
                <a:solidFill>
                  <a:schemeClr val="tx1">
                    <a:lumMod val="65000"/>
                    <a:lumOff val="35000"/>
                  </a:schemeClr>
                </a:solidFill>
                <a:latin typeface="Calibri" panose="020F0502020204030204" pitchFamily="34" charset="0"/>
                <a:cs typeface="Calibri" panose="020F0502020204030204" pitchFamily="34" charset="0"/>
              </a:rPr>
              <a:t>Date:            </a:t>
            </a:r>
          </a:p>
          <a:p>
            <a:pPr marL="0" indent="0">
              <a:lnSpc>
                <a:spcPct val="100000"/>
              </a:lnSpc>
              <a:spcBef>
                <a:spcPts val="1800"/>
              </a:spcBef>
              <a:buFont typeface="+mj-lt"/>
              <a:buNone/>
            </a:pPr>
            <a:r>
              <a:rPr lang="en-US" sz="1100">
                <a:solidFill>
                  <a:schemeClr val="tx1">
                    <a:lumMod val="65000"/>
                    <a:lumOff val="35000"/>
                  </a:schemeClr>
                </a:solidFill>
                <a:latin typeface="Calibri" panose="020F0502020204030204" pitchFamily="34" charset="0"/>
                <a:cs typeface="Calibri" panose="020F0502020204030204" pitchFamily="34" charset="0"/>
              </a:rPr>
              <a:t>Tax ID: 20-250045</a:t>
            </a:r>
            <a:r>
              <a:rPr lang="en-US" sz="1100">
                <a:latin typeface="Calibri" panose="020F0502020204030204" pitchFamily="34" charset="0"/>
                <a:ea typeface="Lato" panose="020F0502020204030203" pitchFamily="34" charset="0"/>
                <a:cs typeface="Calibri" panose="020F0502020204030204" pitchFamily="34" charset="0"/>
              </a:rPr>
              <a:t>8</a:t>
            </a:r>
            <a:endParaRPr lang="en-US">
              <a:latin typeface="Calibri" panose="020F0502020204030204" pitchFamily="34" charset="0"/>
              <a:ea typeface="Lato" panose="020F0502020204030203" pitchFamily="34" charset="0"/>
              <a:cs typeface="Calibri" panose="020F0502020204030204" pitchFamily="34" charset="0"/>
            </a:endParaRPr>
          </a:p>
        </p:txBody>
      </p:sp>
      <p:cxnSp>
        <p:nvCxnSpPr>
          <p:cNvPr id="26" name="Straight Connector 25">
            <a:extLst>
              <a:ext uri="{FF2B5EF4-FFF2-40B4-BE49-F238E27FC236}">
                <a16:creationId xmlns:a16="http://schemas.microsoft.com/office/drawing/2014/main" id="{D58A6F52-A189-00CE-8FA4-3981125E1BC0}"/>
              </a:ext>
            </a:extLst>
          </p:cNvPr>
          <p:cNvCxnSpPr>
            <a:cxnSpLocks/>
          </p:cNvCxnSpPr>
          <p:nvPr/>
        </p:nvCxnSpPr>
        <p:spPr>
          <a:xfrm>
            <a:off x="4284133" y="3674818"/>
            <a:ext cx="2123892" cy="0"/>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5CA7FEBA-22E6-A929-FE80-5F957A5312F2}"/>
              </a:ext>
            </a:extLst>
          </p:cNvPr>
          <p:cNvCxnSpPr>
            <a:cxnSpLocks/>
          </p:cNvCxnSpPr>
          <p:nvPr/>
        </p:nvCxnSpPr>
        <p:spPr>
          <a:xfrm>
            <a:off x="4013200" y="4865930"/>
            <a:ext cx="2394825" cy="0"/>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0983939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road">
            <a:extLst>
              <a:ext uri="{FF2B5EF4-FFF2-40B4-BE49-F238E27FC236}">
                <a16:creationId xmlns:a16="http://schemas.microsoft.com/office/drawing/2014/main" id="{B65E3FE8-ACDD-8F56-6500-B08B85C170AB}"/>
              </a:ext>
            </a:extLst>
          </p:cNvPr>
          <p:cNvPicPr>
            <a:picLocks noGrp="1" noRot="1" noChangeAspect="1" noMove="1" noResize="1" noEditPoints="1" noAdjustHandles="1" noChangeArrowheads="1" noChangeShapeType="1" noCrop="1"/>
          </p:cNvPicPr>
          <p:nvPr/>
        </p:nvPicPr>
        <p:blipFill rotWithShape="1">
          <a:blip r:embed="rId2"/>
          <a:srcRect l="23180" b="4575"/>
          <a:stretch/>
        </p:blipFill>
        <p:spPr>
          <a:xfrm>
            <a:off x="1" y="1362476"/>
            <a:ext cx="6692710" cy="7781524"/>
          </a:xfrm>
          <a:prstGeom prst="rect">
            <a:avLst/>
          </a:prstGeom>
        </p:spPr>
      </p:pic>
      <p:sp>
        <p:nvSpPr>
          <p:cNvPr id="52" name="TextBox 51" hidden="1">
            <a:extLst>
              <a:ext uri="{FF2B5EF4-FFF2-40B4-BE49-F238E27FC236}">
                <a16:creationId xmlns:a16="http://schemas.microsoft.com/office/drawing/2014/main" id="{A06F6A74-A4D8-3817-5324-89749423CBF2}"/>
              </a:ext>
            </a:extLst>
          </p:cNvPr>
          <p:cNvSpPr txBox="1"/>
          <p:nvPr/>
        </p:nvSpPr>
        <p:spPr>
          <a:xfrm>
            <a:off x="343958" y="485604"/>
            <a:ext cx="2931139" cy="890115"/>
          </a:xfrm>
          <a:prstGeom prst="rect">
            <a:avLst/>
          </a:prstGeom>
          <a:noFill/>
        </p:spPr>
        <p:txBody>
          <a:bodyPr wrap="square">
            <a:spAutoFit/>
          </a:bodyP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3200" b="1" i="0" u="none" strike="noStrike" kern="1200" cap="all" spc="300" normalizeH="0" baseline="0" noProof="0">
                <a:ln>
                  <a:noFill/>
                </a:ln>
                <a:solidFill>
                  <a:prstClr val="white"/>
                </a:solidFill>
                <a:effectLst/>
                <a:uLnTx/>
                <a:uFillTx/>
                <a:latin typeface="Calibri"/>
                <a:ea typeface="+mn-ea"/>
                <a:cs typeface="Lato Heavy" panose="020F0902020204030203" pitchFamily="34" charset="0"/>
              </a:rPr>
              <a:t>TECHNOLOGY</a:t>
            </a:r>
            <a:br>
              <a:rPr kumimoji="0" lang="en-US" sz="3200" b="1" i="0" u="none" strike="noStrike" kern="1200" cap="all" spc="300" normalizeH="0" baseline="0" noProof="0">
                <a:ln>
                  <a:noFill/>
                </a:ln>
                <a:gradFill>
                  <a:gsLst>
                    <a:gs pos="34000">
                      <a:srgbClr val="FE6406">
                        <a:lumMod val="60000"/>
                        <a:lumOff val="40000"/>
                      </a:srgbClr>
                    </a:gs>
                    <a:gs pos="100000">
                      <a:srgbClr val="FE6406"/>
                    </a:gs>
                  </a:gsLst>
                  <a:lin ang="2700000" scaled="1"/>
                </a:gradFill>
                <a:effectLst/>
                <a:uLnTx/>
                <a:uFillTx/>
                <a:latin typeface="Calibri"/>
                <a:ea typeface="+mn-ea"/>
                <a:cs typeface="Lato Heavy" panose="020F0902020204030203" pitchFamily="34" charset="0"/>
              </a:rPr>
            </a:br>
            <a:r>
              <a:rPr kumimoji="0" lang="en-US" sz="3200" b="1" i="0" u="none" strike="noStrike" kern="1200" cap="all" spc="300" normalizeH="0" baseline="0" noProof="0">
                <a:ln>
                  <a:noFill/>
                </a:ln>
                <a:gradFill>
                  <a:gsLst>
                    <a:gs pos="34000">
                      <a:srgbClr val="FE6406">
                        <a:lumMod val="60000"/>
                        <a:lumOff val="40000"/>
                      </a:srgbClr>
                    </a:gs>
                    <a:gs pos="100000">
                      <a:srgbClr val="FE6406"/>
                    </a:gs>
                  </a:gsLst>
                  <a:lin ang="2700000" scaled="1"/>
                </a:gradFill>
                <a:effectLst/>
                <a:uLnTx/>
                <a:uFillTx/>
                <a:latin typeface="Calibri"/>
                <a:ea typeface="+mn-ea"/>
                <a:cs typeface="Lato Heavy" panose="020F0902020204030203" pitchFamily="34" charset="0"/>
              </a:rPr>
              <a:t>ROADMAP</a:t>
            </a: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72" name="TextBox 3B">
            <a:extLst>
              <a:ext uri="{FF2B5EF4-FFF2-40B4-BE49-F238E27FC236}">
                <a16:creationId xmlns:a16="http://schemas.microsoft.com/office/drawing/2014/main" id="{F44B0F0F-6A55-1674-F71C-35121331A78A}"/>
              </a:ext>
            </a:extLst>
          </p:cNvPr>
          <p:cNvSpPr txBox="1"/>
          <p:nvPr/>
        </p:nvSpPr>
        <p:spPr>
          <a:xfrm>
            <a:off x="1550292" y="4475016"/>
            <a:ext cx="4098157" cy="1103531"/>
          </a:xfrm>
          <a:prstGeom prst="rect">
            <a:avLst/>
          </a:prstGeom>
          <a:noFill/>
        </p:spPr>
        <p:txBody>
          <a:bodyPr wrap="square" lIns="0" tIns="0" rIns="0" bIns="0"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FFC80C"/>
                </a:solidFill>
                <a:effectLst/>
                <a:uLnTx/>
                <a:uFillTx/>
                <a:latin typeface="Open Sans" panose="020B0606030504020204" pitchFamily="34" charset="0"/>
                <a:ea typeface="Open Sans" panose="020B0606030504020204" pitchFamily="34" charset="0"/>
                <a:cs typeface="Open Sans" panose="020B0606030504020204" pitchFamily="34" charset="0"/>
              </a:rPr>
              <a:t>Immersive xxx Experience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5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defTabSz="914400">
              <a:defRPr/>
            </a:pPr>
            <a:r>
              <a:rPr kumimoji="0" lang="en-US" sz="105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Building on the Model Viewer foundation, Phase 2 will develop a fully immersive </a:t>
            </a:r>
            <a:r>
              <a:rPr kumimoji="0" lang="en-US" sz="1050" b="0" i="0" u="none" strike="noStrike" kern="1200" cap="none" spc="0" normalizeH="0" baseline="0" noProof="0" err="1">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xxxxxxx</a:t>
            </a:r>
            <a:r>
              <a:rPr kumimoji="0" lang="en-US" sz="105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 Experience. This phase will incorporate spatial mapping, enabling the headset to trigger interactions as participants move through the facility intelligently. By transitioning from the Model Viewer to the Unity game engine, this phase will introduce enhanced interactivity, real-time data visualizations, and future projections, delivering a more engaging and comprehensive experience that highlights the innovation and potential of </a:t>
            </a:r>
            <a:r>
              <a:rPr kumimoji="0" lang="en-US" sz="1050" b="0" i="0" u="none" strike="noStrike" kern="1200" cap="none" spc="0" normalizeH="0" baseline="0" noProof="0" err="1">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xxxxxx</a:t>
            </a:r>
            <a:r>
              <a:rPr kumimoji="0" lang="en-US" sz="105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 facility</a:t>
            </a:r>
            <a:r>
              <a:rPr lang="en-US" sz="1050">
                <a:solidFill>
                  <a:prstClr val="white">
                    <a:lumMod val="95000"/>
                    <a:alpha val="75000"/>
                  </a:prstClr>
                </a:solidFill>
                <a:latin typeface="Open Sans" panose="020B0606030504020204" pitchFamily="34" charset="0"/>
                <a:ea typeface="Open Sans" panose="020B0606030504020204" pitchFamily="34" charset="0"/>
                <a:cs typeface="Open Sans" panose="020B0606030504020204" pitchFamily="34" charset="0"/>
              </a:rPr>
              <a:t>.</a:t>
            </a:r>
            <a:endParaRPr kumimoji="0" lang="en-US" sz="1050" b="0" i="1"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1"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6" name="Freeform 20">
            <a:extLst>
              <a:ext uri="{FF2B5EF4-FFF2-40B4-BE49-F238E27FC236}">
                <a16:creationId xmlns:a16="http://schemas.microsoft.com/office/drawing/2014/main" id="{B7B2A401-A784-B592-90D1-5BBD9071815D}"/>
              </a:ext>
            </a:extLst>
          </p:cNvPr>
          <p:cNvSpPr/>
          <p:nvPr/>
        </p:nvSpPr>
        <p:spPr>
          <a:xfrm>
            <a:off x="654624" y="4389030"/>
            <a:ext cx="809857" cy="945583"/>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chemeClr val="accent2"/>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B4D79D"/>
              </a:solidFill>
              <a:effectLst/>
              <a:uLnTx/>
              <a:uFillTx/>
              <a:latin typeface="Calibri" panose="020F0502020204030204"/>
              <a:ea typeface="+mn-ea"/>
              <a:cs typeface="+mn-cs"/>
            </a:endParaRPr>
          </a:p>
        </p:txBody>
      </p:sp>
      <p:sp>
        <p:nvSpPr>
          <p:cNvPr id="27" name="Freeform 22">
            <a:extLst>
              <a:ext uri="{FF2B5EF4-FFF2-40B4-BE49-F238E27FC236}">
                <a16:creationId xmlns:a16="http://schemas.microsoft.com/office/drawing/2014/main" id="{B79DD29E-508D-CB6A-312E-F7674EEAE633}"/>
              </a:ext>
            </a:extLst>
          </p:cNvPr>
          <p:cNvSpPr/>
          <p:nvPr/>
        </p:nvSpPr>
        <p:spPr>
          <a:xfrm>
            <a:off x="740435" y="4475016"/>
            <a:ext cx="637615" cy="635103"/>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AE8300">
              <a:alpha val="5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3" name="TextBox 32">
            <a:extLst>
              <a:ext uri="{FF2B5EF4-FFF2-40B4-BE49-F238E27FC236}">
                <a16:creationId xmlns:a16="http://schemas.microsoft.com/office/drawing/2014/main" id="{CBAC2FA5-1B5B-5717-AF65-B8E16F1487A7}"/>
              </a:ext>
            </a:extLst>
          </p:cNvPr>
          <p:cNvSpPr txBox="1"/>
          <p:nvPr/>
        </p:nvSpPr>
        <p:spPr>
          <a:xfrm>
            <a:off x="743285" y="4487395"/>
            <a:ext cx="603968" cy="622725"/>
          </a:xfrm>
          <a:prstGeom prst="rect">
            <a:avLst/>
          </a:prstGeom>
          <a:no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2</a:t>
            </a:r>
          </a:p>
        </p:txBody>
      </p:sp>
      <p:sp>
        <p:nvSpPr>
          <p:cNvPr id="15" name="TextBox 3B">
            <a:extLst>
              <a:ext uri="{FF2B5EF4-FFF2-40B4-BE49-F238E27FC236}">
                <a16:creationId xmlns:a16="http://schemas.microsoft.com/office/drawing/2014/main" id="{1DC80424-5095-AD76-3697-911983781B13}"/>
              </a:ext>
            </a:extLst>
          </p:cNvPr>
          <p:cNvSpPr txBox="1"/>
          <p:nvPr/>
        </p:nvSpPr>
        <p:spPr>
          <a:xfrm>
            <a:off x="1143000" y="6629400"/>
            <a:ext cx="4098157" cy="1103531"/>
          </a:xfrm>
          <a:prstGeom prst="rect">
            <a:avLst/>
          </a:prstGeom>
          <a:noFill/>
        </p:spPr>
        <p:txBody>
          <a:bodyPr wrap="square" lIns="0" tIns="0" rIns="0" bIns="0"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FFC80C"/>
                </a:solidFill>
                <a:effectLst/>
                <a:uLnTx/>
                <a:uFillTx/>
                <a:latin typeface="Open Sans" panose="020B0606030504020204" pitchFamily="34" charset="0"/>
                <a:ea typeface="Open Sans" panose="020B0606030504020204" pitchFamily="34" charset="0"/>
                <a:cs typeface="Open Sans" panose="020B0606030504020204" pitchFamily="34" charset="0"/>
              </a:rPr>
              <a:t>Model Viewer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5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defTabSz="914400">
              <a:defRPr/>
            </a:pPr>
            <a:r>
              <a:rPr kumimoji="0" lang="en-US" sz="105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Setting the stage for an exceptional </a:t>
            </a:r>
            <a:r>
              <a:rPr kumimoji="0" lang="en-US" sz="1050" b="0" i="0" u="none" strike="noStrike" kern="1200" cap="none" spc="0" normalizeH="0" baseline="0" noProof="0" err="1">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xxxx</a:t>
            </a:r>
            <a:r>
              <a:rPr kumimoji="0" lang="en-US" sz="105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 the first phase will begin with the Model Viewer. This phase will introduce the </a:t>
            </a:r>
            <a:r>
              <a:rPr lang="en-US" sz="1050" err="1">
                <a:solidFill>
                  <a:prstClr val="white">
                    <a:lumMod val="95000"/>
                    <a:alpha val="75000"/>
                  </a:prstClr>
                </a:solidFill>
                <a:latin typeface="Open Sans" panose="020B0606030504020204" pitchFamily="34" charset="0"/>
                <a:ea typeface="Open Sans" panose="020B0606030504020204" pitchFamily="34" charset="0"/>
                <a:cs typeface="Open Sans" panose="020B0606030504020204" pitchFamily="34" charset="0"/>
              </a:rPr>
              <a:t>xxxxx</a:t>
            </a:r>
            <a:r>
              <a:rPr lang="en-US" sz="1050">
                <a:solidFill>
                  <a:prstClr val="white">
                    <a:lumMod val="95000"/>
                    <a:alpha val="75000"/>
                  </a:prstClr>
                </a:solidFill>
                <a:latin typeface="Open Sans" panose="020B0606030504020204" pitchFamily="34" charset="0"/>
                <a:ea typeface="Open Sans" panose="020B0606030504020204" pitchFamily="34" charset="0"/>
                <a:cs typeface="Open Sans" panose="020B0606030504020204" pitchFamily="34" charset="0"/>
              </a:rPr>
              <a:t>,</a:t>
            </a:r>
            <a:r>
              <a:rPr kumimoji="0" lang="en-US" sz="105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 where visitors will explore and interact with 3D models of future equipment, that can be selected and viewed as if they were present in the real-world environment. </a:t>
            </a:r>
            <a:endParaRPr kumimoji="0" lang="en-US" sz="1050" b="0" i="1"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8" name="Freeform 20">
            <a:extLst>
              <a:ext uri="{FF2B5EF4-FFF2-40B4-BE49-F238E27FC236}">
                <a16:creationId xmlns:a16="http://schemas.microsoft.com/office/drawing/2014/main" id="{9133AA1B-4B5A-BB80-6A3A-3F731F8BAF17}"/>
              </a:ext>
            </a:extLst>
          </p:cNvPr>
          <p:cNvSpPr/>
          <p:nvPr/>
        </p:nvSpPr>
        <p:spPr>
          <a:xfrm>
            <a:off x="197424" y="6675030"/>
            <a:ext cx="809857" cy="945583"/>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chemeClr val="accent2"/>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B4D79D"/>
              </a:solidFill>
              <a:effectLst/>
              <a:uLnTx/>
              <a:uFillTx/>
              <a:latin typeface="Calibri" panose="020F0502020204030204"/>
              <a:ea typeface="+mn-ea"/>
              <a:cs typeface="+mn-cs"/>
            </a:endParaRPr>
          </a:p>
        </p:txBody>
      </p:sp>
      <p:sp>
        <p:nvSpPr>
          <p:cNvPr id="30" name="Freeform 22">
            <a:extLst>
              <a:ext uri="{FF2B5EF4-FFF2-40B4-BE49-F238E27FC236}">
                <a16:creationId xmlns:a16="http://schemas.microsoft.com/office/drawing/2014/main" id="{3AEF0365-E400-B339-AB59-945CA6148973}"/>
              </a:ext>
            </a:extLst>
          </p:cNvPr>
          <p:cNvSpPr/>
          <p:nvPr/>
        </p:nvSpPr>
        <p:spPr>
          <a:xfrm>
            <a:off x="283235" y="6761016"/>
            <a:ext cx="637615" cy="635103"/>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AE8300">
              <a:alpha val="5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1" name="TextBox 30">
            <a:extLst>
              <a:ext uri="{FF2B5EF4-FFF2-40B4-BE49-F238E27FC236}">
                <a16:creationId xmlns:a16="http://schemas.microsoft.com/office/drawing/2014/main" id="{FCDE6BB4-8853-EE96-A120-C99E461F58A9}"/>
              </a:ext>
            </a:extLst>
          </p:cNvPr>
          <p:cNvSpPr txBox="1"/>
          <p:nvPr/>
        </p:nvSpPr>
        <p:spPr>
          <a:xfrm>
            <a:off x="286085" y="6773395"/>
            <a:ext cx="603968" cy="622725"/>
          </a:xfrm>
          <a:prstGeom prst="rect">
            <a:avLst/>
          </a:prstGeom>
          <a:no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1</a:t>
            </a:r>
          </a:p>
        </p:txBody>
      </p:sp>
      <p:sp>
        <p:nvSpPr>
          <p:cNvPr id="32" name="Title 8">
            <a:extLst>
              <a:ext uri="{FF2B5EF4-FFF2-40B4-BE49-F238E27FC236}">
                <a16:creationId xmlns:a16="http://schemas.microsoft.com/office/drawing/2014/main" id="{20294D8D-1FBC-1EBE-9800-809A41C15EF8}"/>
              </a:ext>
            </a:extLst>
          </p:cNvPr>
          <p:cNvSpPr txBox="1">
            <a:spLocks/>
          </p:cNvSpPr>
          <p:nvPr/>
        </p:nvSpPr>
        <p:spPr>
          <a:xfrm>
            <a:off x="457200" y="479037"/>
            <a:ext cx="5787655" cy="411480"/>
          </a:xfrm>
          <a:prstGeom prst="rect">
            <a:avLst/>
          </a:prstGeom>
        </p:spPr>
        <p:txBody>
          <a:bodyPr lIns="0" tIns="0" rIns="0" bIns="0"/>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r>
              <a:rPr kumimoji="0" lang="en-US" sz="2400" b="0" i="0" u="none" strike="noStrike" kern="1200" cap="all" spc="0" normalizeH="0" baseline="0" noProof="0">
                <a:ln>
                  <a:noFill/>
                </a:ln>
                <a:solidFill>
                  <a:prstClr val="white"/>
                </a:solidFill>
                <a:effectLst/>
                <a:uLnTx/>
                <a:uFillTx/>
                <a:latin typeface="Lato Black"/>
                <a:ea typeface="+mj-ea"/>
                <a:cs typeface="+mj-cs"/>
              </a:rPr>
              <a:t>DEVELOPMENT </a:t>
            </a:r>
            <a:r>
              <a:rPr kumimoji="0" lang="en-US" sz="2400" b="0" i="0" u="none" strike="noStrike" kern="1200" cap="all" spc="0" normalizeH="0" baseline="0" noProof="0">
                <a:ln>
                  <a:noFill/>
                </a:ln>
                <a:gradFill>
                  <a:gsLst>
                    <a:gs pos="34000">
                      <a:srgbClr val="F6B104">
                        <a:lumMod val="60000"/>
                        <a:lumOff val="40000"/>
                      </a:srgbClr>
                    </a:gs>
                    <a:gs pos="100000">
                      <a:srgbClr val="F6B104"/>
                    </a:gs>
                  </a:gsLst>
                  <a:lin ang="2700000" scaled="1"/>
                </a:gradFill>
                <a:effectLst>
                  <a:outerShdw blurRad="38100" dist="38100" dir="2700000" algn="tl">
                    <a:srgbClr val="000000">
                      <a:alpha val="43137"/>
                    </a:srgbClr>
                  </a:outerShdw>
                </a:effectLst>
                <a:uLnTx/>
                <a:uFillTx/>
                <a:latin typeface="Lato Black"/>
                <a:ea typeface="+mj-ea"/>
                <a:cs typeface="+mj-cs"/>
              </a:rPr>
              <a:t>Roadmap</a:t>
            </a:r>
          </a:p>
        </p:txBody>
      </p:sp>
      <p:sp>
        <p:nvSpPr>
          <p:cNvPr id="39" name="Project Title Placeholder">
            <a:extLst>
              <a:ext uri="{FF2B5EF4-FFF2-40B4-BE49-F238E27FC236}">
                <a16:creationId xmlns:a16="http://schemas.microsoft.com/office/drawing/2014/main" id="{303849E8-8608-B532-187E-7616F29D8111}"/>
              </a:ext>
            </a:extLst>
          </p:cNvPr>
          <p:cNvSpPr txBox="1"/>
          <p:nvPr/>
        </p:nvSpPr>
        <p:spPr>
          <a:xfrm>
            <a:off x="457200" y="222710"/>
            <a:ext cx="5632367" cy="253916"/>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all" spc="300" normalizeH="0" baseline="0" noProof="0">
                <a:ln>
                  <a:noFill/>
                </a:ln>
                <a:solidFill>
                  <a:prstClr val="white">
                    <a:lumMod val="65000"/>
                  </a:prstClr>
                </a:solidFill>
                <a:effectLst/>
                <a:uLnTx/>
                <a:uFillTx/>
                <a:latin typeface="Lato" panose="020F0502020204030203" pitchFamily="34" charset="0"/>
                <a:ea typeface="+mn-ea"/>
                <a:cs typeface="Lato" panose="020F0502020204030203" pitchFamily="34" charset="0"/>
              </a:rPr>
              <a:t>(</a:t>
            </a:r>
            <a:r>
              <a:rPr kumimoji="0" lang="en-US" sz="1050" b="0" i="0" u="none" strike="noStrike" kern="1200" cap="all" spc="300" normalizeH="0" baseline="0" noProof="0" err="1">
                <a:ln>
                  <a:noFill/>
                </a:ln>
                <a:solidFill>
                  <a:prstClr val="white">
                    <a:lumMod val="65000"/>
                  </a:prstClr>
                </a:solidFill>
                <a:effectLst/>
                <a:uLnTx/>
                <a:uFillTx/>
                <a:latin typeface="Lato" panose="020F0502020204030203" pitchFamily="34" charset="0"/>
                <a:ea typeface="+mn-ea"/>
                <a:cs typeface="Lato" panose="020F0502020204030203" pitchFamily="34" charset="0"/>
              </a:rPr>
              <a:t>xxxxxx</a:t>
            </a:r>
            <a:r>
              <a:rPr kumimoji="0" lang="en-US" sz="1050" b="0" i="0" u="none" strike="noStrike" kern="1200" cap="all" spc="300" normalizeH="0" baseline="0" noProof="0">
                <a:ln>
                  <a:noFill/>
                </a:ln>
                <a:solidFill>
                  <a:prstClr val="white">
                    <a:lumMod val="65000"/>
                  </a:prstClr>
                </a:solidFill>
                <a:effectLst/>
                <a:uLnTx/>
                <a:uFillTx/>
                <a:latin typeface="Lato" panose="020F0502020204030203" pitchFamily="34" charset="0"/>
                <a:ea typeface="+mn-ea"/>
                <a:cs typeface="Lato" panose="020F0502020204030203" pitchFamily="34" charset="0"/>
              </a:rPr>
              <a:t>)</a:t>
            </a:r>
          </a:p>
        </p:txBody>
      </p:sp>
      <p:sp>
        <p:nvSpPr>
          <p:cNvPr id="40" name="TextBox 3B">
            <a:extLst>
              <a:ext uri="{FF2B5EF4-FFF2-40B4-BE49-F238E27FC236}">
                <a16:creationId xmlns:a16="http://schemas.microsoft.com/office/drawing/2014/main" id="{5E05D649-BFE2-FA3A-CA04-394CE721CCDF}"/>
              </a:ext>
            </a:extLst>
          </p:cNvPr>
          <p:cNvSpPr txBox="1"/>
          <p:nvPr/>
        </p:nvSpPr>
        <p:spPr>
          <a:xfrm>
            <a:off x="456617" y="846898"/>
            <a:ext cx="4864683" cy="646331"/>
          </a:xfrm>
          <a:prstGeom prst="rect">
            <a:avLst/>
          </a:prstGeom>
          <a:noFill/>
        </p:spPr>
        <p:txBody>
          <a:bodyPr wrap="square" lIns="0" tIns="0" rIns="0" bIns="0" rtlCol="0" anchor="t">
            <a:no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900" b="0" i="0" u="none" strike="noStrike" kern="1200" cap="none" spc="0" normalizeH="0" baseline="0" noProof="0">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rPr>
              <a:t>This roadmap outlines a strategic two-phase approach to delivering an exceptional </a:t>
            </a:r>
            <a:r>
              <a:rPr kumimoji="0" lang="en-US" sz="900" b="0" i="0" u="none" strike="noStrike" kern="1200" cap="none" spc="0" normalizeH="0" baseline="0" noProof="0" err="1">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rPr>
              <a:t>xxxxxx</a:t>
            </a:r>
            <a:r>
              <a:rPr kumimoji="0" lang="en-US" sz="900" b="0" i="0" u="none" strike="noStrike" kern="1200" cap="none" spc="0" normalizeH="0" baseline="0" noProof="0">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rPr>
              <a:t>, including ideas for future expansion. The first phase, with its foundational model visualization, is designed to generate immediate visitor excitement and engagement. By building anticipation and laying the groundwork, we pave the way for a fully immersive AR experience in the second phase, showcasing xxxxxxx's innovation with maximum impact. </a:t>
            </a:r>
          </a:p>
          <a:p>
            <a:pPr marL="0" marR="0" lvl="0" indent="0" algn="l" defTabSz="914400" rtl="0" eaLnBrk="1" fontAlgn="auto" latinLnBrk="0" hangingPunct="1">
              <a:lnSpc>
                <a:spcPct val="11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rPr>
              <a:t> </a:t>
            </a:r>
          </a:p>
          <a:p>
            <a:pPr marL="0" marR="0" lvl="0" indent="0" algn="l" defTabSz="914400" rtl="0" eaLnBrk="1" fontAlgn="auto" latinLnBrk="0" hangingPunct="1">
              <a:lnSpc>
                <a:spcPct val="11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1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1" u="none" strike="noStrike" kern="1200" cap="none" spc="0" normalizeH="0" baseline="0" noProof="0">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 name="TextBox 3B">
            <a:extLst>
              <a:ext uri="{FF2B5EF4-FFF2-40B4-BE49-F238E27FC236}">
                <a16:creationId xmlns:a16="http://schemas.microsoft.com/office/drawing/2014/main" id="{0A717DF8-344B-4C84-8E31-937C61EBFEB0}"/>
              </a:ext>
            </a:extLst>
          </p:cNvPr>
          <p:cNvSpPr txBox="1"/>
          <p:nvPr/>
        </p:nvSpPr>
        <p:spPr>
          <a:xfrm>
            <a:off x="2759844" y="2514600"/>
            <a:ext cx="3932868" cy="1103531"/>
          </a:xfrm>
          <a:prstGeom prst="rect">
            <a:avLst/>
          </a:prstGeom>
          <a:noFill/>
        </p:spPr>
        <p:txBody>
          <a:bodyPr wrap="square" lIns="0" tIns="0" rIns="0" bIns="0"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a:solidFill>
                  <a:srgbClr val="FFC80C"/>
                </a:solidFill>
                <a:latin typeface="Open Sans" panose="020B0606030504020204" pitchFamily="34" charset="0"/>
                <a:ea typeface="Open Sans" panose="020B0606030504020204" pitchFamily="34" charset="0"/>
                <a:cs typeface="Open Sans" panose="020B0606030504020204" pitchFamily="34" charset="0"/>
              </a:rPr>
              <a:t>Future </a:t>
            </a:r>
            <a:r>
              <a:rPr kumimoji="0" lang="en-US" sz="1600" b="1" i="0" u="none" strike="noStrike" kern="1200" cap="none" spc="0" normalizeH="0" baseline="0" noProof="0">
                <a:ln>
                  <a:noFill/>
                </a:ln>
                <a:solidFill>
                  <a:srgbClr val="FFC80C"/>
                </a:solidFill>
                <a:effectLst/>
                <a:uLnTx/>
                <a:uFillTx/>
                <a:latin typeface="Open Sans" panose="020B0606030504020204" pitchFamily="34" charset="0"/>
                <a:ea typeface="Open Sans" panose="020B0606030504020204" pitchFamily="34" charset="0"/>
                <a:cs typeface="Open Sans" panose="020B0606030504020204" pitchFamily="34" charset="0"/>
              </a:rPr>
              <a:t>Expansion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5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defTabSz="914400">
              <a:defRPr/>
            </a:pPr>
            <a:r>
              <a:rPr kumimoji="0" lang="en-US" sz="105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With the (</a:t>
            </a:r>
            <a:r>
              <a:rPr kumimoji="0" lang="en-US" sz="1050" b="0" i="0" u="none" strike="noStrike" kern="1200" cap="none" spc="0" normalizeH="0" baseline="0" noProof="0" err="1">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xxxxxxxxxxx</a:t>
            </a:r>
            <a:r>
              <a:rPr kumimoji="0" lang="en-US" sz="105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 fully developed, </a:t>
            </a:r>
            <a:r>
              <a:rPr kumimoji="0" lang="en-US" sz="1050" b="0" i="0" u="none" strike="noStrike" kern="1200" cap="none" spc="0" normalizeH="0" baseline="0" noProof="0" err="1">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xxxxxx</a:t>
            </a:r>
            <a:r>
              <a:rPr kumimoji="0" lang="en-US" sz="105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 can enhance the application by adding new features that continue to deliver value. Remote stakeholders could join the tour virtually, sharing the AR experience in real time for collaborative discussions. A timeline feature might showcase the evolution of the </a:t>
            </a:r>
            <a:r>
              <a:rPr kumimoji="0" lang="en-US" sz="1050" b="0" i="0" u="none" strike="noStrike" kern="1200" cap="none" spc="0" normalizeH="0" baseline="0" noProof="0" err="1">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xxxxx</a:t>
            </a:r>
            <a:r>
              <a:rPr kumimoji="0" lang="en-US" sz="105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 and customizable tours could allow users to focus on specific equipment or areas of interest, tailoring the experience to their needs.</a:t>
            </a:r>
            <a:endParaRPr kumimoji="0" lang="en-US" sz="1050" b="0" i="1"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1"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 name="Freeform 20">
            <a:extLst>
              <a:ext uri="{FF2B5EF4-FFF2-40B4-BE49-F238E27FC236}">
                <a16:creationId xmlns:a16="http://schemas.microsoft.com/office/drawing/2014/main" id="{01BA27BE-18C4-F91A-4FFE-27C599AE99F7}"/>
              </a:ext>
            </a:extLst>
          </p:cNvPr>
          <p:cNvSpPr/>
          <p:nvPr/>
        </p:nvSpPr>
        <p:spPr>
          <a:xfrm>
            <a:off x="1814267" y="2560230"/>
            <a:ext cx="809857" cy="945583"/>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chemeClr val="accent2"/>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B4D79D"/>
              </a:solidFill>
              <a:effectLst/>
              <a:uLnTx/>
              <a:uFillTx/>
              <a:latin typeface="Calibri" panose="020F0502020204030204"/>
              <a:ea typeface="+mn-ea"/>
              <a:cs typeface="+mn-cs"/>
            </a:endParaRPr>
          </a:p>
        </p:txBody>
      </p:sp>
      <p:sp>
        <p:nvSpPr>
          <p:cNvPr id="4" name="Freeform 22">
            <a:extLst>
              <a:ext uri="{FF2B5EF4-FFF2-40B4-BE49-F238E27FC236}">
                <a16:creationId xmlns:a16="http://schemas.microsoft.com/office/drawing/2014/main" id="{B21BE7CA-74D9-0A4D-4CF3-D0B27B0E3B4E}"/>
              </a:ext>
            </a:extLst>
          </p:cNvPr>
          <p:cNvSpPr/>
          <p:nvPr/>
        </p:nvSpPr>
        <p:spPr>
          <a:xfrm>
            <a:off x="1900078" y="2646216"/>
            <a:ext cx="637615" cy="635103"/>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AE8300">
              <a:alpha val="5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62A7009F-D2AC-134F-283A-FC321041CCA6}"/>
              </a:ext>
            </a:extLst>
          </p:cNvPr>
          <p:cNvSpPr txBox="1"/>
          <p:nvPr/>
        </p:nvSpPr>
        <p:spPr>
          <a:xfrm>
            <a:off x="1902928" y="2658595"/>
            <a:ext cx="603968" cy="622725"/>
          </a:xfrm>
          <a:prstGeom prst="rect">
            <a:avLst/>
          </a:prstGeom>
          <a:no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3</a:t>
            </a:r>
          </a:p>
        </p:txBody>
      </p:sp>
    </p:spTree>
    <p:extLst>
      <p:ext uri="{BB962C8B-B14F-4D97-AF65-F5344CB8AC3E}">
        <p14:creationId xmlns:p14="http://schemas.microsoft.com/office/powerpoint/2010/main" val="217237638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road">
            <a:extLst>
              <a:ext uri="{FF2B5EF4-FFF2-40B4-BE49-F238E27FC236}">
                <a16:creationId xmlns:a16="http://schemas.microsoft.com/office/drawing/2014/main" id="{B65E3FE8-ACDD-8F56-6500-B08B85C170AB}"/>
              </a:ext>
            </a:extLst>
          </p:cNvPr>
          <p:cNvPicPr>
            <a:picLocks noGrp="1" noRot="1" noChangeAspect="1" noMove="1" noResize="1" noEditPoints="1" noAdjustHandles="1" noChangeArrowheads="1" noChangeShapeType="1" noCrop="1"/>
          </p:cNvPicPr>
          <p:nvPr/>
        </p:nvPicPr>
        <p:blipFill rotWithShape="1">
          <a:blip r:embed="rId2"/>
          <a:srcRect l="23180" b="4575"/>
          <a:stretch/>
        </p:blipFill>
        <p:spPr>
          <a:xfrm>
            <a:off x="1" y="1362476"/>
            <a:ext cx="6692710" cy="7781524"/>
          </a:xfrm>
          <a:prstGeom prst="rect">
            <a:avLst/>
          </a:prstGeom>
        </p:spPr>
      </p:pic>
      <p:sp>
        <p:nvSpPr>
          <p:cNvPr id="52" name="TextBox 51" hidden="1">
            <a:extLst>
              <a:ext uri="{FF2B5EF4-FFF2-40B4-BE49-F238E27FC236}">
                <a16:creationId xmlns:a16="http://schemas.microsoft.com/office/drawing/2014/main" id="{A06F6A74-A4D8-3817-5324-89749423CBF2}"/>
              </a:ext>
            </a:extLst>
          </p:cNvPr>
          <p:cNvSpPr txBox="1"/>
          <p:nvPr/>
        </p:nvSpPr>
        <p:spPr>
          <a:xfrm>
            <a:off x="343958" y="485604"/>
            <a:ext cx="2931139" cy="890115"/>
          </a:xfrm>
          <a:prstGeom prst="rect">
            <a:avLst/>
          </a:prstGeom>
          <a:noFill/>
        </p:spPr>
        <p:txBody>
          <a:bodyPr wrap="square">
            <a:spAutoFit/>
          </a:bodyP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3200" b="1" i="0" u="none" strike="noStrike" kern="1200" cap="all" spc="300" normalizeH="0" baseline="0" noProof="0">
                <a:ln>
                  <a:noFill/>
                </a:ln>
                <a:solidFill>
                  <a:prstClr val="white"/>
                </a:solidFill>
                <a:effectLst/>
                <a:uLnTx/>
                <a:uFillTx/>
                <a:latin typeface="Calibri"/>
                <a:ea typeface="+mn-ea"/>
                <a:cs typeface="Lato Heavy" panose="020F0902020204030203" pitchFamily="34" charset="0"/>
              </a:rPr>
              <a:t>TECHNOLOGY</a:t>
            </a:r>
            <a:br>
              <a:rPr kumimoji="0" lang="en-US" sz="3200" b="1" i="0" u="none" strike="noStrike" kern="1200" cap="all" spc="300" normalizeH="0" baseline="0" noProof="0">
                <a:ln>
                  <a:noFill/>
                </a:ln>
                <a:gradFill>
                  <a:gsLst>
                    <a:gs pos="34000">
                      <a:srgbClr val="FE6406">
                        <a:lumMod val="60000"/>
                        <a:lumOff val="40000"/>
                      </a:srgbClr>
                    </a:gs>
                    <a:gs pos="100000">
                      <a:srgbClr val="FE6406"/>
                    </a:gs>
                  </a:gsLst>
                  <a:lin ang="2700000" scaled="1"/>
                </a:gradFill>
                <a:effectLst/>
                <a:uLnTx/>
                <a:uFillTx/>
                <a:latin typeface="Calibri"/>
                <a:ea typeface="+mn-ea"/>
                <a:cs typeface="Lato Heavy" panose="020F0902020204030203" pitchFamily="34" charset="0"/>
              </a:rPr>
            </a:br>
            <a:r>
              <a:rPr kumimoji="0" lang="en-US" sz="3200" b="1" i="0" u="none" strike="noStrike" kern="1200" cap="all" spc="300" normalizeH="0" baseline="0" noProof="0">
                <a:ln>
                  <a:noFill/>
                </a:ln>
                <a:gradFill>
                  <a:gsLst>
                    <a:gs pos="34000">
                      <a:srgbClr val="FE6406">
                        <a:lumMod val="60000"/>
                        <a:lumOff val="40000"/>
                      </a:srgbClr>
                    </a:gs>
                    <a:gs pos="100000">
                      <a:srgbClr val="FE6406"/>
                    </a:gs>
                  </a:gsLst>
                  <a:lin ang="2700000" scaled="1"/>
                </a:gradFill>
                <a:effectLst/>
                <a:uLnTx/>
                <a:uFillTx/>
                <a:latin typeface="Calibri"/>
                <a:ea typeface="+mn-ea"/>
                <a:cs typeface="Lato Heavy" panose="020F0902020204030203" pitchFamily="34" charset="0"/>
              </a:rPr>
              <a:t>ROADMAP</a:t>
            </a: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1" name="TextBox 1A">
            <a:extLst>
              <a:ext uri="{FF2B5EF4-FFF2-40B4-BE49-F238E27FC236}">
                <a16:creationId xmlns:a16="http://schemas.microsoft.com/office/drawing/2014/main" id="{B24186F2-C4D5-9471-BE3A-0CB9383D5A3D}"/>
              </a:ext>
            </a:extLst>
          </p:cNvPr>
          <p:cNvSpPr txBox="1"/>
          <p:nvPr/>
        </p:nvSpPr>
        <p:spPr>
          <a:xfrm>
            <a:off x="2956312" y="7334665"/>
            <a:ext cx="1930335" cy="646331"/>
          </a:xfrm>
          <a:prstGeom prst="rect">
            <a:avLst/>
          </a:prstGeom>
          <a:noFill/>
        </p:spPr>
        <p:txBody>
          <a:bodyPr wrap="square" lIns="0" tIns="0" rIns="0" bIns="0" rtlCol="0" anchor="t">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00B0F0"/>
                </a:solidFill>
                <a:effectLst/>
                <a:uLnTx/>
                <a:uFillTx/>
                <a:latin typeface="Open Sans" panose="020B0606030504020204" pitchFamily="34" charset="0"/>
                <a:ea typeface="Open Sans" panose="020B0606030504020204" pitchFamily="34" charset="0"/>
                <a:cs typeface="Open Sans" panose="020B0606030504020204" pitchFamily="34" charset="0"/>
              </a:rPr>
              <a:t>Training</a:t>
            </a: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200" b="0" i="0" u="none" strike="noStrike" kern="1200" cap="none" spc="0" normalizeH="0" baseline="0" noProof="0">
              <a:ln>
                <a:noFill/>
              </a:ln>
              <a:solidFill>
                <a:srgbClr val="FFC000"/>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Refinement and evolution of training hardware. Miniaturization. Ergonomics.</a:t>
            </a:r>
          </a:p>
        </p:txBody>
      </p:sp>
      <p:grpSp>
        <p:nvGrpSpPr>
          <p:cNvPr id="12" name="Group 1A">
            <a:extLst>
              <a:ext uri="{FF2B5EF4-FFF2-40B4-BE49-F238E27FC236}">
                <a16:creationId xmlns:a16="http://schemas.microsoft.com/office/drawing/2014/main" id="{C99CF578-20EB-4CC7-F1AC-150A9D77930E}"/>
              </a:ext>
            </a:extLst>
          </p:cNvPr>
          <p:cNvGrpSpPr/>
          <p:nvPr/>
        </p:nvGrpSpPr>
        <p:grpSpPr>
          <a:xfrm>
            <a:off x="2314258" y="7334665"/>
            <a:ext cx="474328" cy="553822"/>
            <a:chOff x="5238339" y="2623923"/>
            <a:chExt cx="1020266" cy="1195967"/>
          </a:xfrm>
        </p:grpSpPr>
        <p:sp>
          <p:nvSpPr>
            <p:cNvPr id="13" name="Freeform 20">
              <a:extLst>
                <a:ext uri="{FF2B5EF4-FFF2-40B4-BE49-F238E27FC236}">
                  <a16:creationId xmlns:a16="http://schemas.microsoft.com/office/drawing/2014/main" id="{57EF3260-8A8F-AEC2-1251-B78AF46023CD}"/>
                </a:ext>
              </a:extLst>
            </p:cNvPr>
            <p:cNvSpPr/>
            <p:nvPr/>
          </p:nvSpPr>
          <p:spPr>
            <a:xfrm>
              <a:off x="5238339" y="2623923"/>
              <a:ext cx="1020266" cy="1195967"/>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rgbClr val="00B0F0"/>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B4D79D"/>
                </a:solidFill>
                <a:effectLst/>
                <a:uLnTx/>
                <a:uFillTx/>
                <a:latin typeface="Calibri" panose="020F0502020204030204"/>
                <a:ea typeface="+mn-ea"/>
                <a:cs typeface="+mn-cs"/>
              </a:endParaRPr>
            </a:p>
          </p:txBody>
        </p:sp>
        <p:sp>
          <p:nvSpPr>
            <p:cNvPr id="14" name="Freeform 22">
              <a:extLst>
                <a:ext uri="{FF2B5EF4-FFF2-40B4-BE49-F238E27FC236}">
                  <a16:creationId xmlns:a16="http://schemas.microsoft.com/office/drawing/2014/main" id="{19DA0F32-B374-A6A9-8C4E-8D9C510D30DC}"/>
                </a:ext>
              </a:extLst>
            </p:cNvPr>
            <p:cNvSpPr/>
            <p:nvPr/>
          </p:nvSpPr>
          <p:spPr>
            <a:xfrm>
              <a:off x="5346445" y="2732678"/>
              <a:ext cx="803274" cy="803274"/>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chemeClr val="bg1">
                <a:lumMod val="95000"/>
                <a:lumOff val="5000"/>
                <a:alpha val="14902"/>
              </a:scheme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 name="TextBox 18">
              <a:extLst>
                <a:ext uri="{FF2B5EF4-FFF2-40B4-BE49-F238E27FC236}">
                  <a16:creationId xmlns:a16="http://schemas.microsoft.com/office/drawing/2014/main" id="{36AB9710-0C2B-019A-2799-E71AE5373B96}"/>
                </a:ext>
              </a:extLst>
            </p:cNvPr>
            <p:cNvSpPr txBox="1"/>
            <p:nvPr/>
          </p:nvSpPr>
          <p:spPr>
            <a:xfrm>
              <a:off x="5350035" y="2732679"/>
              <a:ext cx="760885" cy="803275"/>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effectLst/>
                  <a:uLnTx/>
                  <a:uFillTx/>
                  <a:latin typeface="Open Sans" panose="020B0606030504020204" pitchFamily="34" charset="0"/>
                  <a:ea typeface="Open Sans" panose="020B0606030504020204" pitchFamily="34" charset="0"/>
                  <a:cs typeface="Open Sans" panose="020B0606030504020204" pitchFamily="34" charset="0"/>
                </a:rPr>
                <a:t>1A</a:t>
              </a:r>
            </a:p>
          </p:txBody>
        </p:sp>
      </p:grpSp>
      <p:sp>
        <p:nvSpPr>
          <p:cNvPr id="29" name="TextBox 2A">
            <a:extLst>
              <a:ext uri="{FF2B5EF4-FFF2-40B4-BE49-F238E27FC236}">
                <a16:creationId xmlns:a16="http://schemas.microsoft.com/office/drawing/2014/main" id="{4839526B-9519-5CF8-23F3-EFAAF4FBCAC5}"/>
              </a:ext>
            </a:extLst>
          </p:cNvPr>
          <p:cNvSpPr txBox="1"/>
          <p:nvPr/>
        </p:nvSpPr>
        <p:spPr>
          <a:xfrm>
            <a:off x="2264195" y="5934691"/>
            <a:ext cx="1930335" cy="646331"/>
          </a:xfrm>
          <a:prstGeom prst="rect">
            <a:avLst/>
          </a:prstGeom>
          <a:noFill/>
        </p:spPr>
        <p:txBody>
          <a:bodyPr wrap="square" lIns="0" tIns="0" rIns="0" bIns="0" rtlCol="0" anchor="t">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ACD292"/>
                </a:solidFill>
                <a:effectLst/>
                <a:uLnTx/>
                <a:uFillTx/>
                <a:latin typeface="Open Sans" panose="020B0606030504020204" pitchFamily="34" charset="0"/>
                <a:ea typeface="Open Sans" panose="020B0606030504020204" pitchFamily="34" charset="0"/>
                <a:cs typeface="Open Sans" panose="020B0606030504020204" pitchFamily="34" charset="0"/>
              </a:rPr>
              <a:t>Injection Playback</a:t>
            </a: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200" b="0" i="0" u="none" strike="noStrike" kern="1200" cap="none" spc="0" normalizeH="0" baseline="0" noProof="0">
              <a:ln>
                <a:noFill/>
              </a:ln>
              <a:solidFill>
                <a:srgbClr val="FFC000"/>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Feature for playback of sessions, enabling technique review and practice against professional  standards. Playback includes voice. </a:t>
            </a:r>
          </a:p>
        </p:txBody>
      </p:sp>
      <p:grpSp>
        <p:nvGrpSpPr>
          <p:cNvPr id="34" name="Group 2A">
            <a:extLst>
              <a:ext uri="{FF2B5EF4-FFF2-40B4-BE49-F238E27FC236}">
                <a16:creationId xmlns:a16="http://schemas.microsoft.com/office/drawing/2014/main" id="{24842016-2E22-C3EA-56FC-3E2A75CBB667}"/>
              </a:ext>
            </a:extLst>
          </p:cNvPr>
          <p:cNvGrpSpPr/>
          <p:nvPr/>
        </p:nvGrpSpPr>
        <p:grpSpPr>
          <a:xfrm>
            <a:off x="1653089" y="5942277"/>
            <a:ext cx="474328" cy="553822"/>
            <a:chOff x="5238339" y="2623923"/>
            <a:chExt cx="1020266" cy="1195967"/>
          </a:xfrm>
        </p:grpSpPr>
        <p:sp>
          <p:nvSpPr>
            <p:cNvPr id="35" name="Freeform 20">
              <a:extLst>
                <a:ext uri="{FF2B5EF4-FFF2-40B4-BE49-F238E27FC236}">
                  <a16:creationId xmlns:a16="http://schemas.microsoft.com/office/drawing/2014/main" id="{3F13144E-9744-5D36-7816-AFD8BC23CF1F}"/>
                </a:ext>
              </a:extLst>
            </p:cNvPr>
            <p:cNvSpPr/>
            <p:nvPr/>
          </p:nvSpPr>
          <p:spPr>
            <a:xfrm>
              <a:off x="5238339" y="2623923"/>
              <a:ext cx="1020266" cy="1195967"/>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rgbClr val="ACD292"/>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C000"/>
                </a:solidFill>
                <a:effectLst/>
                <a:uLnTx/>
                <a:uFillTx/>
                <a:latin typeface="Calibri" panose="020F0502020204030204"/>
                <a:ea typeface="+mn-ea"/>
                <a:cs typeface="+mn-cs"/>
              </a:endParaRPr>
            </a:p>
          </p:txBody>
        </p:sp>
        <p:sp>
          <p:nvSpPr>
            <p:cNvPr id="36" name="Freeform 22">
              <a:extLst>
                <a:ext uri="{FF2B5EF4-FFF2-40B4-BE49-F238E27FC236}">
                  <a16:creationId xmlns:a16="http://schemas.microsoft.com/office/drawing/2014/main" id="{7E449CF8-9BC2-DA01-414C-A979F8F7FAA3}"/>
                </a:ext>
              </a:extLst>
            </p:cNvPr>
            <p:cNvSpPr/>
            <p:nvPr/>
          </p:nvSpPr>
          <p:spPr>
            <a:xfrm>
              <a:off x="5346445" y="2732678"/>
              <a:ext cx="803274" cy="803274"/>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0D0D0D">
                <a:alpha val="1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C000"/>
                </a:solidFill>
                <a:effectLst/>
                <a:uLnTx/>
                <a:uFillTx/>
                <a:latin typeface="Calibri" panose="020F0502020204030204"/>
                <a:ea typeface="+mn-ea"/>
                <a:cs typeface="+mn-cs"/>
              </a:endParaRPr>
            </a:p>
          </p:txBody>
        </p:sp>
        <p:sp>
          <p:nvSpPr>
            <p:cNvPr id="37" name="TextBox 36">
              <a:extLst>
                <a:ext uri="{FF2B5EF4-FFF2-40B4-BE49-F238E27FC236}">
                  <a16:creationId xmlns:a16="http://schemas.microsoft.com/office/drawing/2014/main" id="{4D5C6CB6-E740-0C07-D891-ECD23677D677}"/>
                </a:ext>
              </a:extLst>
            </p:cNvPr>
            <p:cNvSpPr txBox="1"/>
            <p:nvPr/>
          </p:nvSpPr>
          <p:spPr>
            <a:xfrm>
              <a:off x="5350035" y="2732679"/>
              <a:ext cx="760885" cy="803275"/>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effectLst/>
                  <a:uLnTx/>
                  <a:uFillTx/>
                  <a:latin typeface="Open Sans" panose="020B0606030504020204" pitchFamily="34" charset="0"/>
                  <a:ea typeface="Open Sans" panose="020B0606030504020204" pitchFamily="34" charset="0"/>
                  <a:cs typeface="Open Sans" panose="020B0606030504020204" pitchFamily="34" charset="0"/>
                </a:rPr>
                <a:t>2A</a:t>
              </a:r>
            </a:p>
          </p:txBody>
        </p:sp>
      </p:grpSp>
      <p:sp>
        <p:nvSpPr>
          <p:cNvPr id="4" name="TextBox 2B">
            <a:extLst>
              <a:ext uri="{FF2B5EF4-FFF2-40B4-BE49-F238E27FC236}">
                <a16:creationId xmlns:a16="http://schemas.microsoft.com/office/drawing/2014/main" id="{8073673E-CD87-54A3-8EBA-3E5F5326A66A}"/>
              </a:ext>
            </a:extLst>
          </p:cNvPr>
          <p:cNvSpPr txBox="1"/>
          <p:nvPr/>
        </p:nvSpPr>
        <p:spPr>
          <a:xfrm>
            <a:off x="2278661" y="4939491"/>
            <a:ext cx="2143005" cy="646331"/>
          </a:xfrm>
          <a:prstGeom prst="rect">
            <a:avLst/>
          </a:prstGeom>
          <a:noFill/>
        </p:spPr>
        <p:txBody>
          <a:bodyPr wrap="square" lIns="0" tIns="0" rIns="0" bIns="0" rtlCol="0" anchor="t">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ACD292"/>
                </a:solidFill>
                <a:effectLst/>
                <a:uLnTx/>
                <a:uFillTx/>
                <a:latin typeface="Open Sans" panose="020B0606030504020204" pitchFamily="34" charset="0"/>
                <a:ea typeface="Open Sans" panose="020B0606030504020204" pitchFamily="34" charset="0"/>
                <a:cs typeface="Open Sans" panose="020B0606030504020204" pitchFamily="34" charset="0"/>
              </a:rPr>
              <a:t>Spectator Mode</a:t>
            </a: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2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Spectator Mode allows live viewing of the simulation on a large display, showing what the headset wearer sees, to facilitate group learning and interaction.</a:t>
            </a:r>
            <a:r>
              <a:rPr kumimoji="0" lang="en-US" sz="800" b="0" i="1" u="none" strike="noStrike" kern="1200" cap="none" spc="0" normalizeH="0" baseline="0" noProof="0">
                <a:ln>
                  <a:noFill/>
                </a:ln>
                <a:solidFill>
                  <a:srgbClr val="FFC000"/>
                </a:solidFill>
                <a:effectLst/>
                <a:uLnTx/>
                <a:uFillTx/>
                <a:latin typeface="Open Sans" panose="020B0606030504020204" pitchFamily="34" charset="0"/>
                <a:ea typeface="Open Sans" panose="020B0606030504020204" pitchFamily="34" charset="0"/>
                <a:cs typeface="Open Sans" panose="020B0606030504020204" pitchFamily="34" charset="0"/>
              </a:rPr>
              <a:t> </a:t>
            </a:r>
          </a:p>
        </p:txBody>
      </p:sp>
      <p:grpSp>
        <p:nvGrpSpPr>
          <p:cNvPr id="5" name="Group 2B">
            <a:extLst>
              <a:ext uri="{FF2B5EF4-FFF2-40B4-BE49-F238E27FC236}">
                <a16:creationId xmlns:a16="http://schemas.microsoft.com/office/drawing/2014/main" id="{2E5A7EFD-C400-D8E5-C990-6E8B46180310}"/>
              </a:ext>
            </a:extLst>
          </p:cNvPr>
          <p:cNvGrpSpPr/>
          <p:nvPr/>
        </p:nvGrpSpPr>
        <p:grpSpPr>
          <a:xfrm>
            <a:off x="1649236" y="4939491"/>
            <a:ext cx="474328" cy="553822"/>
            <a:chOff x="5238339" y="2623923"/>
            <a:chExt cx="1020266" cy="1195967"/>
          </a:xfrm>
        </p:grpSpPr>
        <p:sp>
          <p:nvSpPr>
            <p:cNvPr id="6" name="Freeform 20">
              <a:extLst>
                <a:ext uri="{FF2B5EF4-FFF2-40B4-BE49-F238E27FC236}">
                  <a16:creationId xmlns:a16="http://schemas.microsoft.com/office/drawing/2014/main" id="{F7032055-9E46-7940-91D0-E2F5EE521D8A}"/>
                </a:ext>
              </a:extLst>
            </p:cNvPr>
            <p:cNvSpPr/>
            <p:nvPr/>
          </p:nvSpPr>
          <p:spPr>
            <a:xfrm>
              <a:off x="5238339" y="2623923"/>
              <a:ext cx="1020266" cy="1195967"/>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rgbClr val="ACD292"/>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C000"/>
                </a:solidFill>
                <a:effectLst/>
                <a:uLnTx/>
                <a:uFillTx/>
                <a:latin typeface="Calibri" panose="020F0502020204030204"/>
                <a:ea typeface="+mn-ea"/>
                <a:cs typeface="+mn-cs"/>
              </a:endParaRPr>
            </a:p>
          </p:txBody>
        </p:sp>
        <p:sp>
          <p:nvSpPr>
            <p:cNvPr id="8" name="Freeform 22">
              <a:extLst>
                <a:ext uri="{FF2B5EF4-FFF2-40B4-BE49-F238E27FC236}">
                  <a16:creationId xmlns:a16="http://schemas.microsoft.com/office/drawing/2014/main" id="{E9D9D033-56D3-F790-C15B-E905CA9BE17B}"/>
                </a:ext>
              </a:extLst>
            </p:cNvPr>
            <p:cNvSpPr/>
            <p:nvPr/>
          </p:nvSpPr>
          <p:spPr>
            <a:xfrm>
              <a:off x="5346445" y="2732678"/>
              <a:ext cx="803274" cy="803274"/>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0D0D0D">
                <a:alpha val="1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C000"/>
                </a:solidFill>
                <a:effectLst/>
                <a:uLnTx/>
                <a:uFillTx/>
                <a:latin typeface="Calibri" panose="020F0502020204030204"/>
                <a:ea typeface="+mn-ea"/>
                <a:cs typeface="+mn-cs"/>
              </a:endParaRPr>
            </a:p>
          </p:txBody>
        </p:sp>
        <p:sp>
          <p:nvSpPr>
            <p:cNvPr id="18" name="TextBox 17">
              <a:extLst>
                <a:ext uri="{FF2B5EF4-FFF2-40B4-BE49-F238E27FC236}">
                  <a16:creationId xmlns:a16="http://schemas.microsoft.com/office/drawing/2014/main" id="{E9B3741D-BD0D-6438-6B3C-2E2DF72DF88E}"/>
                </a:ext>
              </a:extLst>
            </p:cNvPr>
            <p:cNvSpPr txBox="1"/>
            <p:nvPr/>
          </p:nvSpPr>
          <p:spPr>
            <a:xfrm>
              <a:off x="5350035" y="2732679"/>
              <a:ext cx="760885" cy="803275"/>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effectLst/>
                  <a:uLnTx/>
                  <a:uFillTx/>
                  <a:latin typeface="Open Sans" panose="020B0606030504020204" pitchFamily="34" charset="0"/>
                  <a:ea typeface="Open Sans" panose="020B0606030504020204" pitchFamily="34" charset="0"/>
                  <a:cs typeface="Open Sans" panose="020B0606030504020204" pitchFamily="34" charset="0"/>
                </a:rPr>
                <a:t>2B</a:t>
              </a:r>
            </a:p>
          </p:txBody>
        </p:sp>
      </p:grpSp>
      <p:sp>
        <p:nvSpPr>
          <p:cNvPr id="79" name="TextBox 3A">
            <a:extLst>
              <a:ext uri="{FF2B5EF4-FFF2-40B4-BE49-F238E27FC236}">
                <a16:creationId xmlns:a16="http://schemas.microsoft.com/office/drawing/2014/main" id="{F923B2CF-E8FD-A66C-3193-D25BB6F9E6B4}"/>
              </a:ext>
            </a:extLst>
          </p:cNvPr>
          <p:cNvSpPr txBox="1"/>
          <p:nvPr/>
        </p:nvSpPr>
        <p:spPr>
          <a:xfrm>
            <a:off x="2550686" y="3863400"/>
            <a:ext cx="2143005" cy="646331"/>
          </a:xfrm>
          <a:prstGeom prst="rect">
            <a:avLst/>
          </a:prstGeom>
          <a:noFill/>
        </p:spPr>
        <p:txBody>
          <a:bodyPr wrap="square" lIns="0" tIns="0" rIns="0" bIns="0" rtlCol="0" anchor="t">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chemeClr val="accent2"/>
                </a:solidFill>
                <a:effectLst/>
                <a:uLnTx/>
                <a:uFillTx/>
                <a:latin typeface="Open Sans" panose="020B0606030504020204" pitchFamily="34" charset="0"/>
                <a:ea typeface="Open Sans" panose="020B0606030504020204" pitchFamily="34" charset="0"/>
                <a:cs typeface="Open Sans" panose="020B0606030504020204" pitchFamily="34" charset="0"/>
              </a:rPr>
              <a:t>MD Codes</a:t>
            </a: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2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Allows users to practice HA filler injections on virtual facial subunits using MD Codes™, with guidance on injection depth, tool selection, and techniques. </a:t>
            </a:r>
          </a:p>
        </p:txBody>
      </p:sp>
      <p:grpSp>
        <p:nvGrpSpPr>
          <p:cNvPr id="80" name="Group 3A">
            <a:extLst>
              <a:ext uri="{FF2B5EF4-FFF2-40B4-BE49-F238E27FC236}">
                <a16:creationId xmlns:a16="http://schemas.microsoft.com/office/drawing/2014/main" id="{937C103B-EDFA-27F7-1C6E-8E9AE095A59F}"/>
              </a:ext>
            </a:extLst>
          </p:cNvPr>
          <p:cNvGrpSpPr/>
          <p:nvPr/>
        </p:nvGrpSpPr>
        <p:grpSpPr>
          <a:xfrm>
            <a:off x="1996868" y="3863402"/>
            <a:ext cx="474328" cy="553822"/>
            <a:chOff x="5238339" y="2623923"/>
            <a:chExt cx="1020266" cy="1195967"/>
          </a:xfrm>
        </p:grpSpPr>
        <p:sp>
          <p:nvSpPr>
            <p:cNvPr id="81" name="Freeform 20">
              <a:extLst>
                <a:ext uri="{FF2B5EF4-FFF2-40B4-BE49-F238E27FC236}">
                  <a16:creationId xmlns:a16="http://schemas.microsoft.com/office/drawing/2014/main" id="{F256771C-3886-99A5-57DC-64B55ECA563F}"/>
                </a:ext>
              </a:extLst>
            </p:cNvPr>
            <p:cNvSpPr/>
            <p:nvPr/>
          </p:nvSpPr>
          <p:spPr>
            <a:xfrm>
              <a:off x="5238339" y="2623923"/>
              <a:ext cx="1020266" cy="1195967"/>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chemeClr val="accent2"/>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B4D79D"/>
                </a:solidFill>
                <a:effectLst/>
                <a:uLnTx/>
                <a:uFillTx/>
                <a:latin typeface="Calibri" panose="020F0502020204030204"/>
                <a:ea typeface="+mn-ea"/>
                <a:cs typeface="+mn-cs"/>
              </a:endParaRPr>
            </a:p>
          </p:txBody>
        </p:sp>
        <p:sp>
          <p:nvSpPr>
            <p:cNvPr id="82" name="Freeform 22">
              <a:extLst>
                <a:ext uri="{FF2B5EF4-FFF2-40B4-BE49-F238E27FC236}">
                  <a16:creationId xmlns:a16="http://schemas.microsoft.com/office/drawing/2014/main" id="{DBB323D6-59C6-9540-1780-70DF69DD44DE}"/>
                </a:ext>
              </a:extLst>
            </p:cNvPr>
            <p:cNvSpPr/>
            <p:nvPr/>
          </p:nvSpPr>
          <p:spPr>
            <a:xfrm>
              <a:off x="5346445" y="2732678"/>
              <a:ext cx="803274" cy="803274"/>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AE8300">
                <a:alpha val="5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4" name="TextBox 83">
              <a:extLst>
                <a:ext uri="{FF2B5EF4-FFF2-40B4-BE49-F238E27FC236}">
                  <a16:creationId xmlns:a16="http://schemas.microsoft.com/office/drawing/2014/main" id="{66934188-A1AD-50E0-305D-E42B81D779E9}"/>
                </a:ext>
              </a:extLst>
            </p:cNvPr>
            <p:cNvSpPr txBox="1"/>
            <p:nvPr/>
          </p:nvSpPr>
          <p:spPr>
            <a:xfrm>
              <a:off x="5350035" y="2748335"/>
              <a:ext cx="760885" cy="787619"/>
            </a:xfrm>
            <a:prstGeom prst="rect">
              <a:avLst/>
            </a:prstGeom>
            <a:no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effectLst/>
                  <a:uLnTx/>
                  <a:uFillTx/>
                  <a:latin typeface="Open Sans" panose="020B0606030504020204" pitchFamily="34" charset="0"/>
                  <a:ea typeface="Open Sans" panose="020B0606030504020204" pitchFamily="34" charset="0"/>
                  <a:cs typeface="Open Sans" panose="020B0606030504020204" pitchFamily="34" charset="0"/>
                </a:rPr>
                <a:t>3A</a:t>
              </a:r>
            </a:p>
          </p:txBody>
        </p:sp>
      </p:grpSp>
      <p:sp>
        <p:nvSpPr>
          <p:cNvPr id="72" name="TextBox 3B">
            <a:extLst>
              <a:ext uri="{FF2B5EF4-FFF2-40B4-BE49-F238E27FC236}">
                <a16:creationId xmlns:a16="http://schemas.microsoft.com/office/drawing/2014/main" id="{F44B0F0F-6A55-1674-F71C-35121331A78A}"/>
              </a:ext>
            </a:extLst>
          </p:cNvPr>
          <p:cNvSpPr txBox="1"/>
          <p:nvPr/>
        </p:nvSpPr>
        <p:spPr>
          <a:xfrm>
            <a:off x="2550686" y="3008063"/>
            <a:ext cx="2400264" cy="646331"/>
          </a:xfrm>
          <a:prstGeom prst="rect">
            <a:avLst/>
          </a:prstGeom>
          <a:noFill/>
        </p:spPr>
        <p:txBody>
          <a:bodyPr wrap="square" lIns="0" tIns="0" rIns="0" bIns="0" rtlCol="0" anchor="t">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chemeClr val="accent2"/>
                </a:solidFill>
                <a:effectLst/>
                <a:uLnTx/>
                <a:uFillTx/>
                <a:latin typeface="Open Sans" panose="020B0606030504020204" pitchFamily="34" charset="0"/>
                <a:ea typeface="Open Sans" panose="020B0606030504020204" pitchFamily="34" charset="0"/>
                <a:cs typeface="Open Sans" panose="020B0606030504020204" pitchFamily="34" charset="0"/>
              </a:rPr>
              <a:t>Dynamic Injection Point Targeting</a:t>
            </a: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2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Provides realistic training by adjusting injection points, angles, and depths based on chosen facial models, with augmented reality overlays for guidance.</a:t>
            </a:r>
            <a:endParaRPr kumimoji="0" lang="en-US" sz="800" b="0" i="1"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grpSp>
        <p:nvGrpSpPr>
          <p:cNvPr id="25" name="Group 3B">
            <a:extLst>
              <a:ext uri="{FF2B5EF4-FFF2-40B4-BE49-F238E27FC236}">
                <a16:creationId xmlns:a16="http://schemas.microsoft.com/office/drawing/2014/main" id="{84450AFA-7A3F-53F5-0912-872DD4F89D17}"/>
              </a:ext>
            </a:extLst>
          </p:cNvPr>
          <p:cNvGrpSpPr/>
          <p:nvPr/>
        </p:nvGrpSpPr>
        <p:grpSpPr>
          <a:xfrm>
            <a:off x="1996868" y="3034788"/>
            <a:ext cx="474328" cy="553822"/>
            <a:chOff x="5238339" y="2623923"/>
            <a:chExt cx="1020266" cy="1195967"/>
          </a:xfrm>
        </p:grpSpPr>
        <p:sp>
          <p:nvSpPr>
            <p:cNvPr id="26" name="Freeform 20">
              <a:extLst>
                <a:ext uri="{FF2B5EF4-FFF2-40B4-BE49-F238E27FC236}">
                  <a16:creationId xmlns:a16="http://schemas.microsoft.com/office/drawing/2014/main" id="{B7B2A401-A784-B592-90D1-5BBD9071815D}"/>
                </a:ext>
              </a:extLst>
            </p:cNvPr>
            <p:cNvSpPr/>
            <p:nvPr/>
          </p:nvSpPr>
          <p:spPr>
            <a:xfrm>
              <a:off x="5238339" y="2623923"/>
              <a:ext cx="1020266" cy="1195967"/>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chemeClr val="accent2"/>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B4D79D"/>
                </a:solidFill>
                <a:effectLst/>
                <a:uLnTx/>
                <a:uFillTx/>
                <a:latin typeface="Calibri" panose="020F0502020204030204"/>
                <a:ea typeface="+mn-ea"/>
                <a:cs typeface="+mn-cs"/>
              </a:endParaRPr>
            </a:p>
          </p:txBody>
        </p:sp>
        <p:sp>
          <p:nvSpPr>
            <p:cNvPr id="27" name="Freeform 22">
              <a:extLst>
                <a:ext uri="{FF2B5EF4-FFF2-40B4-BE49-F238E27FC236}">
                  <a16:creationId xmlns:a16="http://schemas.microsoft.com/office/drawing/2014/main" id="{B79DD29E-508D-CB6A-312E-F7674EEAE633}"/>
                </a:ext>
              </a:extLst>
            </p:cNvPr>
            <p:cNvSpPr/>
            <p:nvPr/>
          </p:nvSpPr>
          <p:spPr>
            <a:xfrm>
              <a:off x="5346445" y="2732678"/>
              <a:ext cx="803274" cy="803274"/>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AE8300">
                <a:alpha val="5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3" name="TextBox 32">
              <a:extLst>
                <a:ext uri="{FF2B5EF4-FFF2-40B4-BE49-F238E27FC236}">
                  <a16:creationId xmlns:a16="http://schemas.microsoft.com/office/drawing/2014/main" id="{CBAC2FA5-1B5B-5717-AF65-B8E16F1487A7}"/>
                </a:ext>
              </a:extLst>
            </p:cNvPr>
            <p:cNvSpPr txBox="1"/>
            <p:nvPr/>
          </p:nvSpPr>
          <p:spPr>
            <a:xfrm>
              <a:off x="5350035" y="2748335"/>
              <a:ext cx="760885" cy="787619"/>
            </a:xfrm>
            <a:prstGeom prst="rect">
              <a:avLst/>
            </a:prstGeom>
            <a:no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effectLst/>
                  <a:uLnTx/>
                  <a:uFillTx/>
                  <a:latin typeface="Open Sans" panose="020B0606030504020204" pitchFamily="34" charset="0"/>
                  <a:ea typeface="Open Sans" panose="020B0606030504020204" pitchFamily="34" charset="0"/>
                  <a:cs typeface="Open Sans" panose="020B0606030504020204" pitchFamily="34" charset="0"/>
                </a:rPr>
                <a:t>3B</a:t>
              </a:r>
            </a:p>
          </p:txBody>
        </p:sp>
      </p:grpSp>
      <p:sp>
        <p:nvSpPr>
          <p:cNvPr id="57" name="TextBox 4A">
            <a:extLst>
              <a:ext uri="{FF2B5EF4-FFF2-40B4-BE49-F238E27FC236}">
                <a16:creationId xmlns:a16="http://schemas.microsoft.com/office/drawing/2014/main" id="{951C0EE7-4322-0D1C-B718-F96930213702}"/>
              </a:ext>
            </a:extLst>
          </p:cNvPr>
          <p:cNvSpPr txBox="1"/>
          <p:nvPr/>
        </p:nvSpPr>
        <p:spPr>
          <a:xfrm>
            <a:off x="3657506" y="2100598"/>
            <a:ext cx="2241386" cy="646331"/>
          </a:xfrm>
          <a:prstGeom prst="rect">
            <a:avLst/>
          </a:prstGeom>
          <a:noFill/>
        </p:spPr>
        <p:txBody>
          <a:bodyPr wrap="square" lIns="0" tIns="0" rIns="0" bIns="0" rtlCol="0" anchor="t">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chemeClr val="accent5">
                    <a:lumMod val="75000"/>
                  </a:schemeClr>
                </a:solidFill>
                <a:effectLst/>
                <a:uLnTx/>
                <a:uFillTx/>
                <a:latin typeface="Open Sans" panose="020B0606030504020204" pitchFamily="34" charset="0"/>
                <a:ea typeface="Open Sans" panose="020B0606030504020204" pitchFamily="34" charset="0"/>
                <a:cs typeface="Open Sans" panose="020B0606030504020204" pitchFamily="34" charset="0"/>
              </a:rPr>
              <a:t>Dynamic Number of Injections</a:t>
            </a: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2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Introduces variable injection numbers in training scenarios, catering to different treatments and techniques.</a:t>
            </a:r>
            <a:r>
              <a:rPr kumimoji="0" lang="en-US" sz="800" b="0" i="1"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 </a:t>
            </a:r>
          </a:p>
        </p:txBody>
      </p:sp>
      <p:grpSp>
        <p:nvGrpSpPr>
          <p:cNvPr id="21" name="Group 4A">
            <a:extLst>
              <a:ext uri="{FF2B5EF4-FFF2-40B4-BE49-F238E27FC236}">
                <a16:creationId xmlns:a16="http://schemas.microsoft.com/office/drawing/2014/main" id="{1CB13FCF-3D14-9335-08EC-80B31A55A3AB}"/>
              </a:ext>
            </a:extLst>
          </p:cNvPr>
          <p:cNvGrpSpPr/>
          <p:nvPr/>
        </p:nvGrpSpPr>
        <p:grpSpPr>
          <a:xfrm>
            <a:off x="3074733" y="2100598"/>
            <a:ext cx="474328" cy="553822"/>
            <a:chOff x="5238339" y="2623923"/>
            <a:chExt cx="1020266" cy="1195967"/>
          </a:xfrm>
        </p:grpSpPr>
        <p:sp>
          <p:nvSpPr>
            <p:cNvPr id="22" name="Freeform 20">
              <a:extLst>
                <a:ext uri="{FF2B5EF4-FFF2-40B4-BE49-F238E27FC236}">
                  <a16:creationId xmlns:a16="http://schemas.microsoft.com/office/drawing/2014/main" id="{605EAFBC-FB0C-4D9A-AC04-6449883E5274}"/>
                </a:ext>
              </a:extLst>
            </p:cNvPr>
            <p:cNvSpPr/>
            <p:nvPr/>
          </p:nvSpPr>
          <p:spPr>
            <a:xfrm>
              <a:off x="5238339" y="2623923"/>
              <a:ext cx="1020266" cy="1195967"/>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rgbClr val="EE9B07"/>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C000"/>
                </a:solidFill>
                <a:effectLst/>
                <a:uLnTx/>
                <a:uFillTx/>
                <a:latin typeface="Calibri" panose="020F0502020204030204"/>
                <a:ea typeface="+mn-ea"/>
                <a:cs typeface="+mn-cs"/>
              </a:endParaRPr>
            </a:p>
          </p:txBody>
        </p:sp>
        <p:sp>
          <p:nvSpPr>
            <p:cNvPr id="23" name="Freeform 22">
              <a:extLst>
                <a:ext uri="{FF2B5EF4-FFF2-40B4-BE49-F238E27FC236}">
                  <a16:creationId xmlns:a16="http://schemas.microsoft.com/office/drawing/2014/main" id="{96AFCAC1-5698-F3F8-313E-B8A76A74B108}"/>
                </a:ext>
              </a:extLst>
            </p:cNvPr>
            <p:cNvSpPr/>
            <p:nvPr/>
          </p:nvSpPr>
          <p:spPr>
            <a:xfrm>
              <a:off x="5346445" y="2732678"/>
              <a:ext cx="803274" cy="803274"/>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0D0D0D">
                <a:alpha val="1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C000"/>
                </a:solidFill>
                <a:effectLst/>
                <a:uLnTx/>
                <a:uFillTx/>
                <a:latin typeface="Calibri" panose="020F0502020204030204"/>
                <a:ea typeface="+mn-ea"/>
                <a:cs typeface="+mn-cs"/>
              </a:endParaRPr>
            </a:p>
          </p:txBody>
        </p:sp>
        <p:sp>
          <p:nvSpPr>
            <p:cNvPr id="24" name="TextBox 23">
              <a:extLst>
                <a:ext uri="{FF2B5EF4-FFF2-40B4-BE49-F238E27FC236}">
                  <a16:creationId xmlns:a16="http://schemas.microsoft.com/office/drawing/2014/main" id="{764B30E8-AEF3-C09E-B7CD-1B9F97E5033B}"/>
                </a:ext>
              </a:extLst>
            </p:cNvPr>
            <p:cNvSpPr txBox="1"/>
            <p:nvPr/>
          </p:nvSpPr>
          <p:spPr>
            <a:xfrm>
              <a:off x="5350035" y="2732679"/>
              <a:ext cx="760885" cy="803275"/>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effectLst/>
                  <a:uLnTx/>
                  <a:uFillTx/>
                  <a:latin typeface="Open Sans" panose="020B0606030504020204" pitchFamily="34" charset="0"/>
                  <a:ea typeface="Open Sans" panose="020B0606030504020204" pitchFamily="34" charset="0"/>
                  <a:cs typeface="Open Sans" panose="020B0606030504020204" pitchFamily="34" charset="0"/>
                </a:rPr>
                <a:t>4A</a:t>
              </a:r>
            </a:p>
          </p:txBody>
        </p:sp>
      </p:grpSp>
      <p:sp>
        <p:nvSpPr>
          <p:cNvPr id="48" name="TextBox 4B">
            <a:extLst>
              <a:ext uri="{FF2B5EF4-FFF2-40B4-BE49-F238E27FC236}">
                <a16:creationId xmlns:a16="http://schemas.microsoft.com/office/drawing/2014/main" id="{A1D96B52-98D8-AB12-FAE3-FA335BA84B6C}"/>
              </a:ext>
            </a:extLst>
          </p:cNvPr>
          <p:cNvSpPr txBox="1"/>
          <p:nvPr/>
        </p:nvSpPr>
        <p:spPr>
          <a:xfrm>
            <a:off x="4248372" y="1375719"/>
            <a:ext cx="2265670" cy="646331"/>
          </a:xfrm>
          <a:prstGeom prst="rect">
            <a:avLst/>
          </a:prstGeom>
          <a:noFill/>
        </p:spPr>
        <p:txBody>
          <a:bodyPr wrap="square" lIns="0" tIns="0" rIns="0" bIns="0" rtlCol="0" anchor="t">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chemeClr val="accent5">
                    <a:lumMod val="75000"/>
                  </a:schemeClr>
                </a:solidFill>
                <a:effectLst/>
                <a:uLnTx/>
                <a:uFillTx/>
                <a:latin typeface="Open Sans" panose="020B0606030504020204" pitchFamily="34" charset="0"/>
                <a:ea typeface="Open Sans" panose="020B0606030504020204" pitchFamily="34" charset="0"/>
                <a:cs typeface="Open Sans" panose="020B0606030504020204" pitchFamily="34" charset="0"/>
              </a:rPr>
              <a:t>Subdermal Scanning</a:t>
            </a: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200" b="0" i="0" u="none" strike="noStrike" kern="1200" cap="none" spc="0" normalizeH="0" baseline="0" noProof="0">
              <a:ln>
                <a:noFill/>
              </a:ln>
              <a:solidFill>
                <a:srgbClr val="FFC000"/>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Incorporates subdermal scanning technology for depth analysis and accurate facial anatomy replication in simulations and live overlays.</a:t>
            </a:r>
            <a:r>
              <a:rPr kumimoji="0" lang="en-US" sz="800" b="0" i="1" u="none" strike="noStrike" kern="1200" cap="none" spc="0" normalizeH="0" baseline="0" noProof="0">
                <a:ln>
                  <a:noFill/>
                </a:ln>
                <a:solidFill>
                  <a:srgbClr val="FFC000"/>
                </a:solidFill>
                <a:effectLst/>
                <a:uLnTx/>
                <a:uFillTx/>
                <a:latin typeface="Open Sans" panose="020B0606030504020204" pitchFamily="34" charset="0"/>
                <a:ea typeface="Open Sans" panose="020B0606030504020204" pitchFamily="34" charset="0"/>
                <a:cs typeface="Open Sans" panose="020B0606030504020204" pitchFamily="34" charset="0"/>
              </a:rPr>
              <a:t> </a:t>
            </a:r>
          </a:p>
        </p:txBody>
      </p:sp>
      <p:grpSp>
        <p:nvGrpSpPr>
          <p:cNvPr id="49" name="Group 4B">
            <a:extLst>
              <a:ext uri="{FF2B5EF4-FFF2-40B4-BE49-F238E27FC236}">
                <a16:creationId xmlns:a16="http://schemas.microsoft.com/office/drawing/2014/main" id="{C476A7D2-1A2A-7022-889D-B16FECD4B6A3}"/>
              </a:ext>
            </a:extLst>
          </p:cNvPr>
          <p:cNvGrpSpPr/>
          <p:nvPr/>
        </p:nvGrpSpPr>
        <p:grpSpPr>
          <a:xfrm>
            <a:off x="3683957" y="1375721"/>
            <a:ext cx="474328" cy="553822"/>
            <a:chOff x="5238339" y="2623923"/>
            <a:chExt cx="1020266" cy="1195967"/>
          </a:xfrm>
        </p:grpSpPr>
        <p:sp>
          <p:nvSpPr>
            <p:cNvPr id="50" name="Freeform 20">
              <a:extLst>
                <a:ext uri="{FF2B5EF4-FFF2-40B4-BE49-F238E27FC236}">
                  <a16:creationId xmlns:a16="http://schemas.microsoft.com/office/drawing/2014/main" id="{75DAC958-DCCD-F5B8-F13B-9B076CB56E5C}"/>
                </a:ext>
              </a:extLst>
            </p:cNvPr>
            <p:cNvSpPr/>
            <p:nvPr/>
          </p:nvSpPr>
          <p:spPr>
            <a:xfrm>
              <a:off x="5238339" y="2623923"/>
              <a:ext cx="1020266" cy="1195967"/>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rgbClr val="EE9B07"/>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C000"/>
                </a:solidFill>
                <a:effectLst/>
                <a:uLnTx/>
                <a:uFillTx/>
                <a:latin typeface="Calibri" panose="020F0502020204030204"/>
                <a:ea typeface="+mn-ea"/>
                <a:cs typeface="+mn-cs"/>
              </a:endParaRPr>
            </a:p>
          </p:txBody>
        </p:sp>
        <p:sp>
          <p:nvSpPr>
            <p:cNvPr id="51" name="Freeform 22">
              <a:extLst>
                <a:ext uri="{FF2B5EF4-FFF2-40B4-BE49-F238E27FC236}">
                  <a16:creationId xmlns:a16="http://schemas.microsoft.com/office/drawing/2014/main" id="{84F62B9B-E143-3344-8FE0-DCADCB4F6AB1}"/>
                </a:ext>
              </a:extLst>
            </p:cNvPr>
            <p:cNvSpPr/>
            <p:nvPr/>
          </p:nvSpPr>
          <p:spPr>
            <a:xfrm>
              <a:off x="5346445" y="2732678"/>
              <a:ext cx="803274" cy="803274"/>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0D0D0D">
                <a:alpha val="1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C000"/>
                </a:solidFill>
                <a:effectLst/>
                <a:uLnTx/>
                <a:uFillTx/>
                <a:latin typeface="Calibri" panose="020F0502020204030204"/>
                <a:ea typeface="+mn-ea"/>
                <a:cs typeface="+mn-cs"/>
              </a:endParaRPr>
            </a:p>
          </p:txBody>
        </p:sp>
        <p:sp>
          <p:nvSpPr>
            <p:cNvPr id="55" name="TextBox 54">
              <a:extLst>
                <a:ext uri="{FF2B5EF4-FFF2-40B4-BE49-F238E27FC236}">
                  <a16:creationId xmlns:a16="http://schemas.microsoft.com/office/drawing/2014/main" id="{DD32211C-2BC8-E033-C3E6-3EE7CE86B1FC}"/>
                </a:ext>
              </a:extLst>
            </p:cNvPr>
            <p:cNvSpPr txBox="1"/>
            <p:nvPr/>
          </p:nvSpPr>
          <p:spPr>
            <a:xfrm>
              <a:off x="5350035" y="2732679"/>
              <a:ext cx="760885" cy="803275"/>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effectLst/>
                  <a:uLnTx/>
                  <a:uFillTx/>
                  <a:latin typeface="Open Sans" panose="020B0606030504020204" pitchFamily="34" charset="0"/>
                  <a:ea typeface="Open Sans" panose="020B0606030504020204" pitchFamily="34" charset="0"/>
                  <a:cs typeface="Open Sans" panose="020B0606030504020204" pitchFamily="34" charset="0"/>
                </a:rPr>
                <a:t>4B</a:t>
              </a:r>
            </a:p>
          </p:txBody>
        </p:sp>
      </p:grpSp>
      <p:sp>
        <p:nvSpPr>
          <p:cNvPr id="7" name="Phase 1">
            <a:extLst>
              <a:ext uri="{FF2B5EF4-FFF2-40B4-BE49-F238E27FC236}">
                <a16:creationId xmlns:a16="http://schemas.microsoft.com/office/drawing/2014/main" id="{3006FEC4-1E54-D73C-6749-4CE9F4CEF5DB}"/>
              </a:ext>
            </a:extLst>
          </p:cNvPr>
          <p:cNvSpPr txBox="1"/>
          <p:nvPr/>
        </p:nvSpPr>
        <p:spPr>
          <a:xfrm>
            <a:off x="697405" y="7226856"/>
            <a:ext cx="1671933" cy="630942"/>
          </a:xfrm>
          <a:prstGeom prst="rect">
            <a:avLst/>
          </a:prstGeom>
          <a:noFill/>
          <a:effectLst>
            <a:glow rad="25400">
              <a:schemeClr val="accent1">
                <a:alpha val="40000"/>
              </a:schemeClr>
            </a:glow>
          </a:effectLst>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noProof="0">
                <a:ln>
                  <a:noFill/>
                </a:ln>
                <a:solidFill>
                  <a:srgbClr val="00B0F0"/>
                </a:solidFill>
                <a:effectLst/>
                <a:uLnTx/>
                <a:uFillTx/>
                <a:latin typeface="+mj-lt"/>
                <a:ea typeface="Calibri" panose="020F0502020204030204" pitchFamily="34" charset="0"/>
                <a:cs typeface="Calibri" panose="020F0502020204030204" pitchFamily="34" charset="0"/>
              </a:rPr>
              <a:t>PHASE 1</a:t>
            </a:r>
          </a:p>
          <a:p>
            <a:pPr marL="0" marR="0" lvl="0" indent="0" defTabSz="914400" rtl="0" eaLnBrk="1" fontAlgn="auto" latinLnBrk="0" hangingPunct="1">
              <a:lnSpc>
                <a:spcPct val="100000"/>
              </a:lnSpc>
              <a:spcBef>
                <a:spcPts val="0"/>
              </a:spcBef>
              <a:spcAft>
                <a:spcPts val="0"/>
              </a:spcAft>
              <a:buClrTx/>
              <a:buSzTx/>
              <a:buFontTx/>
              <a:buNone/>
              <a:tabLst/>
              <a:defRPr/>
            </a:pPr>
            <a:r>
              <a:rPr lang="en-US" sz="1100" spc="80">
                <a:solidFill>
                  <a:srgbClr val="00B0F0"/>
                </a:solidFill>
                <a:effectLst/>
                <a:latin typeface="+mj-lt"/>
                <a:ea typeface="Calibri" panose="020F0502020204030204" pitchFamily="34" charset="0"/>
                <a:cs typeface="Calibri" panose="020F0502020204030204" pitchFamily="34" charset="0"/>
              </a:rPr>
              <a:t>Foundation Setup</a:t>
            </a:r>
            <a:endParaRPr kumimoji="0" lang="en-US" sz="1100" b="0" i="0" u="none" strike="noStrike" kern="1200" cap="none" spc="80" noProof="0">
              <a:ln>
                <a:noFill/>
              </a:ln>
              <a:solidFill>
                <a:srgbClr val="00B0F0"/>
              </a:solidFill>
              <a:effectLst/>
              <a:uLnTx/>
              <a:uFillTx/>
              <a:latin typeface="+mj-lt"/>
              <a:ea typeface="Calibri" panose="020F0502020204030204" pitchFamily="34" charset="0"/>
              <a:cs typeface="Calibri" panose="020F0502020204030204" pitchFamily="34" charset="0"/>
            </a:endParaRPr>
          </a:p>
        </p:txBody>
      </p:sp>
      <p:sp>
        <p:nvSpPr>
          <p:cNvPr id="43" name="Phase 2">
            <a:extLst>
              <a:ext uri="{FF2B5EF4-FFF2-40B4-BE49-F238E27FC236}">
                <a16:creationId xmlns:a16="http://schemas.microsoft.com/office/drawing/2014/main" id="{351C9EE9-ED87-39C2-314D-9BF2DB408A2C}"/>
              </a:ext>
            </a:extLst>
          </p:cNvPr>
          <p:cNvSpPr txBox="1"/>
          <p:nvPr/>
        </p:nvSpPr>
        <p:spPr>
          <a:xfrm>
            <a:off x="181238" y="4862546"/>
            <a:ext cx="1417376" cy="800219"/>
          </a:xfrm>
          <a:prstGeom prst="rect">
            <a:avLst/>
          </a:prstGeom>
          <a:noFill/>
          <a:effectLst>
            <a:glow rad="25400">
              <a:schemeClr val="accent1">
                <a:alpha val="50000"/>
              </a:schemeClr>
            </a:glow>
          </a:effectLst>
        </p:spPr>
        <p:txBody>
          <a:bodyPr wrap="non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normalizeH="0" noProof="0">
                <a:ln>
                  <a:noFill/>
                </a:ln>
                <a:solidFill>
                  <a:srgbClr val="8EC26A"/>
                </a:solidFill>
                <a:effectLst/>
                <a:uLnTx/>
                <a:uFillTx/>
                <a:latin typeface="+mj-lt"/>
                <a:ea typeface="+mn-ea"/>
                <a:cs typeface="+mn-cs"/>
              </a:rPr>
              <a:t>PHASE 2</a:t>
            </a:r>
            <a:br>
              <a:rPr kumimoji="0" lang="en-US" sz="4000" b="0" i="0" u="none" strike="noStrike" kern="1200" cap="none" normalizeH="0" noProof="0">
                <a:ln>
                  <a:noFill/>
                </a:ln>
                <a:solidFill>
                  <a:srgbClr val="8EC26A"/>
                </a:solidFill>
                <a:effectLst/>
                <a:uLnTx/>
                <a:uFillTx/>
                <a:latin typeface="+mj-lt"/>
                <a:ea typeface="+mn-ea"/>
                <a:cs typeface="+mn-cs"/>
              </a:rPr>
            </a:br>
            <a:r>
              <a:rPr kumimoji="0" lang="en-US" sz="1100" b="0" i="0" u="none" strike="noStrike" kern="1200" cap="none" normalizeH="0" noProof="0">
                <a:ln>
                  <a:noFill/>
                </a:ln>
                <a:solidFill>
                  <a:srgbClr val="8EC26A"/>
                </a:solidFill>
                <a:effectLst/>
                <a:uLnTx/>
                <a:uFillTx/>
                <a:latin typeface="+mj-lt"/>
                <a:ea typeface="+mn-ea"/>
                <a:cs typeface="+mn-cs"/>
              </a:rPr>
              <a:t>Validation &amp; </a:t>
            </a: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normalizeH="0" noProof="0">
                <a:ln>
                  <a:noFill/>
                </a:ln>
                <a:solidFill>
                  <a:srgbClr val="8EC26A"/>
                </a:solidFill>
                <a:effectLst/>
                <a:uLnTx/>
                <a:uFillTx/>
                <a:latin typeface="+mj-lt"/>
                <a:ea typeface="+mn-ea"/>
                <a:cs typeface="+mn-cs"/>
              </a:rPr>
              <a:t>Teleoperation</a:t>
            </a:r>
            <a:endParaRPr kumimoji="0" lang="en-US" sz="4000" b="0" i="0" u="none" strike="noStrike" kern="1200" cap="none" spc="300" normalizeH="0" baseline="0" noProof="0">
              <a:ln>
                <a:noFill/>
              </a:ln>
              <a:solidFill>
                <a:srgbClr val="669D41"/>
              </a:solidFill>
              <a:effectLst/>
              <a:uLnTx/>
              <a:uFillTx/>
              <a:latin typeface="Impact" panose="020B0806030902050204" pitchFamily="34" charset="0"/>
              <a:ea typeface="+mn-ea"/>
              <a:cs typeface="+mn-cs"/>
            </a:endParaRPr>
          </a:p>
        </p:txBody>
      </p:sp>
      <p:sp>
        <p:nvSpPr>
          <p:cNvPr id="9" name="Phase 3">
            <a:extLst>
              <a:ext uri="{FF2B5EF4-FFF2-40B4-BE49-F238E27FC236}">
                <a16:creationId xmlns:a16="http://schemas.microsoft.com/office/drawing/2014/main" id="{38F17753-60EE-E0F1-9785-9CA75329F997}"/>
              </a:ext>
            </a:extLst>
          </p:cNvPr>
          <p:cNvSpPr txBox="1"/>
          <p:nvPr/>
        </p:nvSpPr>
        <p:spPr>
          <a:xfrm>
            <a:off x="305366" y="2927157"/>
            <a:ext cx="1508746" cy="630942"/>
          </a:xfrm>
          <a:prstGeom prst="rect">
            <a:avLst/>
          </a:prstGeom>
          <a:noFill/>
          <a:effectLst>
            <a:glow rad="25400">
              <a:schemeClr val="accent1">
                <a:alpha val="50000"/>
              </a:schemeClr>
            </a:glow>
          </a:effectLst>
        </p:spPr>
        <p:txBody>
          <a:bodyPr wrap="non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normalizeH="0" noProof="0">
                <a:ln>
                  <a:noFill/>
                </a:ln>
                <a:solidFill>
                  <a:srgbClr val="FFC80C"/>
                </a:solidFill>
                <a:effectLst/>
                <a:uLnTx/>
                <a:uFillTx/>
                <a:latin typeface="+mj-lt"/>
                <a:ea typeface="+mn-ea"/>
                <a:cs typeface="+mn-cs"/>
              </a:rPr>
              <a:t>PHASE 3</a:t>
            </a:r>
            <a:br>
              <a:rPr kumimoji="0" lang="en-US" sz="4000" b="0" i="0" u="none" strike="noStrike" kern="1200" cap="none" normalizeH="0" noProof="0">
                <a:ln>
                  <a:noFill/>
                </a:ln>
                <a:solidFill>
                  <a:srgbClr val="FFC80C"/>
                </a:solidFill>
                <a:effectLst/>
                <a:uLnTx/>
                <a:uFillTx/>
                <a:latin typeface="+mj-lt"/>
                <a:ea typeface="+mn-ea"/>
                <a:cs typeface="+mn-cs"/>
              </a:rPr>
            </a:br>
            <a:r>
              <a:rPr kumimoji="0" lang="en-US" sz="1100" b="0" i="0" u="none" strike="noStrike" kern="1200" cap="none" normalizeH="0" noProof="0">
                <a:ln>
                  <a:noFill/>
                </a:ln>
                <a:solidFill>
                  <a:srgbClr val="FFC80C"/>
                </a:solidFill>
                <a:effectLst/>
                <a:uLnTx/>
                <a:uFillTx/>
                <a:latin typeface="+mj-lt"/>
                <a:ea typeface="+mn-ea"/>
                <a:cs typeface="+mn-cs"/>
              </a:rPr>
              <a:t>Full-Scale Expansion</a:t>
            </a:r>
            <a:endParaRPr kumimoji="0" lang="en-US" sz="4000" b="0" i="0" u="none" strike="noStrike" kern="1200" cap="none" spc="300" normalizeH="0" baseline="0" noProof="0">
              <a:ln>
                <a:noFill/>
              </a:ln>
              <a:solidFill>
                <a:srgbClr val="FFC80C"/>
              </a:solidFill>
              <a:effectLst/>
              <a:uLnTx/>
              <a:uFillTx/>
              <a:latin typeface="Impact" panose="020B0806030902050204" pitchFamily="34" charset="0"/>
              <a:ea typeface="+mn-ea"/>
              <a:cs typeface="+mn-cs"/>
            </a:endParaRPr>
          </a:p>
        </p:txBody>
      </p:sp>
      <p:sp>
        <p:nvSpPr>
          <p:cNvPr id="16" name="Phase 4">
            <a:extLst>
              <a:ext uri="{FF2B5EF4-FFF2-40B4-BE49-F238E27FC236}">
                <a16:creationId xmlns:a16="http://schemas.microsoft.com/office/drawing/2014/main" id="{73073F1B-D65E-3F94-1DC7-4921D213F5AD}"/>
              </a:ext>
            </a:extLst>
          </p:cNvPr>
          <p:cNvSpPr txBox="1"/>
          <p:nvPr/>
        </p:nvSpPr>
        <p:spPr>
          <a:xfrm>
            <a:off x="1805841" y="1376915"/>
            <a:ext cx="1417375" cy="630942"/>
          </a:xfrm>
          <a:prstGeom prst="rect">
            <a:avLst/>
          </a:prstGeom>
          <a:noFill/>
          <a:effectLst>
            <a:glow rad="25400">
              <a:schemeClr val="accent1">
                <a:alpha val="50000"/>
              </a:schemeClr>
            </a:glow>
          </a:effectLst>
        </p:spPr>
        <p:txBody>
          <a:bodyPr wrap="non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normalizeH="0" noProof="0">
                <a:ln>
                  <a:noFill/>
                </a:ln>
                <a:solidFill>
                  <a:schemeClr val="accent5">
                    <a:lumMod val="75000"/>
                  </a:schemeClr>
                </a:solidFill>
                <a:effectLst/>
                <a:uLnTx/>
                <a:uFillTx/>
                <a:latin typeface="+mj-lt"/>
                <a:ea typeface="+mn-ea"/>
                <a:cs typeface="+mn-cs"/>
              </a:rPr>
              <a:t>PHASE 4</a:t>
            </a:r>
            <a:br>
              <a:rPr kumimoji="0" lang="en-US" sz="4000" b="0" i="0" u="none" strike="noStrike" kern="1200" cap="none" normalizeH="0" noProof="0">
                <a:ln>
                  <a:noFill/>
                </a:ln>
                <a:solidFill>
                  <a:schemeClr val="accent5">
                    <a:lumMod val="75000"/>
                  </a:schemeClr>
                </a:solidFill>
                <a:effectLst/>
                <a:uLnTx/>
                <a:uFillTx/>
                <a:latin typeface="+mj-lt"/>
                <a:ea typeface="+mn-ea"/>
                <a:cs typeface="+mn-cs"/>
              </a:rPr>
            </a:br>
            <a:r>
              <a:rPr kumimoji="0" lang="en-US" sz="1100" b="0" i="0" u="none" strike="noStrike" kern="1200" cap="none" normalizeH="0" noProof="0">
                <a:ln>
                  <a:noFill/>
                </a:ln>
                <a:solidFill>
                  <a:schemeClr val="accent5">
                    <a:lumMod val="75000"/>
                  </a:schemeClr>
                </a:solidFill>
                <a:effectLst/>
                <a:uLnTx/>
                <a:uFillTx/>
                <a:latin typeface="+mj-lt"/>
                <a:ea typeface="+mn-ea"/>
                <a:cs typeface="+mn-cs"/>
              </a:rPr>
              <a:t>Autonomy</a:t>
            </a:r>
            <a:endParaRPr kumimoji="0" lang="en-US" sz="4000" b="0" i="0" u="none" strike="noStrike" kern="1200" cap="none" spc="300" normalizeH="0" baseline="0" noProof="0">
              <a:ln>
                <a:noFill/>
              </a:ln>
              <a:solidFill>
                <a:schemeClr val="accent5">
                  <a:lumMod val="75000"/>
                </a:schemeClr>
              </a:solidFill>
              <a:effectLst/>
              <a:uLnTx/>
              <a:uFillTx/>
              <a:latin typeface="Impact" panose="020B0806030902050204" pitchFamily="34" charset="0"/>
              <a:ea typeface="+mn-ea"/>
              <a:cs typeface="+mn-cs"/>
            </a:endParaRPr>
          </a:p>
        </p:txBody>
      </p:sp>
      <p:sp>
        <p:nvSpPr>
          <p:cNvPr id="38" name="Title 8">
            <a:extLst>
              <a:ext uri="{FF2B5EF4-FFF2-40B4-BE49-F238E27FC236}">
                <a16:creationId xmlns:a16="http://schemas.microsoft.com/office/drawing/2014/main" id="{F3118207-AB06-4257-47AA-A289C520F474}"/>
              </a:ext>
            </a:extLst>
          </p:cNvPr>
          <p:cNvSpPr txBox="1">
            <a:spLocks/>
          </p:cNvSpPr>
          <p:nvPr/>
        </p:nvSpPr>
        <p:spPr>
          <a:xfrm>
            <a:off x="457200" y="419050"/>
            <a:ext cx="5787655" cy="411480"/>
          </a:xfrm>
          <a:prstGeom prst="rect">
            <a:avLst/>
          </a:prstGeom>
        </p:spPr>
        <p:txBody>
          <a:bodyPr lIns="0" tIns="0" rIns="0" bIns="0"/>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US" sz="2400" cap="all"/>
              <a:t>Technology </a:t>
            </a:r>
            <a:r>
              <a:rPr lang="en-US" sz="2400" cap="all">
                <a:gradFill>
                  <a:gsLst>
                    <a:gs pos="34000">
                      <a:srgbClr val="F6B104">
                        <a:lumMod val="60000"/>
                        <a:lumOff val="40000"/>
                      </a:srgbClr>
                    </a:gs>
                    <a:gs pos="100000">
                      <a:srgbClr val="F6B104"/>
                    </a:gs>
                  </a:gsLst>
                  <a:lin ang="2700000" scaled="1"/>
                </a:gradFill>
                <a:effectLst>
                  <a:outerShdw blurRad="38100" dist="38100" dir="2700000" algn="tl">
                    <a:srgbClr val="000000">
                      <a:alpha val="43137"/>
                    </a:srgbClr>
                  </a:outerShdw>
                </a:effectLst>
              </a:rPr>
              <a:t>Roadmap</a:t>
            </a:r>
          </a:p>
        </p:txBody>
      </p:sp>
    </p:spTree>
    <p:extLst>
      <p:ext uri="{BB962C8B-B14F-4D97-AF65-F5344CB8AC3E}">
        <p14:creationId xmlns:p14="http://schemas.microsoft.com/office/powerpoint/2010/main" val="99927378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F7591964-6BAD-2C35-DFAB-87220134AE01}"/>
              </a:ext>
            </a:extLst>
          </p:cNvPr>
          <p:cNvSpPr txBox="1"/>
          <p:nvPr/>
        </p:nvSpPr>
        <p:spPr>
          <a:xfrm>
            <a:off x="1143000" y="2743200"/>
            <a:ext cx="4660378" cy="3631763"/>
          </a:xfrm>
          <a:prstGeom prst="rect">
            <a:avLst/>
          </a:prstGeom>
          <a:noFill/>
        </p:spPr>
        <p:txBody>
          <a:bodyPr wrap="none" rtlCol="0">
            <a:spAutoFit/>
          </a:bodyPr>
          <a:lstStyle/>
          <a:p>
            <a:pPr algn="ctr"/>
            <a:r>
              <a:rPr lang="en-US" sz="11500" spc="50">
                <a:solidFill>
                  <a:schemeClr val="bg1">
                    <a:alpha val="23000"/>
                  </a:schemeClr>
                </a:solidFill>
                <a:latin typeface="Impact" panose="020B0806030902050204" pitchFamily="34" charset="0"/>
              </a:rPr>
              <a:t>SPACER</a:t>
            </a:r>
            <a:br>
              <a:rPr lang="en-US" sz="11500" spc="50">
                <a:solidFill>
                  <a:schemeClr val="bg1">
                    <a:alpha val="23000"/>
                  </a:schemeClr>
                </a:solidFill>
                <a:latin typeface="Impact" panose="020B0806030902050204" pitchFamily="34" charset="0"/>
              </a:rPr>
            </a:br>
            <a:r>
              <a:rPr lang="en-US" sz="11500" spc="50">
                <a:solidFill>
                  <a:schemeClr val="bg1">
                    <a:alpha val="23000"/>
                  </a:schemeClr>
                </a:solidFill>
                <a:latin typeface="Impact" panose="020B0806030902050204" pitchFamily="34" charset="0"/>
              </a:rPr>
              <a:t>SLIDE </a:t>
            </a:r>
          </a:p>
        </p:txBody>
      </p:sp>
      <p:sp>
        <p:nvSpPr>
          <p:cNvPr id="2" name="Rectangle 1">
            <a:extLst>
              <a:ext uri="{FF2B5EF4-FFF2-40B4-BE49-F238E27FC236}">
                <a16:creationId xmlns:a16="http://schemas.microsoft.com/office/drawing/2014/main" id="{42B2A301-3C60-9DE6-F21A-E3E27439D068}"/>
              </a:ext>
            </a:extLst>
          </p:cNvPr>
          <p:cNvSpPr/>
          <p:nvPr/>
        </p:nvSpPr>
        <p:spPr>
          <a:xfrm>
            <a:off x="0" y="0"/>
            <a:ext cx="6858000" cy="9144000"/>
          </a:xfrm>
          <a:prstGeom prst="rect">
            <a:avLst/>
          </a:prstGeom>
          <a:solidFill>
            <a:srgbClr val="C75197"/>
          </a:solidFill>
          <a:ln w="76200">
            <a:solidFill>
              <a:schemeClr val="tx1">
                <a:lumMod val="95000"/>
                <a:lumOff val="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Graphic 5" descr="Hold Gesture with solid fill">
            <a:extLst>
              <a:ext uri="{FF2B5EF4-FFF2-40B4-BE49-F238E27FC236}">
                <a16:creationId xmlns:a16="http://schemas.microsoft.com/office/drawing/2014/main" id="{2682F7E8-C1D1-D7BF-FF0D-8DD9CF913F08}"/>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931718" y="1581329"/>
            <a:ext cx="4994564" cy="4994564"/>
          </a:xfrm>
          <a:prstGeom prst="rect">
            <a:avLst/>
          </a:prstGeom>
          <a:effectLst>
            <a:outerShdw dist="50800" dir="2700000" algn="tl" rotWithShape="0">
              <a:prstClr val="black">
                <a:alpha val="67000"/>
              </a:prstClr>
            </a:outerShdw>
          </a:effectLst>
        </p:spPr>
      </p:pic>
      <p:sp>
        <p:nvSpPr>
          <p:cNvPr id="8" name="Arrow: Down 7">
            <a:extLst>
              <a:ext uri="{FF2B5EF4-FFF2-40B4-BE49-F238E27FC236}">
                <a16:creationId xmlns:a16="http://schemas.microsoft.com/office/drawing/2014/main" id="{2AB8603F-E11B-7708-7B10-056FCB9D31E4}"/>
              </a:ext>
            </a:extLst>
          </p:cNvPr>
          <p:cNvSpPr/>
          <p:nvPr/>
        </p:nvSpPr>
        <p:spPr>
          <a:xfrm>
            <a:off x="2251364" y="6761019"/>
            <a:ext cx="2355272" cy="2092036"/>
          </a:xfrm>
          <a:prstGeom prst="downArrow">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1FC3F358-5C07-25DE-1E0A-D760B95F2B3D}"/>
              </a:ext>
            </a:extLst>
          </p:cNvPr>
          <p:cNvSpPr txBox="1"/>
          <p:nvPr/>
        </p:nvSpPr>
        <p:spPr>
          <a:xfrm>
            <a:off x="0" y="381000"/>
            <a:ext cx="6858000" cy="1200329"/>
          </a:xfrm>
          <a:prstGeom prst="rect">
            <a:avLst/>
          </a:prstGeom>
          <a:noFill/>
        </p:spPr>
        <p:txBody>
          <a:bodyPr wrap="square" rtlCol="0">
            <a:spAutoFit/>
          </a:bodyPr>
          <a:lstStyle/>
          <a:p>
            <a:pPr algn="ctr"/>
            <a:r>
              <a:rPr lang="en-US" sz="7200">
                <a:latin typeface="Roboto Black" panose="02000000000000000000" pitchFamily="2" charset="0"/>
                <a:ea typeface="Roboto Black" panose="02000000000000000000" pitchFamily="2" charset="0"/>
              </a:rPr>
              <a:t>ALTERNATES</a:t>
            </a:r>
          </a:p>
        </p:txBody>
      </p:sp>
      <p:sp>
        <p:nvSpPr>
          <p:cNvPr id="3" name="Title 2" hidden="1">
            <a:extLst>
              <a:ext uri="{FF2B5EF4-FFF2-40B4-BE49-F238E27FC236}">
                <a16:creationId xmlns:a16="http://schemas.microsoft.com/office/drawing/2014/main" id="{6ABF85BC-388C-2393-F42E-2BF69225EBE4}"/>
              </a:ext>
            </a:extLst>
          </p:cNvPr>
          <p:cNvSpPr>
            <a:spLocks noGrp="1"/>
          </p:cNvSpPr>
          <p:nvPr>
            <p:ph type="title" idx="4294967295"/>
          </p:nvPr>
        </p:nvSpPr>
        <p:spPr>
          <a:xfrm>
            <a:off x="471488" y="487363"/>
            <a:ext cx="5915025" cy="1766887"/>
          </a:xfrm>
          <a:prstGeom prst="rect">
            <a:avLst/>
          </a:prstGeom>
        </p:spPr>
        <p:txBody>
          <a:bodyPr/>
          <a:lstStyle/>
          <a:p>
            <a:r>
              <a:rPr lang="en-US"/>
              <a:t>EXTRAS</a:t>
            </a:r>
          </a:p>
        </p:txBody>
      </p:sp>
    </p:spTree>
    <p:extLst>
      <p:ext uri="{BB962C8B-B14F-4D97-AF65-F5344CB8AC3E}">
        <p14:creationId xmlns:p14="http://schemas.microsoft.com/office/powerpoint/2010/main" val="156204828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86E5FB-B0A4-17F2-1DD1-44AD4923D1DD}"/>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01E143C8-8409-691F-EBA4-06EBB9710ED5}"/>
              </a:ext>
            </a:extLst>
          </p:cNvPr>
          <p:cNvPicPr>
            <a:picLocks noChangeAspect="1"/>
          </p:cNvPicPr>
          <p:nvPr/>
        </p:nvPicPr>
        <p:blipFill>
          <a:blip r:embed="rId2"/>
          <a:srcRect t="12667"/>
          <a:stretch/>
        </p:blipFill>
        <p:spPr>
          <a:xfrm>
            <a:off x="266640" y="1158240"/>
            <a:ext cx="6324719" cy="7985760"/>
          </a:xfrm>
          <a:prstGeom prst="rect">
            <a:avLst/>
          </a:prstGeom>
        </p:spPr>
      </p:pic>
      <p:sp>
        <p:nvSpPr>
          <p:cNvPr id="4" name="TextBox 3">
            <a:extLst>
              <a:ext uri="{FF2B5EF4-FFF2-40B4-BE49-F238E27FC236}">
                <a16:creationId xmlns:a16="http://schemas.microsoft.com/office/drawing/2014/main" id="{7D48D5D6-0197-032D-B643-AAC7387EEB84}"/>
              </a:ext>
            </a:extLst>
          </p:cNvPr>
          <p:cNvSpPr txBox="1"/>
          <p:nvPr/>
        </p:nvSpPr>
        <p:spPr>
          <a:xfrm>
            <a:off x="345440" y="428506"/>
            <a:ext cx="6245919" cy="954107"/>
          </a:xfrm>
          <a:prstGeom prst="rect">
            <a:avLst/>
          </a:prstGeom>
          <a:noFill/>
        </p:spPr>
        <p:txBody>
          <a:bodyPr wrap="square" rtlCol="0">
            <a:spAutoFit/>
          </a:bodyPr>
          <a:lstStyle/>
          <a:p>
            <a:r>
              <a:rPr lang="en-US" sz="2800"/>
              <a:t>These pages and MORE are in the </a:t>
            </a:r>
            <a:r>
              <a:rPr lang="en-US" sz="2800">
                <a:hlinkClick r:id="rId3"/>
              </a:rPr>
              <a:t>Playground</a:t>
            </a:r>
            <a:endParaRPr lang="en-US" sz="2800"/>
          </a:p>
        </p:txBody>
      </p:sp>
    </p:spTree>
    <p:extLst>
      <p:ext uri="{BB962C8B-B14F-4D97-AF65-F5344CB8AC3E}">
        <p14:creationId xmlns:p14="http://schemas.microsoft.com/office/powerpoint/2010/main" val="367926945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F7591964-6BAD-2C35-DFAB-87220134AE01}"/>
              </a:ext>
            </a:extLst>
          </p:cNvPr>
          <p:cNvSpPr txBox="1"/>
          <p:nvPr/>
        </p:nvSpPr>
        <p:spPr>
          <a:xfrm>
            <a:off x="1143000" y="2743200"/>
            <a:ext cx="4660378" cy="3631763"/>
          </a:xfrm>
          <a:prstGeom prst="rect">
            <a:avLst/>
          </a:prstGeom>
          <a:noFill/>
        </p:spPr>
        <p:txBody>
          <a:bodyPr wrap="none" rtlCol="0">
            <a:spAutoFit/>
          </a:bodyPr>
          <a:lstStyle/>
          <a:p>
            <a:pPr algn="ctr"/>
            <a:r>
              <a:rPr lang="en-US" sz="11500" spc="50">
                <a:solidFill>
                  <a:schemeClr val="bg1">
                    <a:alpha val="23000"/>
                  </a:schemeClr>
                </a:solidFill>
                <a:latin typeface="Impact" panose="020B0806030902050204" pitchFamily="34" charset="0"/>
              </a:rPr>
              <a:t>SPACER</a:t>
            </a:r>
            <a:br>
              <a:rPr lang="en-US" sz="11500" spc="50">
                <a:solidFill>
                  <a:schemeClr val="bg1">
                    <a:alpha val="23000"/>
                  </a:schemeClr>
                </a:solidFill>
                <a:latin typeface="Impact" panose="020B0806030902050204" pitchFamily="34" charset="0"/>
              </a:rPr>
            </a:br>
            <a:r>
              <a:rPr lang="en-US" sz="11500" spc="50">
                <a:solidFill>
                  <a:schemeClr val="bg1">
                    <a:alpha val="23000"/>
                  </a:schemeClr>
                </a:solidFill>
                <a:latin typeface="Impact" panose="020B0806030902050204" pitchFamily="34" charset="0"/>
              </a:rPr>
              <a:t>SLIDE </a:t>
            </a:r>
          </a:p>
        </p:txBody>
      </p:sp>
      <p:sp>
        <p:nvSpPr>
          <p:cNvPr id="2" name="Rectangle 1">
            <a:extLst>
              <a:ext uri="{FF2B5EF4-FFF2-40B4-BE49-F238E27FC236}">
                <a16:creationId xmlns:a16="http://schemas.microsoft.com/office/drawing/2014/main" id="{42B2A301-3C60-9DE6-F21A-E3E27439D068}"/>
              </a:ext>
            </a:extLst>
          </p:cNvPr>
          <p:cNvSpPr>
            <a:spLocks noGrp="1" noRot="1" noMove="1" noResize="1" noEditPoints="1" noAdjustHandles="1" noChangeArrowheads="1" noChangeShapeType="1"/>
          </p:cNvSpPr>
          <p:nvPr/>
        </p:nvSpPr>
        <p:spPr>
          <a:xfrm>
            <a:off x="0" y="0"/>
            <a:ext cx="6858000" cy="9144000"/>
          </a:xfrm>
          <a:prstGeom prst="rect">
            <a:avLst/>
          </a:prstGeom>
          <a:solidFill>
            <a:schemeClr val="accent4">
              <a:lumMod val="20000"/>
              <a:lumOff val="80000"/>
            </a:schemeClr>
          </a:solidFill>
          <a:ln w="76200">
            <a:solidFill>
              <a:schemeClr val="tx1">
                <a:lumMod val="95000"/>
                <a:lumOff val="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Graphic 5" descr="Tree Stump with solid fill">
            <a:extLst>
              <a:ext uri="{FF2B5EF4-FFF2-40B4-BE49-F238E27FC236}">
                <a16:creationId xmlns:a16="http://schemas.microsoft.com/office/drawing/2014/main" id="{2682F7E8-C1D1-D7BF-FF0D-8DD9CF913F08}"/>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2801766" y="1581330"/>
            <a:ext cx="1254468" cy="1254468"/>
          </a:xfrm>
          <a:prstGeom prst="rect">
            <a:avLst/>
          </a:prstGeom>
          <a:effectLst/>
        </p:spPr>
      </p:pic>
      <p:sp>
        <p:nvSpPr>
          <p:cNvPr id="9" name="TextBox 8">
            <a:extLst>
              <a:ext uri="{FF2B5EF4-FFF2-40B4-BE49-F238E27FC236}">
                <a16:creationId xmlns:a16="http://schemas.microsoft.com/office/drawing/2014/main" id="{1FC3F358-5C07-25DE-1E0A-D760B95F2B3D}"/>
              </a:ext>
            </a:extLst>
          </p:cNvPr>
          <p:cNvSpPr txBox="1"/>
          <p:nvPr/>
        </p:nvSpPr>
        <p:spPr>
          <a:xfrm>
            <a:off x="0" y="381000"/>
            <a:ext cx="6858000" cy="1200329"/>
          </a:xfrm>
          <a:prstGeom prst="rect">
            <a:avLst/>
          </a:prstGeom>
          <a:noFill/>
        </p:spPr>
        <p:txBody>
          <a:bodyPr wrap="square" rtlCol="0">
            <a:spAutoFit/>
          </a:bodyPr>
          <a:lstStyle/>
          <a:p>
            <a:pPr algn="ctr"/>
            <a:r>
              <a:rPr lang="en-US" sz="7200">
                <a:latin typeface="Roboto Black" panose="02000000000000000000" pitchFamily="2" charset="0"/>
                <a:ea typeface="Roboto Black" panose="02000000000000000000" pitchFamily="2" charset="0"/>
              </a:rPr>
              <a:t>CHANGE LOG</a:t>
            </a:r>
          </a:p>
        </p:txBody>
      </p:sp>
      <p:sp>
        <p:nvSpPr>
          <p:cNvPr id="3" name="Title 2" hidden="1">
            <a:extLst>
              <a:ext uri="{FF2B5EF4-FFF2-40B4-BE49-F238E27FC236}">
                <a16:creationId xmlns:a16="http://schemas.microsoft.com/office/drawing/2014/main" id="{6ABF85BC-388C-2393-F42E-2BF69225EBE4}"/>
              </a:ext>
            </a:extLst>
          </p:cNvPr>
          <p:cNvSpPr>
            <a:spLocks noGrp="1"/>
          </p:cNvSpPr>
          <p:nvPr>
            <p:ph type="title" idx="4294967295"/>
          </p:nvPr>
        </p:nvSpPr>
        <p:spPr>
          <a:xfrm>
            <a:off x="471488" y="487363"/>
            <a:ext cx="5915025" cy="1766887"/>
          </a:xfrm>
          <a:prstGeom prst="rect">
            <a:avLst/>
          </a:prstGeom>
        </p:spPr>
        <p:txBody>
          <a:bodyPr/>
          <a:lstStyle/>
          <a:p>
            <a:r>
              <a:rPr lang="en-US"/>
              <a:t>EXTRAS</a:t>
            </a:r>
          </a:p>
        </p:txBody>
      </p:sp>
    </p:spTree>
    <p:extLst>
      <p:ext uri="{BB962C8B-B14F-4D97-AF65-F5344CB8AC3E}">
        <p14:creationId xmlns:p14="http://schemas.microsoft.com/office/powerpoint/2010/main" val="89585565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F7591964-6BAD-2C35-DFAB-87220134AE01}"/>
              </a:ext>
            </a:extLst>
          </p:cNvPr>
          <p:cNvSpPr txBox="1"/>
          <p:nvPr/>
        </p:nvSpPr>
        <p:spPr>
          <a:xfrm>
            <a:off x="1143000" y="2743200"/>
            <a:ext cx="4660378" cy="3631763"/>
          </a:xfrm>
          <a:prstGeom prst="rect">
            <a:avLst/>
          </a:prstGeom>
          <a:noFill/>
        </p:spPr>
        <p:txBody>
          <a:bodyPr wrap="none" rtlCol="0">
            <a:spAutoFit/>
          </a:bodyPr>
          <a:lstStyle/>
          <a:p>
            <a:pPr algn="ctr"/>
            <a:r>
              <a:rPr lang="en-US" sz="11500" spc="50">
                <a:solidFill>
                  <a:schemeClr val="bg1">
                    <a:alpha val="23000"/>
                  </a:schemeClr>
                </a:solidFill>
                <a:latin typeface="Impact" panose="020B0806030902050204" pitchFamily="34" charset="0"/>
              </a:rPr>
              <a:t>SPACER</a:t>
            </a:r>
            <a:br>
              <a:rPr lang="en-US" sz="11500" spc="50">
                <a:solidFill>
                  <a:schemeClr val="bg1">
                    <a:alpha val="23000"/>
                  </a:schemeClr>
                </a:solidFill>
                <a:latin typeface="Impact" panose="020B0806030902050204" pitchFamily="34" charset="0"/>
              </a:rPr>
            </a:br>
            <a:r>
              <a:rPr lang="en-US" sz="11500" spc="50">
                <a:solidFill>
                  <a:schemeClr val="bg1">
                    <a:alpha val="23000"/>
                  </a:schemeClr>
                </a:solidFill>
                <a:latin typeface="Impact" panose="020B0806030902050204" pitchFamily="34" charset="0"/>
              </a:rPr>
              <a:t>SLIDE </a:t>
            </a:r>
          </a:p>
        </p:txBody>
      </p:sp>
      <p:sp>
        <p:nvSpPr>
          <p:cNvPr id="2" name="Rectangle 1">
            <a:extLst>
              <a:ext uri="{FF2B5EF4-FFF2-40B4-BE49-F238E27FC236}">
                <a16:creationId xmlns:a16="http://schemas.microsoft.com/office/drawing/2014/main" id="{42B2A301-3C60-9DE6-F21A-E3E27439D068}"/>
              </a:ext>
            </a:extLst>
          </p:cNvPr>
          <p:cNvSpPr>
            <a:spLocks noGrp="1" noRot="1" noMove="1" noResize="1" noEditPoints="1" noAdjustHandles="1" noChangeArrowheads="1" noChangeShapeType="1"/>
          </p:cNvSpPr>
          <p:nvPr/>
        </p:nvSpPr>
        <p:spPr>
          <a:xfrm>
            <a:off x="0" y="0"/>
            <a:ext cx="6858000" cy="9144000"/>
          </a:xfrm>
          <a:prstGeom prst="rect">
            <a:avLst/>
          </a:prstGeom>
          <a:solidFill>
            <a:schemeClr val="accent4">
              <a:lumMod val="20000"/>
              <a:lumOff val="80000"/>
            </a:schemeClr>
          </a:solidFill>
          <a:ln w="76200">
            <a:solidFill>
              <a:schemeClr val="tx1">
                <a:lumMod val="95000"/>
                <a:lumOff val="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hidden="1">
            <a:extLst>
              <a:ext uri="{FF2B5EF4-FFF2-40B4-BE49-F238E27FC236}">
                <a16:creationId xmlns:a16="http://schemas.microsoft.com/office/drawing/2014/main" id="{6ABF85BC-388C-2393-F42E-2BF69225EBE4}"/>
              </a:ext>
            </a:extLst>
          </p:cNvPr>
          <p:cNvSpPr>
            <a:spLocks noGrp="1"/>
          </p:cNvSpPr>
          <p:nvPr>
            <p:ph type="title" idx="4294967295"/>
          </p:nvPr>
        </p:nvSpPr>
        <p:spPr>
          <a:xfrm>
            <a:off x="471488" y="487363"/>
            <a:ext cx="5915025" cy="1766887"/>
          </a:xfrm>
          <a:prstGeom prst="rect">
            <a:avLst/>
          </a:prstGeom>
        </p:spPr>
        <p:txBody>
          <a:bodyPr/>
          <a:lstStyle/>
          <a:p>
            <a:r>
              <a:rPr lang="en-US"/>
              <a:t>EXTRAS</a:t>
            </a:r>
          </a:p>
        </p:txBody>
      </p:sp>
      <p:sp>
        <p:nvSpPr>
          <p:cNvPr id="4" name="TextBox 3">
            <a:extLst>
              <a:ext uri="{FF2B5EF4-FFF2-40B4-BE49-F238E27FC236}">
                <a16:creationId xmlns:a16="http://schemas.microsoft.com/office/drawing/2014/main" id="{DF544EFB-E09D-7E2C-E2E4-3BE5C460DDA8}"/>
              </a:ext>
            </a:extLst>
          </p:cNvPr>
          <p:cNvSpPr txBox="1"/>
          <p:nvPr/>
        </p:nvSpPr>
        <p:spPr>
          <a:xfrm>
            <a:off x="593920" y="712302"/>
            <a:ext cx="5670159" cy="2954655"/>
          </a:xfrm>
          <a:prstGeom prst="rect">
            <a:avLst/>
          </a:prstGeom>
          <a:noFill/>
        </p:spPr>
        <p:txBody>
          <a:bodyPr wrap="square" rtlCol="0">
            <a:spAutoFit/>
          </a:bodyPr>
          <a:lstStyle/>
          <a:p>
            <a:r>
              <a:rPr lang="en-US"/>
              <a:t>10/07/2024</a:t>
            </a:r>
          </a:p>
          <a:p>
            <a:pPr marL="171450" indent="-171450">
              <a:buFont typeface="Arial" panose="020B0604020202020204" pitchFamily="34" charset="0"/>
              <a:buChar char="•"/>
            </a:pPr>
            <a:r>
              <a:rPr lang="en-US" sz="1200"/>
              <a:t>Added Lesson Builder template pages</a:t>
            </a:r>
          </a:p>
          <a:p>
            <a:pPr marL="171450" indent="-171450">
              <a:buFont typeface="Arial" panose="020B0604020202020204" pitchFamily="34" charset="0"/>
              <a:buChar char="•"/>
            </a:pPr>
            <a:r>
              <a:rPr lang="en-US" sz="1200"/>
              <a:t>Added Lesson builder feature box slide 106</a:t>
            </a:r>
          </a:p>
          <a:p>
            <a:pPr marL="285750" indent="-285750">
              <a:buFontTx/>
              <a:buChar char="-"/>
            </a:pPr>
            <a:endParaRPr lang="en-US"/>
          </a:p>
          <a:p>
            <a:r>
              <a:rPr lang="en-US"/>
              <a:t>07/24/2024</a:t>
            </a:r>
            <a:endParaRPr lang="en-US" sz="1800"/>
          </a:p>
          <a:p>
            <a:pPr marL="171450" indent="-171450">
              <a:buFont typeface="Arial" panose="020B0604020202020204" pitchFamily="34" charset="0"/>
              <a:buChar char="•"/>
            </a:pPr>
            <a:r>
              <a:rPr lang="en-US" sz="1200"/>
              <a:t>Created double-page spread for Lesson Mockup; moved single page mockup to “Alternates” section</a:t>
            </a:r>
          </a:p>
          <a:p>
            <a:endParaRPr lang="en-US"/>
          </a:p>
          <a:p>
            <a:r>
              <a:rPr lang="en-US"/>
              <a:t>07/09/2024</a:t>
            </a:r>
            <a:endParaRPr lang="en-US" sz="1200"/>
          </a:p>
          <a:p>
            <a:pPr marL="171450" indent="-171450">
              <a:buFont typeface="Arial" panose="020B0604020202020204" pitchFamily="34" charset="0"/>
              <a:buChar char="•"/>
            </a:pPr>
            <a:r>
              <a:rPr lang="en-US" sz="1200"/>
              <a:t>Created “Alternates” section</a:t>
            </a:r>
          </a:p>
          <a:p>
            <a:pPr marL="171450" indent="-171450">
              <a:buFont typeface="Arial" panose="020B0604020202020204" pitchFamily="34" charset="0"/>
              <a:buChar char="•"/>
            </a:pPr>
            <a:r>
              <a:rPr lang="en-US" sz="1200"/>
              <a:t>Created Indoor versions of Virtual Environment pages</a:t>
            </a:r>
          </a:p>
          <a:p>
            <a:pPr marL="171450" indent="-171450">
              <a:buFont typeface="Arial" panose="020B0604020202020204" pitchFamily="34" charset="0"/>
              <a:buChar char="•"/>
            </a:pPr>
            <a:r>
              <a:rPr lang="en-US" sz="1200"/>
              <a:t>Moved duplicate Case Study pages to “Old” section</a:t>
            </a:r>
          </a:p>
          <a:p>
            <a:pPr marL="171450" indent="-171450">
              <a:buFont typeface="Arial" panose="020B0604020202020204" pitchFamily="34" charset="0"/>
              <a:buChar char="•"/>
            </a:pPr>
            <a:r>
              <a:rPr lang="en-US" sz="1200"/>
              <a:t>Individual page edits below:</a:t>
            </a:r>
          </a:p>
        </p:txBody>
      </p:sp>
      <p:graphicFrame>
        <p:nvGraphicFramePr>
          <p:cNvPr id="5" name="Table 4">
            <a:extLst>
              <a:ext uri="{FF2B5EF4-FFF2-40B4-BE49-F238E27FC236}">
                <a16:creationId xmlns:a16="http://schemas.microsoft.com/office/drawing/2014/main" id="{4A3A0394-BFCA-7D74-E601-D401FBBB1BF8}"/>
              </a:ext>
            </a:extLst>
          </p:cNvPr>
          <p:cNvGraphicFramePr>
            <a:graphicFrameLocks noGrp="1"/>
          </p:cNvGraphicFramePr>
          <p:nvPr>
            <p:extLst>
              <p:ext uri="{D42A27DB-BD31-4B8C-83A1-F6EECF244321}">
                <p14:modId xmlns:p14="http://schemas.microsoft.com/office/powerpoint/2010/main" val="4158035885"/>
              </p:ext>
            </p:extLst>
          </p:nvPr>
        </p:nvGraphicFramePr>
        <p:xfrm>
          <a:off x="593920" y="3732555"/>
          <a:ext cx="5670159" cy="4617720"/>
        </p:xfrm>
        <a:graphic>
          <a:graphicData uri="http://schemas.openxmlformats.org/drawingml/2006/table">
            <a:tbl>
              <a:tblPr firstRow="1" bandRow="1">
                <a:tableStyleId>{5C22544A-7EE6-4342-B048-85BDC9FD1C3A}</a:tableStyleId>
              </a:tblPr>
              <a:tblGrid>
                <a:gridCol w="464859">
                  <a:extLst>
                    <a:ext uri="{9D8B030D-6E8A-4147-A177-3AD203B41FA5}">
                      <a16:colId xmlns:a16="http://schemas.microsoft.com/office/drawing/2014/main" val="312239768"/>
                    </a:ext>
                  </a:extLst>
                </a:gridCol>
                <a:gridCol w="1576054">
                  <a:extLst>
                    <a:ext uri="{9D8B030D-6E8A-4147-A177-3AD203B41FA5}">
                      <a16:colId xmlns:a16="http://schemas.microsoft.com/office/drawing/2014/main" val="3892417625"/>
                    </a:ext>
                  </a:extLst>
                </a:gridCol>
                <a:gridCol w="3629246">
                  <a:extLst>
                    <a:ext uri="{9D8B030D-6E8A-4147-A177-3AD203B41FA5}">
                      <a16:colId xmlns:a16="http://schemas.microsoft.com/office/drawing/2014/main" val="2834280998"/>
                    </a:ext>
                  </a:extLst>
                </a:gridCol>
              </a:tblGrid>
              <a:tr h="0">
                <a:tc>
                  <a:txBody>
                    <a:bodyPr/>
                    <a:lstStyle/>
                    <a:p>
                      <a:r>
                        <a:rPr lang="en-US" sz="1100"/>
                        <a:t>Slide</a:t>
                      </a:r>
                    </a:p>
                  </a:txBody>
                  <a:tcPr/>
                </a:tc>
                <a:tc>
                  <a:txBody>
                    <a:bodyPr/>
                    <a:lstStyle/>
                    <a:p>
                      <a:r>
                        <a:rPr lang="en-US" sz="1100"/>
                        <a:t>Title</a:t>
                      </a:r>
                    </a:p>
                  </a:txBody>
                  <a:tcPr/>
                </a:tc>
                <a:tc>
                  <a:txBody>
                    <a:bodyPr/>
                    <a:lstStyle/>
                    <a:p>
                      <a:r>
                        <a:rPr lang="en-US" sz="1100"/>
                        <a:t>Description</a:t>
                      </a:r>
                    </a:p>
                  </a:txBody>
                  <a:tcPr/>
                </a:tc>
                <a:extLst>
                  <a:ext uri="{0D108BD9-81ED-4DB2-BD59-A6C34878D82A}">
                    <a16:rowId xmlns:a16="http://schemas.microsoft.com/office/drawing/2014/main" val="2845116204"/>
                  </a:ext>
                </a:extLst>
              </a:tr>
              <a:tr h="0">
                <a:tc>
                  <a:txBody>
                    <a:bodyPr/>
                    <a:lstStyle/>
                    <a:p>
                      <a:pPr algn="ctr"/>
                      <a:r>
                        <a:rPr lang="en-US"/>
                        <a:t>02</a:t>
                      </a:r>
                    </a:p>
                  </a:txBody>
                  <a:tcPr/>
                </a:tc>
                <a:tc>
                  <a:txBody>
                    <a:bodyPr/>
                    <a:lstStyle/>
                    <a:p>
                      <a:r>
                        <a:rPr lang="en-US" sz="1000"/>
                        <a:t>Contents</a:t>
                      </a:r>
                    </a:p>
                  </a:txBody>
                  <a:tcPr anchor="ctr"/>
                </a:tc>
                <a:tc>
                  <a:txBody>
                    <a:bodyPr/>
                    <a:lstStyle/>
                    <a:p>
                      <a:r>
                        <a:rPr lang="en-US" sz="1000"/>
                        <a:t>Updated items &amp; page numbers, ADDED LINKS</a:t>
                      </a:r>
                    </a:p>
                  </a:txBody>
                  <a:tcPr anchor="ctr"/>
                </a:tc>
                <a:extLst>
                  <a:ext uri="{0D108BD9-81ED-4DB2-BD59-A6C34878D82A}">
                    <a16:rowId xmlns:a16="http://schemas.microsoft.com/office/drawing/2014/main" val="2014676338"/>
                  </a:ext>
                </a:extLst>
              </a:tr>
              <a:tr h="0">
                <a:tc>
                  <a:txBody>
                    <a:bodyPr/>
                    <a:lstStyle/>
                    <a:p>
                      <a:pPr algn="ctr"/>
                      <a:r>
                        <a:rPr lang="en-US"/>
                        <a:t>08</a:t>
                      </a:r>
                    </a:p>
                  </a:txBody>
                  <a:tcPr/>
                </a:tc>
                <a:tc>
                  <a:txBody>
                    <a:bodyPr/>
                    <a:lstStyle/>
                    <a:p>
                      <a:r>
                        <a:rPr lang="en-US" sz="1000"/>
                        <a:t>Simulator Foundation</a:t>
                      </a:r>
                    </a:p>
                  </a:txBody>
                  <a:tcPr anchor="ctr"/>
                </a:tc>
                <a:tc>
                  <a:txBody>
                    <a:bodyPr/>
                    <a:lstStyle/>
                    <a:p>
                      <a:r>
                        <a:rPr lang="en-US" sz="1000"/>
                        <a:t>Simplified formatting; moved extra boxes to “Alternates” section</a:t>
                      </a:r>
                    </a:p>
                  </a:txBody>
                  <a:tcPr anchor="ctr"/>
                </a:tc>
                <a:extLst>
                  <a:ext uri="{0D108BD9-81ED-4DB2-BD59-A6C34878D82A}">
                    <a16:rowId xmlns:a16="http://schemas.microsoft.com/office/drawing/2014/main" val="499708869"/>
                  </a:ext>
                </a:extLst>
              </a:tr>
              <a:tr h="0">
                <a:tc>
                  <a:txBody>
                    <a:bodyPr/>
                    <a:lstStyle/>
                    <a:p>
                      <a:pPr algn="ctr"/>
                      <a:r>
                        <a:rPr lang="en-US"/>
                        <a:t>32</a:t>
                      </a:r>
                    </a:p>
                  </a:txBody>
                  <a:tcPr/>
                </a:tc>
                <a:tc>
                  <a:txBody>
                    <a:bodyPr/>
                    <a:lstStyle/>
                    <a:p>
                      <a:r>
                        <a:rPr lang="en-US" sz="1000"/>
                        <a:t>Multi-User Training</a:t>
                      </a:r>
                    </a:p>
                  </a:txBody>
                  <a:tcPr anchor="ctr"/>
                </a:tc>
                <a:tc>
                  <a:txBody>
                    <a:bodyPr/>
                    <a:lstStyle/>
                    <a:p>
                      <a:r>
                        <a:rPr lang="en-US" sz="1000"/>
                        <a:t>Added a callout note re: yearly support at the bottom</a:t>
                      </a:r>
                    </a:p>
                  </a:txBody>
                  <a:tcPr anchor="ctr"/>
                </a:tc>
                <a:extLst>
                  <a:ext uri="{0D108BD9-81ED-4DB2-BD59-A6C34878D82A}">
                    <a16:rowId xmlns:a16="http://schemas.microsoft.com/office/drawing/2014/main" val="3802715629"/>
                  </a:ext>
                </a:extLst>
              </a:tr>
              <a:tr h="0">
                <a:tc>
                  <a:txBody>
                    <a:bodyPr/>
                    <a:lstStyle/>
                    <a:p>
                      <a:pPr algn="ctr"/>
                      <a:r>
                        <a:rPr lang="en-US"/>
                        <a:t>40</a:t>
                      </a:r>
                    </a:p>
                  </a:txBody>
                  <a:tcPr/>
                </a:tc>
                <a:tc>
                  <a:txBody>
                    <a:bodyPr/>
                    <a:lstStyle/>
                    <a:p>
                      <a:r>
                        <a:rPr lang="en-US" sz="1000"/>
                        <a:t>Lesson Definition</a:t>
                      </a:r>
                    </a:p>
                  </a:txBody>
                  <a:tcPr anchor="ctr"/>
                </a:tc>
                <a:tc>
                  <a:txBody>
                    <a:bodyPr/>
                    <a:lstStyle/>
                    <a:p>
                      <a:r>
                        <a:rPr lang="en-US" sz="1000"/>
                        <a:t>Updated template; moved old version to “Old” section</a:t>
                      </a:r>
                    </a:p>
                  </a:txBody>
                  <a:tcPr anchor="ctr"/>
                </a:tc>
                <a:extLst>
                  <a:ext uri="{0D108BD9-81ED-4DB2-BD59-A6C34878D82A}">
                    <a16:rowId xmlns:a16="http://schemas.microsoft.com/office/drawing/2014/main" val="1065133745"/>
                  </a:ext>
                </a:extLst>
              </a:tr>
              <a:tr h="0">
                <a:tc>
                  <a:txBody>
                    <a:bodyPr/>
                    <a:lstStyle/>
                    <a:p>
                      <a:pPr algn="ctr"/>
                      <a:r>
                        <a:rPr lang="en-US"/>
                        <a:t>41</a:t>
                      </a:r>
                    </a:p>
                  </a:txBody>
                  <a:tcPr/>
                </a:tc>
                <a:tc>
                  <a:txBody>
                    <a:bodyPr/>
                    <a:lstStyle/>
                    <a:p>
                      <a:r>
                        <a:rPr lang="en-US" sz="1000"/>
                        <a:t>Lesson List Example</a:t>
                      </a:r>
                    </a:p>
                  </a:txBody>
                  <a:tcPr anchor="ctr"/>
                </a:tc>
                <a:tc>
                  <a:txBody>
                    <a:bodyPr/>
                    <a:lstStyle/>
                    <a:p>
                      <a:r>
                        <a:rPr lang="en-US" sz="1000"/>
                        <a:t>Updated template; moved old version to “Old” section</a:t>
                      </a:r>
                    </a:p>
                  </a:txBody>
                  <a:tcPr anchor="ctr"/>
                </a:tc>
                <a:extLst>
                  <a:ext uri="{0D108BD9-81ED-4DB2-BD59-A6C34878D82A}">
                    <a16:rowId xmlns:a16="http://schemas.microsoft.com/office/drawing/2014/main" val="1870513988"/>
                  </a:ext>
                </a:extLst>
              </a:tr>
              <a:tr h="0">
                <a:tc>
                  <a:txBody>
                    <a:bodyPr/>
                    <a:lstStyle/>
                    <a:p>
                      <a:pPr algn="ctr"/>
                      <a:r>
                        <a:rPr lang="en-US"/>
                        <a:t>42</a:t>
                      </a:r>
                    </a:p>
                  </a:txBody>
                  <a:tcPr/>
                </a:tc>
                <a:tc>
                  <a:txBody>
                    <a:bodyPr/>
                    <a:lstStyle/>
                    <a:p>
                      <a:r>
                        <a:rPr lang="en-US" sz="1000"/>
                        <a:t>Lesson Example</a:t>
                      </a:r>
                    </a:p>
                  </a:txBody>
                  <a:tcPr anchor="ctr"/>
                </a:tc>
                <a:tc>
                  <a:txBody>
                    <a:bodyPr/>
                    <a:lstStyle/>
                    <a:p>
                      <a:r>
                        <a:rPr lang="en-US" sz="1000"/>
                        <a:t>Updated template; moved old version to “Old” section</a:t>
                      </a:r>
                    </a:p>
                  </a:txBody>
                  <a:tcPr anchor="ctr"/>
                </a:tc>
                <a:extLst>
                  <a:ext uri="{0D108BD9-81ED-4DB2-BD59-A6C34878D82A}">
                    <a16:rowId xmlns:a16="http://schemas.microsoft.com/office/drawing/2014/main" val="4151259680"/>
                  </a:ext>
                </a:extLst>
              </a:tr>
              <a:tr h="0">
                <a:tc>
                  <a:txBody>
                    <a:bodyPr/>
                    <a:lstStyle/>
                    <a:p>
                      <a:pPr algn="ctr"/>
                      <a:r>
                        <a:rPr lang="en-US"/>
                        <a:t>43</a:t>
                      </a:r>
                    </a:p>
                  </a:txBody>
                  <a:tcPr/>
                </a:tc>
                <a:tc>
                  <a:txBody>
                    <a:bodyPr/>
                    <a:lstStyle/>
                    <a:p>
                      <a:r>
                        <a:rPr lang="en-US" sz="1000"/>
                        <a:t>Lesson Example cont’d</a:t>
                      </a:r>
                    </a:p>
                  </a:txBody>
                  <a:tcPr anchor="ct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a:t>Updated template; moved old version to “Old” section</a:t>
                      </a:r>
                    </a:p>
                  </a:txBody>
                  <a:tcPr anchor="ctr"/>
                </a:tc>
                <a:extLst>
                  <a:ext uri="{0D108BD9-81ED-4DB2-BD59-A6C34878D82A}">
                    <a16:rowId xmlns:a16="http://schemas.microsoft.com/office/drawing/2014/main" val="3699805997"/>
                  </a:ext>
                </a:extLst>
              </a:tr>
              <a:tr h="0">
                <a:tc>
                  <a:txBody>
                    <a:bodyPr/>
                    <a:lstStyle/>
                    <a:p>
                      <a:pPr algn="ctr"/>
                      <a:r>
                        <a:rPr lang="en-US"/>
                        <a:t>50</a:t>
                      </a:r>
                    </a:p>
                  </a:txBody>
                  <a:tcPr/>
                </a:tc>
                <a:tc>
                  <a:txBody>
                    <a:bodyPr/>
                    <a:lstStyle/>
                    <a:p>
                      <a:r>
                        <a:rPr lang="en-US" sz="1000"/>
                        <a:t>Simulator ROI</a:t>
                      </a:r>
                    </a:p>
                  </a:txBody>
                  <a:tcPr anchor="ctr"/>
                </a:tc>
                <a:tc>
                  <a:txBody>
                    <a:bodyPr/>
                    <a:lstStyle/>
                    <a:p>
                      <a:r>
                        <a:rPr lang="en-US" sz="1000"/>
                        <a:t>Updated slide title</a:t>
                      </a:r>
                    </a:p>
                  </a:txBody>
                  <a:tcPr anchor="ctr"/>
                </a:tc>
                <a:extLst>
                  <a:ext uri="{0D108BD9-81ED-4DB2-BD59-A6C34878D82A}">
                    <a16:rowId xmlns:a16="http://schemas.microsoft.com/office/drawing/2014/main" val="1360197001"/>
                  </a:ext>
                </a:extLst>
              </a:tr>
              <a:tr h="0">
                <a:tc>
                  <a:txBody>
                    <a:bodyPr/>
                    <a:lstStyle/>
                    <a:p>
                      <a:pPr algn="ctr"/>
                      <a:r>
                        <a:rPr lang="en-US"/>
                        <a:t>55</a:t>
                      </a:r>
                    </a:p>
                  </a:txBody>
                  <a:tcPr/>
                </a:tc>
                <a:tc>
                  <a:txBody>
                    <a:bodyPr/>
                    <a:lstStyle/>
                    <a:p>
                      <a:r>
                        <a:rPr lang="en-US" sz="1000"/>
                        <a:t>Project Example: Schedule Management</a:t>
                      </a:r>
                    </a:p>
                  </a:txBody>
                  <a:tcPr anchor="ct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a:t>Updated slide title</a:t>
                      </a:r>
                    </a:p>
                  </a:txBody>
                  <a:tcPr anchor="ctr"/>
                </a:tc>
                <a:extLst>
                  <a:ext uri="{0D108BD9-81ED-4DB2-BD59-A6C34878D82A}">
                    <a16:rowId xmlns:a16="http://schemas.microsoft.com/office/drawing/2014/main" val="1960255836"/>
                  </a:ext>
                </a:extLst>
              </a:tr>
              <a:tr h="0">
                <a:tc>
                  <a:txBody>
                    <a:bodyPr/>
                    <a:lstStyle/>
                    <a:p>
                      <a:pPr algn="ctr"/>
                      <a:r>
                        <a:rPr lang="en-US"/>
                        <a:t>56</a:t>
                      </a:r>
                    </a:p>
                  </a:txBody>
                  <a:tcPr/>
                </a:tc>
                <a:tc>
                  <a:txBody>
                    <a:bodyPr/>
                    <a:lstStyle/>
                    <a:p>
                      <a:r>
                        <a:rPr lang="en-US" sz="1000"/>
                        <a:t>Project Example: Milestone Tracking</a:t>
                      </a:r>
                    </a:p>
                  </a:txBody>
                  <a:tcPr anchor="ct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a:t>Updated slide title</a:t>
                      </a:r>
                    </a:p>
                  </a:txBody>
                  <a:tcPr anchor="ctr"/>
                </a:tc>
                <a:extLst>
                  <a:ext uri="{0D108BD9-81ED-4DB2-BD59-A6C34878D82A}">
                    <a16:rowId xmlns:a16="http://schemas.microsoft.com/office/drawing/2014/main" val="4037875060"/>
                  </a:ext>
                </a:extLst>
              </a:tr>
              <a:tr h="0">
                <a:tc>
                  <a:txBody>
                    <a:bodyPr/>
                    <a:lstStyle/>
                    <a:p>
                      <a:pPr algn="ctr"/>
                      <a:r>
                        <a:rPr lang="en-US"/>
                        <a:t>73</a:t>
                      </a:r>
                    </a:p>
                  </a:txBody>
                  <a:tcPr/>
                </a:tc>
                <a:tc>
                  <a:txBody>
                    <a:bodyPr/>
                    <a:lstStyle/>
                    <a:p>
                      <a:r>
                        <a:rPr lang="en-US" sz="1000"/>
                        <a:t>Somero Enterprises</a:t>
                      </a:r>
                    </a:p>
                  </a:txBody>
                  <a:tcPr anchor="ct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a:t>Updated slide title</a:t>
                      </a:r>
                    </a:p>
                  </a:txBody>
                  <a:tcPr anchor="ctr"/>
                </a:tc>
                <a:extLst>
                  <a:ext uri="{0D108BD9-81ED-4DB2-BD59-A6C34878D82A}">
                    <a16:rowId xmlns:a16="http://schemas.microsoft.com/office/drawing/2014/main" val="4190956046"/>
                  </a:ext>
                </a:extLst>
              </a:tr>
              <a:tr h="0">
                <a:tc>
                  <a:txBody>
                    <a:bodyPr/>
                    <a:lstStyle/>
                    <a:p>
                      <a:pPr algn="ctr"/>
                      <a:r>
                        <a:rPr lang="en-US"/>
                        <a:t>74</a:t>
                      </a:r>
                    </a:p>
                  </a:txBody>
                  <a:tcPr/>
                </a:tc>
                <a:tc>
                  <a:txBody>
                    <a:bodyPr/>
                    <a:lstStyle/>
                    <a:p>
                      <a:r>
                        <a:rPr lang="en-US" sz="1000"/>
                        <a:t>Trumpf Inc</a:t>
                      </a:r>
                    </a:p>
                  </a:txBody>
                  <a:tcPr anchor="ct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a:t>Updated slide title</a:t>
                      </a:r>
                    </a:p>
                  </a:txBody>
                  <a:tcPr anchor="ctr"/>
                </a:tc>
                <a:extLst>
                  <a:ext uri="{0D108BD9-81ED-4DB2-BD59-A6C34878D82A}">
                    <a16:rowId xmlns:a16="http://schemas.microsoft.com/office/drawing/2014/main" val="3647100094"/>
                  </a:ext>
                </a:extLst>
              </a:tr>
              <a:tr h="0">
                <a:tc>
                  <a:txBody>
                    <a:bodyPr/>
                    <a:lstStyle/>
                    <a:p>
                      <a:pPr algn="ctr"/>
                      <a:r>
                        <a:rPr lang="en-US"/>
                        <a:t>79</a:t>
                      </a:r>
                    </a:p>
                  </a:txBody>
                  <a:tcPr/>
                </a:tc>
                <a:tc>
                  <a:txBody>
                    <a:bodyPr/>
                    <a:lstStyle/>
                    <a:p>
                      <a:r>
                        <a:rPr lang="en-US" sz="1000"/>
                        <a:t>JLG Industries</a:t>
                      </a:r>
                    </a:p>
                  </a:txBody>
                  <a:tcPr anchor="ct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a:t>Updated slide title</a:t>
                      </a:r>
                    </a:p>
                  </a:txBody>
                  <a:tcPr anchor="ctr"/>
                </a:tc>
                <a:extLst>
                  <a:ext uri="{0D108BD9-81ED-4DB2-BD59-A6C34878D82A}">
                    <a16:rowId xmlns:a16="http://schemas.microsoft.com/office/drawing/2014/main" val="4039891138"/>
                  </a:ext>
                </a:extLst>
              </a:tr>
              <a:tr h="0">
                <a:tc>
                  <a:txBody>
                    <a:bodyPr/>
                    <a:lstStyle/>
                    <a:p>
                      <a:endParaRPr lang="en-US"/>
                    </a:p>
                  </a:txBody>
                  <a:tcPr/>
                </a:tc>
                <a:tc>
                  <a:txBody>
                    <a:bodyPr/>
                    <a:lstStyle/>
                    <a:p>
                      <a:endParaRPr lang="en-US" sz="1000"/>
                    </a:p>
                  </a:txBody>
                  <a:tcPr/>
                </a:tc>
                <a:tc>
                  <a:txBody>
                    <a:bodyPr/>
                    <a:lstStyle/>
                    <a:p>
                      <a:endParaRPr lang="en-US" sz="1000"/>
                    </a:p>
                  </a:txBody>
                  <a:tcPr/>
                </a:tc>
                <a:extLst>
                  <a:ext uri="{0D108BD9-81ED-4DB2-BD59-A6C34878D82A}">
                    <a16:rowId xmlns:a16="http://schemas.microsoft.com/office/drawing/2014/main" val="1956610216"/>
                  </a:ext>
                </a:extLst>
              </a:tr>
            </a:tbl>
          </a:graphicData>
        </a:graphic>
      </p:graphicFrame>
    </p:spTree>
    <p:extLst>
      <p:ext uri="{BB962C8B-B14F-4D97-AF65-F5344CB8AC3E}">
        <p14:creationId xmlns:p14="http://schemas.microsoft.com/office/powerpoint/2010/main" val="367978006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200" y="914400"/>
            <a:ext cx="5781554"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SIMULATOR Foundation</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Extras</a:t>
            </a:r>
          </a:p>
        </p:txBody>
      </p:sp>
      <p:sp>
        <p:nvSpPr>
          <p:cNvPr id="50" name="BodyText1">
            <a:extLst>
              <a:ext uri="{FF2B5EF4-FFF2-40B4-BE49-F238E27FC236}">
                <a16:creationId xmlns:a16="http://schemas.microsoft.com/office/drawing/2014/main" id="{9A043DE7-CCD7-8451-398D-20C37F785724}"/>
              </a:ext>
            </a:extLst>
          </p:cNvPr>
          <p:cNvSpPr txBox="1"/>
          <p:nvPr/>
        </p:nvSpPr>
        <p:spPr>
          <a:xfrm>
            <a:off x="457199" y="1534633"/>
            <a:ext cx="4033381" cy="645433"/>
          </a:xfrm>
          <a:prstGeom prst="rect">
            <a:avLst/>
          </a:prstGeom>
          <a:noFill/>
        </p:spPr>
        <p:txBody>
          <a:bodyPr wrap="square" lIns="0" tIns="0" rIns="0">
            <a:spAutoFit/>
          </a:bodyPr>
          <a:lstStyle/>
          <a:p>
            <a:pPr>
              <a:lnSpc>
                <a:spcPct val="110000"/>
              </a:lnSpc>
              <a:spcAft>
                <a:spcPts val="600"/>
              </a:spcAft>
            </a:pPr>
            <a:r>
              <a:rPr lang="en-US" sz="1200" b="0" i="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These components are integral to a robust, compelling simulator. The following pages describe in more detail how these features work to achieve a rewarding educational experience.</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632367" cy="253916"/>
          </a:xfrm>
          <a:prstGeom prst="rect">
            <a:avLst/>
          </a:prstGeom>
          <a:noFill/>
        </p:spPr>
        <p:txBody>
          <a:bodyPr wrap="square" lIns="0"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C0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grpSp>
        <p:nvGrpSpPr>
          <p:cNvPr id="28" name="Box placement">
            <a:extLst>
              <a:ext uri="{FF2B5EF4-FFF2-40B4-BE49-F238E27FC236}">
                <a16:creationId xmlns:a16="http://schemas.microsoft.com/office/drawing/2014/main" id="{CED51081-AF64-AF02-7F31-7BD20752CECA}"/>
              </a:ext>
            </a:extLst>
          </p:cNvPr>
          <p:cNvGrpSpPr>
            <a:grpSpLocks noGrp="1" noUngrp="1" noRot="1" noMove="1" noResize="1"/>
          </p:cNvGrpSpPr>
          <p:nvPr/>
        </p:nvGrpSpPr>
        <p:grpSpPr>
          <a:xfrm>
            <a:off x="456519" y="2467252"/>
            <a:ext cx="5944281" cy="5930278"/>
            <a:chOff x="456519" y="2467252"/>
            <a:chExt cx="5944281" cy="5930278"/>
          </a:xfrm>
        </p:grpSpPr>
        <p:sp>
          <p:nvSpPr>
            <p:cNvPr id="13" name="Box 9">
              <a:extLst>
                <a:ext uri="{FF2B5EF4-FFF2-40B4-BE49-F238E27FC236}">
                  <a16:creationId xmlns:a16="http://schemas.microsoft.com/office/drawing/2014/main" id="{02A36660-F8BC-8806-D928-AF734BDC1438}"/>
                </a:ext>
              </a:extLst>
            </p:cNvPr>
            <p:cNvSpPr>
              <a:spLocks noGrp="1" noRot="1" noMove="1" noResize="1" noEditPoints="1" noAdjustHandles="1" noChangeArrowheads="1" noChangeShapeType="1"/>
            </p:cNvSpPr>
            <p:nvPr/>
          </p:nvSpPr>
          <p:spPr>
            <a:xfrm>
              <a:off x="4572000"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10" name="Box 8">
              <a:extLst>
                <a:ext uri="{FF2B5EF4-FFF2-40B4-BE49-F238E27FC236}">
                  <a16:creationId xmlns:a16="http://schemas.microsoft.com/office/drawing/2014/main" id="{FB7B760A-20C6-A3BA-BE26-199108C9393A}"/>
                </a:ext>
              </a:extLst>
            </p:cNvPr>
            <p:cNvSpPr>
              <a:spLocks noGrp="1" noRot="1" noMove="1" noResize="1" noEditPoints="1" noAdjustHandles="1" noChangeArrowheads="1" noChangeShapeType="1"/>
            </p:cNvSpPr>
            <p:nvPr/>
          </p:nvSpPr>
          <p:spPr>
            <a:xfrm>
              <a:off x="2511235"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60" name="Box 7">
              <a:extLst>
                <a:ext uri="{FF2B5EF4-FFF2-40B4-BE49-F238E27FC236}">
                  <a16:creationId xmlns:a16="http://schemas.microsoft.com/office/drawing/2014/main" id="{EA2E795F-0DE7-ED92-540E-0A9006F9E29B}"/>
                </a:ext>
              </a:extLst>
            </p:cNvPr>
            <p:cNvSpPr>
              <a:spLocks noGrp="1" noRot="1" noMove="1" noResize="1" noEditPoints="1" noAdjustHandles="1" noChangeArrowheads="1" noChangeShapeType="1"/>
            </p:cNvSpPr>
            <p:nvPr/>
          </p:nvSpPr>
          <p:spPr>
            <a:xfrm>
              <a:off x="456519"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b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61" name="Box 6">
              <a:extLst>
                <a:ext uri="{FF2B5EF4-FFF2-40B4-BE49-F238E27FC236}">
                  <a16:creationId xmlns:a16="http://schemas.microsoft.com/office/drawing/2014/main" id="{858ABBEC-3B7F-3823-0DBF-7DFF35FA0229}"/>
                </a:ext>
              </a:extLst>
            </p:cNvPr>
            <p:cNvSpPr>
              <a:spLocks noGrp="1" noRot="1" noMove="1" noResize="1" noEditPoints="1" noAdjustHandles="1" noChangeArrowheads="1" noChangeShapeType="1"/>
            </p:cNvSpPr>
            <p:nvPr/>
          </p:nvSpPr>
          <p:spPr>
            <a:xfrm>
              <a:off x="4572000" y="450674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58" name="Box 5">
              <a:extLst>
                <a:ext uri="{FF2B5EF4-FFF2-40B4-BE49-F238E27FC236}">
                  <a16:creationId xmlns:a16="http://schemas.microsoft.com/office/drawing/2014/main" id="{83B7FFF8-488A-1F7D-9087-8779B986C281}"/>
                </a:ext>
              </a:extLst>
            </p:cNvPr>
            <p:cNvSpPr>
              <a:spLocks noGrp="1" noRot="1" noMove="1" noResize="1" noEditPoints="1" noAdjustHandles="1" noChangeArrowheads="1" noChangeShapeType="1"/>
            </p:cNvSpPr>
            <p:nvPr/>
          </p:nvSpPr>
          <p:spPr>
            <a:xfrm>
              <a:off x="2511235" y="450674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b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57" name="Box 4">
              <a:extLst>
                <a:ext uri="{FF2B5EF4-FFF2-40B4-BE49-F238E27FC236}">
                  <a16:creationId xmlns:a16="http://schemas.microsoft.com/office/drawing/2014/main" id="{E86F61A3-DF4F-07D7-07AB-FCB82556B306}"/>
                </a:ext>
              </a:extLst>
            </p:cNvPr>
            <p:cNvSpPr>
              <a:spLocks noGrp="1" noRot="1" noMove="1" noResize="1" noEditPoints="1" noAdjustHandles="1" noChangeArrowheads="1" noChangeShapeType="1"/>
            </p:cNvSpPr>
            <p:nvPr/>
          </p:nvSpPr>
          <p:spPr>
            <a:xfrm>
              <a:off x="456519" y="450674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17" name="Box 3">
              <a:extLst>
                <a:ext uri="{FF2B5EF4-FFF2-40B4-BE49-F238E27FC236}">
                  <a16:creationId xmlns:a16="http://schemas.microsoft.com/office/drawing/2014/main" id="{0960FE69-2B75-B9FF-3279-BE9623EA0713}"/>
                </a:ext>
              </a:extLst>
            </p:cNvPr>
            <p:cNvSpPr>
              <a:spLocks noGrp="1" noRot="1" noMove="1" noResize="1" noEditPoints="1" noAdjustHandles="1" noChangeArrowheads="1" noChangeShapeType="1"/>
            </p:cNvSpPr>
            <p:nvPr/>
          </p:nvSpPr>
          <p:spPr>
            <a:xfrm>
              <a:off x="4572000" y="2467252"/>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b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62" name="Box 2">
              <a:extLst>
                <a:ext uri="{FF2B5EF4-FFF2-40B4-BE49-F238E27FC236}">
                  <a16:creationId xmlns:a16="http://schemas.microsoft.com/office/drawing/2014/main" id="{8B749E22-19DB-58F8-A285-5808BD29E3C6}"/>
                </a:ext>
              </a:extLst>
            </p:cNvPr>
            <p:cNvSpPr>
              <a:spLocks noGrp="1" noRot="1" noMove="1" noResize="1" noEditPoints="1" noAdjustHandles="1" noChangeArrowheads="1" noChangeShapeType="1"/>
            </p:cNvSpPr>
            <p:nvPr/>
          </p:nvSpPr>
          <p:spPr>
            <a:xfrm>
              <a:off x="2511235" y="2467252"/>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4" name="Box 1">
              <a:extLst>
                <a:ext uri="{FF2B5EF4-FFF2-40B4-BE49-F238E27FC236}">
                  <a16:creationId xmlns:a16="http://schemas.microsoft.com/office/drawing/2014/main" id="{9A8C9755-DB9D-1857-69FC-D6387E5E5BC2}"/>
                </a:ext>
              </a:extLst>
            </p:cNvPr>
            <p:cNvSpPr>
              <a:spLocks noGrp="1" noRot="1" noMove="1" noResize="1" noEditPoints="1" noAdjustHandles="1" noChangeArrowheads="1" noChangeShapeType="1"/>
            </p:cNvSpPr>
            <p:nvPr/>
          </p:nvSpPr>
          <p:spPr>
            <a:xfrm>
              <a:off x="456519" y="2467252"/>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b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grpSp>
      <p:grpSp>
        <p:nvGrpSpPr>
          <p:cNvPr id="8" name="multi-user comms">
            <a:extLst>
              <a:ext uri="{FF2B5EF4-FFF2-40B4-BE49-F238E27FC236}">
                <a16:creationId xmlns:a16="http://schemas.microsoft.com/office/drawing/2014/main" id="{A0CA8B2D-8527-7A9E-078A-78D71974FD74}"/>
              </a:ext>
            </a:extLst>
          </p:cNvPr>
          <p:cNvGrpSpPr/>
          <p:nvPr/>
        </p:nvGrpSpPr>
        <p:grpSpPr>
          <a:xfrm>
            <a:off x="4572683" y="6562177"/>
            <a:ext cx="1828800" cy="1828800"/>
            <a:chOff x="2511235" y="6568730"/>
            <a:chExt cx="1828800" cy="1828800"/>
          </a:xfrm>
        </p:grpSpPr>
        <p:sp>
          <p:nvSpPr>
            <p:cNvPr id="9" name="multi-user comm text">
              <a:extLst>
                <a:ext uri="{FF2B5EF4-FFF2-40B4-BE49-F238E27FC236}">
                  <a16:creationId xmlns:a16="http://schemas.microsoft.com/office/drawing/2014/main" id="{D72D557A-ADB6-2992-09F8-1C143870680E}"/>
                </a:ext>
              </a:extLst>
            </p:cNvPr>
            <p:cNvSpPr>
              <a:spLocks/>
            </p:cNvSpPr>
            <p:nvPr/>
          </p:nvSpPr>
          <p:spPr>
            <a:xfrm>
              <a:off x="2511235"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cap="all"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Multi-User COMMS</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Reach-back capability for field technicians to work with home-office subject matter experts.</a:t>
              </a:r>
            </a:p>
          </p:txBody>
        </p:sp>
        <p:pic>
          <p:nvPicPr>
            <p:cNvPr id="12" name="multi-user comm icon" descr="Users outline">
              <a:extLst>
                <a:ext uri="{FF2B5EF4-FFF2-40B4-BE49-F238E27FC236}">
                  <a16:creationId xmlns:a16="http://schemas.microsoft.com/office/drawing/2014/main" id="{7E167998-3F31-2952-00E5-6DDE3B9DAAE2}"/>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2722248" y="6696905"/>
              <a:ext cx="640080" cy="640080"/>
            </a:xfrm>
            <a:prstGeom prst="rect">
              <a:avLst/>
            </a:prstGeom>
          </p:spPr>
        </p:pic>
      </p:grpSp>
      <p:grpSp>
        <p:nvGrpSpPr>
          <p:cNvPr id="3" name="multi-user training">
            <a:extLst>
              <a:ext uri="{FF2B5EF4-FFF2-40B4-BE49-F238E27FC236}">
                <a16:creationId xmlns:a16="http://schemas.microsoft.com/office/drawing/2014/main" id="{49A71933-8464-D768-BBE2-B57B67CA4DDE}"/>
              </a:ext>
            </a:extLst>
          </p:cNvPr>
          <p:cNvGrpSpPr/>
          <p:nvPr/>
        </p:nvGrpSpPr>
        <p:grpSpPr>
          <a:xfrm>
            <a:off x="2443762" y="6568643"/>
            <a:ext cx="1828800" cy="1828800"/>
            <a:chOff x="2511235" y="6568730"/>
            <a:chExt cx="1828800" cy="1828800"/>
          </a:xfrm>
        </p:grpSpPr>
        <p:sp>
          <p:nvSpPr>
            <p:cNvPr id="6" name="multi-user training text">
              <a:extLst>
                <a:ext uri="{FF2B5EF4-FFF2-40B4-BE49-F238E27FC236}">
                  <a16:creationId xmlns:a16="http://schemas.microsoft.com/office/drawing/2014/main" id="{2FCB3D6B-D29B-D339-887C-384AA3AE06B2}"/>
                </a:ext>
              </a:extLst>
            </p:cNvPr>
            <p:cNvSpPr>
              <a:spLocks/>
            </p:cNvSpPr>
            <p:nvPr/>
          </p:nvSpPr>
          <p:spPr>
            <a:xfrm>
              <a:off x="2511235"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cap="all"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Multi-User TRAINING</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Multiple users sharing a virtual environment fosters collaboration and real-time interaction. </a:t>
              </a:r>
            </a:p>
          </p:txBody>
        </p:sp>
        <p:pic>
          <p:nvPicPr>
            <p:cNvPr id="7" name="multi-user training icon" descr="Users outline">
              <a:extLst>
                <a:ext uri="{FF2B5EF4-FFF2-40B4-BE49-F238E27FC236}">
                  <a16:creationId xmlns:a16="http://schemas.microsoft.com/office/drawing/2014/main" id="{96891A59-63B5-18AA-4633-4253A1E2A5AC}"/>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2722248" y="6696905"/>
              <a:ext cx="640080" cy="640080"/>
            </a:xfrm>
            <a:prstGeom prst="rect">
              <a:avLst/>
            </a:prstGeom>
          </p:spPr>
        </p:pic>
      </p:grpSp>
      <p:grpSp>
        <p:nvGrpSpPr>
          <p:cNvPr id="65" name="system integration">
            <a:extLst>
              <a:ext uri="{FF2B5EF4-FFF2-40B4-BE49-F238E27FC236}">
                <a16:creationId xmlns:a16="http://schemas.microsoft.com/office/drawing/2014/main" id="{7B34AC5F-A544-7EC6-CECA-10B8BF3C66B3}"/>
              </a:ext>
            </a:extLst>
          </p:cNvPr>
          <p:cNvGrpSpPr/>
          <p:nvPr/>
        </p:nvGrpSpPr>
        <p:grpSpPr>
          <a:xfrm>
            <a:off x="4585381" y="4491270"/>
            <a:ext cx="1828800" cy="1828800"/>
            <a:chOff x="4565663" y="6568730"/>
            <a:chExt cx="1828800" cy="1828800"/>
          </a:xfrm>
        </p:grpSpPr>
        <p:sp>
          <p:nvSpPr>
            <p:cNvPr id="68" name="system integration text">
              <a:extLst>
                <a:ext uri="{FF2B5EF4-FFF2-40B4-BE49-F238E27FC236}">
                  <a16:creationId xmlns:a16="http://schemas.microsoft.com/office/drawing/2014/main" id="{A1CF98D7-311A-808D-3DEA-B7E30A68AEDE}"/>
                </a:ext>
              </a:extLst>
            </p:cNvPr>
            <p:cNvSpPr>
              <a:spLocks/>
            </p:cNvSpPr>
            <p:nvPr/>
          </p:nvSpPr>
          <p:spPr>
            <a:xfrm>
              <a:off x="4565663"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cap="all"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System Integration</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Combine CRM system connectivity with the introduction of telepresence capabilities.</a:t>
              </a:r>
            </a:p>
          </p:txBody>
        </p:sp>
        <p:pic>
          <p:nvPicPr>
            <p:cNvPr id="69" name="system integration icon" descr="Graduation cap outline">
              <a:extLst>
                <a:ext uri="{FF2B5EF4-FFF2-40B4-BE49-F238E27FC236}">
                  <a16:creationId xmlns:a16="http://schemas.microsoft.com/office/drawing/2014/main" id="{851D4758-72F3-5233-AFCF-53975B8C861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672622" y="6626969"/>
              <a:ext cx="779953" cy="779953"/>
            </a:xfrm>
            <a:prstGeom prst="rect">
              <a:avLst/>
            </a:prstGeom>
          </p:spPr>
        </p:pic>
      </p:grpSp>
      <p:grpSp>
        <p:nvGrpSpPr>
          <p:cNvPr id="77" name="New Box Needs Name">
            <a:extLst>
              <a:ext uri="{FF2B5EF4-FFF2-40B4-BE49-F238E27FC236}">
                <a16:creationId xmlns:a16="http://schemas.microsoft.com/office/drawing/2014/main" id="{F675E77C-FC20-0634-E432-E4B72E18C37E}"/>
              </a:ext>
            </a:extLst>
          </p:cNvPr>
          <p:cNvGrpSpPr/>
          <p:nvPr/>
        </p:nvGrpSpPr>
        <p:grpSpPr>
          <a:xfrm>
            <a:off x="434922" y="6572744"/>
            <a:ext cx="1828800" cy="1828800"/>
            <a:chOff x="450182" y="2467252"/>
            <a:chExt cx="1828800" cy="1828800"/>
          </a:xfrm>
        </p:grpSpPr>
        <p:sp>
          <p:nvSpPr>
            <p:cNvPr id="78" name="descriptive name text">
              <a:extLst>
                <a:ext uri="{FF2B5EF4-FFF2-40B4-BE49-F238E27FC236}">
                  <a16:creationId xmlns:a16="http://schemas.microsoft.com/office/drawing/2014/main" id="{8F0FA5B8-E3AC-663E-42F4-B5CAA064EEE5}"/>
                </a:ext>
              </a:extLst>
            </p:cNvPr>
            <p:cNvSpPr>
              <a:spLocks/>
            </p:cNvSpPr>
            <p:nvPr/>
          </p:nvSpPr>
          <p:spPr>
            <a:xfrm>
              <a:off x="450182" y="2467252"/>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cap="all"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Type New Title Here</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Type new short description here. Right-click on icon and select Change Graphic &gt; From Icons.</a:t>
              </a:r>
            </a:p>
          </p:txBody>
        </p:sp>
        <p:pic>
          <p:nvPicPr>
            <p:cNvPr id="79" name="descriptive name icon" descr="Ghost outline">
              <a:extLst>
                <a:ext uri="{FF2B5EF4-FFF2-40B4-BE49-F238E27FC236}">
                  <a16:creationId xmlns:a16="http://schemas.microsoft.com/office/drawing/2014/main" id="{DBAD6405-E82B-3447-B32C-A2AA69BC0378}"/>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624589" y="2533372"/>
              <a:ext cx="640080" cy="640080"/>
            </a:xfrm>
            <a:prstGeom prst="rect">
              <a:avLst/>
            </a:prstGeom>
          </p:spPr>
        </p:pic>
      </p:grpSp>
      <p:grpSp>
        <p:nvGrpSpPr>
          <p:cNvPr id="70" name="view annotation">
            <a:extLst>
              <a:ext uri="{FF2B5EF4-FFF2-40B4-BE49-F238E27FC236}">
                <a16:creationId xmlns:a16="http://schemas.microsoft.com/office/drawing/2014/main" id="{E86E39C6-F16B-2F87-DA82-7A14534CAD95}"/>
              </a:ext>
            </a:extLst>
          </p:cNvPr>
          <p:cNvGrpSpPr/>
          <p:nvPr/>
        </p:nvGrpSpPr>
        <p:grpSpPr>
          <a:xfrm>
            <a:off x="2473889" y="4531730"/>
            <a:ext cx="1828800" cy="1828800"/>
            <a:chOff x="450182" y="2467252"/>
            <a:chExt cx="1828800" cy="1828800"/>
          </a:xfrm>
        </p:grpSpPr>
        <p:sp>
          <p:nvSpPr>
            <p:cNvPr id="71" name="view annotation text">
              <a:extLst>
                <a:ext uri="{FF2B5EF4-FFF2-40B4-BE49-F238E27FC236}">
                  <a16:creationId xmlns:a16="http://schemas.microsoft.com/office/drawing/2014/main" id="{F73C59F3-2F51-F365-28C9-172B1CCF92A7}"/>
                </a:ext>
              </a:extLst>
            </p:cNvPr>
            <p:cNvSpPr>
              <a:spLocks/>
            </p:cNvSpPr>
            <p:nvPr/>
          </p:nvSpPr>
          <p:spPr>
            <a:xfrm>
              <a:off x="450182" y="2467252"/>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cap="all"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View Annotation</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Real-time, visual guidance during complex procedures in the heads-up display.</a:t>
              </a:r>
              <a:b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73" name="view annotation icon" descr="Eye outline">
              <a:extLst>
                <a:ext uri="{FF2B5EF4-FFF2-40B4-BE49-F238E27FC236}">
                  <a16:creationId xmlns:a16="http://schemas.microsoft.com/office/drawing/2014/main" id="{E32CF8E6-CA57-115A-A731-0C49E82C849A}"/>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624589" y="2533372"/>
              <a:ext cx="640080" cy="640080"/>
            </a:xfrm>
            <a:prstGeom prst="rect">
              <a:avLst/>
            </a:prstGeom>
          </p:spPr>
        </p:pic>
      </p:grpSp>
      <p:grpSp>
        <p:nvGrpSpPr>
          <p:cNvPr id="74" name="Lesson builder">
            <a:extLst>
              <a:ext uri="{FF2B5EF4-FFF2-40B4-BE49-F238E27FC236}">
                <a16:creationId xmlns:a16="http://schemas.microsoft.com/office/drawing/2014/main" id="{3BB9E98E-3882-7138-711D-A04E038C8E3D}"/>
              </a:ext>
            </a:extLst>
          </p:cNvPr>
          <p:cNvGrpSpPr/>
          <p:nvPr/>
        </p:nvGrpSpPr>
        <p:grpSpPr>
          <a:xfrm>
            <a:off x="434922" y="4510754"/>
            <a:ext cx="1828800" cy="1828800"/>
            <a:chOff x="2511235" y="6568730"/>
            <a:chExt cx="1828800" cy="1828800"/>
          </a:xfrm>
        </p:grpSpPr>
        <p:sp>
          <p:nvSpPr>
            <p:cNvPr id="75" name="multi-user comm text">
              <a:extLst>
                <a:ext uri="{FF2B5EF4-FFF2-40B4-BE49-F238E27FC236}">
                  <a16:creationId xmlns:a16="http://schemas.microsoft.com/office/drawing/2014/main" id="{0F0C8B1F-0CA5-5744-E660-5EE8784C0DE3}"/>
                </a:ext>
              </a:extLst>
            </p:cNvPr>
            <p:cNvSpPr>
              <a:spLocks/>
            </p:cNvSpPr>
            <p:nvPr/>
          </p:nvSpPr>
          <p:spPr>
            <a:xfrm>
              <a:off x="2511235"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cap="all"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LESSON BUILDER</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 suite of tools that provides the ability to customize, add, and edit the simulator lessons.</a:t>
              </a:r>
            </a:p>
          </p:txBody>
        </p:sp>
        <p:pic>
          <p:nvPicPr>
            <p:cNvPr id="76" name="multi-user comm icon" descr="Blueprint outline">
              <a:extLst>
                <a:ext uri="{FF2B5EF4-FFF2-40B4-BE49-F238E27FC236}">
                  <a16:creationId xmlns:a16="http://schemas.microsoft.com/office/drawing/2014/main" id="{AFBCE94B-9FCD-4ED7-5878-78DE4B566616}"/>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2722248" y="6696905"/>
              <a:ext cx="640080" cy="640080"/>
            </a:xfrm>
            <a:prstGeom prst="rect">
              <a:avLst/>
            </a:prstGeom>
          </p:spPr>
        </p:pic>
      </p:grpSp>
      <p:grpSp>
        <p:nvGrpSpPr>
          <p:cNvPr id="38" name="voice commands">
            <a:extLst>
              <a:ext uri="{FF2B5EF4-FFF2-40B4-BE49-F238E27FC236}">
                <a16:creationId xmlns:a16="http://schemas.microsoft.com/office/drawing/2014/main" id="{1A73CCEA-B2E4-EA82-5A6F-9AA1AC951C57}"/>
              </a:ext>
            </a:extLst>
          </p:cNvPr>
          <p:cNvGrpSpPr/>
          <p:nvPr/>
        </p:nvGrpSpPr>
        <p:grpSpPr>
          <a:xfrm>
            <a:off x="4585381" y="2469740"/>
            <a:ext cx="1828800" cy="1828800"/>
            <a:chOff x="456519" y="6568730"/>
            <a:chExt cx="1828800" cy="1828800"/>
          </a:xfrm>
        </p:grpSpPr>
        <p:sp>
          <p:nvSpPr>
            <p:cNvPr id="39" name="voice commands text">
              <a:extLst>
                <a:ext uri="{FF2B5EF4-FFF2-40B4-BE49-F238E27FC236}">
                  <a16:creationId xmlns:a16="http://schemas.microsoft.com/office/drawing/2014/main" id="{DD370E70-4C07-998F-038F-96524C5B1E66}"/>
                </a:ext>
              </a:extLst>
            </p:cNvPr>
            <p:cNvSpPr>
              <a:spLocks/>
            </p:cNvSpPr>
            <p:nvPr/>
          </p:nvSpPr>
          <p:spPr>
            <a:xfrm>
              <a:off x="456519"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cap="all"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VOICE COMMANDS</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Trainees control the simulator with their voice using natural language.</a:t>
              </a:r>
              <a:b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40" name="voice commands icon">
              <a:extLst>
                <a:ext uri="{FF2B5EF4-FFF2-40B4-BE49-F238E27FC236}">
                  <a16:creationId xmlns:a16="http://schemas.microsoft.com/office/drawing/2014/main" id="{A1ABB527-F291-91E5-9A3A-3C375AF8D421}"/>
                </a:ext>
              </a:extLst>
            </p:cNvPr>
            <p:cNvPicPr>
              <a:picLocks noChangeAspect="1"/>
            </p:cNvPicPr>
            <p:nvPr/>
          </p:nvPicPr>
          <p:blipFill>
            <a:blip r:embed="rId7"/>
            <a:srcRect/>
            <a:stretch/>
          </p:blipFill>
          <p:spPr>
            <a:xfrm>
              <a:off x="681852" y="6725824"/>
              <a:ext cx="601187" cy="529487"/>
            </a:xfrm>
            <a:prstGeom prst="rect">
              <a:avLst/>
            </a:prstGeom>
          </p:spPr>
        </p:pic>
      </p:grpSp>
      <p:grpSp>
        <p:nvGrpSpPr>
          <p:cNvPr id="32" name="virtual environment">
            <a:extLst>
              <a:ext uri="{FF2B5EF4-FFF2-40B4-BE49-F238E27FC236}">
                <a16:creationId xmlns:a16="http://schemas.microsoft.com/office/drawing/2014/main" id="{B33D2B28-9506-5BE7-FC74-DCE69829859E}"/>
              </a:ext>
            </a:extLst>
          </p:cNvPr>
          <p:cNvGrpSpPr/>
          <p:nvPr/>
        </p:nvGrpSpPr>
        <p:grpSpPr>
          <a:xfrm>
            <a:off x="2512877" y="2462416"/>
            <a:ext cx="1828800" cy="1828800"/>
            <a:chOff x="457200" y="4500281"/>
            <a:chExt cx="1828800" cy="1828800"/>
          </a:xfrm>
        </p:grpSpPr>
        <p:sp>
          <p:nvSpPr>
            <p:cNvPr id="33" name="virtual environment text">
              <a:extLst>
                <a:ext uri="{FF2B5EF4-FFF2-40B4-BE49-F238E27FC236}">
                  <a16:creationId xmlns:a16="http://schemas.microsoft.com/office/drawing/2014/main" id="{8C4A11FF-DA0E-11B0-1159-1D9A7F0A04BD}"/>
                </a:ext>
              </a:extLst>
            </p:cNvPr>
            <p:cNvSpPr>
              <a:spLocks/>
            </p:cNvSpPr>
            <p:nvPr/>
          </p:nvSpPr>
          <p:spPr>
            <a:xfrm>
              <a:off x="457200" y="4500281"/>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VIRTUAL ENVIRONMENT</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Interior and exterior features provide context and boost the immersive experience.</a:t>
              </a:r>
              <a:b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34" name="virtual environment icon" descr="Forest scene outline">
              <a:extLst>
                <a:ext uri="{FF2B5EF4-FFF2-40B4-BE49-F238E27FC236}">
                  <a16:creationId xmlns:a16="http://schemas.microsoft.com/office/drawing/2014/main" id="{978A9C4A-E927-E6A7-8CCE-654FA64FF42A}"/>
                </a:ext>
              </a:extLst>
            </p:cNvPr>
            <p:cNvPicPr>
              <a:picLocks noChangeAspect="1"/>
            </p:cNvPicPr>
            <p:nvPr/>
          </p:nvPicPr>
          <p:blipFill>
            <a:blip>
              <a:extLst>
                <a:ext uri="{96DAC541-7B7A-43D3-8B79-37D633B846F1}">
                  <asvg:svgBlip xmlns:asvg="http://schemas.microsoft.com/office/drawing/2016/SVG/main" r:embed="rId8"/>
                </a:ext>
              </a:extLst>
            </a:blip>
            <a:srcRect/>
            <a:stretch/>
          </p:blipFill>
          <p:spPr>
            <a:xfrm>
              <a:off x="662405" y="4575700"/>
              <a:ext cx="640080" cy="640080"/>
            </a:xfrm>
            <a:prstGeom prst="rect">
              <a:avLst/>
            </a:prstGeom>
          </p:spPr>
        </p:pic>
      </p:grpSp>
      <p:grpSp>
        <p:nvGrpSpPr>
          <p:cNvPr id="26" name="virtual equipment">
            <a:extLst>
              <a:ext uri="{FF2B5EF4-FFF2-40B4-BE49-F238E27FC236}">
                <a16:creationId xmlns:a16="http://schemas.microsoft.com/office/drawing/2014/main" id="{8AF78001-EB9C-9491-322A-6531FA8CCCEA}"/>
              </a:ext>
            </a:extLst>
          </p:cNvPr>
          <p:cNvGrpSpPr/>
          <p:nvPr/>
        </p:nvGrpSpPr>
        <p:grpSpPr>
          <a:xfrm>
            <a:off x="450470" y="2467165"/>
            <a:ext cx="1828800" cy="1828800"/>
            <a:chOff x="450182" y="2467252"/>
            <a:chExt cx="1828800" cy="1828800"/>
          </a:xfrm>
        </p:grpSpPr>
        <p:sp>
          <p:nvSpPr>
            <p:cNvPr id="11" name="virtual equipment text">
              <a:extLst>
                <a:ext uri="{FF2B5EF4-FFF2-40B4-BE49-F238E27FC236}">
                  <a16:creationId xmlns:a16="http://schemas.microsoft.com/office/drawing/2014/main" id="{228F409C-47DF-5283-A25C-849BFAC21F51}"/>
                </a:ext>
              </a:extLst>
            </p:cNvPr>
            <p:cNvSpPr>
              <a:spLocks/>
            </p:cNvSpPr>
            <p:nvPr/>
          </p:nvSpPr>
          <p:spPr>
            <a:xfrm>
              <a:off x="450182" y="2467252"/>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VIRTUAL EQUIPMENT</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Full-scale 3D digital replicas of your equipment closely reproduce the experience of real-world training.</a:t>
              </a:r>
            </a:p>
          </p:txBody>
        </p:sp>
        <p:pic>
          <p:nvPicPr>
            <p:cNvPr id="5" name="virtual equipment icon" descr="Bulldozer outline">
              <a:extLst>
                <a:ext uri="{FF2B5EF4-FFF2-40B4-BE49-F238E27FC236}">
                  <a16:creationId xmlns:a16="http://schemas.microsoft.com/office/drawing/2014/main" id="{244B4C31-486A-EC03-9D60-7C68BA958017}"/>
                </a:ext>
              </a:extLst>
            </p:cNvPr>
            <p:cNvPicPr>
              <a:picLocks noChangeAspect="1"/>
            </p:cNvPicPr>
            <p:nvPr/>
          </p:nvPicPr>
          <p:blipFill>
            <a:blip>
              <a:extLst>
                <a:ext uri="{96DAC541-7B7A-43D3-8B79-37D633B846F1}">
                  <asvg:svgBlip xmlns:asvg="http://schemas.microsoft.com/office/drawing/2016/SVG/main" r:embed="rId9"/>
                </a:ext>
              </a:extLst>
            </a:blip>
            <a:srcRect/>
            <a:stretch/>
          </p:blipFill>
          <p:spPr>
            <a:xfrm>
              <a:off x="624589" y="2533372"/>
              <a:ext cx="640080" cy="640080"/>
            </a:xfrm>
            <a:prstGeom prst="rect">
              <a:avLst/>
            </a:prstGeom>
          </p:spPr>
        </p:pic>
      </p:grpSp>
      <p:sp>
        <p:nvSpPr>
          <p:cNvPr id="81" name="NEW tag">
            <a:extLst>
              <a:ext uri="{FF2B5EF4-FFF2-40B4-BE49-F238E27FC236}">
                <a16:creationId xmlns:a16="http://schemas.microsoft.com/office/drawing/2014/main" id="{2663F829-5538-5B27-DFF3-286460E3DAD6}"/>
              </a:ext>
            </a:extLst>
          </p:cNvPr>
          <p:cNvSpPr/>
          <p:nvPr/>
        </p:nvSpPr>
        <p:spPr>
          <a:xfrm>
            <a:off x="-280040" y="6638864"/>
            <a:ext cx="925975" cy="843964"/>
          </a:xfrm>
          <a:prstGeom prst="irregularSeal1">
            <a:avLst/>
          </a:prstGeom>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en-US">
                <a:solidFill>
                  <a:schemeClr val="tx1"/>
                </a:solidFill>
              </a:rPr>
              <a:t>New</a:t>
            </a:r>
          </a:p>
        </p:txBody>
      </p:sp>
    </p:spTree>
    <p:extLst>
      <p:ext uri="{BB962C8B-B14F-4D97-AF65-F5344CB8AC3E}">
        <p14:creationId xmlns:p14="http://schemas.microsoft.com/office/powerpoint/2010/main" val="12951209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SIMULATOR</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Foundation</a:t>
            </a:r>
          </a:p>
        </p:txBody>
      </p:sp>
      <p:sp>
        <p:nvSpPr>
          <p:cNvPr id="50" name="BodyText1">
            <a:extLst>
              <a:ext uri="{FF2B5EF4-FFF2-40B4-BE49-F238E27FC236}">
                <a16:creationId xmlns:a16="http://schemas.microsoft.com/office/drawing/2014/main" id="{9A043DE7-CCD7-8451-398D-20C37F785724}"/>
              </a:ext>
            </a:extLst>
          </p:cNvPr>
          <p:cNvSpPr txBox="1"/>
          <p:nvPr/>
        </p:nvSpPr>
        <p:spPr>
          <a:xfrm>
            <a:off x="457199" y="1534633"/>
            <a:ext cx="4033381" cy="645433"/>
          </a:xfrm>
          <a:prstGeom prst="rect">
            <a:avLst/>
          </a:prstGeom>
          <a:noFill/>
        </p:spPr>
        <p:txBody>
          <a:bodyPr wrap="square" lIns="0" tIns="0" rIns="0">
            <a:spAutoFit/>
          </a:bodyPr>
          <a:lstStyle/>
          <a:p>
            <a:pPr>
              <a:lnSpc>
                <a:spcPct val="110000"/>
              </a:lnSpc>
              <a:spcAft>
                <a:spcPts val="600"/>
              </a:spcAft>
            </a:pPr>
            <a:r>
              <a:rPr lang="en-US" sz="1200" b="0" i="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These components are integral to a robust, compelling simulator. The following pages describe in more detail how these features work to achieve a rewarding educational experience.</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632367" cy="253916"/>
          </a:xfrm>
          <a:prstGeom prst="rect">
            <a:avLst/>
          </a:prstGeom>
          <a:noFill/>
        </p:spPr>
        <p:txBody>
          <a:bodyPr wrap="square" lIns="0"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C0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grpSp>
        <p:nvGrpSpPr>
          <p:cNvPr id="28" name="Box placement" hidden="1">
            <a:extLst>
              <a:ext uri="{FF2B5EF4-FFF2-40B4-BE49-F238E27FC236}">
                <a16:creationId xmlns:a16="http://schemas.microsoft.com/office/drawing/2014/main" id="{CED51081-AF64-AF02-7F31-7BD20752CECA}"/>
              </a:ext>
            </a:extLst>
          </p:cNvPr>
          <p:cNvGrpSpPr>
            <a:grpSpLocks noGrp="1" noUngrp="1" noRot="1" noMove="1" noResize="1"/>
          </p:cNvGrpSpPr>
          <p:nvPr/>
        </p:nvGrpSpPr>
        <p:grpSpPr>
          <a:xfrm>
            <a:off x="456519" y="2467252"/>
            <a:ext cx="5944281" cy="5930278"/>
            <a:chOff x="456519" y="2467252"/>
            <a:chExt cx="5944281" cy="5930278"/>
          </a:xfrm>
        </p:grpSpPr>
        <p:sp>
          <p:nvSpPr>
            <p:cNvPr id="13" name="Box 9">
              <a:extLst>
                <a:ext uri="{FF2B5EF4-FFF2-40B4-BE49-F238E27FC236}">
                  <a16:creationId xmlns:a16="http://schemas.microsoft.com/office/drawing/2014/main" id="{02A36660-F8BC-8806-D928-AF734BDC1438}"/>
                </a:ext>
              </a:extLst>
            </p:cNvPr>
            <p:cNvSpPr>
              <a:spLocks noGrp="1" noRot="1" noMove="1" noResize="1" noEditPoints="1" noAdjustHandles="1" noChangeArrowheads="1" noChangeShapeType="1"/>
            </p:cNvSpPr>
            <p:nvPr/>
          </p:nvSpPr>
          <p:spPr>
            <a:xfrm>
              <a:off x="4572000"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10" name="Box 8">
              <a:extLst>
                <a:ext uri="{FF2B5EF4-FFF2-40B4-BE49-F238E27FC236}">
                  <a16:creationId xmlns:a16="http://schemas.microsoft.com/office/drawing/2014/main" id="{FB7B760A-20C6-A3BA-BE26-199108C9393A}"/>
                </a:ext>
              </a:extLst>
            </p:cNvPr>
            <p:cNvSpPr>
              <a:spLocks noGrp="1" noRot="1" noMove="1" noResize="1" noEditPoints="1" noAdjustHandles="1" noChangeArrowheads="1" noChangeShapeType="1"/>
            </p:cNvSpPr>
            <p:nvPr/>
          </p:nvSpPr>
          <p:spPr>
            <a:xfrm>
              <a:off x="2511235"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60" name="Box 7">
              <a:extLst>
                <a:ext uri="{FF2B5EF4-FFF2-40B4-BE49-F238E27FC236}">
                  <a16:creationId xmlns:a16="http://schemas.microsoft.com/office/drawing/2014/main" id="{EA2E795F-0DE7-ED92-540E-0A9006F9E29B}"/>
                </a:ext>
              </a:extLst>
            </p:cNvPr>
            <p:cNvSpPr>
              <a:spLocks noGrp="1" noRot="1" noMove="1" noResize="1" noEditPoints="1" noAdjustHandles="1" noChangeArrowheads="1" noChangeShapeType="1"/>
            </p:cNvSpPr>
            <p:nvPr/>
          </p:nvSpPr>
          <p:spPr>
            <a:xfrm>
              <a:off x="456519"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b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61" name="Box 6">
              <a:extLst>
                <a:ext uri="{FF2B5EF4-FFF2-40B4-BE49-F238E27FC236}">
                  <a16:creationId xmlns:a16="http://schemas.microsoft.com/office/drawing/2014/main" id="{858ABBEC-3B7F-3823-0DBF-7DFF35FA0229}"/>
                </a:ext>
              </a:extLst>
            </p:cNvPr>
            <p:cNvSpPr>
              <a:spLocks noGrp="1" noRot="1" noMove="1" noResize="1" noEditPoints="1" noAdjustHandles="1" noChangeArrowheads="1" noChangeShapeType="1"/>
            </p:cNvSpPr>
            <p:nvPr/>
          </p:nvSpPr>
          <p:spPr>
            <a:xfrm>
              <a:off x="4572000" y="450674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58" name="Box 5">
              <a:extLst>
                <a:ext uri="{FF2B5EF4-FFF2-40B4-BE49-F238E27FC236}">
                  <a16:creationId xmlns:a16="http://schemas.microsoft.com/office/drawing/2014/main" id="{83B7FFF8-488A-1F7D-9087-8779B986C281}"/>
                </a:ext>
              </a:extLst>
            </p:cNvPr>
            <p:cNvSpPr>
              <a:spLocks noGrp="1" noRot="1" noMove="1" noResize="1" noEditPoints="1" noAdjustHandles="1" noChangeArrowheads="1" noChangeShapeType="1"/>
            </p:cNvSpPr>
            <p:nvPr/>
          </p:nvSpPr>
          <p:spPr>
            <a:xfrm>
              <a:off x="2511235" y="450674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b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57" name="Box 4">
              <a:extLst>
                <a:ext uri="{FF2B5EF4-FFF2-40B4-BE49-F238E27FC236}">
                  <a16:creationId xmlns:a16="http://schemas.microsoft.com/office/drawing/2014/main" id="{E86F61A3-DF4F-07D7-07AB-FCB82556B306}"/>
                </a:ext>
              </a:extLst>
            </p:cNvPr>
            <p:cNvSpPr>
              <a:spLocks noGrp="1" noRot="1" noMove="1" noResize="1" noEditPoints="1" noAdjustHandles="1" noChangeArrowheads="1" noChangeShapeType="1"/>
            </p:cNvSpPr>
            <p:nvPr/>
          </p:nvSpPr>
          <p:spPr>
            <a:xfrm>
              <a:off x="456519" y="450674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17" name="Box 3">
              <a:extLst>
                <a:ext uri="{FF2B5EF4-FFF2-40B4-BE49-F238E27FC236}">
                  <a16:creationId xmlns:a16="http://schemas.microsoft.com/office/drawing/2014/main" id="{0960FE69-2B75-B9FF-3279-BE9623EA0713}"/>
                </a:ext>
              </a:extLst>
            </p:cNvPr>
            <p:cNvSpPr>
              <a:spLocks noGrp="1" noRot="1" noMove="1" noResize="1" noEditPoints="1" noAdjustHandles="1" noChangeArrowheads="1" noChangeShapeType="1"/>
            </p:cNvSpPr>
            <p:nvPr/>
          </p:nvSpPr>
          <p:spPr>
            <a:xfrm>
              <a:off x="4572000" y="2467252"/>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b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62" name="Box 2">
              <a:extLst>
                <a:ext uri="{FF2B5EF4-FFF2-40B4-BE49-F238E27FC236}">
                  <a16:creationId xmlns:a16="http://schemas.microsoft.com/office/drawing/2014/main" id="{8B749E22-19DB-58F8-A285-5808BD29E3C6}"/>
                </a:ext>
              </a:extLst>
            </p:cNvPr>
            <p:cNvSpPr>
              <a:spLocks noGrp="1" noRot="1" noMove="1" noResize="1" noEditPoints="1" noAdjustHandles="1" noChangeArrowheads="1" noChangeShapeType="1"/>
            </p:cNvSpPr>
            <p:nvPr/>
          </p:nvSpPr>
          <p:spPr>
            <a:xfrm>
              <a:off x="2511235" y="2467252"/>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4" name="Box 1">
              <a:extLst>
                <a:ext uri="{FF2B5EF4-FFF2-40B4-BE49-F238E27FC236}">
                  <a16:creationId xmlns:a16="http://schemas.microsoft.com/office/drawing/2014/main" id="{9A8C9755-DB9D-1857-69FC-D6387E5E5BC2}"/>
                </a:ext>
              </a:extLst>
            </p:cNvPr>
            <p:cNvSpPr>
              <a:spLocks noGrp="1" noRot="1" noMove="1" noResize="1" noEditPoints="1" noAdjustHandles="1" noChangeArrowheads="1" noChangeShapeType="1"/>
            </p:cNvSpPr>
            <p:nvPr/>
          </p:nvSpPr>
          <p:spPr>
            <a:xfrm>
              <a:off x="456519" y="2467252"/>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b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grpSp>
      <p:grpSp>
        <p:nvGrpSpPr>
          <p:cNvPr id="47" name="LMS integration">
            <a:extLst>
              <a:ext uri="{FF2B5EF4-FFF2-40B4-BE49-F238E27FC236}">
                <a16:creationId xmlns:a16="http://schemas.microsoft.com/office/drawing/2014/main" id="{17A54C4F-98D2-03ED-69F7-24A02D435FC8}"/>
              </a:ext>
            </a:extLst>
          </p:cNvPr>
          <p:cNvGrpSpPr/>
          <p:nvPr/>
        </p:nvGrpSpPr>
        <p:grpSpPr>
          <a:xfrm>
            <a:off x="4563137" y="6568643"/>
            <a:ext cx="1828800" cy="1828800"/>
            <a:chOff x="2511235" y="6568730"/>
            <a:chExt cx="1828800" cy="1828800"/>
          </a:xfrm>
        </p:grpSpPr>
        <p:sp>
          <p:nvSpPr>
            <p:cNvPr id="48" name="LMS text">
              <a:extLst>
                <a:ext uri="{FF2B5EF4-FFF2-40B4-BE49-F238E27FC236}">
                  <a16:creationId xmlns:a16="http://schemas.microsoft.com/office/drawing/2014/main" id="{EBEC5D47-5640-95B3-AE65-DE012F2FA9E1}"/>
                </a:ext>
              </a:extLst>
            </p:cNvPr>
            <p:cNvSpPr>
              <a:spLocks/>
            </p:cNvSpPr>
            <p:nvPr/>
          </p:nvSpPr>
          <p:spPr>
            <a:xfrm>
              <a:off x="2511235"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cap="all"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LMS Integration</a:t>
              </a:r>
            </a:p>
            <a:p>
              <a:pPr>
                <a:spcAft>
                  <a:spcPts val="300"/>
                </a:spcAft>
              </a:pPr>
              <a:r>
                <a:rPr lang="en-US" sz="105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Simulator data can be uploaded to your LMS, providing an easily accessible record of  trainees’ progress.</a:t>
              </a:r>
            </a:p>
          </p:txBody>
        </p:sp>
        <p:pic>
          <p:nvPicPr>
            <p:cNvPr id="49" name="LMS icon" descr="Books on shelf outline">
              <a:extLst>
                <a:ext uri="{FF2B5EF4-FFF2-40B4-BE49-F238E27FC236}">
                  <a16:creationId xmlns:a16="http://schemas.microsoft.com/office/drawing/2014/main" id="{66C5FBCD-544E-DB97-8F0A-034EA525FC35}"/>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2722248" y="6696905"/>
              <a:ext cx="640080" cy="640080"/>
            </a:xfrm>
            <a:prstGeom prst="rect">
              <a:avLst/>
            </a:prstGeom>
          </p:spPr>
        </p:pic>
      </p:grpSp>
      <p:grpSp>
        <p:nvGrpSpPr>
          <p:cNvPr id="51" name="mixed reality training">
            <a:extLst>
              <a:ext uri="{FF2B5EF4-FFF2-40B4-BE49-F238E27FC236}">
                <a16:creationId xmlns:a16="http://schemas.microsoft.com/office/drawing/2014/main" id="{B050CF7C-DD63-C505-4074-8882BC874F81}"/>
              </a:ext>
            </a:extLst>
          </p:cNvPr>
          <p:cNvGrpSpPr/>
          <p:nvPr/>
        </p:nvGrpSpPr>
        <p:grpSpPr>
          <a:xfrm>
            <a:off x="2514600" y="6568643"/>
            <a:ext cx="1828800" cy="1828800"/>
            <a:chOff x="456519" y="6568730"/>
            <a:chExt cx="1828800" cy="1828800"/>
          </a:xfrm>
        </p:grpSpPr>
        <p:sp>
          <p:nvSpPr>
            <p:cNvPr id="52" name="MR text">
              <a:extLst>
                <a:ext uri="{FF2B5EF4-FFF2-40B4-BE49-F238E27FC236}">
                  <a16:creationId xmlns:a16="http://schemas.microsoft.com/office/drawing/2014/main" id="{FF9068E8-CC1F-943D-552B-6FDC1BBC7BBF}"/>
                </a:ext>
              </a:extLst>
            </p:cNvPr>
            <p:cNvSpPr>
              <a:spLocks/>
            </p:cNvSpPr>
            <p:nvPr/>
          </p:nvSpPr>
          <p:spPr>
            <a:xfrm>
              <a:off x="456519"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050" cap="all"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Mixed Reality Training</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Pass-through video capability augmented with multimedia information.</a:t>
              </a:r>
              <a:b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53" name="MR icon">
              <a:extLst>
                <a:ext uri="{FF2B5EF4-FFF2-40B4-BE49-F238E27FC236}">
                  <a16:creationId xmlns:a16="http://schemas.microsoft.com/office/drawing/2014/main" id="{ADF5F2A3-E763-33AE-F6EF-232C5C9FDE5A}"/>
                </a:ext>
              </a:extLst>
            </p:cNvPr>
            <p:cNvPicPr>
              <a:picLocks noChangeAspect="1"/>
            </p:cNvPicPr>
            <p:nvPr/>
          </p:nvPicPr>
          <p:blipFill>
            <a:blip r:embed="rId3"/>
            <a:srcRect/>
            <a:stretch/>
          </p:blipFill>
          <p:spPr>
            <a:xfrm>
              <a:off x="624589" y="6773715"/>
              <a:ext cx="640080" cy="486460"/>
            </a:xfrm>
            <a:prstGeom prst="rect">
              <a:avLst/>
            </a:prstGeom>
          </p:spPr>
        </p:pic>
      </p:grpSp>
      <p:grpSp>
        <p:nvGrpSpPr>
          <p:cNvPr id="44" name="performance tracking">
            <a:extLst>
              <a:ext uri="{FF2B5EF4-FFF2-40B4-BE49-F238E27FC236}">
                <a16:creationId xmlns:a16="http://schemas.microsoft.com/office/drawing/2014/main" id="{329E78F7-7AD1-50C8-69FB-5C0AA6DEE193}"/>
              </a:ext>
            </a:extLst>
          </p:cNvPr>
          <p:cNvGrpSpPr/>
          <p:nvPr/>
        </p:nvGrpSpPr>
        <p:grpSpPr>
          <a:xfrm>
            <a:off x="457200" y="6568643"/>
            <a:ext cx="1828800" cy="1828800"/>
            <a:chOff x="2511235" y="6568730"/>
            <a:chExt cx="1828800" cy="1828800"/>
          </a:xfrm>
        </p:grpSpPr>
        <p:sp>
          <p:nvSpPr>
            <p:cNvPr id="45" name="performance tracking text">
              <a:extLst>
                <a:ext uri="{FF2B5EF4-FFF2-40B4-BE49-F238E27FC236}">
                  <a16:creationId xmlns:a16="http://schemas.microsoft.com/office/drawing/2014/main" id="{5617FB9E-6868-4D52-60B1-C1D9AC6D07D4}"/>
                </a:ext>
              </a:extLst>
            </p:cNvPr>
            <p:cNvSpPr>
              <a:spLocks/>
            </p:cNvSpPr>
            <p:nvPr/>
          </p:nvSpPr>
          <p:spPr>
            <a:xfrm>
              <a:off x="2511235"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cap="all">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PERFORMANCE TRACKING</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trainees’ actions in each session will be tracked, and the results will be displayed in a performance report screen.</a:t>
              </a:r>
            </a:p>
          </p:txBody>
        </p:sp>
        <p:pic>
          <p:nvPicPr>
            <p:cNvPr id="46" name="performance tracking icon" descr="Bar graph with upward trend outline">
              <a:extLst>
                <a:ext uri="{FF2B5EF4-FFF2-40B4-BE49-F238E27FC236}">
                  <a16:creationId xmlns:a16="http://schemas.microsoft.com/office/drawing/2014/main" id="{06D74F2F-E9B0-9D52-4658-D593AF780E00}"/>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2722248" y="6696905"/>
              <a:ext cx="640080" cy="640080"/>
            </a:xfrm>
            <a:prstGeom prst="rect">
              <a:avLst/>
            </a:prstGeom>
          </p:spPr>
        </p:pic>
      </p:grpSp>
      <p:grpSp>
        <p:nvGrpSpPr>
          <p:cNvPr id="54" name="familiarization tutorial">
            <a:extLst>
              <a:ext uri="{FF2B5EF4-FFF2-40B4-BE49-F238E27FC236}">
                <a16:creationId xmlns:a16="http://schemas.microsoft.com/office/drawing/2014/main" id="{EE60E0DA-AF0A-8FC1-D3A0-BDDF2E43C793}"/>
              </a:ext>
            </a:extLst>
          </p:cNvPr>
          <p:cNvGrpSpPr/>
          <p:nvPr/>
        </p:nvGrpSpPr>
        <p:grpSpPr>
          <a:xfrm>
            <a:off x="4585381" y="4506740"/>
            <a:ext cx="1828800" cy="1828800"/>
            <a:chOff x="4585381" y="6568730"/>
            <a:chExt cx="1828800" cy="1828800"/>
          </a:xfrm>
        </p:grpSpPr>
        <p:sp>
          <p:nvSpPr>
            <p:cNvPr id="36" name="familiarization text">
              <a:extLst>
                <a:ext uri="{FF2B5EF4-FFF2-40B4-BE49-F238E27FC236}">
                  <a16:creationId xmlns:a16="http://schemas.microsoft.com/office/drawing/2014/main" id="{67B1F4C2-5ECA-BE58-CB36-D4ABCEE7C5ED}"/>
                </a:ext>
              </a:extLst>
            </p:cNvPr>
            <p:cNvSpPr>
              <a:spLocks/>
            </p:cNvSpPr>
            <p:nvPr/>
          </p:nvSpPr>
          <p:spPr>
            <a:xfrm>
              <a:off x="4585381"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050" cap="all">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Familiarization Tutorial</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 brief introduction to the application interface promotes speedy proficiency.</a:t>
              </a:r>
              <a:b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37" name="familiarization icon" descr="Graduation cap outline">
              <a:extLst>
                <a:ext uri="{FF2B5EF4-FFF2-40B4-BE49-F238E27FC236}">
                  <a16:creationId xmlns:a16="http://schemas.microsoft.com/office/drawing/2014/main" id="{C710FE57-ECFF-72E5-13A8-D465BFBB5569}"/>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4762276" y="6670527"/>
              <a:ext cx="640080" cy="640080"/>
            </a:xfrm>
            <a:prstGeom prst="rect">
              <a:avLst/>
            </a:prstGeom>
          </p:spPr>
        </p:pic>
      </p:grpSp>
      <p:grpSp>
        <p:nvGrpSpPr>
          <p:cNvPr id="56" name="instruction modes">
            <a:extLst>
              <a:ext uri="{FF2B5EF4-FFF2-40B4-BE49-F238E27FC236}">
                <a16:creationId xmlns:a16="http://schemas.microsoft.com/office/drawing/2014/main" id="{02C9CDE7-2FBC-7299-7253-3F6B3ECD1FB3}"/>
              </a:ext>
            </a:extLst>
          </p:cNvPr>
          <p:cNvGrpSpPr/>
          <p:nvPr/>
        </p:nvGrpSpPr>
        <p:grpSpPr>
          <a:xfrm>
            <a:off x="2511235" y="4531730"/>
            <a:ext cx="1828800" cy="1828800"/>
            <a:chOff x="2511235" y="6568730"/>
            <a:chExt cx="1828800" cy="1828800"/>
          </a:xfrm>
        </p:grpSpPr>
        <p:sp>
          <p:nvSpPr>
            <p:cNvPr id="22" name="instruction modes text">
              <a:extLst>
                <a:ext uri="{FF2B5EF4-FFF2-40B4-BE49-F238E27FC236}">
                  <a16:creationId xmlns:a16="http://schemas.microsoft.com/office/drawing/2014/main" id="{A8A4CAF6-7397-962A-0AB3-8BDE72090958}"/>
                </a:ext>
              </a:extLst>
            </p:cNvPr>
            <p:cNvSpPr>
              <a:spLocks/>
            </p:cNvSpPr>
            <p:nvPr/>
          </p:nvSpPr>
          <p:spPr>
            <a:xfrm>
              <a:off x="2511235"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cap="all"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Instruction Modes</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Two levels of guidance allow trainees to learn, practice, achieve mastery, and be tested on their knowledge.</a:t>
              </a:r>
            </a:p>
          </p:txBody>
        </p:sp>
        <p:pic>
          <p:nvPicPr>
            <p:cNvPr id="12" name="instruction modes icon" descr="Compass outline">
              <a:extLst>
                <a:ext uri="{FF2B5EF4-FFF2-40B4-BE49-F238E27FC236}">
                  <a16:creationId xmlns:a16="http://schemas.microsoft.com/office/drawing/2014/main" id="{DF8569A7-E85D-8F81-4482-C85844CFEF18}"/>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2722248" y="6670527"/>
              <a:ext cx="640080" cy="640080"/>
            </a:xfrm>
            <a:prstGeom prst="rect">
              <a:avLst/>
            </a:prstGeom>
          </p:spPr>
        </p:pic>
      </p:grpSp>
      <p:grpSp>
        <p:nvGrpSpPr>
          <p:cNvPr id="31" name="audio narration">
            <a:extLst>
              <a:ext uri="{FF2B5EF4-FFF2-40B4-BE49-F238E27FC236}">
                <a16:creationId xmlns:a16="http://schemas.microsoft.com/office/drawing/2014/main" id="{9B07583C-F16E-92F5-5F2A-E1B48AE5DBE9}"/>
              </a:ext>
            </a:extLst>
          </p:cNvPr>
          <p:cNvGrpSpPr/>
          <p:nvPr/>
        </p:nvGrpSpPr>
        <p:grpSpPr>
          <a:xfrm>
            <a:off x="450470" y="4506740"/>
            <a:ext cx="1828800" cy="1828800"/>
            <a:chOff x="2511235" y="4506740"/>
            <a:chExt cx="1828800" cy="1828800"/>
          </a:xfrm>
        </p:grpSpPr>
        <p:sp>
          <p:nvSpPr>
            <p:cNvPr id="19" name="audio narration text">
              <a:extLst>
                <a:ext uri="{FF2B5EF4-FFF2-40B4-BE49-F238E27FC236}">
                  <a16:creationId xmlns:a16="http://schemas.microsoft.com/office/drawing/2014/main" id="{BCE67AB9-9213-67D2-39E2-94B4BAB37C0D}"/>
                </a:ext>
              </a:extLst>
            </p:cNvPr>
            <p:cNvSpPr>
              <a:spLocks/>
            </p:cNvSpPr>
            <p:nvPr/>
          </p:nvSpPr>
          <p:spPr>
            <a:xfrm>
              <a:off x="2511235" y="450674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cap="all"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Audio Narration</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Spoken instructions provide non-visual cues and audio learner support.</a:t>
              </a:r>
              <a:b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87" name="audio narration icon" descr="Headphones outline">
              <a:extLst>
                <a:ext uri="{FF2B5EF4-FFF2-40B4-BE49-F238E27FC236}">
                  <a16:creationId xmlns:a16="http://schemas.microsoft.com/office/drawing/2014/main" id="{370CA334-FA5F-3E54-F858-42546E295081}"/>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2722248" y="4582159"/>
              <a:ext cx="640080" cy="640080"/>
            </a:xfrm>
            <a:prstGeom prst="rect">
              <a:avLst/>
            </a:prstGeom>
          </p:spPr>
        </p:pic>
      </p:grpSp>
      <p:grpSp>
        <p:nvGrpSpPr>
          <p:cNvPr id="30" name="user interface">
            <a:extLst>
              <a:ext uri="{FF2B5EF4-FFF2-40B4-BE49-F238E27FC236}">
                <a16:creationId xmlns:a16="http://schemas.microsoft.com/office/drawing/2014/main" id="{D86BA60A-18FF-2ED2-C88A-DBE4D84523F3}"/>
              </a:ext>
            </a:extLst>
          </p:cNvPr>
          <p:cNvGrpSpPr/>
          <p:nvPr/>
        </p:nvGrpSpPr>
        <p:grpSpPr>
          <a:xfrm>
            <a:off x="4563137" y="2467252"/>
            <a:ext cx="1828800" cy="1828800"/>
            <a:chOff x="456519" y="4506740"/>
            <a:chExt cx="1828800" cy="1828800"/>
          </a:xfrm>
        </p:grpSpPr>
        <p:sp>
          <p:nvSpPr>
            <p:cNvPr id="18" name="user interface text">
              <a:extLst>
                <a:ext uri="{FF2B5EF4-FFF2-40B4-BE49-F238E27FC236}">
                  <a16:creationId xmlns:a16="http://schemas.microsoft.com/office/drawing/2014/main" id="{3D97CC8D-86F0-4660-8912-C5B264727797}"/>
                </a:ext>
              </a:extLst>
            </p:cNvPr>
            <p:cNvSpPr>
              <a:spLocks/>
            </p:cNvSpPr>
            <p:nvPr/>
          </p:nvSpPr>
          <p:spPr>
            <a:xfrm>
              <a:off x="456519" y="450674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cap="all"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User Interface</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Utilizing modern best practices in user interaction design ensures an easy and intuitive application.</a:t>
              </a:r>
            </a:p>
          </p:txBody>
        </p:sp>
        <p:grpSp>
          <p:nvGrpSpPr>
            <p:cNvPr id="85" name="user interface icon">
              <a:extLst>
                <a:ext uri="{FF2B5EF4-FFF2-40B4-BE49-F238E27FC236}">
                  <a16:creationId xmlns:a16="http://schemas.microsoft.com/office/drawing/2014/main" id="{29588C25-D359-4F95-CEB0-CBBD95C6DE1D}"/>
                </a:ext>
              </a:extLst>
            </p:cNvPr>
            <p:cNvGrpSpPr/>
            <p:nvPr/>
          </p:nvGrpSpPr>
          <p:grpSpPr>
            <a:xfrm>
              <a:off x="709678" y="4667248"/>
              <a:ext cx="469902" cy="469902"/>
              <a:chOff x="694662" y="4870448"/>
              <a:chExt cx="469902" cy="469902"/>
            </a:xfrm>
          </p:grpSpPr>
          <p:sp>
            <p:nvSpPr>
              <p:cNvPr id="67" name="Rectangle: Rounded Corners 66">
                <a:extLst>
                  <a:ext uri="{FF2B5EF4-FFF2-40B4-BE49-F238E27FC236}">
                    <a16:creationId xmlns:a16="http://schemas.microsoft.com/office/drawing/2014/main" id="{C3061C8F-4FC3-1600-052E-E4E6A22F2C3E}"/>
                  </a:ext>
                </a:extLst>
              </p:cNvPr>
              <p:cNvSpPr/>
              <p:nvPr/>
            </p:nvSpPr>
            <p:spPr>
              <a:xfrm>
                <a:off x="694662" y="4870448"/>
                <a:ext cx="469902" cy="469902"/>
              </a:xfrm>
              <a:prstGeom prst="roundRect">
                <a:avLst/>
              </a:prstGeom>
              <a:noFill/>
              <a:ln w="19050">
                <a:solidFill>
                  <a:schemeClr val="tx1">
                    <a:lumMod val="65000"/>
                    <a:lumOff val="3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6" name="Graphic 65" descr="Hamburger Menu Icon outline">
                <a:extLst>
                  <a:ext uri="{FF2B5EF4-FFF2-40B4-BE49-F238E27FC236}">
                    <a16:creationId xmlns:a16="http://schemas.microsoft.com/office/drawing/2014/main" id="{CAD07136-EE9B-32FA-8E49-10026CBEC5FE}"/>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763584" y="4939370"/>
                <a:ext cx="332059" cy="332059"/>
              </a:xfrm>
              <a:prstGeom prst="rect">
                <a:avLst/>
              </a:prstGeom>
            </p:spPr>
          </p:pic>
        </p:grpSp>
      </p:grpSp>
      <p:grpSp>
        <p:nvGrpSpPr>
          <p:cNvPr id="29" name="hand tracking">
            <a:extLst>
              <a:ext uri="{FF2B5EF4-FFF2-40B4-BE49-F238E27FC236}">
                <a16:creationId xmlns:a16="http://schemas.microsoft.com/office/drawing/2014/main" id="{42DCA0A8-38ED-C456-22C4-FA76AEBB346C}"/>
              </a:ext>
            </a:extLst>
          </p:cNvPr>
          <p:cNvGrpSpPr/>
          <p:nvPr/>
        </p:nvGrpSpPr>
        <p:grpSpPr>
          <a:xfrm>
            <a:off x="2510554" y="2467252"/>
            <a:ext cx="1828800" cy="1828800"/>
            <a:chOff x="4565663" y="2467252"/>
            <a:chExt cx="1828800" cy="1828800"/>
          </a:xfrm>
        </p:grpSpPr>
        <p:sp>
          <p:nvSpPr>
            <p:cNvPr id="55" name="hand tracking text">
              <a:extLst>
                <a:ext uri="{FF2B5EF4-FFF2-40B4-BE49-F238E27FC236}">
                  <a16:creationId xmlns:a16="http://schemas.microsoft.com/office/drawing/2014/main" id="{BD3725B3-10BB-30DF-DF4E-C6C77D12116A}"/>
                </a:ext>
              </a:extLst>
            </p:cNvPr>
            <p:cNvSpPr>
              <a:spLocks/>
            </p:cNvSpPr>
            <p:nvPr/>
          </p:nvSpPr>
          <p:spPr>
            <a:xfrm>
              <a:off x="4565663" y="2467252"/>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cap="all"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Hand Tracking</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Controller-free technology allows for more natural, hands-on learning.</a:t>
              </a:r>
              <a:b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72" name="hand tracking icon" descr="Hand outline">
              <a:extLst>
                <a:ext uri="{FF2B5EF4-FFF2-40B4-BE49-F238E27FC236}">
                  <a16:creationId xmlns:a16="http://schemas.microsoft.com/office/drawing/2014/main" id="{BBE2CC47-D289-7E02-E8C2-9BBAC0B04310}"/>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rot="1800000">
              <a:off x="4742558" y="2533372"/>
              <a:ext cx="640080" cy="640080"/>
            </a:xfrm>
            <a:prstGeom prst="rect">
              <a:avLst/>
            </a:prstGeom>
          </p:spPr>
        </p:pic>
      </p:grpSp>
      <p:grpSp>
        <p:nvGrpSpPr>
          <p:cNvPr id="59" name="forgesim framework">
            <a:extLst>
              <a:ext uri="{FF2B5EF4-FFF2-40B4-BE49-F238E27FC236}">
                <a16:creationId xmlns:a16="http://schemas.microsoft.com/office/drawing/2014/main" id="{20D9D2AA-7A11-2AE9-FD6C-877FA9DD4474}"/>
              </a:ext>
            </a:extLst>
          </p:cNvPr>
          <p:cNvGrpSpPr/>
          <p:nvPr/>
        </p:nvGrpSpPr>
        <p:grpSpPr>
          <a:xfrm>
            <a:off x="456860" y="2467252"/>
            <a:ext cx="1828800" cy="1828800"/>
            <a:chOff x="457200" y="2467252"/>
            <a:chExt cx="1828800" cy="1828800"/>
          </a:xfrm>
        </p:grpSpPr>
        <p:sp>
          <p:nvSpPr>
            <p:cNvPr id="16" name="forgesim framework text">
              <a:extLst>
                <a:ext uri="{FF2B5EF4-FFF2-40B4-BE49-F238E27FC236}">
                  <a16:creationId xmlns:a16="http://schemas.microsoft.com/office/drawing/2014/main" id="{D807CD90-7855-6593-4DA1-D71CE33621E8}"/>
                </a:ext>
              </a:extLst>
            </p:cNvPr>
            <p:cNvSpPr>
              <a:spLocks/>
            </p:cNvSpPr>
            <p:nvPr/>
          </p:nvSpPr>
          <p:spPr>
            <a:xfrm>
              <a:off x="457200" y="2467252"/>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cap="all"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ForgeSIM™ Framework</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 solid, tested code library ensures that the simulator is built efficiently and will support future expansion.</a:t>
              </a:r>
            </a:p>
          </p:txBody>
        </p:sp>
        <p:pic>
          <p:nvPicPr>
            <p:cNvPr id="9" name="forgesim framework icon">
              <a:extLst>
                <a:ext uri="{FF2B5EF4-FFF2-40B4-BE49-F238E27FC236}">
                  <a16:creationId xmlns:a16="http://schemas.microsoft.com/office/drawing/2014/main" id="{601EEA18-C0AF-E219-82F9-3D6CDBFBBB1D}"/>
                </a:ext>
              </a:extLst>
            </p:cNvPr>
            <p:cNvPicPr>
              <a:picLocks noChangeAspect="1"/>
            </p:cNvPicPr>
            <p:nvPr/>
          </p:nvPicPr>
          <p:blipFill>
            <a:blip r:embed="rId10"/>
            <a:srcRect/>
            <a:stretch/>
          </p:blipFill>
          <p:spPr>
            <a:xfrm>
              <a:off x="639903" y="2691569"/>
              <a:ext cx="685084" cy="323686"/>
            </a:xfrm>
            <a:prstGeom prst="rect">
              <a:avLst/>
            </a:prstGeom>
          </p:spPr>
        </p:pic>
      </p:grpSp>
      <p:sp>
        <p:nvSpPr>
          <p:cNvPr id="7" name="EDIT tag" hidden="1">
            <a:extLst>
              <a:ext uri="{FF2B5EF4-FFF2-40B4-BE49-F238E27FC236}">
                <a16:creationId xmlns:a16="http://schemas.microsoft.com/office/drawing/2014/main" id="{39C9F09A-777A-E038-6D85-6D262BA48D5F}"/>
              </a:ext>
            </a:extLst>
          </p:cNvPr>
          <p:cNvSpPr txBox="1"/>
          <p:nvPr/>
        </p:nvSpPr>
        <p:spPr>
          <a:xfrm rot="20805525">
            <a:off x="4818171" y="1295858"/>
            <a:ext cx="1483099" cy="769441"/>
          </a:xfrm>
          <a:prstGeom prst="rect">
            <a:avLst/>
          </a:prstGeom>
          <a:solidFill>
            <a:sysClr val="window" lastClr="FFFFFF">
              <a:alpha val="91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EDIT</a:t>
            </a:r>
          </a:p>
        </p:txBody>
      </p:sp>
      <p:sp>
        <p:nvSpPr>
          <p:cNvPr id="32" name="Gen Note">
            <a:extLst>
              <a:ext uri="{FF2B5EF4-FFF2-40B4-BE49-F238E27FC236}">
                <a16:creationId xmlns:a16="http://schemas.microsoft.com/office/drawing/2014/main" id="{6446B56B-AEB0-D8E2-6C18-777640973932}"/>
              </a:ext>
            </a:extLst>
          </p:cNvPr>
          <p:cNvSpPr/>
          <p:nvPr/>
        </p:nvSpPr>
        <p:spPr>
          <a:xfrm>
            <a:off x="-1750078" y="3622039"/>
            <a:ext cx="1603247" cy="1600200"/>
          </a:xfrm>
          <a:prstGeom prst="foldedCorner">
            <a:avLst/>
          </a:prstGeom>
          <a:solidFill>
            <a:srgbClr val="EAD5FF"/>
          </a:solidFill>
          <a:ln w="3175">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7160" tIns="137160" rIns="137160" bIns="137160" rtlCol="0" anchor="t"/>
          <a:lstStyle/>
          <a:p>
            <a:pPr lvl="0">
              <a:lnSpc>
                <a:spcPct val="150000"/>
              </a:lnSpc>
              <a:spcAft>
                <a:spcPts val="600"/>
              </a:spcAft>
            </a:pPr>
            <a:r>
              <a:rPr lang="en-US" sz="1000">
                <a:solidFill>
                  <a:schemeClr val="tx1">
                    <a:lumMod val="65000"/>
                    <a:lumOff val="35000"/>
                  </a:schemeClr>
                </a:solidFill>
                <a:latin typeface="Segoe Print" panose="02000600000000000000" pitchFamily="2" charset="0"/>
              </a:rPr>
              <a:t>Additional boxes and a template for new boxes is </a:t>
            </a:r>
            <a:r>
              <a:rPr lang="en-US" sz="1000">
                <a:solidFill>
                  <a:schemeClr val="tx1">
                    <a:lumMod val="65000"/>
                    <a:lumOff val="35000"/>
                  </a:schemeClr>
                </a:solidFill>
                <a:latin typeface="Segoe Print" panose="02000600000000000000" pitchFamily="2" charset="0"/>
                <a:hlinkClick r:id="rId11" action="ppaction://hlinksldjump"/>
              </a:rPr>
              <a:t>in the Alternates section</a:t>
            </a:r>
            <a:r>
              <a:rPr lang="en-US" sz="1000">
                <a:solidFill>
                  <a:schemeClr val="tx1">
                    <a:lumMod val="65000"/>
                    <a:lumOff val="35000"/>
                  </a:schemeClr>
                </a:solidFill>
                <a:latin typeface="Segoe Print" panose="02000600000000000000" pitchFamily="2" charset="0"/>
              </a:rPr>
              <a:t>.</a:t>
            </a:r>
          </a:p>
          <a:p>
            <a:pPr lvl="0">
              <a:lnSpc>
                <a:spcPct val="150000"/>
              </a:lnSpc>
              <a:spcAft>
                <a:spcPts val="600"/>
              </a:spcAft>
            </a:pPr>
            <a:r>
              <a:rPr lang="en-US" sz="1000">
                <a:solidFill>
                  <a:schemeClr val="tx1">
                    <a:lumMod val="65000"/>
                    <a:lumOff val="35000"/>
                  </a:schemeClr>
                </a:solidFill>
                <a:latin typeface="Segoe Print" panose="02000600000000000000" pitchFamily="2" charset="0"/>
              </a:rPr>
              <a:t>- G</a:t>
            </a:r>
          </a:p>
        </p:txBody>
      </p:sp>
    </p:spTree>
    <p:extLst>
      <p:ext uri="{BB962C8B-B14F-4D97-AF65-F5344CB8AC3E}">
        <p14:creationId xmlns:p14="http://schemas.microsoft.com/office/powerpoint/2010/main" val="123503855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FEDB10-A3DE-48B4-77EC-F39EB7DA2FC4}"/>
            </a:ext>
          </a:extLst>
        </p:cNvPr>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0CFA3894-24E9-8AC4-22A3-A0B245727D0C}"/>
              </a:ext>
            </a:extLst>
          </p:cNvPr>
          <p:cNvPicPr>
            <a:picLocks noGrp="1" noChangeAspect="1"/>
          </p:cNvPicPr>
          <p:nvPr>
            <p:ph type="pic" sz="quarter" idx="11"/>
          </p:nvPr>
        </p:nvPicPr>
        <p:blipFill>
          <a:blip r:embed="rId2"/>
          <a:srcRect l="6552" r="6552"/>
          <a:stretch/>
        </p:blipFill>
        <p:spPr>
          <a:xfrm>
            <a:off x="0" y="1"/>
            <a:ext cx="6858000" cy="4438651"/>
          </a:xfrm>
        </p:spPr>
      </p:pic>
      <p:sp>
        <p:nvSpPr>
          <p:cNvPr id="7" name="HeaderGradient">
            <a:extLst>
              <a:ext uri="{FF2B5EF4-FFF2-40B4-BE49-F238E27FC236}">
                <a16:creationId xmlns:a16="http://schemas.microsoft.com/office/drawing/2014/main" id="{FD2DBD73-F4C7-F8BE-B9F2-777777A5774D}"/>
              </a:ext>
            </a:extLst>
          </p:cNvPr>
          <p:cNvSpPr/>
          <p:nvPr/>
        </p:nvSpPr>
        <p:spPr>
          <a:xfrm>
            <a:off x="0" y="1786918"/>
            <a:ext cx="6857999" cy="2651733"/>
          </a:xfrm>
          <a:prstGeom prst="rect">
            <a:avLst/>
          </a:prstGeom>
          <a:gradFill flip="none" rotWithShape="1">
            <a:gsLst>
              <a:gs pos="1000">
                <a:srgbClr val="3F3F3F"/>
              </a:gs>
              <a:gs pos="37000">
                <a:srgbClr val="3F3F3F">
                  <a:alpha val="61000"/>
                </a:srgbClr>
              </a:gs>
              <a:gs pos="61000">
                <a:srgbClr val="3F3F3F">
                  <a:alpha val="0"/>
                </a:srgb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Title 2">
            <a:extLst>
              <a:ext uri="{FF2B5EF4-FFF2-40B4-BE49-F238E27FC236}">
                <a16:creationId xmlns:a16="http://schemas.microsoft.com/office/drawing/2014/main" id="{C1975428-BCD2-792B-09A9-5CAC347D2FE7}"/>
              </a:ext>
            </a:extLst>
          </p:cNvPr>
          <p:cNvSpPr>
            <a:spLocks noGrp="1"/>
          </p:cNvSpPr>
          <p:nvPr>
            <p:ph type="title"/>
          </p:nvPr>
        </p:nvSpPr>
        <p:spPr>
          <a:xfrm>
            <a:off x="457200" y="3523100"/>
            <a:ext cx="4901609" cy="1152394"/>
          </a:xfrm>
        </p:spPr>
        <p:txBody>
          <a:bodyPr lIns="0" tIns="45720" rIns="0" bIns="45720" anchor="t"/>
          <a:lstStyle/>
          <a:p>
            <a:r>
              <a:rPr lang="en-US">
                <a:solidFill>
                  <a:schemeClr val="tx1"/>
                </a:solidFill>
                <a:latin typeface="Lato Black"/>
                <a:ea typeface="Lato Black"/>
                <a:cs typeface="Lato Black"/>
              </a:rPr>
              <a:t>Project</a:t>
            </a:r>
            <a:br>
              <a:rPr lang="en-US">
                <a:solidFill>
                  <a:schemeClr val="tx1"/>
                </a:solidFill>
                <a:latin typeface="Lato Black"/>
                <a:ea typeface="Lato Black"/>
                <a:cs typeface="Lato Black"/>
              </a:rPr>
            </a:br>
            <a:r>
              <a:rPr lang="en-US">
                <a:gradFill>
                  <a:gsLst>
                    <a:gs pos="34000">
                      <a:srgbClr val="FDD165"/>
                    </a:gs>
                    <a:gs pos="100000">
                      <a:srgbClr val="F6B104"/>
                    </a:gs>
                  </a:gsLst>
                  <a:lin ang="2700000" scaled="1"/>
                </a:gradFill>
                <a:latin typeface="Lato Black"/>
                <a:ea typeface="Lato Black"/>
                <a:cs typeface="Lato Black"/>
              </a:rPr>
              <a:t>overview</a:t>
            </a:r>
          </a:p>
        </p:txBody>
      </p:sp>
      <p:sp>
        <p:nvSpPr>
          <p:cNvPr id="5" name="Text Placeholder 4" hidden="1">
            <a:extLst>
              <a:ext uri="{FF2B5EF4-FFF2-40B4-BE49-F238E27FC236}">
                <a16:creationId xmlns:a16="http://schemas.microsoft.com/office/drawing/2014/main" id="{75F14C23-26B9-35A8-122D-E3D3DF65D575}"/>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74370009-6252-5FA2-6585-A07BF04361BE}"/>
              </a:ext>
            </a:extLst>
          </p:cNvPr>
          <p:cNvSpPr>
            <a:spLocks noGrp="1"/>
          </p:cNvSpPr>
          <p:nvPr>
            <p:ph type="body" sz="quarter" idx="13"/>
          </p:nvPr>
        </p:nvSpPr>
        <p:spPr/>
        <p:txBody>
          <a:bodyPr/>
          <a:lstStyle/>
          <a:p>
            <a:endParaRPr lang="en-US"/>
          </a:p>
        </p:txBody>
      </p:sp>
      <p:sp>
        <p:nvSpPr>
          <p:cNvPr id="4" name="BodyText2">
            <a:extLst>
              <a:ext uri="{FF2B5EF4-FFF2-40B4-BE49-F238E27FC236}">
                <a16:creationId xmlns:a16="http://schemas.microsoft.com/office/drawing/2014/main" id="{8F4ACCE6-16ED-A6E8-3B80-FF338FCD3807}"/>
              </a:ext>
            </a:extLst>
          </p:cNvPr>
          <p:cNvSpPr/>
          <p:nvPr/>
        </p:nvSpPr>
        <p:spPr>
          <a:xfrm>
            <a:off x="457200" y="6787103"/>
            <a:ext cx="5943600" cy="1921936"/>
          </a:xfrm>
          <a:prstGeom prst="rect">
            <a:avLst/>
          </a:prstGeom>
        </p:spPr>
        <p:txBody>
          <a:bodyPr wrap="square" lIns="0" rIns="0" anchor="t">
            <a:spAutoFit/>
          </a:bodyPr>
          <a:lstStyle/>
          <a:p>
            <a:pPr marL="0" marR="0" lvl="0" indent="0" algn="l" defTabSz="457200" rtl="0" eaLnBrk="1" fontAlgn="auto" latinLnBrk="0" hangingPunct="1">
              <a:lnSpc>
                <a:spcPts val="1800"/>
              </a:lnSpc>
              <a:spcBef>
                <a:spcPts val="0"/>
              </a:spcBef>
              <a:spcAft>
                <a:spcPts val="0"/>
              </a:spcAft>
              <a:buClrTx/>
              <a:buSzTx/>
              <a:buFontTx/>
              <a:buNone/>
              <a:tabLst/>
              <a:defRPr/>
            </a:pPr>
            <a:r>
              <a:rPr kumimoji="0" lang="en-US" sz="1400" b="1" i="0" u="none" strike="noStrike" kern="1200" cap="none" spc="30" normalizeH="0" baseline="0" noProof="0">
                <a:ln>
                  <a:noFill/>
                </a:ln>
                <a:solidFill>
                  <a:schemeClr val="accent3"/>
                </a:solidFill>
                <a:effectLst/>
                <a:uLnTx/>
                <a:uFillTx/>
                <a:latin typeface="Lato"/>
                <a:ea typeface="+mn-ea"/>
                <a:cs typeface="Calibri"/>
              </a:rPr>
              <a:t>ForgeFX Simulations</a:t>
            </a:r>
            <a:r>
              <a:rPr kumimoji="0" lang="id-ID" sz="1400" b="1" i="0" u="none" strike="noStrike" kern="1200" cap="none" spc="30" normalizeH="0" baseline="0" noProof="0">
                <a:ln>
                  <a:noFill/>
                </a:ln>
                <a:solidFill>
                  <a:prstClr val="white">
                    <a:lumMod val="65000"/>
                    <a:lumOff val="35000"/>
                  </a:prstClr>
                </a:solidFill>
                <a:effectLst/>
                <a:uLnTx/>
                <a:uFillTx/>
                <a:latin typeface="Lato"/>
                <a:ea typeface="+mn-ea"/>
                <a:cs typeface="Calibri"/>
              </a:rPr>
              <a:t> </a:t>
            </a:r>
            <a:r>
              <a:rPr lang="en-US" sz="1200" spc="30">
                <a:solidFill>
                  <a:prstClr val="white">
                    <a:lumMod val="65000"/>
                    <a:lumOff val="35000"/>
                  </a:prstClr>
                </a:solidFill>
                <a:latin typeface="Lato"/>
                <a:ea typeface="Calibri" panose="020F0502020204030204" pitchFamily="34" charset="0"/>
                <a:cs typeface="Calibri" panose="020F0502020204030204" pitchFamily="34" charset="0"/>
              </a:rPr>
              <a:t>pro</a:t>
            </a:r>
            <a:r>
              <a:rPr kumimoji="0" lang="en-US" sz="1200" b="0" i="0" u="none" strike="noStrike" kern="1200" cap="none" normalizeH="0" baseline="0" noProof="0">
                <a:ln>
                  <a:noFill/>
                </a:ln>
                <a:solidFill>
                  <a:prstClr val="white">
                    <a:lumMod val="65000"/>
                    <a:lumOff val="35000"/>
                  </a:prstClr>
                </a:solidFill>
                <a:effectLst/>
                <a:uLnTx/>
                <a:uFillTx/>
                <a:ea typeface="Calibri" panose="020F0502020204030204" pitchFamily="34" charset="0"/>
                <a:cs typeface="Calibri" panose="020F0502020204030204" pitchFamily="34" charset="0"/>
              </a:rPr>
              <a:t>poses to develop</a:t>
            </a:r>
            <a:r>
              <a:rPr lang="en-US" sz="1200">
                <a:solidFill>
                  <a:prstClr val="white">
                    <a:lumMod val="65000"/>
                    <a:lumOff val="35000"/>
                  </a:prstClr>
                </a:solidFill>
                <a:ea typeface="Calibri" panose="020F0502020204030204" pitchFamily="34" charset="0"/>
                <a:cs typeface="Calibri" panose="020F0502020204030204" pitchFamily="34" charset="0"/>
              </a:rPr>
              <a:t> </a:t>
            </a:r>
            <a:r>
              <a:rPr kumimoji="0" lang="en-US" sz="1200" b="0" i="0" u="none" strike="noStrike" kern="1200" cap="none" normalizeH="0" baseline="0" noProof="0">
                <a:ln>
                  <a:noFill/>
                </a:ln>
                <a:solidFill>
                  <a:prstClr val="white">
                    <a:lumMod val="65000"/>
                    <a:lumOff val="35000"/>
                  </a:prstClr>
                </a:solidFill>
                <a:effectLst/>
                <a:uLnTx/>
                <a:uFillTx/>
                <a:ea typeface="Calibri" panose="020F0502020204030204" pitchFamily="34" charset="0"/>
                <a:cs typeface="Calibri" panose="020F0502020204030204" pitchFamily="34" charset="0"/>
              </a:rPr>
              <a:t>the Pierce </a:t>
            </a:r>
            <a:r>
              <a:rPr lang="en-US" sz="1200">
                <a:solidFill>
                  <a:prstClr val="white">
                    <a:lumMod val="65000"/>
                    <a:lumOff val="35000"/>
                  </a:prstClr>
                </a:solidFill>
                <a:ea typeface="Calibri" panose="020F0502020204030204" pitchFamily="34" charset="0"/>
                <a:cs typeface="Calibri" panose="020F0502020204030204" pitchFamily="34" charset="0"/>
              </a:rPr>
              <a:t>Power Distribution Unit (PDU) Safety Qualification Virtual Reality Training</a:t>
            </a:r>
            <a:r>
              <a:rPr kumimoji="0" lang="en-US" sz="1200" b="0" i="0" u="none" strike="noStrike" kern="1200" cap="none" normalizeH="0" baseline="0" noProof="0">
                <a:ln>
                  <a:noFill/>
                </a:ln>
                <a:solidFill>
                  <a:prstClr val="white">
                    <a:lumMod val="65000"/>
                    <a:lumOff val="35000"/>
                  </a:prstClr>
                </a:solidFill>
                <a:effectLst/>
                <a:uLnTx/>
                <a:uFillTx/>
                <a:ea typeface="Calibri" panose="020F0502020204030204" pitchFamily="34" charset="0"/>
                <a:cs typeface="Calibri" panose="020F0502020204030204" pitchFamily="34" charset="0"/>
              </a:rPr>
              <a:t> Simulator. Leveraging state-of-the-art virtual reality (VR) technology and our proprietary ForgeSIM</a:t>
            </a:r>
            <a:r>
              <a:rPr lang="en-US" sz="1200" spc="-10">
                <a:latin typeface="Calibri"/>
                <a:ea typeface="Calibri"/>
                <a:cs typeface="Calibri"/>
              </a:rPr>
              <a:t>™</a:t>
            </a:r>
            <a:r>
              <a:rPr kumimoji="0" lang="en-US" sz="1200" b="0" i="0" u="none" strike="noStrike" kern="1200" cap="none" normalizeH="0" baseline="0" noProof="0">
                <a:ln>
                  <a:noFill/>
                </a:ln>
                <a:solidFill>
                  <a:prstClr val="white">
                    <a:lumMod val="65000"/>
                    <a:lumOff val="35000"/>
                  </a:prstClr>
                </a:solidFill>
                <a:effectLst/>
                <a:uLnTx/>
                <a:uFillTx/>
                <a:ea typeface="Calibri" panose="020F0502020204030204" pitchFamily="34" charset="0"/>
                <a:cs typeface="Calibri" panose="020F0502020204030204" pitchFamily="34" charset="0"/>
              </a:rPr>
              <a:t> framework, this simulator will provide a comprehensive, hands-on training experience that replicates the real-life safety procedures technicians must adhere to when working </a:t>
            </a:r>
            <a:r>
              <a:rPr lang="en-US" sz="1200">
                <a:solidFill>
                  <a:prstClr val="white">
                    <a:lumMod val="65000"/>
                    <a:lumOff val="35000"/>
                  </a:prstClr>
                </a:solidFill>
                <a:ea typeface="Calibri" panose="020F0502020204030204" pitchFamily="34" charset="0"/>
                <a:cs typeface="Calibri" panose="020F0502020204030204" pitchFamily="34" charset="0"/>
              </a:rPr>
              <a:t>on a PDU. This VR simulator will offer a safe environment for interactive learning, enhance technician proficiency through immersive experiences and repetitive practice, and ultimately improve performance and confidence in real-world scenarios.</a:t>
            </a:r>
          </a:p>
        </p:txBody>
      </p:sp>
      <p:sp>
        <p:nvSpPr>
          <p:cNvPr id="6" name="BodyText1">
            <a:extLst>
              <a:ext uri="{FF2B5EF4-FFF2-40B4-BE49-F238E27FC236}">
                <a16:creationId xmlns:a16="http://schemas.microsoft.com/office/drawing/2014/main" id="{C2580BB5-70AB-13BF-D57E-95B1FBE7DAF0}"/>
              </a:ext>
            </a:extLst>
          </p:cNvPr>
          <p:cNvSpPr/>
          <p:nvPr/>
        </p:nvSpPr>
        <p:spPr>
          <a:xfrm>
            <a:off x="457199" y="5065656"/>
            <a:ext cx="6111026" cy="1691104"/>
          </a:xfrm>
          <a:prstGeom prst="rect">
            <a:avLst/>
          </a:prstGeom>
        </p:spPr>
        <p:txBody>
          <a:bodyPr wrap="square" lIns="0" tIns="45720" rIns="0" bIns="45720" anchor="t">
            <a:spAutoFit/>
          </a:bodyPr>
          <a:lstStyle/>
          <a:p>
            <a:pPr>
              <a:lnSpc>
                <a:spcPts val="1800"/>
              </a:lnSpc>
              <a:defRPr/>
            </a:pPr>
            <a:r>
              <a:rPr kumimoji="0" lang="en-US" sz="1400" b="1" i="0" u="none" strike="noStrike" kern="1200" cap="none" spc="0" normalizeH="0" baseline="0" noProof="0">
                <a:ln>
                  <a:noFill/>
                </a:ln>
                <a:solidFill>
                  <a:schemeClr val="accent3"/>
                </a:solidFill>
                <a:effectLst/>
                <a:uLnTx/>
                <a:uFillTx/>
                <a:latin typeface="Lato" panose="020F0502020204030203" pitchFamily="34" charset="0"/>
                <a:ea typeface="Calibri"/>
                <a:cs typeface="Calibri"/>
              </a:rPr>
              <a:t>Pierce </a:t>
            </a:r>
            <a:r>
              <a:rPr lang="en-US" sz="1400" b="1">
                <a:solidFill>
                  <a:schemeClr val="accent3"/>
                </a:solidFill>
                <a:latin typeface="Lato" panose="020F0502020204030203" pitchFamily="34" charset="0"/>
                <a:ea typeface="Calibri"/>
                <a:cs typeface="Calibri"/>
              </a:rPr>
              <a:t>Manufacturing</a:t>
            </a:r>
            <a:r>
              <a:rPr lang="en-US" sz="1050" b="1">
                <a:solidFill>
                  <a:prstClr val="white">
                    <a:lumMod val="65000"/>
                    <a:lumOff val="35000"/>
                  </a:prstClr>
                </a:solidFill>
                <a:latin typeface="Calibri"/>
                <a:ea typeface="Calibri"/>
                <a:cs typeface="Calibri"/>
              </a:rPr>
              <a:t> </a:t>
            </a:r>
            <a:r>
              <a:rPr kumimoji="0" lang="en-US" sz="1200" b="0" i="0" u="none" strike="noStrike" kern="1200" cap="none" normalizeH="0" baseline="0" noProof="0">
                <a:ln>
                  <a:noFill/>
                </a:ln>
                <a:solidFill>
                  <a:prstClr val="white">
                    <a:lumMod val="65000"/>
                    <a:lumOff val="35000"/>
                  </a:prstClr>
                </a:solidFill>
                <a:effectLst/>
                <a:uLnTx/>
                <a:uFillTx/>
                <a:latin typeface="Calibri"/>
                <a:ea typeface="Calibri"/>
                <a:cs typeface="Calibri"/>
              </a:rPr>
              <a:t>stands at the forefront of innovation with its Volterra electric fire truck. </a:t>
            </a:r>
            <a:r>
              <a:rPr lang="en-US" sz="1200">
                <a:solidFill>
                  <a:prstClr val="white">
                    <a:lumMod val="65000"/>
                    <a:lumOff val="35000"/>
                  </a:prstClr>
                </a:solidFill>
                <a:latin typeface="Calibri"/>
                <a:ea typeface="Calibri"/>
                <a:cs typeface="Calibri"/>
              </a:rPr>
              <a:t>Due to the complexity of the electric vehicle, specialized maintenance and safety procedures are required to ensure operation integrity and to mitigate safety risk. The primary objective of this project is to eliminate the risk of electric shock and arc flashes during maintenance procedures through the implementation of a virtual training platform. This platform will empower technicians to refine their skills and adeptly address the specialized challenges inherent in servicing and maintaining the power distribution units of the electric vehicle. </a:t>
            </a:r>
          </a:p>
        </p:txBody>
      </p:sp>
      <p:sp>
        <p:nvSpPr>
          <p:cNvPr id="12" name="TextBox 11">
            <a:extLst>
              <a:ext uri="{FF2B5EF4-FFF2-40B4-BE49-F238E27FC236}">
                <a16:creationId xmlns:a16="http://schemas.microsoft.com/office/drawing/2014/main" id="{E82976F7-02B4-EE74-FC48-D1C182AE1C20}"/>
              </a:ext>
            </a:extLst>
          </p:cNvPr>
          <p:cNvSpPr txBox="1"/>
          <p:nvPr/>
        </p:nvSpPr>
        <p:spPr>
          <a:xfrm>
            <a:off x="457200" y="4611241"/>
            <a:ext cx="3486586" cy="369332"/>
          </a:xfrm>
          <a:prstGeom prst="rect">
            <a:avLst/>
          </a:prstGeom>
          <a:noFill/>
        </p:spPr>
        <p:txBody>
          <a:bodyPr wrap="square" lIns="0" rIns="0">
            <a:spAutoFit/>
          </a:bodyPr>
          <a:lstStyle/>
          <a:p>
            <a:pPr defTabSz="457200"/>
            <a:r>
              <a:rPr lang="en-US" sz="1800" cap="all">
                <a:latin typeface="Roboto Condensed" panose="02000000000000000000" pitchFamily="2" charset="0"/>
                <a:ea typeface="Roboto Condensed" panose="02000000000000000000" pitchFamily="2" charset="0"/>
              </a:rPr>
              <a:t>EXECUTIVE SUMMARY</a:t>
            </a:r>
          </a:p>
        </p:txBody>
      </p:sp>
      <p:sp>
        <p:nvSpPr>
          <p:cNvPr id="9" name="Adam Note">
            <a:extLst>
              <a:ext uri="{FF2B5EF4-FFF2-40B4-BE49-F238E27FC236}">
                <a16:creationId xmlns:a16="http://schemas.microsoft.com/office/drawing/2014/main" id="{0E87DD2D-BD29-43BC-268F-663CB2A7D534}"/>
              </a:ext>
            </a:extLst>
          </p:cNvPr>
          <p:cNvSpPr/>
          <p:nvPr/>
        </p:nvSpPr>
        <p:spPr>
          <a:xfrm>
            <a:off x="2200493" y="756433"/>
            <a:ext cx="2699167" cy="1384787"/>
          </a:xfrm>
          <a:prstGeom prst="foldedCorner">
            <a:avLst/>
          </a:prstGeom>
          <a:solidFill>
            <a:srgbClr val="FFFFCC"/>
          </a:solidFill>
          <a:ln w="3175">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7160" tIns="137160" rIns="137160" bIns="137160" rtlCol="0" anchor="t"/>
          <a:lstStyle/>
          <a:p>
            <a:pPr lvl="0">
              <a:lnSpc>
                <a:spcPct val="150000"/>
              </a:lnSpc>
              <a:spcAft>
                <a:spcPts val="600"/>
              </a:spcAft>
            </a:pPr>
            <a:r>
              <a:rPr lang="en-US" sz="1100">
                <a:solidFill>
                  <a:schemeClr val="bg1"/>
                </a:solidFill>
                <a:latin typeface="Segoe Print" panose="02000600000000000000" pitchFamily="2" charset="0"/>
              </a:rPr>
              <a:t>This is an alternative format of the previous slide for wordier overviews. But they shouldn’t be more than 4-5 lines.</a:t>
            </a:r>
          </a:p>
        </p:txBody>
      </p:sp>
    </p:spTree>
    <p:extLst>
      <p:ext uri="{BB962C8B-B14F-4D97-AF65-F5344CB8AC3E}">
        <p14:creationId xmlns:p14="http://schemas.microsoft.com/office/powerpoint/2010/main" val="23670198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rotWithShape="1">
          <a:blip r:embed="rId2"/>
          <a:srcRect l="5129" r="21383"/>
          <a:stretch/>
        </p:blipFill>
        <p:spPr>
          <a:xfrm>
            <a:off x="0" y="1"/>
            <a:ext cx="6858000" cy="6722076"/>
          </a:xfrm>
        </p:spPr>
      </p:pic>
      <p:grpSp>
        <p:nvGrpSpPr>
          <p:cNvPr id="15" name="Group 14" hidden="1">
            <a:extLst>
              <a:ext uri="{FF2B5EF4-FFF2-40B4-BE49-F238E27FC236}">
                <a16:creationId xmlns:a16="http://schemas.microsoft.com/office/drawing/2014/main" id="{28016F2A-AAA7-865E-92E7-E119C34F7175}"/>
              </a:ext>
            </a:extLst>
          </p:cNvPr>
          <p:cNvGrpSpPr>
            <a:grpSpLocks noGrp="1" noUngrp="1" noRot="1" noMove="1" noResize="1"/>
          </p:cNvGrpSpPr>
          <p:nvPr/>
        </p:nvGrpSpPr>
        <p:grpSpPr>
          <a:xfrm>
            <a:off x="457201" y="5812225"/>
            <a:ext cx="5943600" cy="2737414"/>
            <a:chOff x="457201" y="5812225"/>
            <a:chExt cx="5943600" cy="2737414"/>
          </a:xfrm>
        </p:grpSpPr>
        <p:sp>
          <p:nvSpPr>
            <p:cNvPr id="16" name="Rectangle 15">
              <a:extLst>
                <a:ext uri="{FF2B5EF4-FFF2-40B4-BE49-F238E27FC236}">
                  <a16:creationId xmlns:a16="http://schemas.microsoft.com/office/drawing/2014/main" id="{4443DB3C-7EB3-7B23-A848-1881C45D716B}"/>
                </a:ext>
              </a:extLst>
            </p:cNvPr>
            <p:cNvSpPr>
              <a:spLocks noGrp="1" noRot="1" noMove="1" noResize="1" noEditPoints="1" noAdjustHandles="1" noChangeArrowheads="1" noChangeShapeType="1"/>
            </p:cNvSpPr>
            <p:nvPr/>
          </p:nvSpPr>
          <p:spPr>
            <a:xfrm>
              <a:off x="457201" y="5812226"/>
              <a:ext cx="1871368" cy="2737413"/>
            </a:xfrm>
            <a:prstGeom prst="rect">
              <a:avLst/>
            </a:prstGeom>
            <a:solidFill>
              <a:schemeClr val="tx2">
                <a:lumMod val="20000"/>
                <a:lumOff val="80000"/>
                <a:alpha val="3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7" name="Rectangle 16">
              <a:extLst>
                <a:ext uri="{FF2B5EF4-FFF2-40B4-BE49-F238E27FC236}">
                  <a16:creationId xmlns:a16="http://schemas.microsoft.com/office/drawing/2014/main" id="{F582EFEA-691B-AFCD-8E68-8C5CD372970F}"/>
                </a:ext>
              </a:extLst>
            </p:cNvPr>
            <p:cNvSpPr>
              <a:spLocks noGrp="1" noRot="1" noMove="1" noResize="1" noEditPoints="1" noAdjustHandles="1" noChangeArrowheads="1" noChangeShapeType="1"/>
            </p:cNvSpPr>
            <p:nvPr/>
          </p:nvSpPr>
          <p:spPr>
            <a:xfrm>
              <a:off x="2493317" y="5812225"/>
              <a:ext cx="1871368" cy="2737413"/>
            </a:xfrm>
            <a:prstGeom prst="rect">
              <a:avLst/>
            </a:prstGeom>
            <a:solidFill>
              <a:schemeClr val="tx2">
                <a:lumMod val="20000"/>
                <a:lumOff val="80000"/>
                <a:alpha val="3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8" name="Rectangle 17">
              <a:extLst>
                <a:ext uri="{FF2B5EF4-FFF2-40B4-BE49-F238E27FC236}">
                  <a16:creationId xmlns:a16="http://schemas.microsoft.com/office/drawing/2014/main" id="{76606208-A8A7-1A76-84F9-2F52A9028F6F}"/>
                </a:ext>
              </a:extLst>
            </p:cNvPr>
            <p:cNvSpPr>
              <a:spLocks noGrp="1" noRot="1" noMove="1" noResize="1" noEditPoints="1" noAdjustHandles="1" noChangeArrowheads="1" noChangeShapeType="1"/>
            </p:cNvSpPr>
            <p:nvPr/>
          </p:nvSpPr>
          <p:spPr>
            <a:xfrm>
              <a:off x="4529433" y="5812225"/>
              <a:ext cx="1871368" cy="2737413"/>
            </a:xfrm>
            <a:prstGeom prst="rect">
              <a:avLst/>
            </a:prstGeom>
            <a:solidFill>
              <a:schemeClr val="tx2">
                <a:lumMod val="20000"/>
                <a:lumOff val="80000"/>
                <a:alpha val="3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7" name="HeaderGradient">
            <a:extLst>
              <a:ext uri="{FF2B5EF4-FFF2-40B4-BE49-F238E27FC236}">
                <a16:creationId xmlns:a16="http://schemas.microsoft.com/office/drawing/2014/main" id="{F0A72048-6F0D-424C-FDDF-F2EC78104217}"/>
              </a:ext>
            </a:extLst>
          </p:cNvPr>
          <p:cNvSpPr>
            <a:spLocks/>
          </p:cNvSpPr>
          <p:nvPr/>
        </p:nvSpPr>
        <p:spPr>
          <a:xfrm>
            <a:off x="0" y="4710397"/>
            <a:ext cx="6857999" cy="2011680"/>
          </a:xfrm>
          <a:prstGeom prst="rect">
            <a:avLst/>
          </a:prstGeom>
          <a:gradFill flip="none" rotWithShape="1">
            <a:gsLst>
              <a:gs pos="0">
                <a:schemeClr val="tx2">
                  <a:lumMod val="10000"/>
                  <a:alpha val="56000"/>
                </a:schemeClr>
              </a:gs>
              <a:gs pos="78000">
                <a:schemeClr val="tx2">
                  <a:lumMod val="10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p:txBody>
          <a:bodyPr/>
          <a:lstStyle/>
          <a:p>
            <a:r>
              <a:rPr lang="en-US">
                <a:solidFill>
                  <a:schemeClr val="tx1"/>
                </a:solidFill>
              </a:rPr>
              <a:t>Mixed Reality</a:t>
            </a:r>
            <a:r>
              <a:rPr lang="en-US"/>
              <a:t> Training</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pic>
        <p:nvPicPr>
          <p:cNvPr id="14" name="Graphic 3" descr="Coins outline">
            <a:extLst>
              <a:ext uri="{FF2B5EF4-FFF2-40B4-BE49-F238E27FC236}">
                <a16:creationId xmlns:a16="http://schemas.microsoft.com/office/drawing/2014/main" id="{40359D18-41EF-448D-B4C2-590A3468DF7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007916" y="7270693"/>
            <a:ext cx="914400" cy="914400"/>
          </a:xfrm>
          <a:prstGeom prst="rect">
            <a:avLst/>
          </a:prstGeom>
        </p:spPr>
      </p:pic>
      <p:pic>
        <p:nvPicPr>
          <p:cNvPr id="6" name="Graphic 1" descr="Medical outline">
            <a:extLst>
              <a:ext uri="{FF2B5EF4-FFF2-40B4-BE49-F238E27FC236}">
                <a16:creationId xmlns:a16="http://schemas.microsoft.com/office/drawing/2014/main" id="{FC7D6B11-C7FF-0134-00B5-4FB100AC6E5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95759" y="7330768"/>
            <a:ext cx="794250" cy="794250"/>
          </a:xfrm>
          <a:prstGeom prst="rect">
            <a:avLst/>
          </a:prstGeom>
        </p:spPr>
      </p:pic>
      <p:sp>
        <p:nvSpPr>
          <p:cNvPr id="10" name="TextBox 3">
            <a:extLst>
              <a:ext uri="{FF2B5EF4-FFF2-40B4-BE49-F238E27FC236}">
                <a16:creationId xmlns:a16="http://schemas.microsoft.com/office/drawing/2014/main" id="{F685A2A1-0D53-7461-BD60-D79BF68978C2}"/>
              </a:ext>
            </a:extLst>
          </p:cNvPr>
          <p:cNvSpPr txBox="1"/>
          <p:nvPr/>
        </p:nvSpPr>
        <p:spPr>
          <a:xfrm>
            <a:off x="4529433" y="6904896"/>
            <a:ext cx="1871366" cy="36579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spc="20">
                <a:solidFill>
                  <a:schemeClr val="tx1"/>
                </a:solidFill>
                <a:latin typeface="+mj-lt"/>
              </a:rPr>
              <a:t>Economical</a:t>
            </a:r>
            <a:endParaRPr lang="en-US" strike="sngStrike" spc="20">
              <a:solidFill>
                <a:schemeClr val="tx1"/>
              </a:solidFill>
              <a:latin typeface="+mj-lt"/>
            </a:endParaRPr>
          </a:p>
        </p:txBody>
      </p:sp>
      <p:sp>
        <p:nvSpPr>
          <p:cNvPr id="11" name="TextBox 2">
            <a:extLst>
              <a:ext uri="{FF2B5EF4-FFF2-40B4-BE49-F238E27FC236}">
                <a16:creationId xmlns:a16="http://schemas.microsoft.com/office/drawing/2014/main" id="{FBBAA69C-D4D0-0239-DB72-10D147A6686E}"/>
              </a:ext>
            </a:extLst>
          </p:cNvPr>
          <p:cNvSpPr txBox="1"/>
          <p:nvPr/>
        </p:nvSpPr>
        <p:spPr>
          <a:xfrm>
            <a:off x="2493317" y="6904896"/>
            <a:ext cx="1871368" cy="4258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Engaging</a:t>
            </a:r>
            <a:endParaRPr lang="en-US" strike="sngStrike">
              <a:solidFill>
                <a:schemeClr val="tx1"/>
              </a:solidFill>
              <a:latin typeface="+mj-lt"/>
            </a:endParaRPr>
          </a:p>
        </p:txBody>
      </p:sp>
      <p:sp>
        <p:nvSpPr>
          <p:cNvPr id="9" name="TextBox 1">
            <a:extLst>
              <a:ext uri="{FF2B5EF4-FFF2-40B4-BE49-F238E27FC236}">
                <a16:creationId xmlns:a16="http://schemas.microsoft.com/office/drawing/2014/main" id="{B3E35F60-3032-1005-EE35-C828BF90E630}"/>
              </a:ext>
            </a:extLst>
          </p:cNvPr>
          <p:cNvSpPr txBox="1"/>
          <p:nvPr/>
        </p:nvSpPr>
        <p:spPr>
          <a:xfrm>
            <a:off x="457200" y="6904896"/>
            <a:ext cx="1871368" cy="35550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Safe</a:t>
            </a:r>
          </a:p>
        </p:txBody>
      </p:sp>
      <p:pic>
        <p:nvPicPr>
          <p:cNvPr id="19" name="Graphic 18" descr="Head with gears outline">
            <a:extLst>
              <a:ext uri="{FF2B5EF4-FFF2-40B4-BE49-F238E27FC236}">
                <a16:creationId xmlns:a16="http://schemas.microsoft.com/office/drawing/2014/main" id="{6C6C594D-DB4D-F67C-66B4-52A26170EB43}"/>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003166" y="7330768"/>
            <a:ext cx="822960" cy="822960"/>
          </a:xfrm>
          <a:prstGeom prst="rect">
            <a:avLst/>
          </a:prstGeom>
        </p:spPr>
      </p:pic>
      <p:sp>
        <p:nvSpPr>
          <p:cNvPr id="4" name="WRITE tag" hidden="1">
            <a:extLst>
              <a:ext uri="{FF2B5EF4-FFF2-40B4-BE49-F238E27FC236}">
                <a16:creationId xmlns:a16="http://schemas.microsoft.com/office/drawing/2014/main" id="{0F07EA9B-AA36-4A1C-FCB3-2B21060F5DFE}"/>
              </a:ext>
            </a:extLst>
          </p:cNvPr>
          <p:cNvSpPr txBox="1"/>
          <p:nvPr/>
        </p:nvSpPr>
        <p:spPr>
          <a:xfrm rot="20805525">
            <a:off x="1503199" y="2752684"/>
            <a:ext cx="4164060" cy="1446550"/>
          </a:xfrm>
          <a:prstGeom prst="rect">
            <a:avLst/>
          </a:prstGeom>
          <a:solidFill>
            <a:sysClr val="window" lastClr="FFFFFF">
              <a:alpha val="91000"/>
            </a:sysClr>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rPr>
              <a:t>Change to </a:t>
            </a:r>
            <a:r>
              <a:rPr kumimoji="0" lang="en-US" sz="4400" b="0" i="0" u="none" strike="noStrike" kern="0" cap="none" spc="0" normalizeH="0" baseline="0" noProof="0" err="1">
                <a:ln>
                  <a:noFill/>
                </a:ln>
                <a:solidFill>
                  <a:srgbClr val="C00000"/>
                </a:solidFill>
                <a:effectLst>
                  <a:glow rad="165100">
                    <a:prstClr val="white">
                      <a:alpha val="15000"/>
                    </a:prstClr>
                  </a:glow>
                </a:effectLst>
                <a:uLnTx/>
                <a:uFillTx/>
                <a:latin typeface="Top Secret" panose="02000800000000000000" pitchFamily="2" charset="0"/>
              </a:rPr>
              <a:t>holotrainer</a:t>
            </a:r>
            <a:endParaRPr kumimoji="0" lang="en-US" sz="44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ndParaRPr>
          </a:p>
        </p:txBody>
      </p:sp>
      <p:sp>
        <p:nvSpPr>
          <p:cNvPr id="12" name="Gen Note">
            <a:extLst>
              <a:ext uri="{FF2B5EF4-FFF2-40B4-BE49-F238E27FC236}">
                <a16:creationId xmlns:a16="http://schemas.microsoft.com/office/drawing/2014/main" id="{2B5EE408-1A59-170D-887A-48D5D5065F87}"/>
              </a:ext>
            </a:extLst>
          </p:cNvPr>
          <p:cNvSpPr/>
          <p:nvPr/>
        </p:nvSpPr>
        <p:spPr>
          <a:xfrm>
            <a:off x="-1750078" y="3622038"/>
            <a:ext cx="1603247" cy="1985011"/>
          </a:xfrm>
          <a:prstGeom prst="foldedCorner">
            <a:avLst/>
          </a:prstGeom>
          <a:solidFill>
            <a:srgbClr val="EAD5FF"/>
          </a:solidFill>
          <a:ln w="3175">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7160" tIns="137160" rIns="137160" bIns="137160" rtlCol="0" anchor="t"/>
          <a:lstStyle/>
          <a:p>
            <a:pPr lvl="0">
              <a:lnSpc>
                <a:spcPct val="150000"/>
              </a:lnSpc>
              <a:spcAft>
                <a:spcPts val="600"/>
              </a:spcAft>
            </a:pPr>
            <a:r>
              <a:rPr lang="en-US" sz="1000">
                <a:solidFill>
                  <a:schemeClr val="bg1">
                    <a:lumMod val="65000"/>
                    <a:lumOff val="35000"/>
                  </a:schemeClr>
                </a:solidFill>
                <a:latin typeface="Segoe Print" panose="02000600000000000000" pitchFamily="2" charset="0"/>
              </a:rPr>
              <a:t>Virtual Reality version is </a:t>
            </a:r>
            <a:r>
              <a:rPr lang="en-US" sz="1000">
                <a:solidFill>
                  <a:srgbClr val="0070C0"/>
                </a:solidFill>
                <a:latin typeface="Segoe Print" panose="02000600000000000000" pitchFamily="2" charset="0"/>
                <a:hlinkClick r:id="rId6" action="ppaction://hlinksldjump"/>
              </a:rPr>
              <a:t>in the Alternates section.</a:t>
            </a:r>
            <a:endParaRPr lang="en-US" sz="1000">
              <a:solidFill>
                <a:srgbClr val="0070C0"/>
              </a:solidFill>
              <a:latin typeface="Segoe Print" panose="02000600000000000000" pitchFamily="2" charset="0"/>
            </a:endParaRPr>
          </a:p>
          <a:p>
            <a:pPr lvl="0">
              <a:lnSpc>
                <a:spcPct val="150000"/>
              </a:lnSpc>
              <a:spcAft>
                <a:spcPts val="600"/>
              </a:spcAft>
            </a:pPr>
            <a:r>
              <a:rPr lang="en-US" sz="1000">
                <a:solidFill>
                  <a:schemeClr val="bg1">
                    <a:lumMod val="65000"/>
                    <a:lumOff val="35000"/>
                  </a:schemeClr>
                </a:solidFill>
                <a:latin typeface="Segoe Print" panose="02000600000000000000" pitchFamily="2" charset="0"/>
              </a:rPr>
              <a:t>LMK if/when an AR version is needed, thx</a:t>
            </a:r>
          </a:p>
          <a:p>
            <a:pPr lvl="0">
              <a:lnSpc>
                <a:spcPct val="150000"/>
              </a:lnSpc>
              <a:spcAft>
                <a:spcPts val="600"/>
              </a:spcAft>
            </a:pPr>
            <a:r>
              <a:rPr lang="en-US" sz="1000">
                <a:solidFill>
                  <a:schemeClr val="bg1">
                    <a:lumMod val="65000"/>
                    <a:lumOff val="35000"/>
                  </a:schemeClr>
                </a:solidFill>
                <a:latin typeface="Segoe Print" panose="02000600000000000000" pitchFamily="2" charset="0"/>
              </a:rPr>
              <a:t>- G</a:t>
            </a:r>
          </a:p>
        </p:txBody>
      </p:sp>
    </p:spTree>
    <p:extLst>
      <p:ext uri="{BB962C8B-B14F-4D97-AF65-F5344CB8AC3E}">
        <p14:creationId xmlns:p14="http://schemas.microsoft.com/office/powerpoint/2010/main" val="3676405310"/>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4A62D4-4300-A7C3-4176-B0EB339E47FB}"/>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886BAD09-7204-88EC-5052-174702F73463}"/>
              </a:ext>
            </a:extLst>
          </p:cNvPr>
          <p:cNvPicPr>
            <a:picLocks noGrp="1" noChangeAspect="1"/>
          </p:cNvPicPr>
          <p:nvPr>
            <p:ph type="pic" sz="quarter" idx="10"/>
          </p:nvPr>
        </p:nvPicPr>
        <p:blipFill rotWithShape="1">
          <a:blip r:embed="rId2"/>
          <a:srcRect t="8" b="8"/>
          <a:stretch/>
        </p:blipFill>
        <p:spPr/>
      </p:pic>
      <p:sp>
        <p:nvSpPr>
          <p:cNvPr id="14" name="Text Placeholder 13">
            <a:extLst>
              <a:ext uri="{FF2B5EF4-FFF2-40B4-BE49-F238E27FC236}">
                <a16:creationId xmlns:a16="http://schemas.microsoft.com/office/drawing/2014/main" id="{2B7EF1EC-8684-0C8A-E55E-9118810C2FA8}"/>
              </a:ext>
            </a:extLst>
          </p:cNvPr>
          <p:cNvSpPr>
            <a:spLocks noGrp="1"/>
          </p:cNvSpPr>
          <p:nvPr>
            <p:ph type="body" sz="quarter" idx="15"/>
          </p:nvPr>
        </p:nvSpPr>
        <p:spPr>
          <a:xfrm>
            <a:off x="0" y="2221992"/>
            <a:ext cx="2286000" cy="1442696"/>
          </a:xfrm>
          <a:prstGeom prst="rect">
            <a:avLst/>
          </a:prstGeom>
        </p:spPr>
        <p:txBody>
          <a:bodyPr/>
          <a:lstStyle/>
          <a:p>
            <a:pPr algn="r" defTabSz="457200"/>
            <a:r>
              <a:rPr lang="en-US" sz="1800" cap="all">
                <a:latin typeface="Roboto Condensed" panose="02000000000000000000" pitchFamily="2" charset="0"/>
                <a:ea typeface="Roboto Condensed" panose="02000000000000000000" pitchFamily="2" charset="0"/>
              </a:rPr>
              <a:t>Risk-Free </a:t>
            </a:r>
          </a:p>
          <a:p>
            <a:pPr algn="r" defTabSz="457200"/>
            <a:r>
              <a:rPr lang="en-US" sz="1800" cap="all">
                <a:latin typeface="Roboto Condensed" panose="02000000000000000000" pitchFamily="2" charset="0"/>
                <a:ea typeface="Roboto Condensed" panose="02000000000000000000" pitchFamily="2" charset="0"/>
              </a:rPr>
              <a:t>Skill Building </a:t>
            </a:r>
          </a:p>
          <a:p>
            <a:pPr algn="r" defTabSz="457200"/>
            <a:r>
              <a:rPr lang="en-US" sz="1800" cap="all">
                <a:latin typeface="Roboto Condensed" panose="02000000000000000000" pitchFamily="2" charset="0"/>
                <a:ea typeface="Roboto Condensed" panose="02000000000000000000" pitchFamily="2" charset="0"/>
              </a:rPr>
              <a:t>for Real World Mastery</a:t>
            </a:r>
          </a:p>
        </p:txBody>
      </p:sp>
      <p:sp>
        <p:nvSpPr>
          <p:cNvPr id="4" name="Text Placeholder 3">
            <a:extLst>
              <a:ext uri="{FF2B5EF4-FFF2-40B4-BE49-F238E27FC236}">
                <a16:creationId xmlns:a16="http://schemas.microsoft.com/office/drawing/2014/main" id="{2C2EA96C-6586-8174-C7D6-01A86350B5D8}"/>
              </a:ext>
            </a:extLst>
          </p:cNvPr>
          <p:cNvSpPr>
            <a:spLocks noGrp="1"/>
          </p:cNvSpPr>
          <p:nvPr>
            <p:ph type="body" sz="quarter" idx="16"/>
          </p:nvPr>
        </p:nvSpPr>
        <p:spPr>
          <a:xfrm>
            <a:off x="2468879" y="2194561"/>
            <a:ext cx="4024069" cy="4371340"/>
          </a:xfrm>
        </p:spPr>
        <p:txBody>
          <a:bodyPr/>
          <a:lstStyle/>
          <a:p>
            <a:pPr>
              <a:lnSpc>
                <a:spcPct val="110000"/>
              </a:lnSpc>
              <a:spcBef>
                <a:spcPts val="0"/>
              </a:spcBef>
              <a:spcAft>
                <a:spcPts val="600"/>
              </a:spcAf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Virtual Reality (VR) is a revolutionary technology that has transformed operator training. VR offers an immersive experience that makes it an excellent choice for training across a wide range of industry. Here are some of many compelling reasons why:</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Realistic Simulation</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VR creates highly realistic and immersive environments that replicate real-world scenarios. This allows trainees to experience situations as if they were physically present, enhancing the effectiveness of the training. </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Safe Environment</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Virtual reality provides a safe space for trainees to make mistakes and learn from them without real-world consequences. This benefit is particularly valuable in high-risk industries.</a:t>
            </a:r>
            <a:endPar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Cost-Effective</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While traditional training methods often involve expensive equipment, materials, and facilities, VR training eliminates the need for physical props and allows for the reuse of virtual assets.</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Accessibility</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VR training can be conducted remotely, making it accessible to a wider audience. Trainees can participate from different locations, reducing the need for travel and associated expenses.</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Engagement: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immersive nature of VR captivates trainees, increasing their engagement and motivation to learn. Leveraging positional tracking allows users to feel a greater sense of presence in the simulated environment, which leads to better retention of information and skills.</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Repeatability</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VR simulations can be repeated as many times as needed without wear and tear on physical equipment. Trainees can practice until they achieve proficiency.</a:t>
            </a:r>
          </a:p>
        </p:txBody>
      </p:sp>
      <p:sp>
        <p:nvSpPr>
          <p:cNvPr id="11" name="HeaderGradient">
            <a:extLst>
              <a:ext uri="{FF2B5EF4-FFF2-40B4-BE49-F238E27FC236}">
                <a16:creationId xmlns:a16="http://schemas.microsoft.com/office/drawing/2014/main" id="{504D28F3-1FF6-05AF-448A-BDA7A4EC6B99}"/>
              </a:ext>
            </a:extLst>
          </p:cNvPr>
          <p:cNvSpPr/>
          <p:nvPr/>
        </p:nvSpPr>
        <p:spPr>
          <a:xfrm>
            <a:off x="0" y="0"/>
            <a:ext cx="6857999" cy="2011680"/>
          </a:xfrm>
          <a:prstGeom prst="rect">
            <a:avLst/>
          </a:prstGeom>
          <a:gradFill flip="none" rotWithShape="1">
            <a:gsLst>
              <a:gs pos="0">
                <a:schemeClr val="tx1">
                  <a:lumMod val="95000"/>
                  <a:lumOff val="5000"/>
                  <a:alpha val="46000"/>
                </a:schemeClr>
              </a:gs>
              <a:gs pos="40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5B26FA74-B5A2-B05C-6638-057AA490E647}"/>
              </a:ext>
            </a:extLst>
          </p:cNvPr>
          <p:cNvSpPr>
            <a:spLocks noGrp="1"/>
          </p:cNvSpPr>
          <p:nvPr>
            <p:ph type="title"/>
          </p:nvPr>
        </p:nvSpPr>
        <p:spPr/>
        <p:txBody>
          <a:bodyPr/>
          <a:lstStyle/>
          <a:p>
            <a:r>
              <a:rPr lang="en-US">
                <a:solidFill>
                  <a:schemeClr val="bg1"/>
                </a:solidFill>
              </a:rPr>
              <a:t>Mixed</a:t>
            </a:r>
            <a:r>
              <a:rPr lang="en-US"/>
              <a:t> </a:t>
            </a:r>
            <a:r>
              <a:rPr lang="en-US">
                <a:solidFill>
                  <a:schemeClr val="bg1"/>
                </a:solidFill>
              </a:rPr>
              <a:t>Reality</a:t>
            </a:r>
            <a:r>
              <a:rPr lang="en-US"/>
              <a:t> Training</a:t>
            </a:r>
          </a:p>
        </p:txBody>
      </p:sp>
      <p:sp>
        <p:nvSpPr>
          <p:cNvPr id="5" name="Text Placeholder 11" hidden="1">
            <a:extLst>
              <a:ext uri="{FF2B5EF4-FFF2-40B4-BE49-F238E27FC236}">
                <a16:creationId xmlns:a16="http://schemas.microsoft.com/office/drawing/2014/main" id="{AFBBA13E-7FE7-B2CC-437B-14FBE7D03D6F}"/>
              </a:ext>
            </a:extLst>
          </p:cNvPr>
          <p:cNvSpPr txBox="1">
            <a:spLocks/>
          </p:cNvSpPr>
          <p:nvPr/>
        </p:nvSpPr>
        <p:spPr>
          <a:xfrm>
            <a:off x="0" y="2220594"/>
            <a:ext cx="2286000" cy="6313806"/>
          </a:xfrm>
          <a:prstGeom prst="rect">
            <a:avLst/>
          </a:prstGeom>
          <a:gradFill>
            <a:gsLst>
              <a:gs pos="0">
                <a:schemeClr val="accent1">
                  <a:lumMod val="5000"/>
                  <a:lumOff val="95000"/>
                </a:schemeClr>
              </a:gs>
              <a:gs pos="100000">
                <a:schemeClr val="accent1">
                  <a:alpha val="52000"/>
                </a:schemeClr>
              </a:gs>
            </a:gsLst>
            <a:lin ang="5400000" scaled="1"/>
          </a:gra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lIns="0" tIns="182880" rIns="182880" rtlCol="0" anchor="t"/>
          <a:lstStyle>
            <a:lvl1pPr marL="0" indent="0" algn="l" defTabSz="685800" rtl="0" eaLnBrk="1" latinLnBrk="0" hangingPunct="1">
              <a:lnSpc>
                <a:spcPct val="100000"/>
              </a:lnSpc>
              <a:spcBef>
                <a:spcPts val="0"/>
              </a:spcBef>
              <a:buFont typeface="Arial" panose="020B0604020202020204" pitchFamily="34" charset="0"/>
              <a:buNone/>
              <a:defRPr sz="1400" kern="1200">
                <a:solidFill>
                  <a:schemeClr val="tx1">
                    <a:lumMod val="65000"/>
                    <a:lumOff val="35000"/>
                  </a:schemeClr>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9pPr>
          </a:lstStyle>
          <a:p>
            <a:pPr algn="r" defTabSz="457200"/>
            <a:r>
              <a:rPr lang="en-US" sz="1800" cap="all">
                <a:latin typeface="Roboto Condensed" panose="02000000000000000000" pitchFamily="2" charset="0"/>
                <a:ea typeface="Roboto Condensed" panose="02000000000000000000" pitchFamily="2" charset="0"/>
              </a:rPr>
              <a:t>Risk-Free Skill Building for Real World Mastery.</a:t>
            </a:r>
          </a:p>
        </p:txBody>
      </p:sp>
      <p:pic>
        <p:nvPicPr>
          <p:cNvPr id="2" name="Picture 1">
            <a:extLst>
              <a:ext uri="{FF2B5EF4-FFF2-40B4-BE49-F238E27FC236}">
                <a16:creationId xmlns:a16="http://schemas.microsoft.com/office/drawing/2014/main" id="{FE915912-2E42-519C-DA4A-3DD960626D27}"/>
              </a:ext>
            </a:extLst>
          </p:cNvPr>
          <p:cNvPicPr>
            <a:picLocks noChangeAspect="1"/>
          </p:cNvPicPr>
          <p:nvPr/>
        </p:nvPicPr>
        <p:blipFill rotWithShape="1">
          <a:blip r:embed="rId3">
            <a:extLst>
              <a:ext uri="{28A0092B-C50C-407E-A947-70E740481C1C}">
                <a14:useLocalDpi xmlns:a14="http://schemas.microsoft.com/office/drawing/2010/main" val="0"/>
              </a:ext>
            </a:extLst>
          </a:blip>
          <a:srcRect l="35227" t="2827" r="31441" b="6489"/>
          <a:stretch/>
        </p:blipFill>
        <p:spPr>
          <a:xfrm>
            <a:off x="0" y="4856188"/>
            <a:ext cx="2286000" cy="3498764"/>
          </a:xfrm>
          <a:prstGeom prst="rect">
            <a:avLst/>
          </a:prstGeom>
        </p:spPr>
      </p:pic>
    </p:spTree>
    <p:extLst>
      <p:ext uri="{BB962C8B-B14F-4D97-AF65-F5344CB8AC3E}">
        <p14:creationId xmlns:p14="http://schemas.microsoft.com/office/powerpoint/2010/main" val="3558149838"/>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rotWithShape="1">
          <a:blip r:embed="rId2"/>
          <a:srcRect l="36170" r="11264"/>
          <a:stretch/>
        </p:blipFill>
        <p:spPr>
          <a:xfrm>
            <a:off x="0" y="1"/>
            <a:ext cx="6858000" cy="6722076"/>
          </a:xfrm>
        </p:spPr>
      </p:pic>
      <p:sp>
        <p:nvSpPr>
          <p:cNvPr id="4" name="HeaderGradient">
            <a:extLst>
              <a:ext uri="{FF2B5EF4-FFF2-40B4-BE49-F238E27FC236}">
                <a16:creationId xmlns:a16="http://schemas.microsoft.com/office/drawing/2014/main" id="{CF09ED45-E029-7EF4-01B2-294A91E2BA81}"/>
              </a:ext>
            </a:extLst>
          </p:cNvPr>
          <p:cNvSpPr>
            <a:spLocks/>
          </p:cNvSpPr>
          <p:nvPr/>
        </p:nvSpPr>
        <p:spPr>
          <a:xfrm>
            <a:off x="0" y="4710397"/>
            <a:ext cx="6857999" cy="2011680"/>
          </a:xfrm>
          <a:prstGeom prst="rect">
            <a:avLst/>
          </a:prstGeom>
          <a:gradFill flip="none" rotWithShape="1">
            <a:gsLst>
              <a:gs pos="0">
                <a:schemeClr val="tx2">
                  <a:lumMod val="10000"/>
                  <a:alpha val="56000"/>
                </a:schemeClr>
              </a:gs>
              <a:gs pos="78000">
                <a:schemeClr val="tx2">
                  <a:lumMod val="10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5303521"/>
            <a:ext cx="4901609" cy="1366638"/>
          </a:xfrm>
        </p:spPr>
        <p:txBody>
          <a:bodyPr/>
          <a:lstStyle/>
          <a:p>
            <a:r>
              <a:rPr lang="en-US">
                <a:solidFill>
                  <a:schemeClr val="tx1"/>
                </a:solidFill>
              </a:rPr>
              <a:t>Virtual</a:t>
            </a:r>
            <a:r>
              <a:rPr lang="en-US"/>
              <a:t> Equipment</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pic>
        <p:nvPicPr>
          <p:cNvPr id="21" name="Graphic 3" descr="Atom outline">
            <a:extLst>
              <a:ext uri="{FF2B5EF4-FFF2-40B4-BE49-F238E27FC236}">
                <a16:creationId xmlns:a16="http://schemas.microsoft.com/office/drawing/2014/main" id="{BA9D9A3B-485D-D43E-4A66-0DDA9775BCA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007916" y="7244313"/>
            <a:ext cx="914400" cy="914400"/>
          </a:xfrm>
          <a:prstGeom prst="rect">
            <a:avLst/>
          </a:prstGeom>
        </p:spPr>
      </p:pic>
      <p:pic>
        <p:nvPicPr>
          <p:cNvPr id="17" name="Graphic 2" descr="Touchscreen outline">
            <a:extLst>
              <a:ext uri="{FF2B5EF4-FFF2-40B4-BE49-F238E27FC236}">
                <a16:creationId xmlns:a16="http://schemas.microsoft.com/office/drawing/2014/main" id="{DA867275-B31A-0349-5EE5-F2E705833DA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017520" y="7290033"/>
            <a:ext cx="822960" cy="822960"/>
          </a:xfrm>
          <a:prstGeom prst="rect">
            <a:avLst/>
          </a:prstGeom>
        </p:spPr>
      </p:pic>
      <p:pic>
        <p:nvPicPr>
          <p:cNvPr id="15" name="Graphic 1" descr="Magnifying glass outline">
            <a:extLst>
              <a:ext uri="{FF2B5EF4-FFF2-40B4-BE49-F238E27FC236}">
                <a16:creationId xmlns:a16="http://schemas.microsoft.com/office/drawing/2014/main" id="{5ED6432E-780F-8B92-0A18-8ADCFD7F97E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flipH="1">
            <a:off x="981404" y="7290033"/>
            <a:ext cx="822960" cy="822960"/>
          </a:xfrm>
          <a:prstGeom prst="rect">
            <a:avLst/>
          </a:prstGeom>
        </p:spPr>
      </p:pic>
      <p:sp>
        <p:nvSpPr>
          <p:cNvPr id="10" name="TextBox 3">
            <a:extLst>
              <a:ext uri="{FF2B5EF4-FFF2-40B4-BE49-F238E27FC236}">
                <a16:creationId xmlns:a16="http://schemas.microsoft.com/office/drawing/2014/main" id="{F685A2A1-0D53-7461-BD60-D79BF68978C2}"/>
              </a:ext>
            </a:extLst>
          </p:cNvPr>
          <p:cNvSpPr txBox="1"/>
          <p:nvPr/>
        </p:nvSpPr>
        <p:spPr>
          <a:xfrm>
            <a:off x="4529433" y="6903720"/>
            <a:ext cx="1871366"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Dynamic</a:t>
            </a:r>
          </a:p>
        </p:txBody>
      </p:sp>
      <p:sp>
        <p:nvSpPr>
          <p:cNvPr id="11" name="TextBox 2">
            <a:extLst>
              <a:ext uri="{FF2B5EF4-FFF2-40B4-BE49-F238E27FC236}">
                <a16:creationId xmlns:a16="http://schemas.microsoft.com/office/drawing/2014/main" id="{FBBAA69C-D4D0-0239-DB72-10D147A6686E}"/>
              </a:ext>
            </a:extLst>
          </p:cNvPr>
          <p:cNvSpPr txBox="1"/>
          <p:nvPr/>
        </p:nvSpPr>
        <p:spPr>
          <a:xfrm>
            <a:off x="2493317"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Interactive</a:t>
            </a:r>
          </a:p>
        </p:txBody>
      </p:sp>
      <p:sp>
        <p:nvSpPr>
          <p:cNvPr id="9" name="TextBox 1">
            <a:extLst>
              <a:ext uri="{FF2B5EF4-FFF2-40B4-BE49-F238E27FC236}">
                <a16:creationId xmlns:a16="http://schemas.microsoft.com/office/drawing/2014/main" id="{B3E35F60-3032-1005-EE35-C828BF90E630}"/>
              </a:ext>
            </a:extLst>
          </p:cNvPr>
          <p:cNvSpPr txBox="1"/>
          <p:nvPr/>
        </p:nvSpPr>
        <p:spPr>
          <a:xfrm>
            <a:off x="457200"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Detailed</a:t>
            </a:r>
          </a:p>
        </p:txBody>
      </p:sp>
    </p:spTree>
    <p:extLst>
      <p:ext uri="{BB962C8B-B14F-4D97-AF65-F5344CB8AC3E}">
        <p14:creationId xmlns:p14="http://schemas.microsoft.com/office/powerpoint/2010/main" val="182669815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0546EC-B64B-98A9-BD2A-E33DB718C439}"/>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A4A1A060-A0E0-724A-5EB0-44574B7D9EE2}"/>
              </a:ext>
            </a:extLst>
          </p:cNvPr>
          <p:cNvPicPr>
            <a:picLocks noGrp="1" noChangeAspect="1"/>
          </p:cNvPicPr>
          <p:nvPr>
            <p:ph type="pic" sz="quarter" idx="10"/>
          </p:nvPr>
        </p:nvPicPr>
        <p:blipFill rotWithShape="1">
          <a:blip r:embed="rId2"/>
          <a:srcRect l="2451" t="22487" r="3413" b="28352"/>
          <a:stretch/>
        </p:blipFill>
        <p:spPr>
          <a:xfrm>
            <a:off x="0" y="0"/>
            <a:ext cx="6858000" cy="2011680"/>
          </a:xfrm>
        </p:spPr>
      </p:pic>
      <p:sp>
        <p:nvSpPr>
          <p:cNvPr id="12" name="Text Placeholder 11">
            <a:extLst>
              <a:ext uri="{FF2B5EF4-FFF2-40B4-BE49-F238E27FC236}">
                <a16:creationId xmlns:a16="http://schemas.microsoft.com/office/drawing/2014/main" id="{C414B6DF-62F1-B62C-A03D-3924715769C6}"/>
              </a:ext>
            </a:extLst>
          </p:cNvPr>
          <p:cNvSpPr>
            <a:spLocks noGrp="1"/>
          </p:cNvSpPr>
          <p:nvPr>
            <p:ph type="body" sz="quarter" idx="15"/>
          </p:nvPr>
        </p:nvSpPr>
        <p:spPr/>
        <p:txBody>
          <a:bodyPr/>
          <a:lstStyle/>
          <a:p>
            <a:r>
              <a:rPr lang="en-US"/>
              <a:t>[</a:t>
            </a:r>
            <a:r>
              <a:rPr lang="en-US">
                <a:highlight>
                  <a:srgbClr val="FFFF00"/>
                </a:highlight>
              </a:rPr>
              <a:t>Description of equipment</a:t>
            </a:r>
            <a:r>
              <a:rPr lang="en-US"/>
              <a:t>]</a:t>
            </a:r>
          </a:p>
        </p:txBody>
      </p:sp>
      <p:sp>
        <p:nvSpPr>
          <p:cNvPr id="4" name="Text Placeholder 3">
            <a:extLst>
              <a:ext uri="{FF2B5EF4-FFF2-40B4-BE49-F238E27FC236}">
                <a16:creationId xmlns:a16="http://schemas.microsoft.com/office/drawing/2014/main" id="{81D46C85-92C6-B00B-F13C-229EA1853250}"/>
              </a:ext>
            </a:extLst>
          </p:cNvPr>
          <p:cNvSpPr>
            <a:spLocks noGrp="1"/>
          </p:cNvSpPr>
          <p:nvPr>
            <p:ph type="body" sz="quarter" idx="16"/>
          </p:nvPr>
        </p:nvSpPr>
        <p:spPr/>
        <p:txBody>
          <a:bodyPr/>
          <a:lstStyle/>
          <a:p>
            <a:pPr>
              <a:lnSpc>
                <a:spcPct val="110000"/>
              </a:lnSpc>
              <a:spcBef>
                <a:spcPts val="0"/>
              </a:spcBef>
              <a:spcAft>
                <a:spcPts val="600"/>
              </a:spcAft>
              <a:defRPr/>
            </a:pP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a:t>
            </a:r>
            <a:r>
              <a:rPr lang="en-US" sz="1200" spc="-10"/>
              <a:t>centerpieces </a:t>
            </a: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of the proposed simulator will be the interactive 3D digital replica of [</a:t>
            </a:r>
            <a:r>
              <a:rPr lang="en-US" sz="1200" b="1" spc="-10">
                <a:solidFill>
                  <a:srgbClr val="FF0000"/>
                </a:solidFill>
                <a:highlight>
                  <a:srgbClr val="FFFF00"/>
                </a:highlight>
                <a:latin typeface="Calibri" panose="020F0502020204030204" pitchFamily="34" charset="0"/>
                <a:ea typeface="Calibri" panose="020F0502020204030204" pitchFamily="34" charset="0"/>
                <a:cs typeface="Calibri" panose="020F0502020204030204" pitchFamily="34" charset="0"/>
              </a:rPr>
              <a:t>your equipment</a:t>
            </a: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Drawing from CAD models and/or SolidWorks files, as well as photos and videos, the virtual equipment model will accurately reproduce the physical attributes and operational characteristics of its real-world counterpart. The simulator will:</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Precisely replicate real-world equipment dimensions and capacities.</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Faithfully reproduce the visual details and textures of the equipment.</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Incorporate </a:t>
            </a:r>
            <a:r>
              <a:rPr lang="en-US"/>
              <a:t>essential</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physics to simulate the behavior and response of the machine under various conditions.</a:t>
            </a:r>
          </a:p>
          <a:p>
            <a:pPr>
              <a:lnSpc>
                <a:spcPct val="110000"/>
              </a:lnSpc>
              <a:spcBef>
                <a:spcPts val="0"/>
              </a:spcBef>
              <a:spcAft>
                <a:spcPts val="600"/>
              </a:spcAf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development process will involve an in-depth study and analysis of the actual machine. Our team of seasoned developers and engineers will collaborate closely with your subject matter experts to ensure that critical aspects of the machine are accurately represented in the simulator.</a:t>
            </a:r>
          </a:p>
          <a:p>
            <a:pPr>
              <a:lnSpc>
                <a:spcPct val="110000"/>
              </a:lnSpc>
              <a:spcBef>
                <a:spcPts val="0"/>
              </a:spcBef>
              <a:spcAft>
                <a:spcPts val="600"/>
              </a:spcAf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This high level of realism in virtual equipment serves two key purposes: it enhances training effectiveness by providing direct hands-on experience with the machinery, and it ensures that skills acquired during simulation-based training are directly translatable to on-the-job performance.</a:t>
            </a:r>
          </a:p>
        </p:txBody>
      </p:sp>
      <p:sp>
        <p:nvSpPr>
          <p:cNvPr id="11" name="HeaderGradient">
            <a:extLst>
              <a:ext uri="{FF2B5EF4-FFF2-40B4-BE49-F238E27FC236}">
                <a16:creationId xmlns:a16="http://schemas.microsoft.com/office/drawing/2014/main" id="{B265F533-329C-9BEC-EB83-E1AC77B19733}"/>
              </a:ext>
            </a:extLst>
          </p:cNvPr>
          <p:cNvSpPr/>
          <p:nvPr/>
        </p:nvSpPr>
        <p:spPr>
          <a:xfrm>
            <a:off x="0" y="751668"/>
            <a:ext cx="6857999" cy="1260012"/>
          </a:xfrm>
          <a:prstGeom prst="rect">
            <a:avLst/>
          </a:prstGeom>
          <a:gradFill flip="none" rotWithShape="1">
            <a:gsLst>
              <a:gs pos="0">
                <a:schemeClr val="tx1">
                  <a:lumMod val="95000"/>
                  <a:lumOff val="5000"/>
                  <a:alpha val="65000"/>
                </a:schemeClr>
              </a:gs>
              <a:gs pos="58000">
                <a:schemeClr val="tx1">
                  <a:lumMod val="95000"/>
                  <a:lumOff val="5000"/>
                  <a:alpha val="0"/>
                </a:schemeClr>
              </a:gs>
            </a:gsLst>
            <a:lin ang="1638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D77B0B36-C6D0-B2F2-4C86-F74A1471CCC3}"/>
              </a:ext>
            </a:extLst>
          </p:cNvPr>
          <p:cNvSpPr>
            <a:spLocks noGrp="1"/>
          </p:cNvSpPr>
          <p:nvPr>
            <p:ph type="title"/>
          </p:nvPr>
        </p:nvSpPr>
        <p:spPr/>
        <p:txBody>
          <a:bodyPr/>
          <a:lstStyle/>
          <a:p>
            <a:r>
              <a:rPr lang="en-US">
                <a:solidFill>
                  <a:schemeClr val="bg1"/>
                </a:solidFill>
              </a:rPr>
              <a:t>Virtual</a:t>
            </a:r>
            <a:r>
              <a:rPr lang="en-US"/>
              <a:t> Equipment</a:t>
            </a:r>
          </a:p>
        </p:txBody>
      </p:sp>
      <p:sp>
        <p:nvSpPr>
          <p:cNvPr id="14" name="Text Placeholder 13" hidden="1">
            <a:extLst>
              <a:ext uri="{FF2B5EF4-FFF2-40B4-BE49-F238E27FC236}">
                <a16:creationId xmlns:a16="http://schemas.microsoft.com/office/drawing/2014/main" id="{7FC8DD3D-9AB0-B070-5E99-6F849E829001}"/>
              </a:ext>
            </a:extLst>
          </p:cNvPr>
          <p:cNvSpPr>
            <a:spLocks noGrp="1"/>
          </p:cNvSpPr>
          <p:nvPr>
            <p:ph type="body" sz="quarter" idx="4294967295"/>
          </p:nvPr>
        </p:nvSpPr>
        <p:spPr>
          <a:xfrm>
            <a:off x="0" y="2560638"/>
            <a:ext cx="1822450" cy="1149350"/>
          </a:xfrm>
          <a:prstGeom prst="rect">
            <a:avLst/>
          </a:prstGeom>
        </p:spPr>
        <p:txBody>
          <a:bodyPr/>
          <a:lstStyle/>
          <a:p>
            <a:r>
              <a:rPr lang="en-US"/>
              <a:t>Networked Training for Collaborative Learning</a:t>
            </a:r>
          </a:p>
        </p:txBody>
      </p:sp>
      <p:sp>
        <p:nvSpPr>
          <p:cNvPr id="6" name="SidebarText">
            <a:extLst>
              <a:ext uri="{FF2B5EF4-FFF2-40B4-BE49-F238E27FC236}">
                <a16:creationId xmlns:a16="http://schemas.microsoft.com/office/drawing/2014/main" id="{93D21805-661A-AF55-510B-8A8E6FC0C2AF}"/>
              </a:ext>
            </a:extLst>
          </p:cNvPr>
          <p:cNvSpPr txBox="1"/>
          <p:nvPr/>
        </p:nvSpPr>
        <p:spPr>
          <a:xfrm>
            <a:off x="2286002" y="7226299"/>
            <a:ext cx="4571998" cy="1322277"/>
          </a:xfrm>
          <a:prstGeom prst="rect">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r>
              <a:rPr lang="en-US" sz="1100" spc="3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CASE STUDY: GE HEALTHCARE</a:t>
            </a:r>
          </a:p>
          <a:p>
            <a:pPr algn="l"/>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suite of training simulators ForgeFX developed for GE Healthcare required replicating hundreds of intricate interactive components for each diagnostic imaging machine.</a:t>
            </a:r>
          </a:p>
        </p:txBody>
      </p:sp>
      <p:pic>
        <p:nvPicPr>
          <p:cNvPr id="7" name="SidebarImage">
            <a:extLst>
              <a:ext uri="{FF2B5EF4-FFF2-40B4-BE49-F238E27FC236}">
                <a16:creationId xmlns:a16="http://schemas.microsoft.com/office/drawing/2014/main" id="{000ADEF8-63F1-2E55-D044-4E4BFB3C3FAE}"/>
              </a:ext>
            </a:extLst>
          </p:cNvPr>
          <p:cNvPicPr>
            <a:picLocks noChangeAspect="1"/>
          </p:cNvPicPr>
          <p:nvPr/>
        </p:nvPicPr>
        <p:blipFill rotWithShape="1">
          <a:blip r:embed="rId3"/>
          <a:srcRect l="80" r="80"/>
          <a:stretch/>
        </p:blipFill>
        <p:spPr>
          <a:xfrm>
            <a:off x="1" y="5568950"/>
            <a:ext cx="2286000" cy="2979627"/>
          </a:xfrm>
          <a:prstGeom prst="rect">
            <a:avLst/>
          </a:prstGeom>
        </p:spPr>
      </p:pic>
      <p:sp>
        <p:nvSpPr>
          <p:cNvPr id="9" name="REVIEW tag" hidden="1">
            <a:extLst>
              <a:ext uri="{FF2B5EF4-FFF2-40B4-BE49-F238E27FC236}">
                <a16:creationId xmlns:a16="http://schemas.microsoft.com/office/drawing/2014/main" id="{D147860B-6693-F77B-1A4A-37C153B9F17B}"/>
              </a:ext>
            </a:extLst>
          </p:cNvPr>
          <p:cNvSpPr txBox="1"/>
          <p:nvPr/>
        </p:nvSpPr>
        <p:spPr>
          <a:xfrm rot="20545755">
            <a:off x="5458232" y="8492455"/>
            <a:ext cx="1335251" cy="400110"/>
          </a:xfrm>
          <a:prstGeom prst="rect">
            <a:avLst/>
          </a:prstGeom>
          <a:solidFill>
            <a:sysClr val="window" lastClr="FFFFFF">
              <a:alpha val="57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F6B104"/>
                </a:solidFill>
                <a:effectLst>
                  <a:glow rad="165100">
                    <a:prstClr val="white">
                      <a:alpha val="15000"/>
                    </a:prstClr>
                  </a:glow>
                </a:effectLst>
                <a:uLnTx/>
                <a:uFillTx/>
                <a:latin typeface="Top Secret" panose="02000800000000000000" pitchFamily="2" charset="0"/>
                <a:ea typeface="+mn-ea"/>
                <a:cs typeface="+mn-cs"/>
              </a:rPr>
              <a:t>REVIEW</a:t>
            </a:r>
          </a:p>
        </p:txBody>
      </p:sp>
      <p:sp>
        <p:nvSpPr>
          <p:cNvPr id="8" name="EDIT tag" hidden="1">
            <a:extLst>
              <a:ext uri="{FF2B5EF4-FFF2-40B4-BE49-F238E27FC236}">
                <a16:creationId xmlns:a16="http://schemas.microsoft.com/office/drawing/2014/main" id="{08B6F6E8-D569-9AAB-5698-942C21EDE1FE}"/>
              </a:ext>
            </a:extLst>
          </p:cNvPr>
          <p:cNvSpPr txBox="1"/>
          <p:nvPr/>
        </p:nvSpPr>
        <p:spPr>
          <a:xfrm rot="20805525">
            <a:off x="2763216" y="3328523"/>
            <a:ext cx="2717486" cy="1107996"/>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EDIT</a:t>
            </a:r>
          </a:p>
        </p:txBody>
      </p:sp>
    </p:spTree>
    <p:extLst>
      <p:ext uri="{BB962C8B-B14F-4D97-AF65-F5344CB8AC3E}">
        <p14:creationId xmlns:p14="http://schemas.microsoft.com/office/powerpoint/2010/main" val="424485592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0546EC-B64B-98A9-BD2A-E33DB718C439}"/>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A4A1A060-A0E0-724A-5EB0-44574B7D9EE2}"/>
              </a:ext>
            </a:extLst>
          </p:cNvPr>
          <p:cNvPicPr>
            <a:picLocks noGrp="1" noChangeAspect="1"/>
          </p:cNvPicPr>
          <p:nvPr>
            <p:ph type="pic" sz="quarter" idx="10"/>
          </p:nvPr>
        </p:nvPicPr>
        <p:blipFill rotWithShape="1">
          <a:blip r:embed="rId2"/>
          <a:srcRect t="14881" b="35495"/>
          <a:stretch/>
        </p:blipFill>
        <p:spPr>
          <a:xfrm>
            <a:off x="0" y="0"/>
            <a:ext cx="6858000" cy="2011680"/>
          </a:xfrm>
        </p:spPr>
      </p:pic>
      <p:sp>
        <p:nvSpPr>
          <p:cNvPr id="12" name="Text Placeholder 11">
            <a:extLst>
              <a:ext uri="{FF2B5EF4-FFF2-40B4-BE49-F238E27FC236}">
                <a16:creationId xmlns:a16="http://schemas.microsoft.com/office/drawing/2014/main" id="{C414B6DF-62F1-B62C-A03D-3924715769C6}"/>
              </a:ext>
            </a:extLst>
          </p:cNvPr>
          <p:cNvSpPr>
            <a:spLocks noGrp="1"/>
          </p:cNvSpPr>
          <p:nvPr>
            <p:ph type="body" sz="quarter" idx="15"/>
          </p:nvPr>
        </p:nvSpPr>
        <p:spPr/>
        <p:txBody>
          <a:bodyPr/>
          <a:lstStyle/>
          <a:p>
            <a:r>
              <a:rPr lang="en-US"/>
              <a:t>[</a:t>
            </a:r>
            <a:r>
              <a:rPr lang="en-US">
                <a:highlight>
                  <a:srgbClr val="FFFF00"/>
                </a:highlight>
              </a:rPr>
              <a:t>Description of equipment</a:t>
            </a:r>
            <a:r>
              <a:rPr lang="en-US"/>
              <a:t>]</a:t>
            </a:r>
          </a:p>
        </p:txBody>
      </p:sp>
      <p:sp>
        <p:nvSpPr>
          <p:cNvPr id="4" name="Text Placeholder 3">
            <a:extLst>
              <a:ext uri="{FF2B5EF4-FFF2-40B4-BE49-F238E27FC236}">
                <a16:creationId xmlns:a16="http://schemas.microsoft.com/office/drawing/2014/main" id="{81D46C85-92C6-B00B-F13C-229EA1853250}"/>
              </a:ext>
            </a:extLst>
          </p:cNvPr>
          <p:cNvSpPr>
            <a:spLocks noGrp="1"/>
          </p:cNvSpPr>
          <p:nvPr>
            <p:ph type="body" sz="quarter" idx="16"/>
          </p:nvPr>
        </p:nvSpPr>
        <p:spPr/>
        <p:txBody>
          <a:bodyPr/>
          <a:lstStyle/>
          <a:p>
            <a:pPr>
              <a:lnSpc>
                <a:spcPct val="110000"/>
              </a:lnSpc>
              <a:spcBef>
                <a:spcPts val="0"/>
              </a:spcBef>
              <a:spcAft>
                <a:spcPts val="600"/>
              </a:spcAft>
              <a:defRPr/>
            </a:pP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a:t>
            </a:r>
            <a:r>
              <a:rPr lang="en-US" sz="1200" spc="-10"/>
              <a:t>centerpieces </a:t>
            </a: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of the proposed simulator will be the interactive 3D digital replica of [</a:t>
            </a:r>
            <a:r>
              <a:rPr lang="en-US" sz="1200" b="1" spc="-10">
                <a:solidFill>
                  <a:srgbClr val="FF0000"/>
                </a:solidFill>
                <a:highlight>
                  <a:srgbClr val="FFFF00"/>
                </a:highlight>
                <a:latin typeface="Calibri" panose="020F0502020204030204" pitchFamily="34" charset="0"/>
                <a:ea typeface="Calibri" panose="020F0502020204030204" pitchFamily="34" charset="0"/>
                <a:cs typeface="Calibri" panose="020F0502020204030204" pitchFamily="34" charset="0"/>
              </a:rPr>
              <a:t>your equipment</a:t>
            </a: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Drawing from CAD models and/or SolidWorks files, as well as photos and videos, the virtual equipment model will accurately reproduce the physical attributes and operational characteristics of its real-world counterpart. The simulator will:</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Precisely replicate real-world equipment dimensions and capacities.</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Faithfully reproduce the visual details and textures of the equipment.</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Incorporate </a:t>
            </a:r>
            <a:r>
              <a:rPr lang="en-US"/>
              <a:t>essential</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physics to simulate the behavior and response of the machine under various conditions.</a:t>
            </a:r>
          </a:p>
          <a:p>
            <a:pPr>
              <a:lnSpc>
                <a:spcPct val="110000"/>
              </a:lnSpc>
              <a:spcBef>
                <a:spcPts val="0"/>
              </a:spcBef>
              <a:spcAft>
                <a:spcPts val="600"/>
              </a:spcAf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development process will involve an in-depth study and analysis of the actual machine. Our team of seasoned developers and engineers will collaborate closely with your subject matter experts to ensure that critical aspects of the machine are accurately represented in the simulator.</a:t>
            </a:r>
          </a:p>
          <a:p>
            <a:pPr>
              <a:lnSpc>
                <a:spcPct val="110000"/>
              </a:lnSpc>
              <a:spcBef>
                <a:spcPts val="0"/>
              </a:spcBef>
              <a:spcAft>
                <a:spcPts val="600"/>
              </a:spcAf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This high level of realism in virtual equipment serves two key purposes: it enhances training effectiveness by providing direct hands-on experience with the machinery, and it ensures that skills acquired during simulation-based training are directly translatable to on-the-job performance.</a:t>
            </a:r>
          </a:p>
        </p:txBody>
      </p:sp>
      <p:sp>
        <p:nvSpPr>
          <p:cNvPr id="11" name="HeaderGradient">
            <a:extLst>
              <a:ext uri="{FF2B5EF4-FFF2-40B4-BE49-F238E27FC236}">
                <a16:creationId xmlns:a16="http://schemas.microsoft.com/office/drawing/2014/main" id="{B265F533-329C-9BEC-EB83-E1AC77B19733}"/>
              </a:ext>
            </a:extLst>
          </p:cNvPr>
          <p:cNvSpPr/>
          <p:nvPr/>
        </p:nvSpPr>
        <p:spPr>
          <a:xfrm>
            <a:off x="0" y="751668"/>
            <a:ext cx="6857999" cy="1260012"/>
          </a:xfrm>
          <a:prstGeom prst="rect">
            <a:avLst/>
          </a:prstGeom>
          <a:gradFill flip="none" rotWithShape="1">
            <a:gsLst>
              <a:gs pos="0">
                <a:schemeClr val="tx1">
                  <a:lumMod val="95000"/>
                  <a:lumOff val="5000"/>
                  <a:alpha val="27000"/>
                </a:schemeClr>
              </a:gs>
              <a:gs pos="48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D77B0B36-C6D0-B2F2-4C86-F74A1471CCC3}"/>
              </a:ext>
            </a:extLst>
          </p:cNvPr>
          <p:cNvSpPr>
            <a:spLocks noGrp="1"/>
          </p:cNvSpPr>
          <p:nvPr>
            <p:ph type="title"/>
          </p:nvPr>
        </p:nvSpPr>
        <p:spPr/>
        <p:txBody>
          <a:bodyPr/>
          <a:lstStyle/>
          <a:p>
            <a:r>
              <a:rPr lang="en-US">
                <a:solidFill>
                  <a:schemeClr val="bg1"/>
                </a:solidFill>
              </a:rPr>
              <a:t>Virtual</a:t>
            </a:r>
            <a:r>
              <a:rPr lang="en-US"/>
              <a:t> Equipment</a:t>
            </a:r>
          </a:p>
        </p:txBody>
      </p:sp>
      <p:sp>
        <p:nvSpPr>
          <p:cNvPr id="14" name="Text Placeholder 13" hidden="1">
            <a:extLst>
              <a:ext uri="{FF2B5EF4-FFF2-40B4-BE49-F238E27FC236}">
                <a16:creationId xmlns:a16="http://schemas.microsoft.com/office/drawing/2014/main" id="{7FC8DD3D-9AB0-B070-5E99-6F849E829001}"/>
              </a:ext>
            </a:extLst>
          </p:cNvPr>
          <p:cNvSpPr>
            <a:spLocks noGrp="1"/>
          </p:cNvSpPr>
          <p:nvPr>
            <p:ph type="body" sz="quarter" idx="4294967295"/>
          </p:nvPr>
        </p:nvSpPr>
        <p:spPr>
          <a:xfrm>
            <a:off x="0" y="2560638"/>
            <a:ext cx="1822450" cy="1149350"/>
          </a:xfrm>
          <a:prstGeom prst="rect">
            <a:avLst/>
          </a:prstGeom>
        </p:spPr>
        <p:txBody>
          <a:bodyPr/>
          <a:lstStyle/>
          <a:p>
            <a:r>
              <a:rPr lang="en-US"/>
              <a:t>Networked Training for Collaborative Learning</a:t>
            </a:r>
          </a:p>
        </p:txBody>
      </p:sp>
      <p:sp>
        <p:nvSpPr>
          <p:cNvPr id="6" name="SidebarText">
            <a:extLst>
              <a:ext uri="{FF2B5EF4-FFF2-40B4-BE49-F238E27FC236}">
                <a16:creationId xmlns:a16="http://schemas.microsoft.com/office/drawing/2014/main" id="{93D21805-661A-AF55-510B-8A8E6FC0C2AF}"/>
              </a:ext>
            </a:extLst>
          </p:cNvPr>
          <p:cNvSpPr txBox="1"/>
          <p:nvPr/>
        </p:nvSpPr>
        <p:spPr>
          <a:xfrm>
            <a:off x="2286002" y="7226299"/>
            <a:ext cx="4571998" cy="1322277"/>
          </a:xfrm>
          <a:prstGeom prst="rect">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CASE STUDY: CATERPILLAR</a:t>
            </a:r>
          </a:p>
          <a:p>
            <a:pPr algn="l"/>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ForgeFX’s experience and expertise is highlighted in a previous project with Caterpillar. The excavator operator training simulator improves safety and efficiency by providing an engaging learning platform, offering hands-on experience with machine controls and operations. </a:t>
            </a:r>
          </a:p>
        </p:txBody>
      </p:sp>
      <p:pic>
        <p:nvPicPr>
          <p:cNvPr id="7" name="SidebarImage">
            <a:extLst>
              <a:ext uri="{FF2B5EF4-FFF2-40B4-BE49-F238E27FC236}">
                <a16:creationId xmlns:a16="http://schemas.microsoft.com/office/drawing/2014/main" id="{000ADEF8-63F1-2E55-D044-4E4BFB3C3FAE}"/>
              </a:ext>
            </a:extLst>
          </p:cNvPr>
          <p:cNvPicPr>
            <a:picLocks noChangeAspect="1"/>
          </p:cNvPicPr>
          <p:nvPr/>
        </p:nvPicPr>
        <p:blipFill rotWithShape="1">
          <a:blip r:embed="rId3"/>
          <a:srcRect l="31810" t="6848" r="28692" b="503"/>
          <a:stretch/>
        </p:blipFill>
        <p:spPr>
          <a:xfrm>
            <a:off x="1" y="5568950"/>
            <a:ext cx="2286000" cy="2979627"/>
          </a:xfrm>
          <a:prstGeom prst="rect">
            <a:avLst/>
          </a:prstGeom>
        </p:spPr>
      </p:pic>
      <p:sp>
        <p:nvSpPr>
          <p:cNvPr id="9" name="REVIEW tag" hidden="1">
            <a:extLst>
              <a:ext uri="{FF2B5EF4-FFF2-40B4-BE49-F238E27FC236}">
                <a16:creationId xmlns:a16="http://schemas.microsoft.com/office/drawing/2014/main" id="{D147860B-6693-F77B-1A4A-37C153B9F17B}"/>
              </a:ext>
            </a:extLst>
          </p:cNvPr>
          <p:cNvSpPr txBox="1"/>
          <p:nvPr/>
        </p:nvSpPr>
        <p:spPr>
          <a:xfrm rot="20545755">
            <a:off x="5458232" y="8492455"/>
            <a:ext cx="1335251" cy="400110"/>
          </a:xfrm>
          <a:prstGeom prst="rect">
            <a:avLst/>
          </a:prstGeom>
          <a:solidFill>
            <a:sysClr val="window" lastClr="FFFFFF">
              <a:alpha val="57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F6B104"/>
                </a:solidFill>
                <a:effectLst>
                  <a:glow rad="165100">
                    <a:prstClr val="white">
                      <a:alpha val="15000"/>
                    </a:prstClr>
                  </a:glow>
                </a:effectLst>
                <a:uLnTx/>
                <a:uFillTx/>
                <a:latin typeface="Top Secret" panose="02000800000000000000" pitchFamily="2" charset="0"/>
                <a:ea typeface="+mn-ea"/>
                <a:cs typeface="+mn-cs"/>
              </a:rPr>
              <a:t>REVIEW</a:t>
            </a:r>
          </a:p>
        </p:txBody>
      </p:sp>
      <p:sp>
        <p:nvSpPr>
          <p:cNvPr id="8" name="EDIT tag" hidden="1">
            <a:extLst>
              <a:ext uri="{FF2B5EF4-FFF2-40B4-BE49-F238E27FC236}">
                <a16:creationId xmlns:a16="http://schemas.microsoft.com/office/drawing/2014/main" id="{08B6F6E8-D569-9AAB-5698-942C21EDE1FE}"/>
              </a:ext>
            </a:extLst>
          </p:cNvPr>
          <p:cNvSpPr txBox="1"/>
          <p:nvPr/>
        </p:nvSpPr>
        <p:spPr>
          <a:xfrm rot="20805525">
            <a:off x="2763216" y="3328523"/>
            <a:ext cx="2717486" cy="1107996"/>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EDIT</a:t>
            </a:r>
          </a:p>
        </p:txBody>
      </p:sp>
    </p:spTree>
    <p:extLst>
      <p:ext uri="{BB962C8B-B14F-4D97-AF65-F5344CB8AC3E}">
        <p14:creationId xmlns:p14="http://schemas.microsoft.com/office/powerpoint/2010/main" val="980116952"/>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a:blip r:embed="rId2"/>
          <a:srcRect t="991" b="991"/>
          <a:stretch/>
        </p:blipFill>
        <p:spPr>
          <a:xfrm>
            <a:off x="0" y="0"/>
            <a:ext cx="6858000" cy="6722076"/>
          </a:xfrm>
        </p:spPr>
      </p:pic>
      <p:sp>
        <p:nvSpPr>
          <p:cNvPr id="15" name="HeaderGradient">
            <a:extLst>
              <a:ext uri="{FF2B5EF4-FFF2-40B4-BE49-F238E27FC236}">
                <a16:creationId xmlns:a16="http://schemas.microsoft.com/office/drawing/2014/main" id="{D08A8DCF-6ED5-4A1D-7E95-4215A582EC46}"/>
              </a:ext>
            </a:extLst>
          </p:cNvPr>
          <p:cNvSpPr>
            <a:spLocks/>
          </p:cNvSpPr>
          <p:nvPr/>
        </p:nvSpPr>
        <p:spPr>
          <a:xfrm>
            <a:off x="0" y="3721100"/>
            <a:ext cx="6857999" cy="3000977"/>
          </a:xfrm>
          <a:prstGeom prst="rect">
            <a:avLst/>
          </a:prstGeom>
          <a:gradFill flip="none" rotWithShape="1">
            <a:gsLst>
              <a:gs pos="0">
                <a:schemeClr val="tx2">
                  <a:lumMod val="10000"/>
                  <a:alpha val="41000"/>
                </a:schemeClr>
              </a:gs>
              <a:gs pos="78000">
                <a:schemeClr val="tx2">
                  <a:lumMod val="10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5303520"/>
            <a:ext cx="5227983" cy="1366638"/>
          </a:xfrm>
        </p:spPr>
        <p:txBody>
          <a:bodyPr/>
          <a:lstStyle/>
          <a:p>
            <a:r>
              <a:rPr lang="en-US">
                <a:solidFill>
                  <a:schemeClr val="tx1"/>
                </a:solidFill>
              </a:rPr>
              <a:t>Virtual</a:t>
            </a:r>
            <a:r>
              <a:rPr lang="en-US"/>
              <a:t> Environment</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pic>
        <p:nvPicPr>
          <p:cNvPr id="14" name="Graphic 3" descr="Tools outline">
            <a:extLst>
              <a:ext uri="{FF2B5EF4-FFF2-40B4-BE49-F238E27FC236}">
                <a16:creationId xmlns:a16="http://schemas.microsoft.com/office/drawing/2014/main" id="{D9EB61E9-DB13-5F50-86A0-0328E69735CA}"/>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5080968" y="7385168"/>
            <a:ext cx="778134" cy="778134"/>
          </a:xfrm>
          <a:prstGeom prst="rect">
            <a:avLst/>
          </a:prstGeom>
        </p:spPr>
      </p:pic>
      <p:pic>
        <p:nvPicPr>
          <p:cNvPr id="12" name="Graphic 2" descr="Desk outline">
            <a:extLst>
              <a:ext uri="{FF2B5EF4-FFF2-40B4-BE49-F238E27FC236}">
                <a16:creationId xmlns:a16="http://schemas.microsoft.com/office/drawing/2014/main" id="{65ED23A4-37F7-A781-BF99-7BA3BA19F7E3}"/>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2928206" y="7251028"/>
            <a:ext cx="1001587" cy="1001587"/>
          </a:xfrm>
          <a:prstGeom prst="rect">
            <a:avLst/>
          </a:prstGeom>
        </p:spPr>
      </p:pic>
      <p:pic>
        <p:nvPicPr>
          <p:cNvPr id="11" name="Graphic 1" descr="Warehouse outline">
            <a:extLst>
              <a:ext uri="{FF2B5EF4-FFF2-40B4-BE49-F238E27FC236}">
                <a16:creationId xmlns:a16="http://schemas.microsoft.com/office/drawing/2014/main" id="{BF2D0B74-A7F7-D9E2-2DE9-5A18B48C1477}"/>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981404" y="7340342"/>
            <a:ext cx="822960" cy="822960"/>
          </a:xfrm>
          <a:prstGeom prst="rect">
            <a:avLst/>
          </a:prstGeom>
        </p:spPr>
      </p:pic>
      <p:sp>
        <p:nvSpPr>
          <p:cNvPr id="6" name="TextBox 3">
            <a:extLst>
              <a:ext uri="{FF2B5EF4-FFF2-40B4-BE49-F238E27FC236}">
                <a16:creationId xmlns:a16="http://schemas.microsoft.com/office/drawing/2014/main" id="{6FB93373-61D5-2842-78FE-8CB641379776}"/>
              </a:ext>
            </a:extLst>
          </p:cNvPr>
          <p:cNvSpPr txBox="1"/>
          <p:nvPr/>
        </p:nvSpPr>
        <p:spPr>
          <a:xfrm>
            <a:off x="4529433" y="6903720"/>
            <a:ext cx="1871367"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Tools</a:t>
            </a:r>
          </a:p>
        </p:txBody>
      </p:sp>
      <p:sp>
        <p:nvSpPr>
          <p:cNvPr id="7" name="TextBox 2">
            <a:extLst>
              <a:ext uri="{FF2B5EF4-FFF2-40B4-BE49-F238E27FC236}">
                <a16:creationId xmlns:a16="http://schemas.microsoft.com/office/drawing/2014/main" id="{DDAF803F-B6DB-7A40-6410-E78CACA03500}"/>
              </a:ext>
            </a:extLst>
          </p:cNvPr>
          <p:cNvSpPr txBox="1"/>
          <p:nvPr/>
        </p:nvSpPr>
        <p:spPr>
          <a:xfrm>
            <a:off x="2493318"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Objects</a:t>
            </a:r>
          </a:p>
        </p:txBody>
      </p:sp>
      <p:sp>
        <p:nvSpPr>
          <p:cNvPr id="4" name="TextBox 1">
            <a:extLst>
              <a:ext uri="{FF2B5EF4-FFF2-40B4-BE49-F238E27FC236}">
                <a16:creationId xmlns:a16="http://schemas.microsoft.com/office/drawing/2014/main" id="{7454D562-1FBD-3CB3-78C7-15B871FDAB36}"/>
              </a:ext>
            </a:extLst>
          </p:cNvPr>
          <p:cNvSpPr txBox="1"/>
          <p:nvPr/>
        </p:nvSpPr>
        <p:spPr>
          <a:xfrm>
            <a:off x="457200"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Structures</a:t>
            </a:r>
          </a:p>
        </p:txBody>
      </p:sp>
    </p:spTree>
    <p:extLst>
      <p:ext uri="{BB962C8B-B14F-4D97-AF65-F5344CB8AC3E}">
        <p14:creationId xmlns:p14="http://schemas.microsoft.com/office/powerpoint/2010/main" val="4234345383"/>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6AF3E2-8965-20A4-E133-5EA37F1CFB7F}"/>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EED9E9B1-645C-05EF-BF03-D3467638D6EA}"/>
              </a:ext>
            </a:extLst>
          </p:cNvPr>
          <p:cNvPicPr>
            <a:picLocks noGrp="1" noChangeAspect="1"/>
          </p:cNvPicPr>
          <p:nvPr>
            <p:ph type="pic" sz="quarter" idx="10"/>
          </p:nvPr>
        </p:nvPicPr>
        <p:blipFill>
          <a:blip r:embed="rId3"/>
          <a:srcRect l="1324" r="1324"/>
          <a:stretch/>
        </p:blipFill>
        <p:spPr>
          <a:xfrm>
            <a:off x="0" y="0"/>
            <a:ext cx="6858000" cy="2011680"/>
          </a:xfrm>
        </p:spPr>
      </p:pic>
      <p:sp>
        <p:nvSpPr>
          <p:cNvPr id="13" name="Text Placeholder 12">
            <a:extLst>
              <a:ext uri="{FF2B5EF4-FFF2-40B4-BE49-F238E27FC236}">
                <a16:creationId xmlns:a16="http://schemas.microsoft.com/office/drawing/2014/main" id="{3D226F42-96F8-E519-65BE-ADB29B60D3C9}"/>
              </a:ext>
            </a:extLst>
          </p:cNvPr>
          <p:cNvSpPr>
            <a:spLocks noGrp="1"/>
          </p:cNvSpPr>
          <p:nvPr>
            <p:ph type="body" sz="quarter" idx="14"/>
          </p:nvPr>
        </p:nvSpPr>
        <p:spPr>
          <a:xfrm>
            <a:off x="457199" y="7141464"/>
            <a:ext cx="2466305" cy="1063436"/>
          </a:xfrm>
        </p:spPr>
        <p:txBody>
          <a:bodyPr/>
          <a:lstStyle/>
          <a:p>
            <a:r>
              <a:rPr lang="en-US" sz="1100"/>
              <a:t>The All-Access Pass Experience Simulator that ForgeFX developed for Caterpillar includes both North America and Mexico terrains, allowing the user to train with different environmental conditions, visibility factors, and construction material.</a:t>
            </a:r>
          </a:p>
        </p:txBody>
      </p:sp>
      <p:sp>
        <p:nvSpPr>
          <p:cNvPr id="11" name="HeaderGradient">
            <a:extLst>
              <a:ext uri="{FF2B5EF4-FFF2-40B4-BE49-F238E27FC236}">
                <a16:creationId xmlns:a16="http://schemas.microsoft.com/office/drawing/2014/main" id="{08AD1598-CFFC-EE16-E230-6BE2DC306C62}"/>
              </a:ext>
            </a:extLst>
          </p:cNvPr>
          <p:cNvSpPr/>
          <p:nvPr/>
        </p:nvSpPr>
        <p:spPr>
          <a:xfrm>
            <a:off x="0" y="862330"/>
            <a:ext cx="6857999" cy="1149350"/>
          </a:xfrm>
          <a:prstGeom prst="rect">
            <a:avLst/>
          </a:prstGeom>
          <a:gradFill flip="none" rotWithShape="1">
            <a:gsLst>
              <a:gs pos="0">
                <a:schemeClr val="tx1">
                  <a:lumMod val="95000"/>
                  <a:lumOff val="5000"/>
                  <a:alpha val="46000"/>
                </a:schemeClr>
              </a:gs>
              <a:gs pos="62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2" name="Text Placeholder 11">
            <a:extLst>
              <a:ext uri="{FF2B5EF4-FFF2-40B4-BE49-F238E27FC236}">
                <a16:creationId xmlns:a16="http://schemas.microsoft.com/office/drawing/2014/main" id="{80D434FE-0FB2-0333-226B-E0BB1C91B95F}"/>
              </a:ext>
            </a:extLst>
          </p:cNvPr>
          <p:cNvSpPr>
            <a:spLocks noGrp="1"/>
          </p:cNvSpPr>
          <p:nvPr>
            <p:ph type="body" sz="quarter" idx="13"/>
          </p:nvPr>
        </p:nvSpPr>
        <p:spPr>
          <a:xfrm>
            <a:off x="457200" y="6897355"/>
            <a:ext cx="2556455" cy="392446"/>
          </a:xfrm>
        </p:spPr>
        <p:txBody>
          <a:bodyPr/>
          <a:lstStyle/>
          <a:p>
            <a:r>
              <a:rPr lang="en-US"/>
              <a:t>Case Study: Caterpillar</a:t>
            </a:r>
          </a:p>
        </p:txBody>
      </p:sp>
      <p:pic>
        <p:nvPicPr>
          <p:cNvPr id="18" name="Picture Placeholder 17">
            <a:extLst>
              <a:ext uri="{FF2B5EF4-FFF2-40B4-BE49-F238E27FC236}">
                <a16:creationId xmlns:a16="http://schemas.microsoft.com/office/drawing/2014/main" id="{D0B379BC-325F-801D-5325-F73697A351C1}"/>
              </a:ext>
            </a:extLst>
          </p:cNvPr>
          <p:cNvPicPr>
            <a:picLocks noGrp="1" noChangeAspect="1"/>
          </p:cNvPicPr>
          <p:nvPr>
            <p:ph type="pic" sz="quarter" idx="17"/>
          </p:nvPr>
        </p:nvPicPr>
        <p:blipFill rotWithShape="1">
          <a:blip r:embed="rId4"/>
          <a:srcRect l="2010" t="21836" r="9586" b="6717"/>
          <a:stretch/>
        </p:blipFill>
        <p:spPr>
          <a:xfrm>
            <a:off x="3429000" y="6721475"/>
            <a:ext cx="3429000" cy="1828800"/>
          </a:xfrm>
        </p:spPr>
      </p:pic>
      <p:sp>
        <p:nvSpPr>
          <p:cNvPr id="14" name="Text Placeholder 13">
            <a:extLst>
              <a:ext uri="{FF2B5EF4-FFF2-40B4-BE49-F238E27FC236}">
                <a16:creationId xmlns:a16="http://schemas.microsoft.com/office/drawing/2014/main" id="{67436A08-24CD-3AAE-F9CA-B969D3A6BA4C}"/>
              </a:ext>
            </a:extLst>
          </p:cNvPr>
          <p:cNvSpPr>
            <a:spLocks noGrp="1"/>
          </p:cNvSpPr>
          <p:nvPr>
            <p:ph type="body" sz="quarter" idx="15"/>
          </p:nvPr>
        </p:nvSpPr>
        <p:spPr/>
        <p:txBody>
          <a:bodyPr/>
          <a:lstStyle/>
          <a:p>
            <a:r>
              <a:rPr lang="en-US" sz="1800" cap="all">
                <a:latin typeface="Roboto Condensed" panose="02000000000000000000" pitchFamily="2" charset="0"/>
                <a:ea typeface="Roboto Condensed" panose="02000000000000000000" pitchFamily="2" charset="0"/>
              </a:rPr>
              <a:t>Wh</a:t>
            </a:r>
            <a:r>
              <a:rPr lang="en-US"/>
              <a:t>ere box making becomes an art</a:t>
            </a:r>
            <a:endParaRPr lang="en-US" sz="1800" cap="all">
              <a:latin typeface="Roboto Condensed" panose="02000000000000000000" pitchFamily="2" charset="0"/>
              <a:ea typeface="Roboto Condensed" panose="02000000000000000000" pitchFamily="2" charset="0"/>
            </a:endParaRPr>
          </a:p>
          <a:p>
            <a:endParaRPr lang="id-ID"/>
          </a:p>
        </p:txBody>
      </p:sp>
      <p:sp>
        <p:nvSpPr>
          <p:cNvPr id="15" name="Text Placeholder 14">
            <a:extLst>
              <a:ext uri="{FF2B5EF4-FFF2-40B4-BE49-F238E27FC236}">
                <a16:creationId xmlns:a16="http://schemas.microsoft.com/office/drawing/2014/main" id="{FE0C6CC6-D9F8-E686-8793-522881B8F791}"/>
              </a:ext>
            </a:extLst>
          </p:cNvPr>
          <p:cNvSpPr>
            <a:spLocks noGrp="1"/>
          </p:cNvSpPr>
          <p:nvPr>
            <p:ph type="body" sz="quarter" idx="16"/>
          </p:nvPr>
        </p:nvSpPr>
        <p:spPr>
          <a:xfrm>
            <a:off x="2468879" y="2194561"/>
            <a:ext cx="4009193" cy="4371340"/>
          </a:xfrm>
        </p:spPr>
        <p:txBody>
          <a:bodyPr/>
          <a:lstStyle/>
          <a:p>
            <a:r>
              <a:rPr lang="en-US" sz="1200" spc="-10"/>
              <a:t>The BoxSimPro simulator will feature a thoughtfully designed virtual environment replicating the real-world conditions in which the Europrogetti operates. This immersive 3D environment will give trainees a realistic and engaging training experience. Key features of the virtual environment include:</a:t>
            </a:r>
          </a:p>
          <a:p>
            <a:pPr lvl="1"/>
            <a:r>
              <a:rPr lang="en-US" sz="1200" b="1"/>
              <a:t>Setting: </a:t>
            </a:r>
            <a:r>
              <a:rPr lang="en-US" sz="1200"/>
              <a:t>The simulator will recreate a warehouse setting where box manufacturing typically occurs. This could include elements such as a workbench and fabrication s</a:t>
            </a:r>
            <a:r>
              <a:rPr lang="en-US"/>
              <a:t>upply cabinets</a:t>
            </a:r>
            <a:r>
              <a:rPr lang="en-US" sz="1200"/>
              <a:t>, creating a relatable simulator experience.</a:t>
            </a:r>
          </a:p>
          <a:p>
            <a:pPr lvl="1"/>
            <a:r>
              <a:rPr lang="en-US" b="1"/>
              <a:t>Workflow Directional Props</a:t>
            </a:r>
            <a:r>
              <a:rPr lang="en-US" sz="1200" b="1"/>
              <a:t>:</a:t>
            </a:r>
            <a:r>
              <a:rPr lang="en-US" sz="1200"/>
              <a:t> While </a:t>
            </a:r>
            <a:r>
              <a:rPr lang="en-US"/>
              <a:t>BoxSimPro</a:t>
            </a:r>
            <a:r>
              <a:rPr lang="en-US" sz="1200"/>
              <a:t> focuses on the machine and control panel when a lesson begins, the simulator could incorporate stationary workflow cues into its virtual environment. This </a:t>
            </a:r>
            <a:r>
              <a:rPr lang="en-US"/>
              <a:t>virtual quality</a:t>
            </a:r>
            <a:r>
              <a:rPr lang="en-US" sz="1200"/>
              <a:t> increase</a:t>
            </a:r>
            <a:r>
              <a:rPr lang="en-US"/>
              <a:t>s</a:t>
            </a:r>
            <a:r>
              <a:rPr lang="en-US" sz="1200"/>
              <a:t> operator trainee workflow awareness, accelerating overall proficiency.</a:t>
            </a:r>
          </a:p>
          <a:p>
            <a:r>
              <a:rPr lang="en-US" sz="1200"/>
              <a:t>ForgeFX aims to deliver an effective training solution by immersing trainees in this realistic virtual environment that prepares </a:t>
            </a:r>
            <a:r>
              <a:rPr lang="en-US" sz="1200" err="1"/>
              <a:t>Pusterla</a:t>
            </a:r>
            <a:r>
              <a:rPr lang="en-US" sz="1200"/>
              <a:t> 1880</a:t>
            </a:r>
            <a:r>
              <a:rPr lang="en-US"/>
              <a:t> trainees</a:t>
            </a:r>
            <a:r>
              <a:rPr lang="en-US" sz="1200"/>
              <a:t> for consistent success. </a:t>
            </a:r>
          </a:p>
          <a:p>
            <a:endParaRPr lang="en-US" sz="1200"/>
          </a:p>
        </p:txBody>
      </p:sp>
      <p:sp>
        <p:nvSpPr>
          <p:cNvPr id="3" name="Title 2">
            <a:extLst>
              <a:ext uri="{FF2B5EF4-FFF2-40B4-BE49-F238E27FC236}">
                <a16:creationId xmlns:a16="http://schemas.microsoft.com/office/drawing/2014/main" id="{301803C3-5767-DA6E-EA93-F338E1D6B7F8}"/>
              </a:ext>
            </a:extLst>
          </p:cNvPr>
          <p:cNvSpPr>
            <a:spLocks noGrp="1"/>
          </p:cNvSpPr>
          <p:nvPr>
            <p:ph type="title"/>
          </p:nvPr>
        </p:nvSpPr>
        <p:spPr/>
        <p:txBody>
          <a:bodyPr/>
          <a:lstStyle/>
          <a:p>
            <a:r>
              <a:rPr lang="en-US">
                <a:solidFill>
                  <a:schemeClr val="bg1"/>
                </a:solidFill>
              </a:rPr>
              <a:t>Virtual</a:t>
            </a:r>
            <a:r>
              <a:rPr lang="en-US"/>
              <a:t> Environment</a:t>
            </a:r>
          </a:p>
        </p:txBody>
      </p:sp>
    </p:spTree>
    <p:extLst>
      <p:ext uri="{BB962C8B-B14F-4D97-AF65-F5344CB8AC3E}">
        <p14:creationId xmlns:p14="http://schemas.microsoft.com/office/powerpoint/2010/main" val="1543463112"/>
      </p:ext>
    </p:extLst>
  </p:cSld>
  <p:clrMapOvr>
    <a:masterClrMapping/>
  </p:clrMapOvr>
  <p:extLst>
    <p:ext uri="{6950BFC3-D8DA-4A85-94F7-54DA5524770B}">
      <p188:commentRel xmlns:p188="http://schemas.microsoft.com/office/powerpoint/2018/8/main" r:id="rId2"/>
    </p:ext>
  </p:extLst>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BodyText1">
            <a:extLst>
              <a:ext uri="{FF2B5EF4-FFF2-40B4-BE49-F238E27FC236}">
                <a16:creationId xmlns:a16="http://schemas.microsoft.com/office/drawing/2014/main" id="{304F812C-E6D8-BF55-D01D-B879C5DED0DE}"/>
              </a:ext>
            </a:extLst>
          </p:cNvPr>
          <p:cNvSpPr txBox="1"/>
          <p:nvPr/>
        </p:nvSpPr>
        <p:spPr>
          <a:xfrm>
            <a:off x="457200" y="1534633"/>
            <a:ext cx="5968314" cy="4434163"/>
          </a:xfrm>
          <a:prstGeom prst="rect">
            <a:avLst/>
          </a:prstGeom>
          <a:noFill/>
        </p:spPr>
        <p:txBody>
          <a:bodyPr wrap="square" lIns="0" tIns="0" rIns="0">
            <a:spAutoFit/>
          </a:bodyPr>
          <a:lstStyle/>
          <a:p>
            <a:pPr marL="0" marR="0" lvl="0" indent="0" algn="l"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The </a:t>
            </a:r>
            <a:r>
              <a:rPr kumimoji="0" lang="en-US" sz="1200" b="0" i="0" u="none" strike="noStrike" kern="1200" cap="none" normalizeH="0" noProof="0" err="1">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Pusterla</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1880 </a:t>
            </a:r>
            <a:r>
              <a:rPr kumimoji="0" lang="en-US" sz="1200" b="0" i="0" u="none" strike="noStrike" kern="1200" cap="none" normalizeH="0" noProof="0" err="1">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BoxSimPro</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simulator training program will be designed to capture the critical details and nuanced features of the </a:t>
            </a:r>
            <a:r>
              <a:rPr kumimoji="0" lang="en-US" sz="1200" b="0" i="0" u="none" strike="noStrike" kern="1200" cap="none" normalizeH="0" noProof="0" err="1">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Europrogetti</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machine. Based on the training goals shared by the </a:t>
            </a:r>
            <a:r>
              <a:rPr kumimoji="0" lang="en-US" sz="1200" b="0" i="0" u="none" strike="noStrike" kern="1200" cap="none" normalizeH="0" noProof="0" err="1">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Pusterla</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1880 training team, here is a revisable, partial list of potential lessons:</a:t>
            </a:r>
          </a:p>
          <a:p>
            <a:pPr marL="457200" marR="0" lvl="0" indent="-225425" algn="l" defTabSz="457200" rtl="0" eaLnBrk="1" fontAlgn="auto" latinLnBrk="0" hangingPunct="1">
              <a:lnSpc>
                <a:spcPct val="110000"/>
              </a:lnSpc>
              <a:spcBef>
                <a:spcPts val="0"/>
              </a:spcBef>
              <a:spcAft>
                <a:spcPts val="600"/>
              </a:spcAft>
              <a:buClrTx/>
              <a:buSzTx/>
              <a:buFont typeface="+mj-lt"/>
              <a:buAutoNum type="arabicPeriod"/>
              <a:tabLst/>
              <a:defRPr/>
            </a:pPr>
            <a:r>
              <a:rPr kumimoji="0" lang="en-US" sz="1200" b="1"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Overview of </a:t>
            </a:r>
            <a:r>
              <a:rPr kumimoji="0" lang="en-US" sz="1200" b="1" i="0" u="none" strike="noStrike" kern="1200" cap="none" normalizeH="0" noProof="0" err="1">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Europrogetti</a:t>
            </a:r>
            <a:r>
              <a:rPr kumimoji="0" lang="en-US" sz="1200" b="1"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Machine Components:</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This lesson comprehensively overviews the main components and their functions within the </a:t>
            </a:r>
            <a:r>
              <a:rPr kumimoji="0" lang="en-US" sz="1200" b="0" i="0" u="none" strike="noStrike" kern="1200" cap="none" normalizeH="0" noProof="0" err="1">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Europrogetti</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machine.</a:t>
            </a:r>
          </a:p>
          <a:p>
            <a:pPr marL="457200" marR="0" lvl="0" indent="-225425" algn="l" defTabSz="457200" rtl="0" eaLnBrk="1" fontAlgn="auto" latinLnBrk="0" hangingPunct="1">
              <a:lnSpc>
                <a:spcPct val="110000"/>
              </a:lnSpc>
              <a:spcBef>
                <a:spcPts val="0"/>
              </a:spcBef>
              <a:spcAft>
                <a:spcPts val="600"/>
              </a:spcAft>
              <a:buClrTx/>
              <a:buSzTx/>
              <a:buFont typeface="+mj-lt"/>
              <a:buAutoNum type="arabicPeriod"/>
              <a:tabLst/>
              <a:defRPr/>
            </a:pPr>
            <a:r>
              <a:rPr kumimoji="0" lang="en-US" sz="1200" b="1"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Navigating the Control Panel and Interface:</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This lesson guides trainees through the various features and controls of the </a:t>
            </a:r>
            <a:r>
              <a:rPr kumimoji="0" lang="en-US" sz="1200" b="0" i="0" u="none" strike="noStrike" kern="1200" cap="none" normalizeH="0" noProof="0" err="1">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Europrogetti</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machine's control panel and interface.</a:t>
            </a:r>
          </a:p>
          <a:p>
            <a:pPr marL="457200" marR="0" lvl="0" indent="-225425" algn="l" defTabSz="457200" rtl="0" eaLnBrk="1" fontAlgn="auto" latinLnBrk="0" hangingPunct="1">
              <a:lnSpc>
                <a:spcPct val="110000"/>
              </a:lnSpc>
              <a:spcBef>
                <a:spcPts val="0"/>
              </a:spcBef>
              <a:spcAft>
                <a:spcPts val="600"/>
              </a:spcAft>
              <a:buClrTx/>
              <a:buSzTx/>
              <a:buFont typeface="+mj-lt"/>
              <a:buAutoNum type="arabicPeriod"/>
              <a:tabLst/>
              <a:defRPr/>
            </a:pPr>
            <a:r>
              <a:rPr kumimoji="0" lang="en-US" sz="1200" b="1"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Tooling Parts Identification and Functions:</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This lesson helps trainees identify and understand the different tooling parts used in the </a:t>
            </a:r>
            <a:r>
              <a:rPr kumimoji="0" lang="en-US" sz="1200" b="0" i="0" u="none" strike="noStrike" kern="1200" cap="none" normalizeH="0" noProof="0" err="1">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Europrogetti</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machine and their specific functions.</a:t>
            </a:r>
          </a:p>
          <a:p>
            <a:pPr marL="457200" marR="0" lvl="0" indent="-225425" algn="l" defTabSz="457200" rtl="0" eaLnBrk="1" fontAlgn="auto" latinLnBrk="0" hangingPunct="1">
              <a:lnSpc>
                <a:spcPct val="110000"/>
              </a:lnSpc>
              <a:spcBef>
                <a:spcPts val="0"/>
              </a:spcBef>
              <a:spcAft>
                <a:spcPts val="600"/>
              </a:spcAft>
              <a:buClrTx/>
              <a:buSzTx/>
              <a:buFont typeface="+mj-lt"/>
              <a:buAutoNum type="arabicPeriod"/>
              <a:tabLst/>
              <a:defRPr/>
            </a:pPr>
            <a:r>
              <a:rPr kumimoji="0" lang="en-US" sz="1200" b="1"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Best Practices for Handling Tooling: </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This lesson outlines essential safety procedures and best practices for handling and maintaining tooling to ensure the safe operation and longevity of the equipment.</a:t>
            </a:r>
          </a:p>
          <a:p>
            <a:pPr marL="457200" marR="0" lvl="0" indent="-225425" algn="l" defTabSz="457200" rtl="0" eaLnBrk="1" fontAlgn="auto" latinLnBrk="0" hangingPunct="1">
              <a:lnSpc>
                <a:spcPct val="110000"/>
              </a:lnSpc>
              <a:spcBef>
                <a:spcPts val="0"/>
              </a:spcBef>
              <a:spcAft>
                <a:spcPts val="600"/>
              </a:spcAft>
              <a:buClrTx/>
              <a:buSzTx/>
              <a:buFont typeface="+mj-lt"/>
              <a:buAutoNum type="arabicPeriod"/>
              <a:tabLst/>
              <a:defRPr/>
            </a:pPr>
            <a:r>
              <a:rPr kumimoji="0" lang="en-US" sz="1200" b="1"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Unsetting the Wrapper:</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This lesson teaches how to properly remove forms and previous materials to ensure the machine is ready for the next job.</a:t>
            </a:r>
          </a:p>
          <a:p>
            <a:pPr marL="0" marR="0" lvl="0" indent="0" algn="l" defTabSz="457200" rtl="0" eaLnBrk="1" fontAlgn="auto" latinLnBrk="0" hangingPunct="1">
              <a:lnSpc>
                <a:spcPct val="110000"/>
              </a:lnSpc>
              <a:spcBef>
                <a:spcPts val="0"/>
              </a:spcBef>
              <a:spcAft>
                <a:spcPts val="600"/>
              </a:spcAft>
              <a:buClrTx/>
              <a:buSzTx/>
              <a:buFontTx/>
              <a:buNone/>
              <a:tabLst/>
              <a:defRPr/>
            </a:pPr>
            <a:b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br>
            <a:endPar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endParaRPr>
          </a:p>
          <a:p>
            <a:pPr marL="0" marR="0" lvl="0" indent="0" algn="l"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Note: This is an example lesson list based on general material provided by the </a:t>
            </a:r>
            <a:r>
              <a:rPr kumimoji="0" lang="en-US" sz="1200" b="0" i="0" u="none" strike="noStrike" kern="1200" cap="none" normalizeH="0" noProof="0" err="1">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Pusterla</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1880 Training Department. The actual lesson list will be reviewed during the development process.</a:t>
            </a:r>
          </a:p>
        </p:txBody>
      </p:sp>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Lesson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List</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6092456" cy="253916"/>
          </a:xfrm>
          <a:prstGeom prst="rect">
            <a:avLst/>
          </a:prstGeom>
          <a:noFill/>
        </p:spPr>
        <p:txBody>
          <a:bodyPr wrap="square" lIns="0" rtlCol="0">
            <a:spAutoFit/>
          </a:bodyPr>
          <a:lstStyle/>
          <a:p>
            <a:pPr>
              <a:defRPr/>
            </a:pPr>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FF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spTree>
    <p:extLst>
      <p:ext uri="{BB962C8B-B14F-4D97-AF65-F5344CB8AC3E}">
        <p14:creationId xmlns:p14="http://schemas.microsoft.com/office/powerpoint/2010/main" val="254572535"/>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BodyText1">
            <a:extLst>
              <a:ext uri="{FF2B5EF4-FFF2-40B4-BE49-F238E27FC236}">
                <a16:creationId xmlns:a16="http://schemas.microsoft.com/office/drawing/2014/main" id="{304F812C-E6D8-BF55-D01D-B879C5DED0DE}"/>
              </a:ext>
            </a:extLst>
          </p:cNvPr>
          <p:cNvSpPr txBox="1"/>
          <p:nvPr/>
        </p:nvSpPr>
        <p:spPr>
          <a:xfrm>
            <a:off x="457200" y="1534633"/>
            <a:ext cx="5968314" cy="5422125"/>
          </a:xfrm>
          <a:prstGeom prst="rect">
            <a:avLst/>
          </a:prstGeom>
          <a:noFill/>
        </p:spPr>
        <p:txBody>
          <a:bodyPr wrap="square" lIns="0" tIns="0" rIns="0">
            <a:spAutoFit/>
          </a:bodyPr>
          <a:lstStyle/>
          <a:p>
            <a:pPr marL="0" marR="0" lvl="0" indent="0" algn="l"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The </a:t>
            </a:r>
            <a:r>
              <a:rPr kumimoji="0" lang="en-US" sz="1200" b="0" i="0" u="none" strike="noStrike" kern="1200" cap="none" normalizeH="0" noProof="0" err="1">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BoxSimPro</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will offer scalable lessons that enhance the familiarization and operations process of </a:t>
            </a:r>
            <a:r>
              <a:rPr kumimoji="0" lang="en-US" sz="1200" b="0" i="0" u="none" strike="noStrike" kern="1200" cap="none" normalizeH="0" noProof="0" err="1">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Europrogetti</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machine. Below is a basic example of a VR training lesson, which will be refined with input from </a:t>
            </a:r>
            <a:r>
              <a:rPr kumimoji="0" lang="en-US" sz="1200" b="0" i="0" u="none" strike="noStrike" kern="1200" cap="none" normalizeH="0" noProof="0" err="1">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Pusterla</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1880 subject matter experts to ensure the inclusion of essential training details.</a:t>
            </a:r>
          </a:p>
          <a:p>
            <a:pPr>
              <a:lnSpc>
                <a:spcPct val="110000"/>
              </a:lnSpc>
              <a:spcAft>
                <a:spcPts val="600"/>
              </a:spcAft>
              <a:defRPr/>
            </a:pPr>
            <a:r>
              <a:rPr kumimoji="0" lang="en-US" sz="1200" b="1"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Unsetting the Wrapper: Top Molds </a:t>
            </a:r>
          </a:p>
          <a:p>
            <a:pPr marL="231775" indent="-231775">
              <a:lnSpc>
                <a:spcPct val="110000"/>
              </a:lnSpc>
              <a:spcAft>
                <a:spcPts val="600"/>
              </a:spcAft>
              <a:buFont typeface="+mj-lt"/>
              <a:buAutoNum type="arabicPeriod"/>
              <a:defRPr/>
            </a:pPr>
            <a:r>
              <a:rPr kumimoji="0" lang="en-US" sz="1200" b="1"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Initiate the Training: </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The trainee dons the Meta Quest 3 VR headset, instantly immersing them in a realistic virtual warehouse. Ambient sounds of machinery and distant conversations enhance the sense of presence. From the main menu, the trainee will use hand gestures to select the “Unsetting the Wrapper” module. As the selection is made, the environment transitions smoothly, and a user interface appears, providing a brief overview of the training objectives and what to expect in the module.</a:t>
            </a:r>
          </a:p>
          <a:p>
            <a:pPr marL="231775" indent="-231775">
              <a:lnSpc>
                <a:spcPct val="110000"/>
              </a:lnSpc>
              <a:spcAft>
                <a:spcPts val="600"/>
              </a:spcAft>
              <a:buFont typeface="+mj-lt"/>
              <a:buAutoNum type="arabicPeriod"/>
              <a:defRPr/>
            </a:pPr>
            <a:r>
              <a:rPr kumimoji="0" lang="en-US" sz="1200" b="1"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Preparation and Set Up: </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In this step, the trainee is guided through a detailed review of the tools, molds, and forms that will be manipulated while “unsetting” the machine. The simulator identifies critical tool requirements and the impacting variables, while interactive elements highlight the specific areas where these adjustments on the machine will be made. The trainee can watch short animated scenarios demonstrating the implications and applications of the form and mold elements installation, including visual indicators (e.g., flashing warnings), increasing trainee observation and orientation toward accuracy.</a:t>
            </a:r>
          </a:p>
          <a:p>
            <a:pPr marL="231775" indent="-231775">
              <a:lnSpc>
                <a:spcPct val="110000"/>
              </a:lnSpc>
              <a:spcAft>
                <a:spcPts val="600"/>
              </a:spcAft>
              <a:buFont typeface="+mj-lt"/>
              <a:buAutoNum type="arabicPeriod"/>
              <a:defRPr/>
            </a:pPr>
            <a:r>
              <a:rPr kumimoji="0" lang="en-US" sz="1200" b="1"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Removing the Top Form: </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In this set of steps, the trainee is set to engage with the Virtual </a:t>
            </a:r>
            <a:r>
              <a:rPr kumimoji="0" lang="en-US" sz="1200" b="0" i="0" u="none" strike="noStrike" kern="1200" cap="none" normalizeH="0" noProof="0" err="1">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Europrogetti</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machine. They will be guided through the detailed step-by-step process of removing the top form. During the initial orientation of the process, the simulator may feel like a guided tour, with visual highlights of each step as it could be performed. The steps will be articulated in as simple or explicit detail as required.  Following is an example of how the steps for this task could appear. </a:t>
            </a:r>
          </a:p>
        </p:txBody>
      </p:sp>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Lesson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Example</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6092456" cy="253916"/>
          </a:xfrm>
          <a:prstGeom prst="rect">
            <a:avLst/>
          </a:prstGeom>
          <a:noFill/>
        </p:spPr>
        <p:txBody>
          <a:bodyPr wrap="square" lIns="0" rtlCol="0">
            <a:spAutoFit/>
          </a:bodyPr>
          <a:lstStyle/>
          <a:p>
            <a:pPr>
              <a:defRPr/>
            </a:pPr>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FF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spTree>
    <p:extLst>
      <p:ext uri="{BB962C8B-B14F-4D97-AF65-F5344CB8AC3E}">
        <p14:creationId xmlns:p14="http://schemas.microsoft.com/office/powerpoint/2010/main" val="3274187820"/>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BodyText1">
            <a:extLst>
              <a:ext uri="{FF2B5EF4-FFF2-40B4-BE49-F238E27FC236}">
                <a16:creationId xmlns:a16="http://schemas.microsoft.com/office/drawing/2014/main" id="{304F812C-E6D8-BF55-D01D-B879C5DED0DE}"/>
              </a:ext>
            </a:extLst>
          </p:cNvPr>
          <p:cNvSpPr txBox="1"/>
          <p:nvPr/>
        </p:nvSpPr>
        <p:spPr>
          <a:xfrm>
            <a:off x="457200" y="1534633"/>
            <a:ext cx="5968314" cy="6016134"/>
          </a:xfrm>
          <a:prstGeom prst="rect">
            <a:avLst/>
          </a:prstGeom>
          <a:noFill/>
        </p:spPr>
        <p:txBody>
          <a:bodyPr wrap="square" lIns="0" tIns="0" rIns="0">
            <a:spAutoFit/>
          </a:bodyPr>
          <a:lstStyle/>
          <a:p>
            <a:pPr marR="0" lvl="0" algn="l" defTabSz="457200" rtl="0" eaLnBrk="1" fontAlgn="auto" latinLnBrk="0" hangingPunct="1">
              <a:lnSpc>
                <a:spcPct val="110000"/>
              </a:lnSpc>
              <a:spcBef>
                <a:spcPts val="0"/>
              </a:spcBef>
              <a:spcAft>
                <a:spcPts val="600"/>
              </a:spcAft>
              <a:buClrTx/>
              <a:buSzTx/>
              <a:tabLst/>
              <a:defRPr/>
            </a:pPr>
            <a:r>
              <a:rPr kumimoji="0" lang="en-US" sz="1200" i="1"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(Continued)</a:t>
            </a:r>
          </a:p>
          <a:p>
            <a:pPr marL="228600" indent="-228600">
              <a:lnSpc>
                <a:spcPct val="110000"/>
              </a:lnSpc>
              <a:spcAft>
                <a:spcPts val="600"/>
              </a:spcAft>
              <a:buFont typeface="+mj-lt"/>
              <a:buAutoNum type="arabicPeriod" startAt="4"/>
              <a:defRPr/>
            </a:pPr>
            <a:r>
              <a:rPr kumimoji="0" lang="en-US" sz="1200" b="1"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Unsetting the Wrapper: Top Molds</a:t>
            </a:r>
          </a:p>
          <a:p>
            <a:pPr marL="685800" lvl="1" indent="-228600">
              <a:lnSpc>
                <a:spcPct val="110000"/>
              </a:lnSpc>
              <a:spcAft>
                <a:spcPts val="600"/>
              </a:spcAft>
              <a:buFont typeface="+mj-lt"/>
              <a:buAutoNum type="alphaLcPeriod"/>
              <a:defRPr/>
            </a:pPr>
            <a:r>
              <a:rPr kumimoji="0" lang="en-US" sz="120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Identify the wrapper form and spotter form.</a:t>
            </a:r>
          </a:p>
          <a:p>
            <a:pPr marL="685800" lvl="1" indent="-228600">
              <a:lnSpc>
                <a:spcPct val="110000"/>
              </a:lnSpc>
              <a:spcAft>
                <a:spcPts val="600"/>
              </a:spcAft>
              <a:buFont typeface="+mj-lt"/>
              <a:buAutoNum type="alphaLcPeriod"/>
              <a:defRPr/>
            </a:pPr>
            <a:r>
              <a:rPr kumimoji="0" lang="en-US" sz="120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Identify the wind block generally covered with Teflon.</a:t>
            </a:r>
          </a:p>
          <a:p>
            <a:pPr marL="685800" lvl="1" indent="-228600">
              <a:lnSpc>
                <a:spcPct val="110000"/>
              </a:lnSpc>
              <a:spcAft>
                <a:spcPts val="600"/>
              </a:spcAft>
              <a:buFont typeface="+mj-lt"/>
              <a:buAutoNum type="alphaLcPeriod"/>
              <a:defRPr/>
            </a:pPr>
            <a:r>
              <a:rPr kumimoji="0" lang="en-US" sz="120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Loosen the clips mounted to the top side of the form.</a:t>
            </a:r>
          </a:p>
          <a:p>
            <a:pPr marL="685800" lvl="1" indent="-228600">
              <a:lnSpc>
                <a:spcPct val="110000"/>
              </a:lnSpc>
              <a:spcAft>
                <a:spcPts val="600"/>
              </a:spcAft>
              <a:buFont typeface="+mj-lt"/>
              <a:buAutoNum type="alphaLcPeriod"/>
              <a:defRPr/>
            </a:pPr>
            <a:r>
              <a:rPr kumimoji="0" lang="en-US" sz="120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Move the loosened form clips up out of the way.</a:t>
            </a:r>
          </a:p>
          <a:p>
            <a:pPr marL="685800" lvl="1" indent="-228600">
              <a:lnSpc>
                <a:spcPct val="110000"/>
              </a:lnSpc>
              <a:spcAft>
                <a:spcPts val="600"/>
              </a:spcAft>
              <a:buFont typeface="+mj-lt"/>
              <a:buAutoNum type="alphaLcPeriod"/>
              <a:defRPr/>
            </a:pPr>
            <a:r>
              <a:rPr kumimoji="0" lang="en-US" sz="120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Loosen the form bolts that hold the form tight to the machine.</a:t>
            </a:r>
          </a:p>
          <a:p>
            <a:pPr marL="685800" lvl="1" indent="-228600">
              <a:lnSpc>
                <a:spcPct val="110000"/>
              </a:lnSpc>
              <a:spcAft>
                <a:spcPts val="600"/>
              </a:spcAft>
              <a:buFont typeface="+mj-lt"/>
              <a:buAutoNum type="alphaLcPeriod"/>
              <a:defRPr/>
            </a:pPr>
            <a:r>
              <a:rPr kumimoji="0" lang="en-US" sz="120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Using the Control Panel, select the “Manual Tab” to enable the form/mold.</a:t>
            </a:r>
          </a:p>
          <a:p>
            <a:pPr marL="685800" lvl="1" indent="-228600">
              <a:lnSpc>
                <a:spcPct val="110000"/>
              </a:lnSpc>
              <a:spcAft>
                <a:spcPts val="600"/>
              </a:spcAft>
              <a:buFont typeface="+mj-lt"/>
              <a:buAutoNum type="alphaLcPeriod"/>
              <a:defRPr/>
            </a:pPr>
            <a:r>
              <a:rPr kumimoji="0" lang="en-US" sz="120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Ensure the machine is in the proper position to start movement.</a:t>
            </a:r>
          </a:p>
          <a:p>
            <a:pPr marL="685800" lvl="1" indent="-228600">
              <a:lnSpc>
                <a:spcPct val="110000"/>
              </a:lnSpc>
              <a:spcAft>
                <a:spcPts val="600"/>
              </a:spcAft>
              <a:buFont typeface="+mj-lt"/>
              <a:buAutoNum type="alphaLcPeriod"/>
              <a:defRPr/>
            </a:pPr>
            <a:r>
              <a:rPr kumimoji="0" lang="en-US" sz="120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Verify or Re-Select the “mold” option on the control panel.</a:t>
            </a:r>
          </a:p>
          <a:p>
            <a:pPr marL="685800" lvl="1" indent="-228600">
              <a:lnSpc>
                <a:spcPct val="110000"/>
              </a:lnSpc>
              <a:spcAft>
                <a:spcPts val="600"/>
              </a:spcAft>
              <a:buFont typeface="+mj-lt"/>
              <a:buAutoNum type="alphaLcPeriod"/>
              <a:defRPr/>
            </a:pPr>
            <a:r>
              <a:rPr kumimoji="0" lang="en-US" sz="120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Use the hand wheel attached to the control panel to slowly spin the form downwards, allowing access to the form’s bolt and spring clip.</a:t>
            </a:r>
          </a:p>
          <a:p>
            <a:pPr marL="685800" lvl="1" indent="-228600">
              <a:lnSpc>
                <a:spcPct val="110000"/>
              </a:lnSpc>
              <a:spcAft>
                <a:spcPts val="600"/>
              </a:spcAft>
              <a:buFont typeface="+mj-lt"/>
              <a:buAutoNum type="alphaLcPeriod"/>
              <a:defRPr/>
            </a:pPr>
            <a:r>
              <a:rPr kumimoji="0" lang="en-US" sz="120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Depress the plate on the backside of the yoke to allow the form to release.</a:t>
            </a:r>
          </a:p>
          <a:p>
            <a:pPr marL="685800" lvl="1" indent="-228600">
              <a:lnSpc>
                <a:spcPct val="110000"/>
              </a:lnSpc>
              <a:spcAft>
                <a:spcPts val="600"/>
              </a:spcAft>
              <a:buFont typeface="+mj-lt"/>
              <a:buAutoNum type="alphaLcPeriod"/>
              <a:defRPr/>
            </a:pPr>
            <a:r>
              <a:rPr kumimoji="0" lang="en-US" sz="120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Check the control panel screen to ensure the mold is still enabled.</a:t>
            </a:r>
          </a:p>
          <a:p>
            <a:pPr marL="685800" lvl="1" indent="-228600">
              <a:lnSpc>
                <a:spcPct val="110000"/>
              </a:lnSpc>
              <a:spcAft>
                <a:spcPts val="600"/>
              </a:spcAft>
              <a:buFont typeface="+mj-lt"/>
              <a:buAutoNum type="alphaLcPeriod"/>
              <a:defRPr/>
            </a:pPr>
            <a:r>
              <a:rPr kumimoji="0" lang="en-US" sz="120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Reverse direction to move the form to an accessible position.</a:t>
            </a:r>
          </a:p>
          <a:p>
            <a:pPr marL="685800" lvl="1" indent="-228600">
              <a:lnSpc>
                <a:spcPct val="110000"/>
              </a:lnSpc>
              <a:spcAft>
                <a:spcPts val="600"/>
              </a:spcAft>
              <a:buFont typeface="+mj-lt"/>
              <a:buAutoNum type="alphaLcPeriod"/>
              <a:defRPr/>
            </a:pPr>
            <a:r>
              <a:rPr kumimoji="0" lang="en-US" sz="120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Gently remove the form. (lesson complete)</a:t>
            </a:r>
            <a:endParaRPr lang="en-US" sz="1200">
              <a:solidFill>
                <a:prstClr val="black">
                  <a:lumMod val="65000"/>
                  <a:lumOff val="35000"/>
                </a:prstClr>
              </a:solidFill>
              <a:latin typeface="Calibri" panose="020F0502020204030204" pitchFamily="34" charset="0"/>
              <a:ea typeface="Calibri" panose="020F0502020204030204" pitchFamily="34" charset="0"/>
              <a:cs typeface="Calibri" panose="020F0502020204030204" pitchFamily="34" charset="0"/>
            </a:endParaRPr>
          </a:p>
          <a:p>
            <a:pPr marL="228600" indent="-228600">
              <a:lnSpc>
                <a:spcPct val="110000"/>
              </a:lnSpc>
              <a:spcAft>
                <a:spcPts val="600"/>
              </a:spcAft>
              <a:buFont typeface="+mj-lt"/>
              <a:buAutoNum type="arabicPeriod" startAt="4"/>
              <a:defRPr/>
            </a:pPr>
            <a:r>
              <a:rPr kumimoji="0" lang="en-US" sz="1200" b="1"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Lesson Completion: </a:t>
            </a:r>
            <a:r>
              <a:rPr kumimoji="0" lang="en-US" sz="120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Once the lesson is complete, the trainee’s tracked lesson completion performance and real-time progress feedback data will be generated into a comprehensive report. The insight provided by the report will allow the training team to review the success of the trainee and the areas that may need additional attention. </a:t>
            </a:r>
          </a:p>
          <a:p>
            <a:pPr marL="228600" indent="-228600">
              <a:lnSpc>
                <a:spcPct val="110000"/>
              </a:lnSpc>
              <a:spcAft>
                <a:spcPts val="600"/>
              </a:spcAft>
              <a:buFont typeface="+mj-lt"/>
              <a:buAutoNum type="arabicPeriod" startAt="4"/>
              <a:defRPr/>
            </a:pPr>
            <a:endParaRPr lang="en-US" sz="1200">
              <a:solidFill>
                <a:prstClr val="black">
                  <a:lumMod val="65000"/>
                  <a:lumOff val="35000"/>
                </a:prstClr>
              </a:solidFill>
              <a:latin typeface="Calibri" panose="020F0502020204030204" pitchFamily="34" charset="0"/>
              <a:ea typeface="Calibri" panose="020F0502020204030204" pitchFamily="34" charset="0"/>
              <a:cs typeface="Calibri" panose="020F0502020204030204" pitchFamily="34" charset="0"/>
            </a:endParaRPr>
          </a:p>
          <a:p>
            <a:pPr>
              <a:lnSpc>
                <a:spcPct val="110000"/>
              </a:lnSpc>
              <a:spcAft>
                <a:spcPts val="600"/>
              </a:spcAft>
              <a:defRPr/>
            </a:pPr>
            <a:r>
              <a:rPr lang="en-US" sz="1200" i="1"/>
              <a:t>Note: This is a broad-strokes lesson description. Final training content will be developed working closely with your subject matter experts.</a:t>
            </a:r>
            <a:endParaRPr kumimoji="0" lang="en-US" sz="120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Lesson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Example</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6092456" cy="253916"/>
          </a:xfrm>
          <a:prstGeom prst="rect">
            <a:avLst/>
          </a:prstGeom>
          <a:noFill/>
        </p:spPr>
        <p:txBody>
          <a:bodyPr wrap="square" lIns="0" rtlCol="0">
            <a:spAutoFit/>
          </a:bodyPr>
          <a:lstStyle/>
          <a:p>
            <a:pPr>
              <a:defRPr/>
            </a:pPr>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FF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spTree>
    <p:extLst>
      <p:ext uri="{BB962C8B-B14F-4D97-AF65-F5344CB8AC3E}">
        <p14:creationId xmlns:p14="http://schemas.microsoft.com/office/powerpoint/2010/main" val="4251283965"/>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4A62D4-4300-A7C3-4176-B0EB339E47FB}"/>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886BAD09-7204-88EC-5052-174702F73463}"/>
              </a:ext>
            </a:extLst>
          </p:cNvPr>
          <p:cNvPicPr>
            <a:picLocks noGrp="1" noChangeAspect="1"/>
          </p:cNvPicPr>
          <p:nvPr>
            <p:ph type="pic" sz="quarter" idx="10"/>
          </p:nvPr>
        </p:nvPicPr>
        <p:blipFill rotWithShape="1">
          <a:blip r:embed="rId2"/>
          <a:srcRect/>
          <a:stretch/>
        </p:blipFill>
        <p:spPr/>
      </p:pic>
      <p:sp>
        <p:nvSpPr>
          <p:cNvPr id="11" name="HeaderGradient">
            <a:extLst>
              <a:ext uri="{FF2B5EF4-FFF2-40B4-BE49-F238E27FC236}">
                <a16:creationId xmlns:a16="http://schemas.microsoft.com/office/drawing/2014/main" id="{504D28F3-1FF6-05AF-448A-BDA7A4EC6B99}"/>
              </a:ext>
            </a:extLst>
          </p:cNvPr>
          <p:cNvSpPr/>
          <p:nvPr/>
        </p:nvSpPr>
        <p:spPr>
          <a:xfrm>
            <a:off x="0" y="0"/>
            <a:ext cx="6857999" cy="2011680"/>
          </a:xfrm>
          <a:prstGeom prst="rect">
            <a:avLst/>
          </a:prstGeom>
          <a:gradFill flip="none" rotWithShape="1">
            <a:gsLst>
              <a:gs pos="0">
                <a:schemeClr val="tx1">
                  <a:lumMod val="95000"/>
                  <a:lumOff val="5000"/>
                  <a:alpha val="46000"/>
                </a:schemeClr>
              </a:gs>
              <a:gs pos="40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5B26FA74-B5A2-B05C-6638-057AA490E647}"/>
              </a:ext>
            </a:extLst>
          </p:cNvPr>
          <p:cNvSpPr>
            <a:spLocks noGrp="1"/>
          </p:cNvSpPr>
          <p:nvPr>
            <p:ph type="title"/>
          </p:nvPr>
        </p:nvSpPr>
        <p:spPr/>
        <p:txBody>
          <a:bodyPr/>
          <a:lstStyle/>
          <a:p>
            <a:r>
              <a:rPr lang="en-US">
                <a:solidFill>
                  <a:schemeClr val="bg1"/>
                </a:solidFill>
              </a:rPr>
              <a:t>Lesson</a:t>
            </a:r>
            <a:r>
              <a:rPr lang="en-US"/>
              <a:t> Definition</a:t>
            </a:r>
          </a:p>
        </p:txBody>
      </p:sp>
      <p:sp>
        <p:nvSpPr>
          <p:cNvPr id="5" name="Text Placeholder 11" hidden="1">
            <a:extLst>
              <a:ext uri="{FF2B5EF4-FFF2-40B4-BE49-F238E27FC236}">
                <a16:creationId xmlns:a16="http://schemas.microsoft.com/office/drawing/2014/main" id="{AFBBA13E-7FE7-B2CC-437B-14FBE7D03D6F}"/>
              </a:ext>
            </a:extLst>
          </p:cNvPr>
          <p:cNvSpPr txBox="1">
            <a:spLocks/>
          </p:cNvSpPr>
          <p:nvPr/>
        </p:nvSpPr>
        <p:spPr>
          <a:xfrm>
            <a:off x="0" y="2220594"/>
            <a:ext cx="2286000" cy="6313806"/>
          </a:xfrm>
          <a:prstGeom prst="rect">
            <a:avLst/>
          </a:prstGeom>
          <a:gradFill>
            <a:gsLst>
              <a:gs pos="0">
                <a:schemeClr val="accent1">
                  <a:lumMod val="5000"/>
                  <a:lumOff val="95000"/>
                </a:schemeClr>
              </a:gs>
              <a:gs pos="100000">
                <a:schemeClr val="accent1">
                  <a:alpha val="52000"/>
                </a:schemeClr>
              </a:gs>
            </a:gsLst>
            <a:lin ang="5400000" scaled="1"/>
          </a:gra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lIns="0" tIns="182880" rIns="182880" rtlCol="0" anchor="t"/>
          <a:lstStyle>
            <a:lvl1pPr marL="0" indent="0" algn="l" defTabSz="685800" rtl="0" eaLnBrk="1" latinLnBrk="0" hangingPunct="1">
              <a:lnSpc>
                <a:spcPct val="100000"/>
              </a:lnSpc>
              <a:spcBef>
                <a:spcPts val="0"/>
              </a:spcBef>
              <a:buFont typeface="Arial" panose="020B0604020202020204" pitchFamily="34" charset="0"/>
              <a:buNone/>
              <a:defRPr sz="1400" kern="1200">
                <a:solidFill>
                  <a:schemeClr val="tx1">
                    <a:lumMod val="65000"/>
                    <a:lumOff val="35000"/>
                  </a:schemeClr>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9pPr>
          </a:lstStyle>
          <a:p>
            <a:pPr algn="r" defTabSz="457200"/>
            <a:r>
              <a:rPr lang="en-US" sz="1800" cap="all">
                <a:latin typeface="Roboto Condensed" panose="02000000000000000000" pitchFamily="2" charset="0"/>
                <a:ea typeface="Roboto Condensed" panose="02000000000000000000" pitchFamily="2" charset="0"/>
              </a:rPr>
              <a:t>Risk-Free Skill Building for Real World Mastery.</a:t>
            </a:r>
          </a:p>
        </p:txBody>
      </p:sp>
      <p:sp>
        <p:nvSpPr>
          <p:cNvPr id="24" name="Rectangle 23">
            <a:extLst>
              <a:ext uri="{FF2B5EF4-FFF2-40B4-BE49-F238E27FC236}">
                <a16:creationId xmlns:a16="http://schemas.microsoft.com/office/drawing/2014/main" id="{7CCD6C9D-4B05-968F-5CB0-1F99AC8C2AE5}"/>
              </a:ext>
            </a:extLst>
          </p:cNvPr>
          <p:cNvSpPr/>
          <p:nvPr/>
        </p:nvSpPr>
        <p:spPr>
          <a:xfrm>
            <a:off x="2066925" y="2181225"/>
            <a:ext cx="495300" cy="131445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2C2EA96C-6586-8174-C7D6-01A86350B5D8}"/>
              </a:ext>
            </a:extLst>
          </p:cNvPr>
          <p:cNvSpPr>
            <a:spLocks noGrp="1"/>
          </p:cNvSpPr>
          <p:nvPr>
            <p:ph type="body" sz="quarter" idx="16"/>
          </p:nvPr>
        </p:nvSpPr>
        <p:spPr>
          <a:xfrm>
            <a:off x="457200" y="2308860"/>
            <a:ext cx="6134100" cy="6278107"/>
          </a:xfrm>
        </p:spPr>
        <p:txBody>
          <a:bodyPr/>
          <a:lstStyle/>
          <a:p>
            <a:pPr marL="228600" marR="0" lvl="0" indent="-228600" defTabSz="685800" fontAlgn="auto">
              <a:lnSpc>
                <a:spcPct val="110000"/>
              </a:lnSpc>
              <a:spcAft>
                <a:spcPts val="0"/>
              </a:spcAft>
              <a:buClr>
                <a:srgbClr val="FFC000"/>
              </a:buClr>
              <a:buSzTx/>
              <a:buFont typeface="+mj-lt"/>
              <a:buAutoNum type="arabicPeriod" startAt="2"/>
              <a:tabLst/>
              <a:defRPr/>
            </a:pPr>
            <a:r>
              <a:rPr lang="en-US" b="1">
                <a:solidFill>
                  <a:schemeClr val="tx1">
                    <a:lumMod val="65000"/>
                    <a:lumOff val="35000"/>
                  </a:schemeClr>
                </a:solidFill>
                <a:latin typeface="Calibri" panose="020F0502020204030204" pitchFamily="34" charset="0"/>
                <a:cs typeface="Calibri" panose="020F0502020204030204" pitchFamily="34" charset="0"/>
              </a:rPr>
              <a:t>Guided Operational Lessons </a:t>
            </a:r>
            <a:r>
              <a:rPr lang="en-US">
                <a:solidFill>
                  <a:schemeClr val="tx1">
                    <a:lumMod val="65000"/>
                    <a:lumOff val="35000"/>
                  </a:schemeClr>
                </a:solidFill>
                <a:latin typeface="Calibri" panose="020F0502020204030204" pitchFamily="34" charset="0"/>
                <a:cs typeface="Calibri" panose="020F0502020204030204" pitchFamily="34" charset="0"/>
              </a:rPr>
              <a:t>(Step-by-Step Procedural Training)</a:t>
            </a:r>
          </a:p>
          <a:p>
            <a:pPr marR="0" lvl="0" defTabSz="685800" fontAlgn="auto">
              <a:lnSpc>
                <a:spcPct val="110000"/>
              </a:lnSpc>
              <a:spcAft>
                <a:spcPts val="0"/>
              </a:spcAft>
              <a:buClr>
                <a:schemeClr val="accent1"/>
              </a:buClr>
              <a:buSzTx/>
              <a:tabLst/>
              <a:defRPr/>
            </a:pPr>
            <a:r>
              <a:rPr lang="en-US"/>
              <a:t>These lessons walk trainees through specific operational processes with built-in guidance systems. The virtual equipment responds realistically to user interactions, ensuring hands-on learning in a controlled, step-based environment. Users can repeat steps, receive corrective feedback, and are graded on performance.</a:t>
            </a:r>
          </a:p>
          <a:p>
            <a:pPr marL="342900" lvl="1">
              <a:spcAft>
                <a:spcPts val="0"/>
              </a:spcAft>
              <a:buClr>
                <a:srgbClr val="FFC000"/>
              </a:buClr>
              <a:defRPr/>
            </a:pPr>
            <a:r>
              <a:rPr lang="en-US" b="1" u="sng"/>
              <a:t>Purpose</a:t>
            </a:r>
            <a:r>
              <a:rPr lang="en-US" b="1"/>
              <a:t>:</a:t>
            </a:r>
            <a:r>
              <a:rPr lang="en-US"/>
              <a:t> Teaches users to perform standard operations correctly, reinforcing proper workflows and best practices.</a:t>
            </a:r>
          </a:p>
          <a:p>
            <a:pPr marL="342900" lvl="1">
              <a:spcAft>
                <a:spcPts val="0"/>
              </a:spcAft>
              <a:buClr>
                <a:srgbClr val="FFC000"/>
              </a:buClr>
              <a:defRPr/>
            </a:pPr>
            <a:r>
              <a:rPr lang="en-US" b="1" u="sng"/>
              <a:t>Interaction Level</a:t>
            </a:r>
            <a:r>
              <a:rPr lang="en-US" b="1"/>
              <a:t>:</a:t>
            </a:r>
            <a:r>
              <a:rPr lang="en-US"/>
              <a:t> Fully interactive, state-controlled procedural learning with step tracking and grading.</a:t>
            </a:r>
          </a:p>
          <a:p>
            <a:pPr lvl="1" indent="0">
              <a:spcAft>
                <a:spcPts val="0"/>
              </a:spcAft>
              <a:buClr>
                <a:schemeClr val="accent1"/>
              </a:buClr>
              <a:buNone/>
              <a:defRPr/>
            </a:pPr>
            <a:endParaRPr lang="en-US"/>
          </a:p>
          <a:p>
            <a:pPr marL="228600" indent="-228600">
              <a:spcAft>
                <a:spcPts val="0"/>
              </a:spcAft>
              <a:buClr>
                <a:srgbClr val="FFC000"/>
              </a:buClr>
              <a:buFont typeface="+mj-lt"/>
              <a:buAutoNum type="arabicPeriod" startAt="3"/>
              <a:defRPr/>
            </a:pPr>
            <a:r>
              <a:rPr lang="en-US" b="1">
                <a:solidFill>
                  <a:schemeClr val="tx1">
                    <a:lumMod val="65000"/>
                    <a:lumOff val="35000"/>
                  </a:schemeClr>
                </a:solidFill>
                <a:latin typeface="Calibri" panose="020F0502020204030204" pitchFamily="34" charset="0"/>
                <a:cs typeface="Calibri" panose="020F0502020204030204" pitchFamily="34" charset="0"/>
              </a:rPr>
              <a:t>Guided Troubleshooting Lessons </a:t>
            </a:r>
            <a:r>
              <a:rPr lang="en-US">
                <a:solidFill>
                  <a:schemeClr val="tx1">
                    <a:lumMod val="65000"/>
                    <a:lumOff val="35000"/>
                  </a:schemeClr>
                </a:solidFill>
                <a:latin typeface="Calibri" panose="020F0502020204030204" pitchFamily="34" charset="0"/>
                <a:cs typeface="Calibri" panose="020F0502020204030204" pitchFamily="34" charset="0"/>
              </a:rPr>
              <a:t>(Fault Identification &amp; Resolution):</a:t>
            </a:r>
            <a:r>
              <a:rPr lang="en-US"/>
              <a:t>  </a:t>
            </a:r>
          </a:p>
          <a:p>
            <a:pPr>
              <a:spcAft>
                <a:spcPts val="0"/>
              </a:spcAft>
              <a:buClr>
                <a:schemeClr val="accent1"/>
              </a:buClr>
              <a:defRPr/>
            </a:pPr>
            <a:r>
              <a:rPr lang="en-US"/>
              <a:t>These lessons introduce pre-programmed faults during operations, teaching users how to diagnose and resolve equipment malfunctions. Instead of following standard procedures, trainees must identify the issue, determine the cause, and apply the correct corrective actions.</a:t>
            </a:r>
          </a:p>
          <a:p>
            <a:pPr marL="342900" lvl="1">
              <a:spcAft>
                <a:spcPts val="0"/>
              </a:spcAft>
              <a:buClr>
                <a:srgbClr val="FFC000"/>
              </a:buClr>
              <a:defRPr/>
            </a:pPr>
            <a:r>
              <a:rPr lang="en-US" b="1" u="sng"/>
              <a:t>Purpose</a:t>
            </a:r>
            <a:r>
              <a:rPr lang="en-US" b="1"/>
              <a:t>:</a:t>
            </a:r>
            <a:r>
              <a:rPr lang="en-US"/>
              <a:t> Develops problem-solving skills by training users to recognize and troubleshoot operational issues.</a:t>
            </a:r>
          </a:p>
          <a:p>
            <a:pPr marL="342900" lvl="1">
              <a:spcAft>
                <a:spcPts val="0"/>
              </a:spcAft>
              <a:buClr>
                <a:srgbClr val="FFC000"/>
              </a:buClr>
              <a:defRPr/>
            </a:pPr>
            <a:r>
              <a:rPr lang="en-US" b="1" u="sng"/>
              <a:t>Interaction Level</a:t>
            </a:r>
            <a:r>
              <a:rPr lang="en-US" b="1"/>
              <a:t>:</a:t>
            </a:r>
            <a:r>
              <a:rPr lang="en-US"/>
              <a:t> Interactive troubleshooting with structured fault scenarios and guided corrective steps.</a:t>
            </a:r>
          </a:p>
          <a:p>
            <a:pPr lvl="1" indent="0">
              <a:spcAft>
                <a:spcPts val="0"/>
              </a:spcAft>
              <a:buClr>
                <a:schemeClr val="accent1"/>
              </a:buClr>
              <a:buNone/>
              <a:defRPr/>
            </a:pPr>
            <a:endParaRPr lang="en-US"/>
          </a:p>
          <a:p>
            <a:pPr marR="0" lvl="0" defTabSz="685800" fontAlgn="auto">
              <a:lnSpc>
                <a:spcPct val="110000"/>
              </a:lnSpc>
              <a:spcAft>
                <a:spcPts val="0"/>
              </a:spcAft>
              <a:buClr>
                <a:schemeClr val="accent1"/>
              </a:buClr>
              <a:buSzTx/>
              <a:tabLst/>
              <a:defRPr/>
            </a:pPr>
            <a:endParaRPr lang="en-US"/>
          </a:p>
          <a:p>
            <a:pPr marR="0" lvl="0" defTabSz="685800" fontAlgn="auto">
              <a:lnSpc>
                <a:spcPct val="110000"/>
              </a:lnSpc>
              <a:spcAft>
                <a:spcPts val="0"/>
              </a:spcAft>
              <a:buClr>
                <a:schemeClr val="accent1"/>
              </a:buClr>
              <a:buSzTx/>
              <a:tabLst/>
              <a:defRPr/>
            </a:pPr>
            <a:endParaRPr lang="en-US" sz="1200"/>
          </a:p>
        </p:txBody>
      </p:sp>
      <p:sp>
        <p:nvSpPr>
          <p:cNvPr id="25" name="TextBox 24">
            <a:extLst>
              <a:ext uri="{FF2B5EF4-FFF2-40B4-BE49-F238E27FC236}">
                <a16:creationId xmlns:a16="http://schemas.microsoft.com/office/drawing/2014/main" id="{F1F2CEEC-3D93-8C1D-AA0B-BB87BB850327}"/>
              </a:ext>
            </a:extLst>
          </p:cNvPr>
          <p:cNvSpPr txBox="1"/>
          <p:nvPr/>
        </p:nvSpPr>
        <p:spPr>
          <a:xfrm>
            <a:off x="2924175" y="7405299"/>
            <a:ext cx="3429000" cy="276999"/>
          </a:xfrm>
          <a:prstGeom prst="rect">
            <a:avLst/>
          </a:prstGeom>
          <a:noFill/>
        </p:spPr>
        <p:txBody>
          <a:bodyPr wrap="square">
            <a:spAutoFit/>
          </a:bodyPr>
          <a:lstStyle/>
          <a:p>
            <a:pPr marL="0" lvl="1" indent="0" algn="r">
              <a:spcBef>
                <a:spcPts val="0"/>
              </a:spcBef>
              <a:buNone/>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ontinued on next page)</a:t>
            </a:r>
          </a:p>
        </p:txBody>
      </p:sp>
    </p:spTree>
    <p:extLst>
      <p:ext uri="{BB962C8B-B14F-4D97-AF65-F5344CB8AC3E}">
        <p14:creationId xmlns:p14="http://schemas.microsoft.com/office/powerpoint/2010/main" val="3367782805"/>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34E35F-EF69-6B7F-7D2D-8068861437E4}"/>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565B44B6-BC1E-6EFE-84E5-03B578E124C2}"/>
              </a:ext>
            </a:extLst>
          </p:cNvPr>
          <p:cNvPicPr>
            <a:picLocks noGrp="1" noChangeAspect="1"/>
          </p:cNvPicPr>
          <p:nvPr>
            <p:ph type="pic" sz="quarter" idx="10"/>
          </p:nvPr>
        </p:nvPicPr>
        <p:blipFill rotWithShape="1">
          <a:blip r:embed="rId2"/>
          <a:srcRect/>
          <a:stretch/>
        </p:blipFill>
        <p:spPr/>
      </p:pic>
      <p:sp>
        <p:nvSpPr>
          <p:cNvPr id="11" name="HeaderGradient">
            <a:extLst>
              <a:ext uri="{FF2B5EF4-FFF2-40B4-BE49-F238E27FC236}">
                <a16:creationId xmlns:a16="http://schemas.microsoft.com/office/drawing/2014/main" id="{7635021E-097D-B69B-B40F-BC00DFC15D65}"/>
              </a:ext>
            </a:extLst>
          </p:cNvPr>
          <p:cNvSpPr/>
          <p:nvPr/>
        </p:nvSpPr>
        <p:spPr>
          <a:xfrm>
            <a:off x="0" y="0"/>
            <a:ext cx="6857999" cy="2011680"/>
          </a:xfrm>
          <a:prstGeom prst="rect">
            <a:avLst/>
          </a:prstGeom>
          <a:gradFill flip="none" rotWithShape="1">
            <a:gsLst>
              <a:gs pos="0">
                <a:schemeClr val="tx1">
                  <a:lumMod val="95000"/>
                  <a:lumOff val="5000"/>
                  <a:alpha val="46000"/>
                </a:schemeClr>
              </a:gs>
              <a:gs pos="40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04BF2E21-D121-77EE-8102-826860A3D8AE}"/>
              </a:ext>
            </a:extLst>
          </p:cNvPr>
          <p:cNvSpPr>
            <a:spLocks noGrp="1"/>
          </p:cNvSpPr>
          <p:nvPr>
            <p:ph type="title"/>
          </p:nvPr>
        </p:nvSpPr>
        <p:spPr/>
        <p:txBody>
          <a:bodyPr/>
          <a:lstStyle/>
          <a:p>
            <a:r>
              <a:rPr lang="en-US">
                <a:solidFill>
                  <a:schemeClr val="bg1"/>
                </a:solidFill>
              </a:rPr>
              <a:t>Lesson</a:t>
            </a:r>
            <a:r>
              <a:rPr lang="en-US"/>
              <a:t> Definition</a:t>
            </a:r>
          </a:p>
        </p:txBody>
      </p:sp>
      <p:sp>
        <p:nvSpPr>
          <p:cNvPr id="5" name="Text Placeholder 11" hidden="1">
            <a:extLst>
              <a:ext uri="{FF2B5EF4-FFF2-40B4-BE49-F238E27FC236}">
                <a16:creationId xmlns:a16="http://schemas.microsoft.com/office/drawing/2014/main" id="{D81B7007-7111-2043-7DDF-8581A3206DC2}"/>
              </a:ext>
            </a:extLst>
          </p:cNvPr>
          <p:cNvSpPr txBox="1">
            <a:spLocks/>
          </p:cNvSpPr>
          <p:nvPr/>
        </p:nvSpPr>
        <p:spPr>
          <a:xfrm>
            <a:off x="0" y="2220594"/>
            <a:ext cx="2286000" cy="6313806"/>
          </a:xfrm>
          <a:prstGeom prst="rect">
            <a:avLst/>
          </a:prstGeom>
          <a:gradFill>
            <a:gsLst>
              <a:gs pos="0">
                <a:schemeClr val="accent1">
                  <a:lumMod val="5000"/>
                  <a:lumOff val="95000"/>
                </a:schemeClr>
              </a:gs>
              <a:gs pos="100000">
                <a:schemeClr val="accent1">
                  <a:alpha val="52000"/>
                </a:schemeClr>
              </a:gs>
            </a:gsLst>
            <a:lin ang="5400000" scaled="1"/>
          </a:gra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lIns="0" tIns="182880" rIns="182880" rtlCol="0" anchor="t"/>
          <a:lstStyle>
            <a:lvl1pPr marL="0" indent="0" algn="l" defTabSz="685800" rtl="0" eaLnBrk="1" latinLnBrk="0" hangingPunct="1">
              <a:lnSpc>
                <a:spcPct val="100000"/>
              </a:lnSpc>
              <a:spcBef>
                <a:spcPts val="0"/>
              </a:spcBef>
              <a:buFont typeface="Arial" panose="020B0604020202020204" pitchFamily="34" charset="0"/>
              <a:buNone/>
              <a:defRPr sz="1400" kern="1200">
                <a:solidFill>
                  <a:schemeClr val="tx1">
                    <a:lumMod val="65000"/>
                    <a:lumOff val="35000"/>
                  </a:schemeClr>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9pPr>
          </a:lstStyle>
          <a:p>
            <a:pPr algn="r" defTabSz="457200"/>
            <a:r>
              <a:rPr lang="en-US" sz="1800" cap="all">
                <a:latin typeface="Roboto Condensed" panose="02000000000000000000" pitchFamily="2" charset="0"/>
                <a:ea typeface="Roboto Condensed" panose="02000000000000000000" pitchFamily="2" charset="0"/>
              </a:rPr>
              <a:t>Risk-Free Skill Building for Real World Mastery.</a:t>
            </a:r>
          </a:p>
        </p:txBody>
      </p:sp>
      <p:sp>
        <p:nvSpPr>
          <p:cNvPr id="24" name="Rectangle 23">
            <a:extLst>
              <a:ext uri="{FF2B5EF4-FFF2-40B4-BE49-F238E27FC236}">
                <a16:creationId xmlns:a16="http://schemas.microsoft.com/office/drawing/2014/main" id="{998BEE0C-245D-690D-1079-AEF34864C5B9}"/>
              </a:ext>
            </a:extLst>
          </p:cNvPr>
          <p:cNvSpPr/>
          <p:nvPr/>
        </p:nvSpPr>
        <p:spPr>
          <a:xfrm>
            <a:off x="2066925" y="2181225"/>
            <a:ext cx="495300" cy="131445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0EB533DA-2946-63D2-A360-03E5C61092DA}"/>
              </a:ext>
            </a:extLst>
          </p:cNvPr>
          <p:cNvSpPr>
            <a:spLocks noGrp="1"/>
          </p:cNvSpPr>
          <p:nvPr>
            <p:ph type="body" sz="quarter" idx="16"/>
          </p:nvPr>
        </p:nvSpPr>
        <p:spPr>
          <a:xfrm>
            <a:off x="409575" y="2280285"/>
            <a:ext cx="6134100" cy="6278107"/>
          </a:xfrm>
        </p:spPr>
        <p:txBody>
          <a:bodyPr/>
          <a:lstStyle/>
          <a:p>
            <a:pPr marL="228600" marR="0" lvl="0" indent="-228600" defTabSz="685800" fontAlgn="auto">
              <a:lnSpc>
                <a:spcPct val="110000"/>
              </a:lnSpc>
              <a:spcAft>
                <a:spcPts val="0"/>
              </a:spcAft>
              <a:buClr>
                <a:srgbClr val="FFC000"/>
              </a:buClr>
              <a:buSzTx/>
              <a:buFont typeface="+mj-lt"/>
              <a:buAutoNum type="arabicPeriod" startAt="4"/>
              <a:tabLst/>
              <a:defRPr/>
            </a:pPr>
            <a:r>
              <a:rPr lang="en-US" b="1">
                <a:solidFill>
                  <a:schemeClr val="tx1">
                    <a:lumMod val="65000"/>
                    <a:lumOff val="35000"/>
                  </a:schemeClr>
                </a:solidFill>
                <a:latin typeface="Calibri" panose="020F0502020204030204" pitchFamily="34" charset="0"/>
                <a:cs typeface="Calibri" panose="020F0502020204030204" pitchFamily="34" charset="0"/>
              </a:rPr>
              <a:t>Unguided Operational </a:t>
            </a:r>
            <a:r>
              <a:rPr lang="en-US" b="1"/>
              <a:t>Scenarios</a:t>
            </a:r>
            <a:r>
              <a:rPr lang="en-US" b="1">
                <a:solidFill>
                  <a:schemeClr val="tx1">
                    <a:lumMod val="65000"/>
                    <a:lumOff val="35000"/>
                  </a:schemeClr>
                </a:solidFill>
                <a:latin typeface="Calibri" panose="020F0502020204030204" pitchFamily="34" charset="0"/>
                <a:cs typeface="Calibri" panose="020F0502020204030204" pitchFamily="34" charset="0"/>
              </a:rPr>
              <a:t> </a:t>
            </a:r>
            <a:r>
              <a:rPr lang="en-US">
                <a:solidFill>
                  <a:schemeClr val="tx1">
                    <a:lumMod val="65000"/>
                    <a:lumOff val="35000"/>
                  </a:schemeClr>
                </a:solidFill>
                <a:latin typeface="Calibri" panose="020F0502020204030204" pitchFamily="34" charset="0"/>
                <a:cs typeface="Calibri" panose="020F0502020204030204" pitchFamily="34" charset="0"/>
              </a:rPr>
              <a:t>(Independent, Real-World Simulation)</a:t>
            </a:r>
          </a:p>
          <a:p>
            <a:pPr marR="0" lvl="0" defTabSz="685800" fontAlgn="auto">
              <a:lnSpc>
                <a:spcPct val="110000"/>
              </a:lnSpc>
              <a:spcAft>
                <a:spcPts val="0"/>
              </a:spcAft>
              <a:buClr>
                <a:schemeClr val="accent1"/>
              </a:buClr>
              <a:buSzTx/>
              <a:tabLst/>
              <a:defRPr/>
            </a:pPr>
            <a:r>
              <a:rPr lang="en-US"/>
              <a:t>These are assessment-based scenarios where users must apply what they learned in Guided Operational Lessons without guidance or prompts. The VR system responds as it would in real-world conditions, tracking user actions, assessing performance, and penalizing mistakes.</a:t>
            </a:r>
          </a:p>
          <a:p>
            <a:pPr marL="342900" lvl="1">
              <a:spcAft>
                <a:spcPts val="0"/>
              </a:spcAft>
              <a:buClr>
                <a:srgbClr val="FFC000"/>
              </a:buClr>
              <a:defRPr/>
            </a:pPr>
            <a:r>
              <a:rPr lang="en-US" b="1" u="sng"/>
              <a:t>Purpose</a:t>
            </a:r>
            <a:r>
              <a:rPr lang="en-US" b="1"/>
              <a:t>:</a:t>
            </a:r>
            <a:r>
              <a:rPr lang="en-US"/>
              <a:t> Evaluates trainees’ ability to perform operations independently under realistic conditions.</a:t>
            </a:r>
          </a:p>
          <a:p>
            <a:pPr marL="342900" lvl="1">
              <a:spcAft>
                <a:spcPts val="0"/>
              </a:spcAft>
              <a:buClr>
                <a:srgbClr val="FFC000"/>
              </a:buClr>
              <a:defRPr/>
            </a:pPr>
            <a:r>
              <a:rPr lang="en-US" b="1" u="sng"/>
              <a:t>Interaction Level</a:t>
            </a:r>
            <a:r>
              <a:rPr lang="en-US" b="1"/>
              <a:t>:</a:t>
            </a:r>
            <a:r>
              <a:rPr lang="en-US"/>
              <a:t> Fully interactive, open-ended operational assessments with detailed scoring metrics.</a:t>
            </a:r>
          </a:p>
          <a:p>
            <a:pPr lvl="1" indent="0">
              <a:spcAft>
                <a:spcPts val="0"/>
              </a:spcAft>
              <a:buClr>
                <a:schemeClr val="accent1"/>
              </a:buClr>
              <a:buNone/>
              <a:defRPr/>
            </a:pPr>
            <a:endParaRPr lang="en-US"/>
          </a:p>
          <a:p>
            <a:pPr marL="228600" indent="-228600">
              <a:spcAft>
                <a:spcPts val="0"/>
              </a:spcAft>
              <a:buClr>
                <a:srgbClr val="FFC000"/>
              </a:buClr>
              <a:buFont typeface="+mj-lt"/>
              <a:buAutoNum type="arabicPeriod" startAt="5"/>
              <a:defRPr/>
            </a:pPr>
            <a:r>
              <a:rPr lang="en-US" b="1">
                <a:solidFill>
                  <a:schemeClr val="tx1">
                    <a:lumMod val="65000"/>
                    <a:lumOff val="35000"/>
                  </a:schemeClr>
                </a:solidFill>
                <a:latin typeface="Calibri" panose="020F0502020204030204" pitchFamily="34" charset="0"/>
                <a:cs typeface="Calibri" panose="020F0502020204030204" pitchFamily="34" charset="0"/>
              </a:rPr>
              <a:t>Pre-Programmed Fault Simulations </a:t>
            </a:r>
            <a:r>
              <a:rPr lang="en-US">
                <a:solidFill>
                  <a:schemeClr val="tx1">
                    <a:lumMod val="65000"/>
                    <a:lumOff val="35000"/>
                  </a:schemeClr>
                </a:solidFill>
                <a:latin typeface="Calibri" panose="020F0502020204030204" pitchFamily="34" charset="0"/>
                <a:cs typeface="Calibri" panose="020F0502020204030204" pitchFamily="34" charset="0"/>
              </a:rPr>
              <a:t>(Advanced Troubleshooting</a:t>
            </a:r>
            <a:r>
              <a:rPr lang="en-US"/>
              <a:t> in Unguided Scenarios)</a:t>
            </a:r>
          </a:p>
          <a:p>
            <a:pPr>
              <a:spcAft>
                <a:spcPts val="0"/>
              </a:spcAft>
              <a:buClr>
                <a:schemeClr val="accent1"/>
              </a:buClr>
              <a:defRPr/>
            </a:pPr>
            <a:r>
              <a:rPr lang="en-US"/>
              <a:t>These faults appear randomly within an Unguided Operational Scenario, requiring users to detect, diagnose, and resolve them without assistance. This feature provides a realistic test of both operational skills and problem-solving abilities.</a:t>
            </a:r>
          </a:p>
          <a:p>
            <a:pPr marL="342900" lvl="1">
              <a:spcAft>
                <a:spcPts val="0"/>
              </a:spcAft>
              <a:buClr>
                <a:srgbClr val="FFC000"/>
              </a:buClr>
              <a:defRPr/>
            </a:pPr>
            <a:r>
              <a:rPr lang="en-US" b="1" u="sng"/>
              <a:t>Purpose</a:t>
            </a:r>
            <a:r>
              <a:rPr lang="en-US" b="1"/>
              <a:t>:</a:t>
            </a:r>
            <a:r>
              <a:rPr lang="en-US"/>
              <a:t> Assesses trainees' ability to handle unexpected faults independently.</a:t>
            </a:r>
          </a:p>
          <a:p>
            <a:pPr marL="342900" lvl="1">
              <a:spcAft>
                <a:spcPts val="0"/>
              </a:spcAft>
              <a:buClr>
                <a:srgbClr val="FFC000"/>
              </a:buClr>
              <a:defRPr/>
            </a:pPr>
            <a:r>
              <a:rPr lang="en-US" b="1" u="sng"/>
              <a:t>Interaction Level</a:t>
            </a:r>
            <a:r>
              <a:rPr lang="en-US" b="1"/>
              <a:t>:</a:t>
            </a:r>
            <a:r>
              <a:rPr lang="en-US"/>
              <a:t> Integrated within Unguided Scenarios, requiring users to troubleshoot real-time errors.</a:t>
            </a:r>
          </a:p>
          <a:p>
            <a:pPr lvl="1" indent="0">
              <a:spcAft>
                <a:spcPts val="0"/>
              </a:spcAft>
              <a:buClr>
                <a:schemeClr val="accent1"/>
              </a:buClr>
              <a:buNone/>
              <a:defRPr/>
            </a:pPr>
            <a:endParaRPr lang="en-US"/>
          </a:p>
          <a:p>
            <a:r>
              <a:rPr lang="en-US"/>
              <a:t>Combining these lesson types allows our clients to customize the VR training curriculum to meet specific learning goals. This structured approach ensures that trainees progress from basic familiarization to full operational competency, with built-in opportunities for troubleshooting and real-world scenario assessments.</a:t>
            </a:r>
          </a:p>
          <a:p>
            <a:pPr lvl="1" indent="0">
              <a:spcAft>
                <a:spcPts val="0"/>
              </a:spcAft>
              <a:buClr>
                <a:schemeClr val="accent1"/>
              </a:buClr>
              <a:buNone/>
              <a:defRPr/>
            </a:pPr>
            <a:endParaRPr lang="en-US"/>
          </a:p>
          <a:p>
            <a:pPr marL="342900" lvl="1">
              <a:spcAft>
                <a:spcPts val="0"/>
              </a:spcAft>
              <a:buClr>
                <a:schemeClr val="accent1"/>
              </a:buClr>
              <a:buFont typeface="Arial" panose="020B0604020202020204" pitchFamily="34" charset="0"/>
              <a:buChar char="•"/>
              <a:defRPr/>
            </a:pPr>
            <a:endParaRPr lang="en-US"/>
          </a:p>
          <a:p>
            <a:pPr marR="0" lvl="0" defTabSz="685800" fontAlgn="auto">
              <a:lnSpc>
                <a:spcPct val="110000"/>
              </a:lnSpc>
              <a:spcAft>
                <a:spcPts val="0"/>
              </a:spcAft>
              <a:buClr>
                <a:schemeClr val="accent1"/>
              </a:buClr>
              <a:buSzTx/>
              <a:tabLst/>
              <a:defRPr/>
            </a:pPr>
            <a:endParaRPr lang="en-US"/>
          </a:p>
          <a:p>
            <a:pPr marR="0" lvl="0" defTabSz="685800" fontAlgn="auto">
              <a:lnSpc>
                <a:spcPct val="110000"/>
              </a:lnSpc>
              <a:spcAft>
                <a:spcPts val="0"/>
              </a:spcAft>
              <a:buClr>
                <a:schemeClr val="accent1"/>
              </a:buClr>
              <a:buSzTx/>
              <a:tabLst/>
              <a:defRPr/>
            </a:pPr>
            <a:endParaRPr lang="en-US" sz="1200"/>
          </a:p>
        </p:txBody>
      </p:sp>
    </p:spTree>
    <p:extLst>
      <p:ext uri="{BB962C8B-B14F-4D97-AF65-F5344CB8AC3E}">
        <p14:creationId xmlns:p14="http://schemas.microsoft.com/office/powerpoint/2010/main" val="257489833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BodyText1">
            <a:extLst>
              <a:ext uri="{FF2B5EF4-FFF2-40B4-BE49-F238E27FC236}">
                <a16:creationId xmlns:a16="http://schemas.microsoft.com/office/drawing/2014/main" id="{304F812C-E6D8-BF55-D01D-B879C5DED0DE}"/>
              </a:ext>
            </a:extLst>
          </p:cNvPr>
          <p:cNvSpPr txBox="1"/>
          <p:nvPr/>
        </p:nvSpPr>
        <p:spPr>
          <a:xfrm>
            <a:off x="457200" y="1534632"/>
            <a:ext cx="5784850" cy="781689"/>
          </a:xfrm>
          <a:prstGeom prst="rect">
            <a:avLst/>
          </a:prstGeom>
          <a:noFill/>
        </p:spPr>
        <p:txBody>
          <a:bodyPr wrap="square" lIns="0" tIns="0" rIns="0">
            <a:spAutoFit/>
          </a:bodyPr>
          <a:lstStyle/>
          <a:p>
            <a:pPr>
              <a:lnSpc>
                <a:spcPct val="110000"/>
              </a:lnSpc>
              <a:spcAft>
                <a:spcPts val="600"/>
              </a:spcAft>
            </a:pPr>
            <a:r>
              <a:rPr lang="en-US" sz="1100" b="0" i="0" spc="-2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ForgeFX is pleased to be able to offer our clients economies-of-scale savings for higher volumes of work. The table below details the savings we’re able to offer. For every increment of $200k we can increase the amount of savings. For example, for work quoted at a base cost of $1,000,000, we can offer a saving of $300,000, for an actual cost of $700,000.</a:t>
            </a:r>
          </a:p>
        </p:txBody>
      </p:sp>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Economies</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of Scale</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632367" cy="253916"/>
          </a:xfrm>
          <a:prstGeom prst="rect">
            <a:avLst/>
          </a:prstGeom>
          <a:noFill/>
        </p:spPr>
        <p:txBody>
          <a:bodyPr wrap="square" lIns="0" rtlCol="0">
            <a:spAutoFit/>
          </a:bodyPr>
          <a:lstStyle/>
          <a:p>
            <a:r>
              <a:rPr lang="en-US" sz="1050" spc="300">
                <a:solidFill>
                  <a:schemeClr val="bg1">
                    <a:lumMod val="65000"/>
                  </a:schemeClr>
                </a:solidFill>
                <a:latin typeface="Lato" panose="020F0502020204030203" pitchFamily="34" charset="0"/>
                <a:cs typeface="Lato" panose="020F0502020204030203" pitchFamily="34" charset="0"/>
              </a:rPr>
              <a:t>[</a:t>
            </a:r>
            <a:r>
              <a:rPr lang="en-US" sz="1050" spc="300">
                <a:solidFill>
                  <a:srgbClr val="C00000"/>
                </a:solidFill>
                <a:latin typeface="Lato" panose="020F0502020204030203" pitchFamily="34" charset="0"/>
                <a:cs typeface="Lato" panose="020F0502020204030203" pitchFamily="34" charset="0"/>
              </a:rPr>
              <a:t>PROJECT</a:t>
            </a:r>
            <a:r>
              <a:rPr lang="en-US" sz="1050" spc="300">
                <a:solidFill>
                  <a:schemeClr val="bg1">
                    <a:lumMod val="65000"/>
                  </a:schemeClr>
                </a:solidFill>
                <a:latin typeface="Lato" panose="020F0502020204030203" pitchFamily="34" charset="0"/>
                <a:cs typeface="Lato" panose="020F0502020204030203" pitchFamily="34" charset="0"/>
              </a:rPr>
              <a:t>]</a:t>
            </a:r>
          </a:p>
        </p:txBody>
      </p:sp>
      <p:graphicFrame>
        <p:nvGraphicFramePr>
          <p:cNvPr id="4" name="Table">
            <a:extLst>
              <a:ext uri="{FF2B5EF4-FFF2-40B4-BE49-F238E27FC236}">
                <a16:creationId xmlns:a16="http://schemas.microsoft.com/office/drawing/2014/main" id="{C4C7F8F4-6AE6-4200-4819-A0EDD716410B}"/>
              </a:ext>
            </a:extLst>
          </p:cNvPr>
          <p:cNvGraphicFramePr>
            <a:graphicFrameLocks noGrp="1"/>
          </p:cNvGraphicFramePr>
          <p:nvPr>
            <p:extLst>
              <p:ext uri="{D42A27DB-BD31-4B8C-83A1-F6EECF244321}">
                <p14:modId xmlns:p14="http://schemas.microsoft.com/office/powerpoint/2010/main" val="496479199"/>
              </p:ext>
            </p:extLst>
          </p:nvPr>
        </p:nvGraphicFramePr>
        <p:xfrm>
          <a:off x="457200" y="3098327"/>
          <a:ext cx="5943600" cy="4511040"/>
        </p:xfrm>
        <a:graphic>
          <a:graphicData uri="http://schemas.openxmlformats.org/drawingml/2006/table">
            <a:tbl>
              <a:tblPr firstRow="1" bandRow="1">
                <a:tableStyleId>{5C22544A-7EE6-4342-B048-85BDC9FD1C3A}</a:tableStyleId>
              </a:tblPr>
              <a:tblGrid>
                <a:gridCol w="990600">
                  <a:extLst>
                    <a:ext uri="{9D8B030D-6E8A-4147-A177-3AD203B41FA5}">
                      <a16:colId xmlns:a16="http://schemas.microsoft.com/office/drawing/2014/main" val="509358412"/>
                    </a:ext>
                  </a:extLst>
                </a:gridCol>
                <a:gridCol w="990600">
                  <a:extLst>
                    <a:ext uri="{9D8B030D-6E8A-4147-A177-3AD203B41FA5}">
                      <a16:colId xmlns:a16="http://schemas.microsoft.com/office/drawing/2014/main" val="970896372"/>
                    </a:ext>
                  </a:extLst>
                </a:gridCol>
                <a:gridCol w="990600">
                  <a:extLst>
                    <a:ext uri="{9D8B030D-6E8A-4147-A177-3AD203B41FA5}">
                      <a16:colId xmlns:a16="http://schemas.microsoft.com/office/drawing/2014/main" val="2537124930"/>
                    </a:ext>
                  </a:extLst>
                </a:gridCol>
                <a:gridCol w="990600">
                  <a:extLst>
                    <a:ext uri="{9D8B030D-6E8A-4147-A177-3AD203B41FA5}">
                      <a16:colId xmlns:a16="http://schemas.microsoft.com/office/drawing/2014/main" val="4082372496"/>
                    </a:ext>
                  </a:extLst>
                </a:gridCol>
                <a:gridCol w="990600">
                  <a:extLst>
                    <a:ext uri="{9D8B030D-6E8A-4147-A177-3AD203B41FA5}">
                      <a16:colId xmlns:a16="http://schemas.microsoft.com/office/drawing/2014/main" val="1565287846"/>
                    </a:ext>
                  </a:extLst>
                </a:gridCol>
                <a:gridCol w="990600">
                  <a:extLst>
                    <a:ext uri="{9D8B030D-6E8A-4147-A177-3AD203B41FA5}">
                      <a16:colId xmlns:a16="http://schemas.microsoft.com/office/drawing/2014/main" val="220026008"/>
                    </a:ext>
                  </a:extLst>
                </a:gridCol>
              </a:tblGrid>
              <a:tr h="324734">
                <a:tc>
                  <a:txBody>
                    <a:bodyPr/>
                    <a:lstStyle/>
                    <a:p>
                      <a:pPr algn="ctr"/>
                      <a:r>
                        <a:rPr lang="en-US" sz="1000"/>
                        <a:t>Base Cost</a:t>
                      </a:r>
                    </a:p>
                  </a:txBody>
                  <a:tcPr anchor="ctr"/>
                </a:tc>
                <a:tc>
                  <a:txBody>
                    <a:bodyPr/>
                    <a:lstStyle/>
                    <a:p>
                      <a:pPr algn="ctr"/>
                      <a:r>
                        <a:rPr lang="en-US" sz="1000"/>
                        <a:t>Marginal </a:t>
                      </a:r>
                      <a:br>
                        <a:rPr lang="en-US" sz="1000"/>
                      </a:br>
                      <a:r>
                        <a:rPr lang="en-US" sz="1000"/>
                        <a:t>EOS %</a:t>
                      </a:r>
                    </a:p>
                  </a:txBody>
                  <a:tcPr anchor="ctr"/>
                </a:tc>
                <a:tc>
                  <a:txBody>
                    <a:bodyPr/>
                    <a:lstStyle/>
                    <a:p>
                      <a:pPr algn="ctr"/>
                      <a:r>
                        <a:rPr lang="en-US" sz="1000"/>
                        <a:t>Marginal Savings</a:t>
                      </a:r>
                    </a:p>
                  </a:txBody>
                  <a:tcPr anchor="ctr"/>
                </a:tc>
                <a:tc>
                  <a:txBody>
                    <a:bodyPr/>
                    <a:lstStyle/>
                    <a:p>
                      <a:pPr algn="ctr"/>
                      <a:r>
                        <a:rPr lang="en-US" sz="1000"/>
                        <a:t>Cumulative Savings</a:t>
                      </a:r>
                    </a:p>
                  </a:txBody>
                  <a:tcPr anchor="ctr"/>
                </a:tc>
                <a:tc>
                  <a:txBody>
                    <a:bodyPr/>
                    <a:lstStyle/>
                    <a:p>
                      <a:pPr algn="ctr"/>
                      <a:r>
                        <a:rPr lang="en-US" sz="1000"/>
                        <a:t>Cost</a:t>
                      </a:r>
                    </a:p>
                  </a:txBody>
                  <a:tcPr anchor="ctr"/>
                </a:tc>
                <a:tc>
                  <a:txBody>
                    <a:bodyPr/>
                    <a:lstStyle/>
                    <a:p>
                      <a:pPr algn="ctr"/>
                      <a:r>
                        <a:rPr lang="en-US" sz="1000"/>
                        <a:t>Effective Savings</a:t>
                      </a:r>
                    </a:p>
                  </a:txBody>
                  <a:tcPr anchor="ctr"/>
                </a:tc>
                <a:extLst>
                  <a:ext uri="{0D108BD9-81ED-4DB2-BD59-A6C34878D82A}">
                    <a16:rowId xmlns:a16="http://schemas.microsoft.com/office/drawing/2014/main" val="1887168303"/>
                  </a:ext>
                </a:extLst>
              </a:tr>
              <a:tr h="274320">
                <a:tc>
                  <a:txBody>
                    <a:bodyPr/>
                    <a:lstStyle/>
                    <a:p>
                      <a:pPr algn="r"/>
                      <a:r>
                        <a:rPr lang="en-US" sz="1000"/>
                        <a:t>$200,000</a:t>
                      </a:r>
                    </a:p>
                  </a:txBody>
                  <a:tcPr marR="182880">
                    <a:solidFill>
                      <a:schemeClr val="accent5">
                        <a:lumMod val="40000"/>
                        <a:lumOff val="60000"/>
                      </a:schemeClr>
                    </a:solidFill>
                  </a:tcPr>
                </a:tc>
                <a:tc>
                  <a:txBody>
                    <a:bodyPr/>
                    <a:lstStyle/>
                    <a:p>
                      <a:pPr algn="ctr"/>
                      <a:r>
                        <a:rPr lang="en-US" sz="1000"/>
                        <a:t>10%</a:t>
                      </a:r>
                    </a:p>
                  </a:txBody>
                  <a:tcPr>
                    <a:solidFill>
                      <a:schemeClr val="accent5">
                        <a:lumMod val="40000"/>
                        <a:lumOff val="60000"/>
                      </a:schemeClr>
                    </a:solidFill>
                  </a:tcPr>
                </a:tc>
                <a:tc>
                  <a:txBody>
                    <a:bodyPr/>
                    <a:lstStyle/>
                    <a:p>
                      <a:pPr algn="r"/>
                      <a:r>
                        <a:rPr lang="en-US" sz="1000"/>
                        <a:t>$20,000</a:t>
                      </a:r>
                    </a:p>
                  </a:txBody>
                  <a:tcPr marR="182880">
                    <a:solidFill>
                      <a:schemeClr val="accent5">
                        <a:lumMod val="40000"/>
                        <a:lumOff val="60000"/>
                      </a:schemeClr>
                    </a:solidFill>
                  </a:tcPr>
                </a:tc>
                <a:tc>
                  <a:txBody>
                    <a:bodyPr/>
                    <a:lstStyle/>
                    <a:p>
                      <a:pPr algn="r"/>
                      <a:r>
                        <a:rPr lang="en-US" sz="1000"/>
                        <a:t>$20,000</a:t>
                      </a:r>
                    </a:p>
                  </a:txBody>
                  <a:tcPr marR="182880">
                    <a:solidFill>
                      <a:schemeClr val="accent5">
                        <a:lumMod val="40000"/>
                        <a:lumOff val="60000"/>
                      </a:schemeClr>
                    </a:solidFill>
                  </a:tcPr>
                </a:tc>
                <a:tc>
                  <a:txBody>
                    <a:bodyPr/>
                    <a:lstStyle/>
                    <a:p>
                      <a:pPr algn="r"/>
                      <a:r>
                        <a:rPr lang="en-US" sz="1000"/>
                        <a:t>$180,000</a:t>
                      </a:r>
                    </a:p>
                  </a:txBody>
                  <a:tcPr marR="182880">
                    <a:solidFill>
                      <a:schemeClr val="accent5">
                        <a:lumMod val="40000"/>
                        <a:lumOff val="60000"/>
                      </a:schemeClr>
                    </a:solidFill>
                  </a:tcPr>
                </a:tc>
                <a:tc>
                  <a:txBody>
                    <a:bodyPr/>
                    <a:lstStyle/>
                    <a:p>
                      <a:pPr algn="ctr"/>
                      <a:r>
                        <a:rPr lang="en-US" sz="1000" b="1"/>
                        <a:t>10%</a:t>
                      </a:r>
                    </a:p>
                  </a:txBody>
                  <a:tcPr>
                    <a:solidFill>
                      <a:schemeClr val="accent5">
                        <a:lumMod val="40000"/>
                        <a:lumOff val="60000"/>
                      </a:schemeClr>
                    </a:solidFill>
                  </a:tcPr>
                </a:tc>
                <a:extLst>
                  <a:ext uri="{0D108BD9-81ED-4DB2-BD59-A6C34878D82A}">
                    <a16:rowId xmlns:a16="http://schemas.microsoft.com/office/drawing/2014/main" val="960285287"/>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$400,000</a:t>
                      </a:r>
                    </a:p>
                  </a:txBody>
                  <a:tcPr marR="182880">
                    <a:solidFill>
                      <a:schemeClr val="accent5">
                        <a:lumMod val="20000"/>
                        <a:lumOff val="80000"/>
                      </a:schemeClr>
                    </a:solidFill>
                  </a:tcPr>
                </a:tc>
                <a:tc>
                  <a:txBody>
                    <a:bodyPr/>
                    <a:lstStyle/>
                    <a:p>
                      <a:pPr algn="ctr"/>
                      <a:r>
                        <a:rPr lang="en-US" sz="1000"/>
                        <a:t>20%</a:t>
                      </a:r>
                    </a:p>
                  </a:txBody>
                  <a:tcPr>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$40,000</a:t>
                      </a:r>
                    </a:p>
                  </a:txBody>
                  <a:tcPr marR="182880">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$60,000</a:t>
                      </a:r>
                    </a:p>
                  </a:txBody>
                  <a:tcPr marR="182880">
                    <a:solidFill>
                      <a:schemeClr val="accent5">
                        <a:lumMod val="20000"/>
                        <a:lumOff val="80000"/>
                      </a:schemeClr>
                    </a:solidFill>
                  </a:tcPr>
                </a:tc>
                <a:tc>
                  <a:txBody>
                    <a:bodyPr/>
                    <a:lstStyle/>
                    <a:p>
                      <a:pPr algn="r"/>
                      <a:r>
                        <a:rPr lang="en-US" sz="1000"/>
                        <a:t>$340,000</a:t>
                      </a:r>
                    </a:p>
                  </a:txBody>
                  <a:tcPr marR="182880">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15%</a:t>
                      </a:r>
                    </a:p>
                  </a:txBody>
                  <a:tcPr>
                    <a:solidFill>
                      <a:schemeClr val="accent5">
                        <a:lumMod val="20000"/>
                        <a:lumOff val="80000"/>
                      </a:schemeClr>
                    </a:solidFill>
                  </a:tcPr>
                </a:tc>
                <a:extLst>
                  <a:ext uri="{0D108BD9-81ED-4DB2-BD59-A6C34878D82A}">
                    <a16:rowId xmlns:a16="http://schemas.microsoft.com/office/drawing/2014/main" val="1033461678"/>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$600,000</a:t>
                      </a:r>
                    </a:p>
                  </a:txBody>
                  <a:tcPr marR="182880">
                    <a:solidFill>
                      <a:schemeClr val="accent5">
                        <a:lumMod val="40000"/>
                        <a:lumOff val="60000"/>
                      </a:schemeClr>
                    </a:solidFill>
                  </a:tcPr>
                </a:tc>
                <a:tc>
                  <a:txBody>
                    <a:bodyPr/>
                    <a:lstStyle/>
                    <a:p>
                      <a:pPr algn="ctr"/>
                      <a:r>
                        <a:rPr lang="en-US" sz="1000"/>
                        <a:t>30%</a:t>
                      </a:r>
                    </a:p>
                  </a:txBody>
                  <a:tcPr>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$60,000</a:t>
                      </a:r>
                    </a:p>
                  </a:txBody>
                  <a:tcPr marR="182880">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$120,000</a:t>
                      </a:r>
                    </a:p>
                  </a:txBody>
                  <a:tcPr marR="182880">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$480,000</a:t>
                      </a:r>
                    </a:p>
                  </a:txBody>
                  <a:tcPr marR="182880">
                    <a:solidFill>
                      <a:schemeClr val="accent5">
                        <a:lumMod val="40000"/>
                        <a:lumOff val="6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20%</a:t>
                      </a:r>
                    </a:p>
                  </a:txBody>
                  <a:tcPr>
                    <a:solidFill>
                      <a:schemeClr val="accent5">
                        <a:lumMod val="40000"/>
                        <a:lumOff val="60000"/>
                      </a:schemeClr>
                    </a:solidFill>
                  </a:tcPr>
                </a:tc>
                <a:extLst>
                  <a:ext uri="{0D108BD9-81ED-4DB2-BD59-A6C34878D82A}">
                    <a16:rowId xmlns:a16="http://schemas.microsoft.com/office/drawing/2014/main" val="1307880799"/>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$800,000</a:t>
                      </a:r>
                    </a:p>
                  </a:txBody>
                  <a:tcPr marR="182880">
                    <a:solidFill>
                      <a:schemeClr val="accent5">
                        <a:lumMod val="20000"/>
                        <a:lumOff val="80000"/>
                      </a:schemeClr>
                    </a:solidFill>
                  </a:tcPr>
                </a:tc>
                <a:tc>
                  <a:txBody>
                    <a:bodyPr/>
                    <a:lstStyle/>
                    <a:p>
                      <a:pPr algn="ctr"/>
                      <a:r>
                        <a:rPr lang="en-US" sz="1000"/>
                        <a:t>40%</a:t>
                      </a:r>
                    </a:p>
                  </a:txBody>
                  <a:tcPr>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$80,000</a:t>
                      </a:r>
                    </a:p>
                  </a:txBody>
                  <a:tcPr marR="182880">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$200,000</a:t>
                      </a:r>
                    </a:p>
                  </a:txBody>
                  <a:tcPr marR="182880">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$600,000</a:t>
                      </a:r>
                    </a:p>
                  </a:txBody>
                  <a:tcPr marR="182880">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25%</a:t>
                      </a:r>
                    </a:p>
                  </a:txBody>
                  <a:tcPr>
                    <a:solidFill>
                      <a:schemeClr val="accent5">
                        <a:lumMod val="20000"/>
                        <a:lumOff val="80000"/>
                      </a:schemeClr>
                    </a:solidFill>
                  </a:tcPr>
                </a:tc>
                <a:extLst>
                  <a:ext uri="{0D108BD9-81ED-4DB2-BD59-A6C34878D82A}">
                    <a16:rowId xmlns:a16="http://schemas.microsoft.com/office/drawing/2014/main" val="2069133747"/>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$1,000,000</a:t>
                      </a:r>
                    </a:p>
                  </a:txBody>
                  <a:tcPr marR="182880">
                    <a:solidFill>
                      <a:schemeClr val="accent5">
                        <a:lumMod val="40000"/>
                        <a:lumOff val="60000"/>
                      </a:schemeClr>
                    </a:solidFill>
                  </a:tcPr>
                </a:tc>
                <a:tc>
                  <a:txBody>
                    <a:bodyPr/>
                    <a:lstStyle/>
                    <a:p>
                      <a:pPr algn="ctr"/>
                      <a:r>
                        <a:rPr lang="en-US" sz="1000"/>
                        <a:t>50%</a:t>
                      </a:r>
                    </a:p>
                  </a:txBody>
                  <a:tcPr>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a:t>
                      </a:r>
                    </a:p>
                  </a:txBody>
                  <a:tcPr marR="182880">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$300,000</a:t>
                      </a:r>
                    </a:p>
                  </a:txBody>
                  <a:tcPr marR="182880">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$700,000</a:t>
                      </a:r>
                    </a:p>
                  </a:txBody>
                  <a:tcPr marR="182880">
                    <a:solidFill>
                      <a:schemeClr val="accent5">
                        <a:lumMod val="40000"/>
                        <a:lumOff val="6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30%</a:t>
                      </a:r>
                    </a:p>
                  </a:txBody>
                  <a:tcPr>
                    <a:solidFill>
                      <a:schemeClr val="accent5">
                        <a:lumMod val="40000"/>
                        <a:lumOff val="60000"/>
                      </a:schemeClr>
                    </a:solidFill>
                  </a:tcPr>
                </a:tc>
                <a:extLst>
                  <a:ext uri="{0D108BD9-81ED-4DB2-BD59-A6C34878D82A}">
                    <a16:rowId xmlns:a16="http://schemas.microsoft.com/office/drawing/2014/main" val="2718118301"/>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$1,200,000</a:t>
                      </a:r>
                    </a:p>
                  </a:txBody>
                  <a:tcPr marR="182880">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a:t>50%</a:t>
                      </a:r>
                    </a:p>
                  </a:txBody>
                  <a:tcPr>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a:t>
                      </a:r>
                    </a:p>
                  </a:txBody>
                  <a:tcPr marR="182880">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$400,000</a:t>
                      </a:r>
                    </a:p>
                  </a:txBody>
                  <a:tcPr marR="182880">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$800,000</a:t>
                      </a:r>
                    </a:p>
                  </a:txBody>
                  <a:tcPr marR="182880">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33%</a:t>
                      </a:r>
                    </a:p>
                  </a:txBody>
                  <a:tcPr>
                    <a:solidFill>
                      <a:schemeClr val="accent5">
                        <a:lumMod val="20000"/>
                        <a:lumOff val="80000"/>
                      </a:schemeClr>
                    </a:solidFill>
                  </a:tcPr>
                </a:tc>
                <a:extLst>
                  <a:ext uri="{0D108BD9-81ED-4DB2-BD59-A6C34878D82A}">
                    <a16:rowId xmlns:a16="http://schemas.microsoft.com/office/drawing/2014/main" val="113607081"/>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$1,400,000</a:t>
                      </a:r>
                    </a:p>
                  </a:txBody>
                  <a:tcPr marR="182880">
                    <a:solidFill>
                      <a:schemeClr val="accent5">
                        <a:lumMod val="40000"/>
                        <a:lumOff val="6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a:t>50%</a:t>
                      </a:r>
                    </a:p>
                  </a:txBody>
                  <a:tcPr>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a:t>
                      </a:r>
                    </a:p>
                  </a:txBody>
                  <a:tcPr marR="182880">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$500,000</a:t>
                      </a:r>
                    </a:p>
                  </a:txBody>
                  <a:tcPr marR="182880">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$900,000</a:t>
                      </a:r>
                    </a:p>
                  </a:txBody>
                  <a:tcPr marR="182880">
                    <a:solidFill>
                      <a:schemeClr val="accent5">
                        <a:lumMod val="40000"/>
                        <a:lumOff val="6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36%</a:t>
                      </a:r>
                    </a:p>
                  </a:txBody>
                  <a:tcPr>
                    <a:solidFill>
                      <a:schemeClr val="accent5">
                        <a:lumMod val="40000"/>
                        <a:lumOff val="60000"/>
                      </a:schemeClr>
                    </a:solidFill>
                  </a:tcPr>
                </a:tc>
                <a:extLst>
                  <a:ext uri="{0D108BD9-81ED-4DB2-BD59-A6C34878D82A}">
                    <a16:rowId xmlns:a16="http://schemas.microsoft.com/office/drawing/2014/main" val="2784365557"/>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$1,600,000</a:t>
                      </a:r>
                    </a:p>
                  </a:txBody>
                  <a:tcPr marR="182880">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a:t>50%</a:t>
                      </a:r>
                    </a:p>
                  </a:txBody>
                  <a:tcPr>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a:t>
                      </a:r>
                    </a:p>
                  </a:txBody>
                  <a:tcPr marR="182880">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$600,000</a:t>
                      </a:r>
                    </a:p>
                  </a:txBody>
                  <a:tcPr marR="182880">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$1,000,000</a:t>
                      </a:r>
                    </a:p>
                  </a:txBody>
                  <a:tcPr marR="182880">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38%</a:t>
                      </a:r>
                    </a:p>
                  </a:txBody>
                  <a:tcPr>
                    <a:solidFill>
                      <a:schemeClr val="accent5">
                        <a:lumMod val="20000"/>
                        <a:lumOff val="80000"/>
                      </a:schemeClr>
                    </a:solidFill>
                  </a:tcPr>
                </a:tc>
                <a:extLst>
                  <a:ext uri="{0D108BD9-81ED-4DB2-BD59-A6C34878D82A}">
                    <a16:rowId xmlns:a16="http://schemas.microsoft.com/office/drawing/2014/main" val="3822887240"/>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$1,800,000</a:t>
                      </a:r>
                    </a:p>
                  </a:txBody>
                  <a:tcPr marR="182880">
                    <a:solidFill>
                      <a:schemeClr val="accent5">
                        <a:lumMod val="40000"/>
                        <a:lumOff val="6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a:t>50%</a:t>
                      </a:r>
                    </a:p>
                  </a:txBody>
                  <a:tcPr>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a:t>
                      </a:r>
                    </a:p>
                  </a:txBody>
                  <a:tcPr marR="182880">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$700,000</a:t>
                      </a:r>
                    </a:p>
                  </a:txBody>
                  <a:tcPr marR="182880">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$1,100,000</a:t>
                      </a:r>
                    </a:p>
                  </a:txBody>
                  <a:tcPr marR="182880">
                    <a:solidFill>
                      <a:schemeClr val="accent5">
                        <a:lumMod val="40000"/>
                        <a:lumOff val="6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39%</a:t>
                      </a:r>
                    </a:p>
                  </a:txBody>
                  <a:tcPr>
                    <a:solidFill>
                      <a:schemeClr val="accent5">
                        <a:lumMod val="40000"/>
                        <a:lumOff val="60000"/>
                      </a:schemeClr>
                    </a:solidFill>
                  </a:tcPr>
                </a:tc>
                <a:extLst>
                  <a:ext uri="{0D108BD9-81ED-4DB2-BD59-A6C34878D82A}">
                    <a16:rowId xmlns:a16="http://schemas.microsoft.com/office/drawing/2014/main" val="3154867662"/>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$2,000,000</a:t>
                      </a:r>
                    </a:p>
                  </a:txBody>
                  <a:tcPr marR="182880">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a:t>50%</a:t>
                      </a:r>
                    </a:p>
                  </a:txBody>
                  <a:tcPr>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a:t>
                      </a:r>
                    </a:p>
                  </a:txBody>
                  <a:tcPr marR="182880">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$800,000</a:t>
                      </a:r>
                    </a:p>
                  </a:txBody>
                  <a:tcPr marR="182880">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$1,200,000</a:t>
                      </a:r>
                    </a:p>
                  </a:txBody>
                  <a:tcPr marR="182880">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40%</a:t>
                      </a:r>
                    </a:p>
                  </a:txBody>
                  <a:tcPr>
                    <a:solidFill>
                      <a:schemeClr val="accent5">
                        <a:lumMod val="20000"/>
                        <a:lumOff val="80000"/>
                      </a:schemeClr>
                    </a:solidFill>
                  </a:tcPr>
                </a:tc>
                <a:extLst>
                  <a:ext uri="{0D108BD9-81ED-4DB2-BD59-A6C34878D82A}">
                    <a16:rowId xmlns:a16="http://schemas.microsoft.com/office/drawing/2014/main" val="2261197397"/>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$2,200,000</a:t>
                      </a:r>
                    </a:p>
                  </a:txBody>
                  <a:tcPr marR="182880">
                    <a:solidFill>
                      <a:schemeClr val="accent5">
                        <a:lumMod val="40000"/>
                        <a:lumOff val="6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a:t>50%</a:t>
                      </a:r>
                    </a:p>
                  </a:txBody>
                  <a:tcPr>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a:t>
                      </a:r>
                    </a:p>
                  </a:txBody>
                  <a:tcPr marR="182880">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$900,000</a:t>
                      </a:r>
                    </a:p>
                  </a:txBody>
                  <a:tcPr marR="182880">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$1,300,000</a:t>
                      </a:r>
                    </a:p>
                  </a:txBody>
                  <a:tcPr marR="182880">
                    <a:solidFill>
                      <a:schemeClr val="accent5">
                        <a:lumMod val="40000"/>
                        <a:lumOff val="6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41%</a:t>
                      </a:r>
                    </a:p>
                  </a:txBody>
                  <a:tcPr>
                    <a:solidFill>
                      <a:schemeClr val="accent5">
                        <a:lumMod val="40000"/>
                        <a:lumOff val="60000"/>
                      </a:schemeClr>
                    </a:solidFill>
                  </a:tcPr>
                </a:tc>
                <a:extLst>
                  <a:ext uri="{0D108BD9-81ED-4DB2-BD59-A6C34878D82A}">
                    <a16:rowId xmlns:a16="http://schemas.microsoft.com/office/drawing/2014/main" val="67403375"/>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$2,400,000</a:t>
                      </a:r>
                    </a:p>
                  </a:txBody>
                  <a:tcPr marR="182880">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a:t>50%</a:t>
                      </a:r>
                    </a:p>
                  </a:txBody>
                  <a:tcPr>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a:t>
                      </a:r>
                    </a:p>
                  </a:txBody>
                  <a:tcPr marR="182880">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$1,000,000</a:t>
                      </a:r>
                    </a:p>
                  </a:txBody>
                  <a:tcPr marR="182880">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$1,400,000</a:t>
                      </a:r>
                    </a:p>
                  </a:txBody>
                  <a:tcPr marR="182880">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42%</a:t>
                      </a:r>
                    </a:p>
                  </a:txBody>
                  <a:tcPr>
                    <a:solidFill>
                      <a:schemeClr val="accent5">
                        <a:lumMod val="20000"/>
                        <a:lumOff val="80000"/>
                      </a:schemeClr>
                    </a:solidFill>
                  </a:tcPr>
                </a:tc>
                <a:extLst>
                  <a:ext uri="{0D108BD9-81ED-4DB2-BD59-A6C34878D82A}">
                    <a16:rowId xmlns:a16="http://schemas.microsoft.com/office/drawing/2014/main" val="638603331"/>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$2,600,000</a:t>
                      </a:r>
                    </a:p>
                  </a:txBody>
                  <a:tcPr marR="182880">
                    <a:solidFill>
                      <a:schemeClr val="accent5">
                        <a:lumMod val="40000"/>
                        <a:lumOff val="6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a:t>50%</a:t>
                      </a:r>
                    </a:p>
                  </a:txBody>
                  <a:tcPr>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a:t>
                      </a:r>
                    </a:p>
                  </a:txBody>
                  <a:tcPr marR="182880">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$1,100,000</a:t>
                      </a:r>
                    </a:p>
                  </a:txBody>
                  <a:tcPr marR="182880">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$1,500,000</a:t>
                      </a:r>
                    </a:p>
                  </a:txBody>
                  <a:tcPr marR="182880">
                    <a:solidFill>
                      <a:schemeClr val="accent5">
                        <a:lumMod val="40000"/>
                        <a:lumOff val="6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42%</a:t>
                      </a:r>
                    </a:p>
                  </a:txBody>
                  <a:tcPr>
                    <a:solidFill>
                      <a:schemeClr val="accent5">
                        <a:lumMod val="40000"/>
                        <a:lumOff val="60000"/>
                      </a:schemeClr>
                    </a:solidFill>
                  </a:tcPr>
                </a:tc>
                <a:extLst>
                  <a:ext uri="{0D108BD9-81ED-4DB2-BD59-A6C34878D82A}">
                    <a16:rowId xmlns:a16="http://schemas.microsoft.com/office/drawing/2014/main" val="4045877048"/>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$2,800,000</a:t>
                      </a:r>
                    </a:p>
                  </a:txBody>
                  <a:tcPr marR="182880">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a:t>50%</a:t>
                      </a:r>
                    </a:p>
                  </a:txBody>
                  <a:tcPr>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a:t>
                      </a:r>
                    </a:p>
                  </a:txBody>
                  <a:tcPr marR="182880">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$1,200,000</a:t>
                      </a:r>
                    </a:p>
                  </a:txBody>
                  <a:tcPr marR="182880">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$1,600,000</a:t>
                      </a:r>
                    </a:p>
                  </a:txBody>
                  <a:tcPr marR="182880">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43%</a:t>
                      </a:r>
                    </a:p>
                  </a:txBody>
                  <a:tcPr>
                    <a:solidFill>
                      <a:schemeClr val="accent5">
                        <a:lumMod val="20000"/>
                        <a:lumOff val="80000"/>
                      </a:schemeClr>
                    </a:solidFill>
                  </a:tcPr>
                </a:tc>
                <a:extLst>
                  <a:ext uri="{0D108BD9-81ED-4DB2-BD59-A6C34878D82A}">
                    <a16:rowId xmlns:a16="http://schemas.microsoft.com/office/drawing/2014/main" val="1628857563"/>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$3,000,000</a:t>
                      </a:r>
                    </a:p>
                  </a:txBody>
                  <a:tcPr marR="182880">
                    <a:solidFill>
                      <a:schemeClr val="accent5">
                        <a:lumMod val="40000"/>
                        <a:lumOff val="6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a:t>50%</a:t>
                      </a:r>
                    </a:p>
                  </a:txBody>
                  <a:tcPr>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a:t>
                      </a:r>
                    </a:p>
                  </a:txBody>
                  <a:tcPr marR="182880">
                    <a:solidFill>
                      <a:schemeClr val="accent5">
                        <a:lumMod val="40000"/>
                        <a:lumOff val="60000"/>
                      </a:schemeClr>
                    </a:solidFill>
                  </a:tcPr>
                </a:tc>
                <a:tc>
                  <a:txBody>
                    <a:bodyPr/>
                    <a:lstStyle/>
                    <a:p>
                      <a:pPr algn="r"/>
                      <a:r>
                        <a:rPr lang="en-US" sz="1000"/>
                        <a:t>$1,300,000</a:t>
                      </a:r>
                    </a:p>
                  </a:txBody>
                  <a:tcPr marR="182880">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$1,700,000</a:t>
                      </a:r>
                    </a:p>
                  </a:txBody>
                  <a:tcPr marR="182880">
                    <a:solidFill>
                      <a:schemeClr val="accent5">
                        <a:lumMod val="40000"/>
                        <a:lumOff val="6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43%</a:t>
                      </a:r>
                    </a:p>
                  </a:txBody>
                  <a:tcPr>
                    <a:solidFill>
                      <a:schemeClr val="accent5">
                        <a:lumMod val="40000"/>
                        <a:lumOff val="60000"/>
                      </a:schemeClr>
                    </a:solidFill>
                  </a:tcPr>
                </a:tc>
                <a:extLst>
                  <a:ext uri="{0D108BD9-81ED-4DB2-BD59-A6C34878D82A}">
                    <a16:rowId xmlns:a16="http://schemas.microsoft.com/office/drawing/2014/main" val="948087587"/>
                  </a:ext>
                </a:extLst>
              </a:tr>
            </a:tbl>
          </a:graphicData>
        </a:graphic>
      </p:graphicFrame>
    </p:spTree>
    <p:extLst>
      <p:ext uri="{BB962C8B-B14F-4D97-AF65-F5344CB8AC3E}">
        <p14:creationId xmlns:p14="http://schemas.microsoft.com/office/powerpoint/2010/main" val="2634767209"/>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F7591964-6BAD-2C35-DFAB-87220134AE01}"/>
              </a:ext>
            </a:extLst>
          </p:cNvPr>
          <p:cNvSpPr txBox="1"/>
          <p:nvPr/>
        </p:nvSpPr>
        <p:spPr>
          <a:xfrm>
            <a:off x="1143000" y="2743200"/>
            <a:ext cx="4660378" cy="3631763"/>
          </a:xfrm>
          <a:prstGeom prst="rect">
            <a:avLst/>
          </a:prstGeom>
          <a:noFill/>
        </p:spPr>
        <p:txBody>
          <a:bodyPr wrap="none" rtlCol="0">
            <a:spAutoFit/>
          </a:bodyPr>
          <a:lstStyle/>
          <a:p>
            <a:pPr algn="ctr"/>
            <a:r>
              <a:rPr lang="en-US" sz="11500" spc="50">
                <a:solidFill>
                  <a:schemeClr val="bg1">
                    <a:alpha val="23000"/>
                  </a:schemeClr>
                </a:solidFill>
                <a:latin typeface="Impact" panose="020B0806030902050204" pitchFamily="34" charset="0"/>
              </a:rPr>
              <a:t>SPACER</a:t>
            </a:r>
            <a:br>
              <a:rPr lang="en-US" sz="11500" spc="50">
                <a:solidFill>
                  <a:schemeClr val="bg1">
                    <a:alpha val="23000"/>
                  </a:schemeClr>
                </a:solidFill>
                <a:latin typeface="Impact" panose="020B0806030902050204" pitchFamily="34" charset="0"/>
              </a:rPr>
            </a:br>
            <a:r>
              <a:rPr lang="en-US" sz="11500" spc="50">
                <a:solidFill>
                  <a:schemeClr val="bg1">
                    <a:alpha val="23000"/>
                  </a:schemeClr>
                </a:solidFill>
                <a:latin typeface="Impact" panose="020B0806030902050204" pitchFamily="34" charset="0"/>
              </a:rPr>
              <a:t>SLIDE </a:t>
            </a:r>
          </a:p>
        </p:txBody>
      </p:sp>
      <p:sp>
        <p:nvSpPr>
          <p:cNvPr id="2" name="Rectangle 1">
            <a:extLst>
              <a:ext uri="{FF2B5EF4-FFF2-40B4-BE49-F238E27FC236}">
                <a16:creationId xmlns:a16="http://schemas.microsoft.com/office/drawing/2014/main" id="{42B2A301-3C60-9DE6-F21A-E3E27439D068}"/>
              </a:ext>
            </a:extLst>
          </p:cNvPr>
          <p:cNvSpPr/>
          <p:nvPr/>
        </p:nvSpPr>
        <p:spPr>
          <a:xfrm>
            <a:off x="0" y="0"/>
            <a:ext cx="6858000" cy="9144000"/>
          </a:xfrm>
          <a:prstGeom prst="rect">
            <a:avLst/>
          </a:prstGeom>
          <a:solidFill>
            <a:srgbClr val="92D050"/>
          </a:solidFill>
          <a:ln w="76200">
            <a:solidFill>
              <a:schemeClr val="tx1">
                <a:lumMod val="95000"/>
                <a:lumOff val="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Graphic 5" descr="Balloon animal with solid fill">
            <a:extLst>
              <a:ext uri="{FF2B5EF4-FFF2-40B4-BE49-F238E27FC236}">
                <a16:creationId xmlns:a16="http://schemas.microsoft.com/office/drawing/2014/main" id="{2682F7E8-C1D1-D7BF-FF0D-8DD9CF913F08}"/>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931718" y="1962289"/>
            <a:ext cx="4994564" cy="4994564"/>
          </a:xfrm>
          <a:prstGeom prst="rect">
            <a:avLst/>
          </a:prstGeom>
          <a:effectLst>
            <a:outerShdw dist="50800" dir="2700000" algn="tl" rotWithShape="0">
              <a:prstClr val="black">
                <a:alpha val="67000"/>
              </a:prstClr>
            </a:outerShdw>
          </a:effectLst>
        </p:spPr>
      </p:pic>
      <p:sp>
        <p:nvSpPr>
          <p:cNvPr id="8" name="Arrow: Down 7">
            <a:extLst>
              <a:ext uri="{FF2B5EF4-FFF2-40B4-BE49-F238E27FC236}">
                <a16:creationId xmlns:a16="http://schemas.microsoft.com/office/drawing/2014/main" id="{2AB8603F-E11B-7708-7B10-056FCB9D31E4}"/>
              </a:ext>
            </a:extLst>
          </p:cNvPr>
          <p:cNvSpPr/>
          <p:nvPr/>
        </p:nvSpPr>
        <p:spPr>
          <a:xfrm>
            <a:off x="2251364" y="6761019"/>
            <a:ext cx="2355272" cy="2092036"/>
          </a:xfrm>
          <a:prstGeom prst="downArrow">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1FC3F358-5C07-25DE-1E0A-D760B95F2B3D}"/>
              </a:ext>
            </a:extLst>
          </p:cNvPr>
          <p:cNvSpPr txBox="1"/>
          <p:nvPr/>
        </p:nvSpPr>
        <p:spPr>
          <a:xfrm>
            <a:off x="0" y="381000"/>
            <a:ext cx="6858000" cy="1862048"/>
          </a:xfrm>
          <a:prstGeom prst="rect">
            <a:avLst/>
          </a:prstGeom>
          <a:noFill/>
        </p:spPr>
        <p:txBody>
          <a:bodyPr wrap="square" rtlCol="0">
            <a:spAutoFit/>
          </a:bodyPr>
          <a:lstStyle/>
          <a:p>
            <a:pPr algn="ctr"/>
            <a:r>
              <a:rPr lang="en-US" sz="11500">
                <a:latin typeface="Roboto Black" panose="02000000000000000000" pitchFamily="2" charset="0"/>
                <a:ea typeface="Roboto Black" panose="02000000000000000000" pitchFamily="2" charset="0"/>
              </a:rPr>
              <a:t>EXTRAS</a:t>
            </a:r>
          </a:p>
        </p:txBody>
      </p:sp>
      <p:sp>
        <p:nvSpPr>
          <p:cNvPr id="3" name="Title 2" hidden="1">
            <a:extLst>
              <a:ext uri="{FF2B5EF4-FFF2-40B4-BE49-F238E27FC236}">
                <a16:creationId xmlns:a16="http://schemas.microsoft.com/office/drawing/2014/main" id="{6ABF85BC-388C-2393-F42E-2BF69225EBE4}"/>
              </a:ext>
            </a:extLst>
          </p:cNvPr>
          <p:cNvSpPr>
            <a:spLocks noGrp="1"/>
          </p:cNvSpPr>
          <p:nvPr>
            <p:ph type="title" idx="4294967295"/>
          </p:nvPr>
        </p:nvSpPr>
        <p:spPr>
          <a:xfrm>
            <a:off x="471488" y="487363"/>
            <a:ext cx="5915025" cy="1766887"/>
          </a:xfrm>
          <a:prstGeom prst="rect">
            <a:avLst/>
          </a:prstGeom>
        </p:spPr>
        <p:txBody>
          <a:bodyPr/>
          <a:lstStyle/>
          <a:p>
            <a:r>
              <a:rPr lang="en-US"/>
              <a:t>EXTRAS</a:t>
            </a:r>
          </a:p>
        </p:txBody>
      </p:sp>
    </p:spTree>
    <p:extLst>
      <p:ext uri="{BB962C8B-B14F-4D97-AF65-F5344CB8AC3E}">
        <p14:creationId xmlns:p14="http://schemas.microsoft.com/office/powerpoint/2010/main" val="654085963"/>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Rot="1" noChangeAspect="1" noMove="1" noResize="1" noEditPoints="1" noAdjustHandles="1" noChangeArrowheads="1" noChangeShapeType="1" noCrop="1"/>
          </p:cNvPicPr>
          <p:nvPr>
            <p:ph type="pic" sz="quarter" idx="11"/>
          </p:nvPr>
        </p:nvPicPr>
        <p:blipFill rotWithShape="1">
          <a:blip r:embed="rId2"/>
          <a:srcRect t="1636" b="1636"/>
          <a:stretch/>
        </p:blipFill>
        <p:spPr>
          <a:xfrm>
            <a:off x="0" y="1"/>
            <a:ext cx="6858000" cy="6722076"/>
          </a:xfrm>
        </p:spPr>
      </p:pic>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6949440"/>
            <a:ext cx="4405423" cy="1366638"/>
          </a:xfrm>
        </p:spPr>
        <p:txBody>
          <a:bodyPr/>
          <a:lstStyle/>
          <a:p>
            <a:r>
              <a:rPr lang="en-US">
                <a:solidFill>
                  <a:schemeClr val="tx1"/>
                </a:solidFill>
              </a:rPr>
              <a:t>Hand</a:t>
            </a:r>
            <a:r>
              <a:rPr lang="en-US"/>
              <a:t> Tracking</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pic>
        <p:nvPicPr>
          <p:cNvPr id="27" name="Graphic 3" descr="Bullseye outline">
            <a:extLst>
              <a:ext uri="{FF2B5EF4-FFF2-40B4-BE49-F238E27FC236}">
                <a16:creationId xmlns:a16="http://schemas.microsoft.com/office/drawing/2014/main" id="{6121EEFC-CA90-56A3-3950-5F5719BADCF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199080" y="2851824"/>
            <a:ext cx="822960" cy="822960"/>
          </a:xfrm>
          <a:prstGeom prst="rect">
            <a:avLst/>
          </a:prstGeom>
        </p:spPr>
      </p:pic>
      <p:pic>
        <p:nvPicPr>
          <p:cNvPr id="25" name="Graphic 2" descr="Acorn outline">
            <a:extLst>
              <a:ext uri="{FF2B5EF4-FFF2-40B4-BE49-F238E27FC236}">
                <a16:creationId xmlns:a16="http://schemas.microsoft.com/office/drawing/2014/main" id="{DADD6DBC-360C-026D-A2DB-9B44E4889F2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155070" y="1650863"/>
            <a:ext cx="822960" cy="822960"/>
          </a:xfrm>
          <a:prstGeom prst="rect">
            <a:avLst/>
          </a:prstGeom>
        </p:spPr>
      </p:pic>
      <p:grpSp>
        <p:nvGrpSpPr>
          <p:cNvPr id="23" name="Graphic 1">
            <a:extLst>
              <a:ext uri="{FF2B5EF4-FFF2-40B4-BE49-F238E27FC236}">
                <a16:creationId xmlns:a16="http://schemas.microsoft.com/office/drawing/2014/main" id="{7389E16B-F627-C64F-72F0-AE04F952E064}"/>
              </a:ext>
            </a:extLst>
          </p:cNvPr>
          <p:cNvGrpSpPr/>
          <p:nvPr/>
        </p:nvGrpSpPr>
        <p:grpSpPr>
          <a:xfrm>
            <a:off x="5264491" y="485239"/>
            <a:ext cx="662798" cy="772218"/>
            <a:chOff x="3133448" y="4209341"/>
            <a:chExt cx="662798" cy="772218"/>
          </a:xfrm>
        </p:grpSpPr>
        <p:sp>
          <p:nvSpPr>
            <p:cNvPr id="12" name="Freeform: Shape 11">
              <a:extLst>
                <a:ext uri="{FF2B5EF4-FFF2-40B4-BE49-F238E27FC236}">
                  <a16:creationId xmlns:a16="http://schemas.microsoft.com/office/drawing/2014/main" id="{2E206CE9-86C7-1B1C-1FB0-6D4716D7AFC3}"/>
                </a:ext>
              </a:extLst>
            </p:cNvPr>
            <p:cNvSpPr/>
            <p:nvPr/>
          </p:nvSpPr>
          <p:spPr>
            <a:xfrm rot="4231676">
              <a:off x="3162421" y="4347735"/>
              <a:ext cx="604851" cy="662798"/>
            </a:xfrm>
            <a:custGeom>
              <a:avLst/>
              <a:gdLst>
                <a:gd name="connsiteX0" fmla="*/ 586811 w 604851"/>
                <a:gd name="connsiteY0" fmla="*/ 513028 h 662798"/>
                <a:gd name="connsiteX1" fmla="*/ 587126 w 604851"/>
                <a:gd name="connsiteY1" fmla="*/ 454296 h 662798"/>
                <a:gd name="connsiteX2" fmla="*/ 575343 w 604851"/>
                <a:gd name="connsiteY2" fmla="*/ 319518 h 662798"/>
                <a:gd name="connsiteX3" fmla="*/ 543073 w 604851"/>
                <a:gd name="connsiteY3" fmla="*/ 248261 h 662798"/>
                <a:gd name="connsiteX4" fmla="*/ 511573 w 604851"/>
                <a:gd name="connsiteY4" fmla="*/ 178624 h 662798"/>
                <a:gd name="connsiteX5" fmla="*/ 431382 w 604851"/>
                <a:gd name="connsiteY5" fmla="*/ 147644 h 662798"/>
                <a:gd name="connsiteX6" fmla="*/ 430611 w 604851"/>
                <a:gd name="connsiteY6" fmla="*/ 147991 h 662798"/>
                <a:gd name="connsiteX7" fmla="*/ 408008 w 604851"/>
                <a:gd name="connsiteY7" fmla="*/ 164851 h 662798"/>
                <a:gd name="connsiteX8" fmla="*/ 407703 w 604851"/>
                <a:gd name="connsiteY8" fmla="*/ 164851 h 662798"/>
                <a:gd name="connsiteX9" fmla="*/ 360421 w 604851"/>
                <a:gd name="connsiteY9" fmla="*/ 139647 h 662798"/>
                <a:gd name="connsiteX10" fmla="*/ 360421 w 604851"/>
                <a:gd name="connsiteY10" fmla="*/ 139647 h 662798"/>
                <a:gd name="connsiteX11" fmla="*/ 307815 w 604851"/>
                <a:gd name="connsiteY11" fmla="*/ 166079 h 662798"/>
                <a:gd name="connsiteX12" fmla="*/ 231615 w 604851"/>
                <a:gd name="connsiteY12" fmla="*/ 164289 h 662798"/>
                <a:gd name="connsiteX13" fmla="*/ 214470 w 604851"/>
                <a:gd name="connsiteY13" fmla="*/ 185768 h 662798"/>
                <a:gd name="connsiteX14" fmla="*/ 214360 w 604851"/>
                <a:gd name="connsiteY14" fmla="*/ 185820 h 662798"/>
                <a:gd name="connsiteX15" fmla="*/ 214308 w 604851"/>
                <a:gd name="connsiteY15" fmla="*/ 185768 h 662798"/>
                <a:gd name="connsiteX16" fmla="*/ 145832 w 604851"/>
                <a:gd name="connsiteY16" fmla="*/ 32939 h 662798"/>
                <a:gd name="connsiteX17" fmla="*/ 116896 w 604851"/>
                <a:gd name="connsiteY17" fmla="*/ 4269 h 662798"/>
                <a:gd name="connsiteX18" fmla="*/ 76157 w 604851"/>
                <a:gd name="connsiteY18" fmla="*/ 4221 h 662798"/>
                <a:gd name="connsiteX19" fmla="*/ 47496 w 604851"/>
                <a:gd name="connsiteY19" fmla="*/ 33168 h 662798"/>
                <a:gd name="connsiteX20" fmla="*/ 46992 w 604851"/>
                <a:gd name="connsiteY20" fmla="*/ 72963 h 662798"/>
                <a:gd name="connsiteX21" fmla="*/ 48516 w 604851"/>
                <a:gd name="connsiteY21" fmla="*/ 76192 h 662798"/>
                <a:gd name="connsiteX22" fmla="*/ 208412 w 604851"/>
                <a:gd name="connsiteY22" fmla="*/ 433932 h 662798"/>
                <a:gd name="connsiteX23" fmla="*/ 198134 w 604851"/>
                <a:gd name="connsiteY23" fmla="*/ 436218 h 662798"/>
                <a:gd name="connsiteX24" fmla="*/ 85406 w 604851"/>
                <a:gd name="connsiteY24" fmla="*/ 358551 h 662798"/>
                <a:gd name="connsiteX25" fmla="*/ 12692 w 604851"/>
                <a:gd name="connsiteY25" fmla="*/ 366828 h 662798"/>
                <a:gd name="connsiteX26" fmla="*/ 19027 w 604851"/>
                <a:gd name="connsiteY26" fmla="*/ 442496 h 662798"/>
                <a:gd name="connsiteX27" fmla="*/ 23170 w 604851"/>
                <a:gd name="connsiteY27" fmla="*/ 445667 h 662798"/>
                <a:gd name="connsiteX28" fmla="*/ 204649 w 604851"/>
                <a:gd name="connsiteY28" fmla="*/ 569911 h 662798"/>
                <a:gd name="connsiteX29" fmla="*/ 222547 w 604851"/>
                <a:gd name="connsiteY29" fmla="*/ 577645 h 662798"/>
                <a:gd name="connsiteX30" fmla="*/ 332703 w 604851"/>
                <a:gd name="connsiteY30" fmla="*/ 603572 h 662798"/>
                <a:gd name="connsiteX31" fmla="*/ 359878 w 604851"/>
                <a:gd name="connsiteY31" fmla="*/ 662799 h 662798"/>
                <a:gd name="connsiteX32" fmla="*/ 377242 w 604851"/>
                <a:gd name="connsiteY32" fmla="*/ 654969 h 662798"/>
                <a:gd name="connsiteX33" fmla="*/ 350572 w 604851"/>
                <a:gd name="connsiteY33" fmla="*/ 595914 h 662798"/>
                <a:gd name="connsiteX34" fmla="*/ 349325 w 604851"/>
                <a:gd name="connsiteY34" fmla="*/ 593876 h 662798"/>
                <a:gd name="connsiteX35" fmla="*/ 345515 w 604851"/>
                <a:gd name="connsiteY35" fmla="*/ 589113 h 662798"/>
                <a:gd name="connsiteX36" fmla="*/ 340266 w 604851"/>
                <a:gd name="connsiteY36" fmla="*/ 585799 h 662798"/>
                <a:gd name="connsiteX37" fmla="*/ 226290 w 604851"/>
                <a:gd name="connsiteY37" fmla="*/ 558976 h 662798"/>
                <a:gd name="connsiteX38" fmla="*/ 214860 w 604851"/>
                <a:gd name="connsiteY38" fmla="*/ 553842 h 662798"/>
                <a:gd name="connsiteX39" fmla="*/ 33885 w 604851"/>
                <a:gd name="connsiteY39" fmla="*/ 430017 h 662798"/>
                <a:gd name="connsiteX40" fmla="*/ 19340 w 604851"/>
                <a:gd name="connsiteY40" fmla="*/ 406062 h 662798"/>
                <a:gd name="connsiteX41" fmla="*/ 27265 w 604851"/>
                <a:gd name="connsiteY41" fmla="*/ 379192 h 662798"/>
                <a:gd name="connsiteX42" fmla="*/ 74547 w 604851"/>
                <a:gd name="connsiteY42" fmla="*/ 374277 h 662798"/>
                <a:gd name="connsiteX43" fmla="*/ 190752 w 604851"/>
                <a:gd name="connsiteY43" fmla="*/ 454287 h 662798"/>
                <a:gd name="connsiteX44" fmla="*/ 198230 w 604851"/>
                <a:gd name="connsiteY44" fmla="*/ 455744 h 662798"/>
                <a:gd name="connsiteX45" fmla="*/ 223947 w 604851"/>
                <a:gd name="connsiteY45" fmla="*/ 450029 h 662798"/>
                <a:gd name="connsiteX46" fmla="*/ 231224 w 604851"/>
                <a:gd name="connsiteY46" fmla="*/ 438693 h 662798"/>
                <a:gd name="connsiteX47" fmla="*/ 230614 w 604851"/>
                <a:gd name="connsiteY47" fmla="*/ 436837 h 662798"/>
                <a:gd name="connsiteX48" fmla="*/ 66194 w 604851"/>
                <a:gd name="connsiteY48" fmla="*/ 68991 h 662798"/>
                <a:gd name="connsiteX49" fmla="*/ 64708 w 604851"/>
                <a:gd name="connsiteY49" fmla="*/ 65905 h 662798"/>
                <a:gd name="connsiteX50" fmla="*/ 83758 w 604851"/>
                <a:gd name="connsiteY50" fmla="*/ 21623 h 662798"/>
                <a:gd name="connsiteX51" fmla="*/ 109476 w 604851"/>
                <a:gd name="connsiteY51" fmla="*/ 21776 h 662798"/>
                <a:gd name="connsiteX52" fmla="*/ 128440 w 604851"/>
                <a:gd name="connsiteY52" fmla="*/ 40607 h 662798"/>
                <a:gd name="connsiteX53" fmla="*/ 210355 w 604851"/>
                <a:gd name="connsiteY53" fmla="*/ 223487 h 662798"/>
                <a:gd name="connsiteX54" fmla="*/ 210355 w 604851"/>
                <a:gd name="connsiteY54" fmla="*/ 223487 h 662798"/>
                <a:gd name="connsiteX55" fmla="*/ 223141 w 604851"/>
                <a:gd name="connsiteY55" fmla="*/ 229210 h 662798"/>
                <a:gd name="connsiteX56" fmla="*/ 229510 w 604851"/>
                <a:gd name="connsiteY56" fmla="*/ 219600 h 662798"/>
                <a:gd name="connsiteX57" fmla="*/ 229329 w 604851"/>
                <a:gd name="connsiteY57" fmla="*/ 217695 h 662798"/>
                <a:gd name="connsiteX58" fmla="*/ 242845 w 604851"/>
                <a:gd name="connsiteY58" fmla="*/ 179643 h 662798"/>
                <a:gd name="connsiteX59" fmla="*/ 301080 w 604851"/>
                <a:gd name="connsiteY59" fmla="*/ 186472 h 662798"/>
                <a:gd name="connsiteX60" fmla="*/ 301842 w 604851"/>
                <a:gd name="connsiteY60" fmla="*/ 187330 h 662798"/>
                <a:gd name="connsiteX61" fmla="*/ 313777 w 604851"/>
                <a:gd name="connsiteY61" fmla="*/ 190073 h 662798"/>
                <a:gd name="connsiteX62" fmla="*/ 319159 w 604851"/>
                <a:gd name="connsiteY62" fmla="*/ 184501 h 662798"/>
                <a:gd name="connsiteX63" fmla="*/ 319159 w 604851"/>
                <a:gd name="connsiteY63" fmla="*/ 184501 h 662798"/>
                <a:gd name="connsiteX64" fmla="*/ 360002 w 604851"/>
                <a:gd name="connsiteY64" fmla="*/ 158678 h 662798"/>
                <a:gd name="connsiteX65" fmla="*/ 391501 w 604851"/>
                <a:gd name="connsiteY65" fmla="*/ 174966 h 662798"/>
                <a:gd name="connsiteX66" fmla="*/ 392320 w 604851"/>
                <a:gd name="connsiteY66" fmla="*/ 175919 h 662798"/>
                <a:gd name="connsiteX67" fmla="*/ 397826 w 604851"/>
                <a:gd name="connsiteY67" fmla="*/ 185101 h 662798"/>
                <a:gd name="connsiteX68" fmla="*/ 399969 w 604851"/>
                <a:gd name="connsiteY68" fmla="*/ 188349 h 662798"/>
                <a:gd name="connsiteX69" fmla="*/ 411894 w 604851"/>
                <a:gd name="connsiteY69" fmla="*/ 191035 h 662798"/>
                <a:gd name="connsiteX70" fmla="*/ 417085 w 604851"/>
                <a:gd name="connsiteY70" fmla="*/ 185834 h 662798"/>
                <a:gd name="connsiteX71" fmla="*/ 417085 w 604851"/>
                <a:gd name="connsiteY71" fmla="*/ 185834 h 662798"/>
                <a:gd name="connsiteX72" fmla="*/ 438298 w 604851"/>
                <a:gd name="connsiteY72" fmla="*/ 165451 h 662798"/>
                <a:gd name="connsiteX73" fmla="*/ 493783 w 604851"/>
                <a:gd name="connsiteY73" fmla="*/ 185550 h 662798"/>
                <a:gd name="connsiteX74" fmla="*/ 494209 w 604851"/>
                <a:gd name="connsiteY74" fmla="*/ 186491 h 662798"/>
                <a:gd name="connsiteX75" fmla="*/ 525709 w 604851"/>
                <a:gd name="connsiteY75" fmla="*/ 256119 h 662798"/>
                <a:gd name="connsiteX76" fmla="*/ 558017 w 604851"/>
                <a:gd name="connsiteY76" fmla="*/ 327481 h 662798"/>
                <a:gd name="connsiteX77" fmla="*/ 568619 w 604851"/>
                <a:gd name="connsiteY77" fmla="*/ 449820 h 662798"/>
                <a:gd name="connsiteX78" fmla="*/ 569476 w 604851"/>
                <a:gd name="connsiteY78" fmla="*/ 520962 h 662798"/>
                <a:gd name="connsiteX79" fmla="*/ 587573 w 604851"/>
                <a:gd name="connsiteY79" fmla="*/ 560014 h 662798"/>
                <a:gd name="connsiteX80" fmla="*/ 604852 w 604851"/>
                <a:gd name="connsiteY80" fmla="*/ 551994 h 662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604851" h="662798">
                  <a:moveTo>
                    <a:pt x="586811" y="513028"/>
                  </a:moveTo>
                  <a:cubicBezTo>
                    <a:pt x="577763" y="492825"/>
                    <a:pt x="581897" y="475823"/>
                    <a:pt x="587126" y="454296"/>
                  </a:cubicBezTo>
                  <a:cubicBezTo>
                    <a:pt x="594812" y="422702"/>
                    <a:pt x="604366" y="383392"/>
                    <a:pt x="575343" y="319518"/>
                  </a:cubicBezTo>
                  <a:cubicBezTo>
                    <a:pt x="569362" y="306554"/>
                    <a:pt x="556293" y="277608"/>
                    <a:pt x="543073" y="248261"/>
                  </a:cubicBezTo>
                  <a:cubicBezTo>
                    <a:pt x="531014" y="221534"/>
                    <a:pt x="518793" y="194426"/>
                    <a:pt x="511573" y="178624"/>
                  </a:cubicBezTo>
                  <a:cubicBezTo>
                    <a:pt x="497984" y="147925"/>
                    <a:pt x="462081" y="134054"/>
                    <a:pt x="431382" y="147644"/>
                  </a:cubicBezTo>
                  <a:cubicBezTo>
                    <a:pt x="431123" y="147758"/>
                    <a:pt x="430867" y="147873"/>
                    <a:pt x="430611" y="147991"/>
                  </a:cubicBezTo>
                  <a:cubicBezTo>
                    <a:pt x="421787" y="151635"/>
                    <a:pt x="414016" y="157432"/>
                    <a:pt x="408008" y="164851"/>
                  </a:cubicBezTo>
                  <a:lnTo>
                    <a:pt x="407703" y="164851"/>
                  </a:lnTo>
                  <a:cubicBezTo>
                    <a:pt x="396903" y="149346"/>
                    <a:pt x="379314" y="139970"/>
                    <a:pt x="360421" y="139647"/>
                  </a:cubicBezTo>
                  <a:lnTo>
                    <a:pt x="360421" y="139647"/>
                  </a:lnTo>
                  <a:cubicBezTo>
                    <a:pt x="339501" y="138798"/>
                    <a:pt x="319619" y="148787"/>
                    <a:pt x="307815" y="166079"/>
                  </a:cubicBezTo>
                  <a:cubicBezTo>
                    <a:pt x="286003" y="147619"/>
                    <a:pt x="254269" y="146873"/>
                    <a:pt x="231615" y="164289"/>
                  </a:cubicBezTo>
                  <a:cubicBezTo>
                    <a:pt x="224071" y="169775"/>
                    <a:pt x="218147" y="177195"/>
                    <a:pt x="214470" y="185768"/>
                  </a:cubicBezTo>
                  <a:cubicBezTo>
                    <a:pt x="214454" y="185812"/>
                    <a:pt x="214405" y="185836"/>
                    <a:pt x="214360" y="185820"/>
                  </a:cubicBezTo>
                  <a:cubicBezTo>
                    <a:pt x="214335" y="185811"/>
                    <a:pt x="214316" y="185792"/>
                    <a:pt x="214308" y="185768"/>
                  </a:cubicBezTo>
                  <a:lnTo>
                    <a:pt x="145832" y="32939"/>
                  </a:lnTo>
                  <a:cubicBezTo>
                    <a:pt x="140231" y="20017"/>
                    <a:pt x="129868" y="9750"/>
                    <a:pt x="116896" y="4269"/>
                  </a:cubicBezTo>
                  <a:cubicBezTo>
                    <a:pt x="103912" y="-1406"/>
                    <a:pt x="89154" y="-1423"/>
                    <a:pt x="76157" y="4221"/>
                  </a:cubicBezTo>
                  <a:cubicBezTo>
                    <a:pt x="63239" y="9829"/>
                    <a:pt x="52976" y="20194"/>
                    <a:pt x="47496" y="33168"/>
                  </a:cubicBezTo>
                  <a:cubicBezTo>
                    <a:pt x="41960" y="45821"/>
                    <a:pt x="41779" y="60174"/>
                    <a:pt x="46992" y="72963"/>
                  </a:cubicBezTo>
                  <a:cubicBezTo>
                    <a:pt x="47317" y="74116"/>
                    <a:pt x="47833" y="75207"/>
                    <a:pt x="48516" y="76192"/>
                  </a:cubicBezTo>
                  <a:lnTo>
                    <a:pt x="208412" y="433932"/>
                  </a:lnTo>
                  <a:lnTo>
                    <a:pt x="198134" y="436218"/>
                  </a:lnTo>
                  <a:lnTo>
                    <a:pt x="85406" y="358551"/>
                  </a:lnTo>
                  <a:cubicBezTo>
                    <a:pt x="62650" y="342184"/>
                    <a:pt x="31187" y="345766"/>
                    <a:pt x="12692" y="366828"/>
                  </a:cubicBezTo>
                  <a:cubicBezTo>
                    <a:pt x="-6453" y="389473"/>
                    <a:pt x="-3618" y="423351"/>
                    <a:pt x="19027" y="442496"/>
                  </a:cubicBezTo>
                  <a:cubicBezTo>
                    <a:pt x="20356" y="443620"/>
                    <a:pt x="21738" y="444678"/>
                    <a:pt x="23170" y="445667"/>
                  </a:cubicBezTo>
                  <a:lnTo>
                    <a:pt x="204649" y="569911"/>
                  </a:lnTo>
                  <a:cubicBezTo>
                    <a:pt x="210068" y="573605"/>
                    <a:pt x="216143" y="576230"/>
                    <a:pt x="222547" y="577645"/>
                  </a:cubicBezTo>
                  <a:lnTo>
                    <a:pt x="332703" y="603572"/>
                  </a:lnTo>
                  <a:lnTo>
                    <a:pt x="359878" y="662799"/>
                  </a:lnTo>
                  <a:lnTo>
                    <a:pt x="377242" y="654969"/>
                  </a:lnTo>
                  <a:lnTo>
                    <a:pt x="350572" y="595914"/>
                  </a:lnTo>
                  <a:cubicBezTo>
                    <a:pt x="350248" y="595183"/>
                    <a:pt x="349827" y="594498"/>
                    <a:pt x="349325" y="593876"/>
                  </a:cubicBezTo>
                  <a:lnTo>
                    <a:pt x="345515" y="589113"/>
                  </a:lnTo>
                  <a:cubicBezTo>
                    <a:pt x="344184" y="587453"/>
                    <a:pt x="342337" y="586286"/>
                    <a:pt x="340266" y="585799"/>
                  </a:cubicBezTo>
                  <a:lnTo>
                    <a:pt x="226290" y="558976"/>
                  </a:lnTo>
                  <a:cubicBezTo>
                    <a:pt x="222200" y="557972"/>
                    <a:pt x="218327" y="556233"/>
                    <a:pt x="214860" y="553842"/>
                  </a:cubicBezTo>
                  <a:lnTo>
                    <a:pt x="33885" y="430017"/>
                  </a:lnTo>
                  <a:cubicBezTo>
                    <a:pt x="25846" y="424468"/>
                    <a:pt x="20555" y="415754"/>
                    <a:pt x="19340" y="406062"/>
                  </a:cubicBezTo>
                  <a:cubicBezTo>
                    <a:pt x="17978" y="396381"/>
                    <a:pt x="20867" y="386584"/>
                    <a:pt x="27265" y="379192"/>
                  </a:cubicBezTo>
                  <a:cubicBezTo>
                    <a:pt x="39500" y="365801"/>
                    <a:pt x="59821" y="363690"/>
                    <a:pt x="74547" y="374277"/>
                  </a:cubicBezTo>
                  <a:lnTo>
                    <a:pt x="190752" y="454287"/>
                  </a:lnTo>
                  <a:cubicBezTo>
                    <a:pt x="192934" y="455792"/>
                    <a:pt x="195643" y="456319"/>
                    <a:pt x="198230" y="455744"/>
                  </a:cubicBezTo>
                  <a:lnTo>
                    <a:pt x="223947" y="450029"/>
                  </a:lnTo>
                  <a:cubicBezTo>
                    <a:pt x="229087" y="448909"/>
                    <a:pt x="232345" y="443834"/>
                    <a:pt x="231224" y="438693"/>
                  </a:cubicBezTo>
                  <a:cubicBezTo>
                    <a:pt x="231085" y="438055"/>
                    <a:pt x="230881" y="437433"/>
                    <a:pt x="230614" y="436837"/>
                  </a:cubicBezTo>
                  <a:lnTo>
                    <a:pt x="66194" y="68991"/>
                  </a:lnTo>
                  <a:cubicBezTo>
                    <a:pt x="65863" y="67891"/>
                    <a:pt x="65361" y="66850"/>
                    <a:pt x="64708" y="65905"/>
                  </a:cubicBezTo>
                  <a:cubicBezTo>
                    <a:pt x="58148" y="48424"/>
                    <a:pt x="66556" y="28882"/>
                    <a:pt x="83758" y="21623"/>
                  </a:cubicBezTo>
                  <a:cubicBezTo>
                    <a:pt x="91981" y="18105"/>
                    <a:pt x="101295" y="18160"/>
                    <a:pt x="109476" y="21776"/>
                  </a:cubicBezTo>
                  <a:cubicBezTo>
                    <a:pt x="117958" y="25419"/>
                    <a:pt x="124737" y="32150"/>
                    <a:pt x="128440" y="40607"/>
                  </a:cubicBezTo>
                  <a:lnTo>
                    <a:pt x="210355" y="223487"/>
                  </a:lnTo>
                  <a:lnTo>
                    <a:pt x="210355" y="223487"/>
                  </a:lnTo>
                  <a:cubicBezTo>
                    <a:pt x="212306" y="228598"/>
                    <a:pt x="218030" y="231161"/>
                    <a:pt x="223141" y="229210"/>
                  </a:cubicBezTo>
                  <a:cubicBezTo>
                    <a:pt x="227102" y="227699"/>
                    <a:pt x="229661" y="223836"/>
                    <a:pt x="229510" y="219600"/>
                  </a:cubicBezTo>
                  <a:cubicBezTo>
                    <a:pt x="229509" y="218961"/>
                    <a:pt x="229449" y="218323"/>
                    <a:pt x="229329" y="217695"/>
                  </a:cubicBezTo>
                  <a:cubicBezTo>
                    <a:pt x="226241" y="203474"/>
                    <a:pt x="231477" y="188730"/>
                    <a:pt x="242845" y="179643"/>
                  </a:cubicBezTo>
                  <a:cubicBezTo>
                    <a:pt x="260839" y="165546"/>
                    <a:pt x="286835" y="168595"/>
                    <a:pt x="301080" y="186472"/>
                  </a:cubicBezTo>
                  <a:cubicBezTo>
                    <a:pt x="301311" y="186778"/>
                    <a:pt x="301566" y="187065"/>
                    <a:pt x="301842" y="187330"/>
                  </a:cubicBezTo>
                  <a:cubicBezTo>
                    <a:pt x="304878" y="190612"/>
                    <a:pt x="309613" y="191700"/>
                    <a:pt x="313777" y="190073"/>
                  </a:cubicBezTo>
                  <a:cubicBezTo>
                    <a:pt x="316207" y="188957"/>
                    <a:pt x="318128" y="186968"/>
                    <a:pt x="319159" y="184501"/>
                  </a:cubicBezTo>
                  <a:lnTo>
                    <a:pt x="319159" y="184501"/>
                  </a:lnTo>
                  <a:cubicBezTo>
                    <a:pt x="326108" y="168263"/>
                    <a:pt x="342352" y="157992"/>
                    <a:pt x="360002" y="158678"/>
                  </a:cubicBezTo>
                  <a:cubicBezTo>
                    <a:pt x="372470" y="158886"/>
                    <a:pt x="384124" y="164912"/>
                    <a:pt x="391501" y="174966"/>
                  </a:cubicBezTo>
                  <a:cubicBezTo>
                    <a:pt x="391753" y="175301"/>
                    <a:pt x="392026" y="175620"/>
                    <a:pt x="392320" y="175919"/>
                  </a:cubicBezTo>
                  <a:cubicBezTo>
                    <a:pt x="394813" y="178533"/>
                    <a:pt x="396694" y="181670"/>
                    <a:pt x="397826" y="185101"/>
                  </a:cubicBezTo>
                  <a:cubicBezTo>
                    <a:pt x="398309" y="186319"/>
                    <a:pt x="399038" y="187425"/>
                    <a:pt x="399969" y="188349"/>
                  </a:cubicBezTo>
                  <a:cubicBezTo>
                    <a:pt x="403029" y="191583"/>
                    <a:pt x="407742" y="192645"/>
                    <a:pt x="411894" y="191035"/>
                  </a:cubicBezTo>
                  <a:cubicBezTo>
                    <a:pt x="414196" y="189985"/>
                    <a:pt x="416040" y="188137"/>
                    <a:pt x="417085" y="185834"/>
                  </a:cubicBezTo>
                  <a:lnTo>
                    <a:pt x="417085" y="185834"/>
                  </a:lnTo>
                  <a:cubicBezTo>
                    <a:pt x="421388" y="176647"/>
                    <a:pt x="428947" y="169384"/>
                    <a:pt x="438298" y="165451"/>
                  </a:cubicBezTo>
                  <a:cubicBezTo>
                    <a:pt x="459170" y="155679"/>
                    <a:pt x="484012" y="164678"/>
                    <a:pt x="493783" y="185550"/>
                  </a:cubicBezTo>
                  <a:cubicBezTo>
                    <a:pt x="493929" y="185863"/>
                    <a:pt x="494071" y="186176"/>
                    <a:pt x="494209" y="186491"/>
                  </a:cubicBezTo>
                  <a:cubicBezTo>
                    <a:pt x="501458" y="202351"/>
                    <a:pt x="513669" y="229421"/>
                    <a:pt x="525709" y="256119"/>
                  </a:cubicBezTo>
                  <a:cubicBezTo>
                    <a:pt x="538977" y="285561"/>
                    <a:pt x="552045" y="314536"/>
                    <a:pt x="558017" y="327481"/>
                  </a:cubicBezTo>
                  <a:cubicBezTo>
                    <a:pt x="584306" y="385326"/>
                    <a:pt x="575972" y="419587"/>
                    <a:pt x="568619" y="449820"/>
                  </a:cubicBezTo>
                  <a:cubicBezTo>
                    <a:pt x="563008" y="472889"/>
                    <a:pt x="557703" y="494682"/>
                    <a:pt x="569476" y="520962"/>
                  </a:cubicBezTo>
                  <a:lnTo>
                    <a:pt x="587573" y="560014"/>
                  </a:lnTo>
                  <a:lnTo>
                    <a:pt x="604852" y="551994"/>
                  </a:lnTo>
                  <a:close/>
                </a:path>
              </a:pathLst>
            </a:custGeom>
            <a:solidFill>
              <a:schemeClr val="accent1"/>
            </a:solidFill>
            <a:ln w="8235" cap="flat">
              <a:noFill/>
              <a:prstDash val="solid"/>
              <a:miter/>
            </a:ln>
          </p:spPr>
          <p:txBody>
            <a:bodyPr rtlCol="0" anchor="ctr"/>
            <a:lstStyle/>
            <a:p>
              <a:endParaRPr lang="en-US"/>
            </a:p>
          </p:txBody>
        </p:sp>
        <p:cxnSp>
          <p:nvCxnSpPr>
            <p:cNvPr id="16" name="Straight Connector 15">
              <a:extLst>
                <a:ext uri="{FF2B5EF4-FFF2-40B4-BE49-F238E27FC236}">
                  <a16:creationId xmlns:a16="http://schemas.microsoft.com/office/drawing/2014/main" id="{3B51828C-6BDF-26FB-31B0-CD8EF72555DC}"/>
                </a:ext>
              </a:extLst>
            </p:cNvPr>
            <p:cNvCxnSpPr>
              <a:cxnSpLocks/>
            </p:cNvCxnSpPr>
            <p:nvPr/>
          </p:nvCxnSpPr>
          <p:spPr>
            <a:xfrm rot="18815773">
              <a:off x="3341200" y="4253277"/>
              <a:ext cx="0" cy="136356"/>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6ECC906A-CDF7-9BD6-585E-64AEDFD525F3}"/>
                </a:ext>
              </a:extLst>
            </p:cNvPr>
            <p:cNvCxnSpPr>
              <a:cxnSpLocks/>
            </p:cNvCxnSpPr>
            <p:nvPr/>
          </p:nvCxnSpPr>
          <p:spPr>
            <a:xfrm rot="18815773">
              <a:off x="3476559" y="4331041"/>
              <a:ext cx="106082" cy="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8265A34B-7036-53C3-F16F-7B07FE1EF85E}"/>
                </a:ext>
              </a:extLst>
            </p:cNvPr>
            <p:cNvCxnSpPr>
              <a:cxnSpLocks/>
            </p:cNvCxnSpPr>
            <p:nvPr/>
          </p:nvCxnSpPr>
          <p:spPr>
            <a:xfrm rot="18815773" flipH="1">
              <a:off x="3388077" y="4209341"/>
              <a:ext cx="84256" cy="84256"/>
            </a:xfrm>
            <a:prstGeom prst="line">
              <a:avLst/>
            </a:prstGeom>
            <a:ln w="19050"/>
          </p:spPr>
          <p:style>
            <a:lnRef idx="1">
              <a:schemeClr val="accent1"/>
            </a:lnRef>
            <a:fillRef idx="0">
              <a:schemeClr val="accent1"/>
            </a:fillRef>
            <a:effectRef idx="0">
              <a:schemeClr val="accent1"/>
            </a:effectRef>
            <a:fontRef idx="minor">
              <a:schemeClr val="tx1"/>
            </a:fontRef>
          </p:style>
        </p:cxnSp>
      </p:grpSp>
      <p:sp>
        <p:nvSpPr>
          <p:cNvPr id="10" name="TextBox 3">
            <a:extLst>
              <a:ext uri="{FF2B5EF4-FFF2-40B4-BE49-F238E27FC236}">
                <a16:creationId xmlns:a16="http://schemas.microsoft.com/office/drawing/2014/main" id="{F685A2A1-0D53-7461-BD60-D79BF68978C2}"/>
              </a:ext>
            </a:extLst>
          </p:cNvPr>
          <p:cNvSpPr txBox="1"/>
          <p:nvPr/>
        </p:nvSpPr>
        <p:spPr>
          <a:xfrm>
            <a:off x="4145942" y="3080424"/>
            <a:ext cx="1091076"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r">
              <a:lnSpc>
                <a:spcPct val="110000"/>
              </a:lnSpc>
              <a:spcAft>
                <a:spcPts val="600"/>
              </a:spcAft>
              <a:buClr>
                <a:schemeClr val="accent1"/>
              </a:buClr>
            </a:pPr>
            <a:r>
              <a:rPr lang="en-US">
                <a:solidFill>
                  <a:schemeClr val="tx1"/>
                </a:solidFill>
                <a:latin typeface="+mj-lt"/>
              </a:rPr>
              <a:t>Effective</a:t>
            </a:r>
          </a:p>
        </p:txBody>
      </p:sp>
      <p:sp>
        <p:nvSpPr>
          <p:cNvPr id="11" name="TextBox 2">
            <a:extLst>
              <a:ext uri="{FF2B5EF4-FFF2-40B4-BE49-F238E27FC236}">
                <a16:creationId xmlns:a16="http://schemas.microsoft.com/office/drawing/2014/main" id="{FBBAA69C-D4D0-0239-DB72-10D147A6686E}"/>
              </a:ext>
            </a:extLst>
          </p:cNvPr>
          <p:cNvSpPr txBox="1"/>
          <p:nvPr/>
        </p:nvSpPr>
        <p:spPr>
          <a:xfrm>
            <a:off x="4322618" y="1884446"/>
            <a:ext cx="914400"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r">
              <a:lnSpc>
                <a:spcPct val="110000"/>
              </a:lnSpc>
              <a:spcAft>
                <a:spcPts val="600"/>
              </a:spcAft>
              <a:buClr>
                <a:schemeClr val="accent1"/>
              </a:buClr>
            </a:pPr>
            <a:r>
              <a:rPr lang="en-US">
                <a:solidFill>
                  <a:schemeClr val="tx1"/>
                </a:solidFill>
                <a:latin typeface="+mj-lt"/>
              </a:rPr>
              <a:t>Natural</a:t>
            </a:r>
          </a:p>
        </p:txBody>
      </p:sp>
      <p:sp>
        <p:nvSpPr>
          <p:cNvPr id="9" name="TextBox 1">
            <a:extLst>
              <a:ext uri="{FF2B5EF4-FFF2-40B4-BE49-F238E27FC236}">
                <a16:creationId xmlns:a16="http://schemas.microsoft.com/office/drawing/2014/main" id="{B3E35F60-3032-1005-EE35-C828BF90E630}"/>
              </a:ext>
            </a:extLst>
          </p:cNvPr>
          <p:cNvSpPr txBox="1"/>
          <p:nvPr/>
        </p:nvSpPr>
        <p:spPr>
          <a:xfrm>
            <a:off x="4584740" y="688468"/>
            <a:ext cx="652278"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r">
              <a:lnSpc>
                <a:spcPct val="110000"/>
              </a:lnSpc>
              <a:spcAft>
                <a:spcPts val="600"/>
              </a:spcAft>
              <a:buClr>
                <a:schemeClr val="accent1"/>
              </a:buClr>
            </a:pPr>
            <a:r>
              <a:rPr lang="en-US">
                <a:solidFill>
                  <a:schemeClr val="tx1"/>
                </a:solidFill>
                <a:latin typeface="+mj-lt"/>
              </a:rPr>
              <a:t>Easy</a:t>
            </a:r>
          </a:p>
        </p:txBody>
      </p:sp>
    </p:spTree>
    <p:extLst>
      <p:ext uri="{BB962C8B-B14F-4D97-AF65-F5344CB8AC3E}">
        <p14:creationId xmlns:p14="http://schemas.microsoft.com/office/powerpoint/2010/main" val="4137395673"/>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7EFFC8-71C3-B26D-75A8-8F1523D38434}"/>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49BA9D1C-843C-EB8F-FA60-C852F3FFE21C}"/>
              </a:ext>
            </a:extLst>
          </p:cNvPr>
          <p:cNvPicPr>
            <a:picLocks noGrp="1" noChangeAspect="1"/>
          </p:cNvPicPr>
          <p:nvPr>
            <p:ph type="pic" sz="quarter" idx="10"/>
          </p:nvPr>
        </p:nvPicPr>
        <p:blipFill rotWithShape="1">
          <a:blip r:embed="rId2"/>
          <a:srcRect t="23930" b="23930"/>
          <a:stretch/>
        </p:blipFill>
        <p:spPr/>
      </p:pic>
      <p:sp>
        <p:nvSpPr>
          <p:cNvPr id="11" name="HeaderGradient">
            <a:extLst>
              <a:ext uri="{FF2B5EF4-FFF2-40B4-BE49-F238E27FC236}">
                <a16:creationId xmlns:a16="http://schemas.microsoft.com/office/drawing/2014/main" id="{46E0AD81-5410-9ABE-DE62-EC081BBC00E6}"/>
              </a:ext>
            </a:extLst>
          </p:cNvPr>
          <p:cNvSpPr/>
          <p:nvPr/>
        </p:nvSpPr>
        <p:spPr>
          <a:xfrm>
            <a:off x="0" y="929918"/>
            <a:ext cx="6857999" cy="1081761"/>
          </a:xfrm>
          <a:prstGeom prst="rect">
            <a:avLst/>
          </a:prstGeom>
          <a:gradFill flip="none" rotWithShape="1">
            <a:gsLst>
              <a:gs pos="0">
                <a:schemeClr val="tx1">
                  <a:lumMod val="95000"/>
                  <a:lumOff val="5000"/>
                  <a:alpha val="48000"/>
                </a:schemeClr>
              </a:gs>
              <a:gs pos="67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3" name="Text Placeholder 12">
            <a:extLst>
              <a:ext uri="{FF2B5EF4-FFF2-40B4-BE49-F238E27FC236}">
                <a16:creationId xmlns:a16="http://schemas.microsoft.com/office/drawing/2014/main" id="{26B6CB93-B802-F0FA-BCCF-94B5DB4C6FB7}"/>
              </a:ext>
            </a:extLst>
          </p:cNvPr>
          <p:cNvSpPr>
            <a:spLocks noGrp="1"/>
          </p:cNvSpPr>
          <p:nvPr>
            <p:ph type="body" sz="quarter" idx="14"/>
          </p:nvPr>
        </p:nvSpPr>
        <p:spPr>
          <a:xfrm>
            <a:off x="182880" y="6800626"/>
            <a:ext cx="1973580" cy="1403216"/>
          </a:xfrm>
        </p:spPr>
        <p:txBody>
          <a:bodyPr/>
          <a:lstStyle/>
          <a:p>
            <a:r>
              <a:rPr lang="en-US"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 the training simulator ForgeFX developed for the TRUMPF Group, hand tracking plays a crucial role by allowing the trainee to employ precise hand movements to manipulate small machine componen</a:t>
            </a:r>
            <a:r>
              <a:rPr lang="en-US"/>
              <a:t>ts.</a:t>
            </a:r>
            <a:endParaRPr lang="en-US"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endParaRPr lang="en-US" sz="1400"/>
          </a:p>
        </p:txBody>
      </p:sp>
      <p:sp>
        <p:nvSpPr>
          <p:cNvPr id="12" name="Text Placeholder 11">
            <a:extLst>
              <a:ext uri="{FF2B5EF4-FFF2-40B4-BE49-F238E27FC236}">
                <a16:creationId xmlns:a16="http://schemas.microsoft.com/office/drawing/2014/main" id="{6DAD829C-6A10-89A1-7318-C26AB255C2AB}"/>
              </a:ext>
            </a:extLst>
          </p:cNvPr>
          <p:cNvSpPr>
            <a:spLocks noGrp="1"/>
          </p:cNvSpPr>
          <p:nvPr>
            <p:ph type="body" sz="quarter" idx="13"/>
          </p:nvPr>
        </p:nvSpPr>
        <p:spPr>
          <a:xfrm>
            <a:off x="182879" y="6319281"/>
            <a:ext cx="2103091" cy="433608"/>
          </a:xfrm>
        </p:spPr>
        <p:txBody>
          <a:bodyPr/>
          <a:lstStyle/>
          <a:p>
            <a:pPr>
              <a:lnSpc>
                <a:spcPct val="110000"/>
              </a:lnSpc>
              <a:spcBef>
                <a:spcPts val="0"/>
              </a:spcBef>
            </a:pPr>
            <a:r>
              <a:rPr lang="en-US"/>
              <a:t>Case Study: </a:t>
            </a:r>
          </a:p>
          <a:p>
            <a:pPr>
              <a:lnSpc>
                <a:spcPct val="110000"/>
              </a:lnSpc>
              <a:spcBef>
                <a:spcPts val="0"/>
              </a:spcBef>
            </a:pPr>
            <a:r>
              <a:rPr lang="en-US" spc="200"/>
              <a:t>TRUMPF TruLaser 2030</a:t>
            </a:r>
          </a:p>
        </p:txBody>
      </p:sp>
      <p:pic>
        <p:nvPicPr>
          <p:cNvPr id="18" name="Picture Placeholder 17">
            <a:extLst>
              <a:ext uri="{FF2B5EF4-FFF2-40B4-BE49-F238E27FC236}">
                <a16:creationId xmlns:a16="http://schemas.microsoft.com/office/drawing/2014/main" id="{76ED959F-3B8E-106B-8716-EB8D4574E0C4}"/>
              </a:ext>
            </a:extLst>
          </p:cNvPr>
          <p:cNvPicPr>
            <a:picLocks noGrp="1" noChangeAspect="1"/>
          </p:cNvPicPr>
          <p:nvPr>
            <p:ph type="pic" sz="quarter" idx="17"/>
          </p:nvPr>
        </p:nvPicPr>
        <p:blipFill rotWithShape="1">
          <a:blip r:embed="rId3"/>
          <a:srcRect l="18723" t="31375" r="42574" b="12474"/>
          <a:stretch/>
        </p:blipFill>
        <p:spPr>
          <a:xfrm>
            <a:off x="-1" y="3798556"/>
            <a:ext cx="2285972" cy="2331788"/>
          </a:xfrm>
        </p:spPr>
      </p:pic>
      <p:sp>
        <p:nvSpPr>
          <p:cNvPr id="2" name="Text Placeholder 1">
            <a:extLst>
              <a:ext uri="{FF2B5EF4-FFF2-40B4-BE49-F238E27FC236}">
                <a16:creationId xmlns:a16="http://schemas.microsoft.com/office/drawing/2014/main" id="{1A927A85-D0CE-BCD5-0E79-C4A590C7A4DE}"/>
              </a:ext>
            </a:extLst>
          </p:cNvPr>
          <p:cNvSpPr>
            <a:spLocks noGrp="1"/>
          </p:cNvSpPr>
          <p:nvPr>
            <p:ph type="body" sz="quarter" idx="15"/>
          </p:nvPr>
        </p:nvSpPr>
        <p:spPr>
          <a:xfrm>
            <a:off x="0" y="2221992"/>
            <a:ext cx="2286000" cy="1339016"/>
          </a:xfrm>
        </p:spPr>
        <p:txBody>
          <a:bodyPr/>
          <a:lstStyle/>
          <a:p>
            <a:pPr algn="r" defTabSz="457200"/>
            <a:r>
              <a:rPr lang="en-US" sz="1800" cap="all">
                <a:latin typeface="Roboto Condensed" panose="02000000000000000000" pitchFamily="2" charset="0"/>
                <a:ea typeface="Roboto Condensed" panose="02000000000000000000" pitchFamily="2" charset="0"/>
              </a:rPr>
              <a:t>Engagement Redefined: </a:t>
            </a:r>
          </a:p>
          <a:p>
            <a:pPr algn="r" defTabSz="457200"/>
            <a:r>
              <a:rPr lang="en-US" sz="1800" cap="all">
                <a:latin typeface="Roboto Condensed" panose="02000000000000000000" pitchFamily="2" charset="0"/>
                <a:ea typeface="Roboto Condensed" panose="02000000000000000000" pitchFamily="2" charset="0"/>
              </a:rPr>
              <a:t>Hands-On Experience</a:t>
            </a:r>
          </a:p>
          <a:p>
            <a:endParaRPr lang="en-US"/>
          </a:p>
        </p:txBody>
      </p:sp>
      <p:sp>
        <p:nvSpPr>
          <p:cNvPr id="15" name="Text Placeholder 14">
            <a:extLst>
              <a:ext uri="{FF2B5EF4-FFF2-40B4-BE49-F238E27FC236}">
                <a16:creationId xmlns:a16="http://schemas.microsoft.com/office/drawing/2014/main" id="{9DF85DE2-AE78-D0D1-2419-6D832DB83ACD}"/>
              </a:ext>
            </a:extLst>
          </p:cNvPr>
          <p:cNvSpPr>
            <a:spLocks noGrp="1"/>
          </p:cNvSpPr>
          <p:nvPr>
            <p:ph type="body" sz="quarter" idx="16"/>
          </p:nvPr>
        </p:nvSpPr>
        <p:spPr>
          <a:xfrm>
            <a:off x="2468879" y="2194561"/>
            <a:ext cx="3976995" cy="5410414"/>
          </a:xfrm>
        </p:spPr>
        <p:txBody>
          <a:bodyPr/>
          <a:lstStyle/>
          <a:p>
            <a:pPr>
              <a:lnSpc>
                <a:spcPct val="110000"/>
              </a:lnSpc>
              <a:spcBef>
                <a:spcPts val="600"/>
              </a:spcBef>
              <a:spcAft>
                <a:spcPts val="600"/>
              </a:spcAft>
              <a:defRPr/>
            </a:pP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Hand tracking is the detection of user hand movements in the virtual reality (VR) environment. Included with all modern mixed reality devices, this technology allows for direct and natural manipulation of virtual objects, as opposed to clicking on them with a controller device, thereby providing an immersive and realistic training experience. </a:t>
            </a:r>
          </a:p>
          <a:p>
            <a:pPr>
              <a:lnSpc>
                <a:spcPct val="110000"/>
              </a:lnSpc>
              <a:spcBef>
                <a:spcPts val="0"/>
              </a:spcBef>
              <a:spcAft>
                <a:spcPts val="600"/>
              </a:spcAft>
              <a:defRPr/>
            </a:pP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 the proposed </a:t>
            </a:r>
            <a:r>
              <a:rPr lang="en-US" sz="1200" kern="0" spc="-1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simulator</a:t>
            </a: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hand tracking will play a pivotal role in enhancing trainee engagement and knowledge retention. The following are key benefits of this feature:</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Natural Interaction:</a:t>
            </a: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The ability for trainees to use their hands to move and manipulate virtual objects just as they would in real life enhances immersion, stimulates muscle memory, and makes the training more intuitive.</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Realistic Environment: </a:t>
            </a: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By enabling trainees to interact directly with virtual </a:t>
            </a:r>
            <a:r>
              <a:rPr lang="en-US" sz="1200" spc="-10"/>
              <a:t>products</a:t>
            </a: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hand tracking creates a training environment that closely mirrors real-world scenarios.</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Enhanced Engagement: </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ability to interact naturally with the VR environment increases trainee engagement, giving them a great sense of presence and agency in the virtual world.</a:t>
            </a:r>
          </a:p>
          <a:p>
            <a:pPr>
              <a:lnSpc>
                <a:spcPct val="110000"/>
              </a:lnSpc>
              <a:spcBef>
                <a:spcPts val="0"/>
              </a:spcBef>
              <a:spcAft>
                <a:spcPts val="600"/>
              </a:spcAft>
              <a:defRPr/>
            </a:pP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Finally, hand tracking technology also unlocks unique options for performance analysis. For example, to track fine-grained trainee interactions during the session, providing valuable insights into their understanding and proficiency.</a:t>
            </a:r>
          </a:p>
          <a:p>
            <a:pPr>
              <a:spcBef>
                <a:spcPts val="600"/>
              </a:spcBef>
            </a:pPr>
            <a:endParaRPr lang="en-US" sz="1200" spc="-10"/>
          </a:p>
        </p:txBody>
      </p:sp>
      <p:sp>
        <p:nvSpPr>
          <p:cNvPr id="3" name="Title 2">
            <a:extLst>
              <a:ext uri="{FF2B5EF4-FFF2-40B4-BE49-F238E27FC236}">
                <a16:creationId xmlns:a16="http://schemas.microsoft.com/office/drawing/2014/main" id="{7A45F898-612E-0941-BC9C-7B4CE462B624}"/>
              </a:ext>
            </a:extLst>
          </p:cNvPr>
          <p:cNvSpPr>
            <a:spLocks noGrp="1"/>
          </p:cNvSpPr>
          <p:nvPr>
            <p:ph type="title"/>
          </p:nvPr>
        </p:nvSpPr>
        <p:spPr/>
        <p:txBody>
          <a:bodyPr/>
          <a:lstStyle/>
          <a:p>
            <a:r>
              <a:rPr lang="en-US">
                <a:solidFill>
                  <a:schemeClr val="bg1"/>
                </a:solidFill>
              </a:rPr>
              <a:t>Hand</a:t>
            </a:r>
            <a:r>
              <a:rPr lang="en-US"/>
              <a:t> Tracking</a:t>
            </a:r>
          </a:p>
        </p:txBody>
      </p:sp>
      <p:cxnSp>
        <p:nvCxnSpPr>
          <p:cNvPr id="5" name="Straight Connector 2">
            <a:extLst>
              <a:ext uri="{FF2B5EF4-FFF2-40B4-BE49-F238E27FC236}">
                <a16:creationId xmlns:a16="http://schemas.microsoft.com/office/drawing/2014/main" id="{77AC50CA-50CE-2DE2-B915-406022602218}"/>
              </a:ext>
            </a:extLst>
          </p:cNvPr>
          <p:cNvCxnSpPr>
            <a:cxnSpLocks/>
          </p:cNvCxnSpPr>
          <p:nvPr/>
        </p:nvCxnSpPr>
        <p:spPr>
          <a:xfrm flipV="1">
            <a:off x="2286738" y="2249933"/>
            <a:ext cx="0" cy="1196957"/>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7005353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a:blip r:embed="rId2"/>
          <a:srcRect l="27428" r="15184"/>
          <a:stretch/>
        </p:blipFill>
        <p:spPr>
          <a:xfrm>
            <a:off x="0" y="0"/>
            <a:ext cx="6858000" cy="6722076"/>
          </a:xfrm>
        </p:spPr>
      </p:pic>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1" y="6949440"/>
            <a:ext cx="4727050" cy="1366638"/>
          </a:xfrm>
        </p:spPr>
        <p:txBody>
          <a:bodyPr/>
          <a:lstStyle/>
          <a:p>
            <a:r>
              <a:rPr lang="en-US">
                <a:solidFill>
                  <a:schemeClr val="tx1"/>
                </a:solidFill>
              </a:rPr>
              <a:t>Lesson </a:t>
            </a:r>
            <a:br>
              <a:rPr lang="en-US">
                <a:solidFill>
                  <a:schemeClr val="tx1"/>
                </a:solidFill>
              </a:rPr>
            </a:br>
            <a:r>
              <a:rPr lang="en-US"/>
              <a:t>Builder</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sp>
        <p:nvSpPr>
          <p:cNvPr id="4" name="TextBox 3" hidden="1">
            <a:extLst>
              <a:ext uri="{FF2B5EF4-FFF2-40B4-BE49-F238E27FC236}">
                <a16:creationId xmlns:a16="http://schemas.microsoft.com/office/drawing/2014/main" id="{CD4FA1C4-14A7-E208-C202-E1056584E238}"/>
              </a:ext>
            </a:extLst>
          </p:cNvPr>
          <p:cNvSpPr txBox="1"/>
          <p:nvPr/>
        </p:nvSpPr>
        <p:spPr>
          <a:xfrm>
            <a:off x="4355327" y="4621446"/>
            <a:ext cx="1657847" cy="3911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Guided</a:t>
            </a:r>
          </a:p>
        </p:txBody>
      </p:sp>
      <p:sp>
        <p:nvSpPr>
          <p:cNvPr id="6" name="TextBox 5" hidden="1">
            <a:extLst>
              <a:ext uri="{FF2B5EF4-FFF2-40B4-BE49-F238E27FC236}">
                <a16:creationId xmlns:a16="http://schemas.microsoft.com/office/drawing/2014/main" id="{4932C27E-715B-F8DC-BCC8-107E9FF423EA}"/>
              </a:ext>
            </a:extLst>
          </p:cNvPr>
          <p:cNvSpPr txBox="1"/>
          <p:nvPr/>
        </p:nvSpPr>
        <p:spPr>
          <a:xfrm>
            <a:off x="4355326" y="5897948"/>
            <a:ext cx="1657847" cy="3911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lnSpc>
                <a:spcPct val="110000"/>
              </a:lnSpc>
              <a:spcAft>
                <a:spcPts val="600"/>
              </a:spcAft>
              <a:buClr>
                <a:schemeClr val="accent1"/>
              </a:buClr>
              <a:defRPr>
                <a:solidFill>
                  <a:schemeClr val="tx1"/>
                </a:solidFill>
                <a:latin typeface="+mj-lt"/>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t>Unguided</a:t>
            </a:r>
          </a:p>
        </p:txBody>
      </p:sp>
      <p:pic>
        <p:nvPicPr>
          <p:cNvPr id="9" name="Graphic 8" descr="Signpost outline" hidden="1">
            <a:extLst>
              <a:ext uri="{FF2B5EF4-FFF2-40B4-BE49-F238E27FC236}">
                <a16:creationId xmlns:a16="http://schemas.microsoft.com/office/drawing/2014/main" id="{ACF2C114-2129-9AE6-E893-32AE80888AF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727049" y="3873348"/>
            <a:ext cx="822960" cy="822960"/>
          </a:xfrm>
          <a:prstGeom prst="rect">
            <a:avLst/>
          </a:prstGeom>
        </p:spPr>
      </p:pic>
      <p:pic>
        <p:nvPicPr>
          <p:cNvPr id="11" name="Graphic 10" descr="Hummingbird outline" hidden="1">
            <a:extLst>
              <a:ext uri="{FF2B5EF4-FFF2-40B4-BE49-F238E27FC236}">
                <a16:creationId xmlns:a16="http://schemas.microsoft.com/office/drawing/2014/main" id="{0CE283FC-0D91-6FC0-4627-5260B99DC8D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772769" y="5208194"/>
            <a:ext cx="822960" cy="822960"/>
          </a:xfrm>
          <a:prstGeom prst="rect">
            <a:avLst/>
          </a:prstGeom>
        </p:spPr>
      </p:pic>
    </p:spTree>
    <p:extLst>
      <p:ext uri="{BB962C8B-B14F-4D97-AF65-F5344CB8AC3E}">
        <p14:creationId xmlns:p14="http://schemas.microsoft.com/office/powerpoint/2010/main" val="3255082389"/>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B9C763-B080-4DA3-E39B-342A46366CE1}"/>
            </a:ext>
          </a:extLst>
        </p:cNvPr>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2C86242B-E282-82BF-A72B-B17A0CCBB27D}"/>
              </a:ext>
            </a:extLst>
          </p:cNvPr>
          <p:cNvPicPr>
            <a:picLocks noGrp="1" noChangeAspect="1"/>
          </p:cNvPicPr>
          <p:nvPr>
            <p:ph type="pic" sz="quarter" idx="10"/>
          </p:nvPr>
        </p:nvPicPr>
        <p:blipFill>
          <a:blip r:embed="rId3"/>
          <a:srcRect t="26" b="26"/>
          <a:stretch/>
        </p:blipFill>
        <p:spPr/>
      </p:pic>
      <p:sp>
        <p:nvSpPr>
          <p:cNvPr id="5" name="Text Placeholder 4">
            <a:extLst>
              <a:ext uri="{FF2B5EF4-FFF2-40B4-BE49-F238E27FC236}">
                <a16:creationId xmlns:a16="http://schemas.microsoft.com/office/drawing/2014/main" id="{196B6604-8AF7-5E92-7215-F2BA588B25D3}"/>
              </a:ext>
            </a:extLst>
          </p:cNvPr>
          <p:cNvSpPr>
            <a:spLocks noGrp="1"/>
          </p:cNvSpPr>
          <p:nvPr>
            <p:ph type="body" sz="quarter" idx="15"/>
          </p:nvPr>
        </p:nvSpPr>
        <p:spPr/>
        <p:txBody>
          <a:bodyPr/>
          <a:lstStyle/>
          <a:p>
            <a:pPr algn="r" defTabSz="457200"/>
            <a:r>
              <a:rPr lang="en-US"/>
              <a:t>Buildable lessons, infinite possibilities</a:t>
            </a:r>
            <a:endParaRPr lang="en-US" sz="1800" cap="all">
              <a:latin typeface="Roboto Condensed" panose="02000000000000000000" pitchFamily="2" charset="0"/>
              <a:ea typeface="Roboto Condensed" panose="02000000000000000000" pitchFamily="2" charset="0"/>
            </a:endParaRPr>
          </a:p>
          <a:p>
            <a:endParaRPr lang="en-US"/>
          </a:p>
        </p:txBody>
      </p:sp>
      <p:sp>
        <p:nvSpPr>
          <p:cNvPr id="12" name="Text Placeholder 11">
            <a:extLst>
              <a:ext uri="{FF2B5EF4-FFF2-40B4-BE49-F238E27FC236}">
                <a16:creationId xmlns:a16="http://schemas.microsoft.com/office/drawing/2014/main" id="{38A5C57B-88A3-1E94-C59F-E00D8AC5B327}"/>
              </a:ext>
            </a:extLst>
          </p:cNvPr>
          <p:cNvSpPr>
            <a:spLocks noGrp="1"/>
          </p:cNvSpPr>
          <p:nvPr>
            <p:ph type="body" sz="quarter" idx="16"/>
          </p:nvPr>
        </p:nvSpPr>
        <p:spPr/>
        <p:txBody>
          <a:bodyPr/>
          <a:lstStyle/>
          <a:p>
            <a:pPr>
              <a:spcBef>
                <a:spcPts val="0"/>
              </a:spcBef>
            </a:pPr>
            <a:r>
              <a:rPr lang="en-US" sz="1050"/>
              <a:t>The Lesson Builder is a no-code authoring tool that enables trainers and instructors to create custom training lessons using predefined assets, environments, and interactive elements—all within the simulator’s framework. Users can configure objectives, define step-by-step instructions, and set pass/fail conditions through a user-friendly interface without requiring programming skills. Lessons can be saved locally or shared via an online library, allowing users to browse, download, and integrate community-developed modules. This fosters knowledge sharing and continuous improvement, giving organizations access to a growing repository of ready-to-use training content without extensive development effort. Here's how it works.</a:t>
            </a:r>
          </a:p>
          <a:p>
            <a:pPr lvl="1">
              <a:spcBef>
                <a:spcPts val="0"/>
              </a:spcBef>
            </a:pPr>
            <a:r>
              <a:rPr lang="en-US" sz="1050" b="1"/>
              <a:t>No-Code Lesson Creation: </a:t>
            </a:r>
            <a:r>
              <a:rPr lang="en-US" sz="1050"/>
              <a:t>Users can build custom training scenarios using an intuitive drag-and-drop interface without requiring programming skills.</a:t>
            </a:r>
          </a:p>
          <a:p>
            <a:pPr lvl="1">
              <a:spcBef>
                <a:spcPts val="0"/>
              </a:spcBef>
            </a:pPr>
            <a:r>
              <a:rPr lang="en-US" sz="1050" b="1"/>
              <a:t>Predefined Assets &amp; Environments: </a:t>
            </a:r>
            <a:r>
              <a:rPr lang="en-US" sz="1050"/>
              <a:t>Leverage built-in simulator assets, environments, and interactive elements to construct realistic training scenarios.</a:t>
            </a:r>
          </a:p>
          <a:p>
            <a:pPr lvl="1">
              <a:spcBef>
                <a:spcPts val="0"/>
              </a:spcBef>
            </a:pPr>
            <a:r>
              <a:rPr lang="en-US" sz="1050" b="1"/>
              <a:t>Step-by-Step Instructions: </a:t>
            </a:r>
            <a:r>
              <a:rPr lang="en-US" sz="1050"/>
              <a:t>Define structured workflows, including instructional prompts, tool usage steps, and decision points.</a:t>
            </a:r>
          </a:p>
          <a:p>
            <a:pPr lvl="1">
              <a:spcBef>
                <a:spcPts val="0"/>
              </a:spcBef>
            </a:pPr>
            <a:r>
              <a:rPr lang="en-US" sz="1050" b="1"/>
              <a:t>Pass/Fail Conditions: </a:t>
            </a:r>
            <a:r>
              <a:rPr lang="en-US" sz="1050"/>
              <a:t>Set performance criteria, such as time limits, accuracy requirements, or task completion metrics.</a:t>
            </a:r>
          </a:p>
          <a:p>
            <a:pPr lvl="1">
              <a:spcBef>
                <a:spcPts val="0"/>
              </a:spcBef>
            </a:pPr>
            <a:r>
              <a:rPr lang="en-US" sz="1050" b="1"/>
              <a:t>Assessment &amp; Feedback:</a:t>
            </a:r>
            <a:r>
              <a:rPr lang="en-US" sz="1050"/>
              <a:t> Integrate automatic performance tracking with real-time feedback and post-lesson evaluation.</a:t>
            </a:r>
          </a:p>
          <a:p>
            <a:pPr lvl="1">
              <a:spcBef>
                <a:spcPts val="0"/>
              </a:spcBef>
            </a:pPr>
            <a:r>
              <a:rPr lang="en-US" sz="1050" b="1"/>
              <a:t>Scenario Testing &amp; Preview: </a:t>
            </a:r>
            <a:r>
              <a:rPr lang="en-US" sz="1050"/>
              <a:t>Run and test lessons within the simulator before saving and publishing.</a:t>
            </a:r>
          </a:p>
          <a:p>
            <a:pPr lvl="1">
              <a:spcBef>
                <a:spcPts val="0"/>
              </a:spcBef>
            </a:pPr>
            <a:r>
              <a:rPr lang="en-US" sz="1050" b="1"/>
              <a:t>Online Lesson Library: </a:t>
            </a:r>
            <a:r>
              <a:rPr lang="en-US" sz="1050"/>
              <a:t>Browse, download, and utilize lessons created by other users, fostering knowledge exchange and best practices.</a:t>
            </a:r>
          </a:p>
          <a:p>
            <a:pPr lvl="1">
              <a:spcBef>
                <a:spcPts val="0"/>
              </a:spcBef>
            </a:pPr>
            <a:r>
              <a:rPr lang="en-US" sz="1050" b="1"/>
              <a:t>Multi Edit Access:</a:t>
            </a:r>
            <a:r>
              <a:rPr lang="en-US" sz="1050"/>
              <a:t> Enable training team members to access, use, and edit created lessons, facilitating collaboration and refinement.</a:t>
            </a:r>
          </a:p>
          <a:p>
            <a:pPr lvl="1">
              <a:spcBef>
                <a:spcPts val="0"/>
              </a:spcBef>
            </a:pPr>
            <a:r>
              <a:rPr lang="en-US" sz="1050" b="1"/>
              <a:t>Version Control &amp; Updates: </a:t>
            </a:r>
            <a:r>
              <a:rPr lang="en-US" sz="1050"/>
              <a:t>Allow lesson creators to update and improve their lessons over time, with version tracking for transparency</a:t>
            </a:r>
          </a:p>
          <a:p>
            <a:endParaRPr lang="en-US" sz="1100"/>
          </a:p>
        </p:txBody>
      </p:sp>
      <p:sp>
        <p:nvSpPr>
          <p:cNvPr id="15" name="HeaderGradient">
            <a:extLst>
              <a:ext uri="{FF2B5EF4-FFF2-40B4-BE49-F238E27FC236}">
                <a16:creationId xmlns:a16="http://schemas.microsoft.com/office/drawing/2014/main" id="{2AFD8F79-2598-A450-EAA5-72E5F5BCAEE6}"/>
              </a:ext>
            </a:extLst>
          </p:cNvPr>
          <p:cNvSpPr/>
          <p:nvPr/>
        </p:nvSpPr>
        <p:spPr>
          <a:xfrm>
            <a:off x="0" y="0"/>
            <a:ext cx="6857999" cy="2011680"/>
          </a:xfrm>
          <a:prstGeom prst="rect">
            <a:avLst/>
          </a:prstGeom>
          <a:gradFill flip="none" rotWithShape="1">
            <a:gsLst>
              <a:gs pos="0">
                <a:schemeClr val="tx1">
                  <a:lumMod val="95000"/>
                  <a:lumOff val="5000"/>
                  <a:alpha val="60000"/>
                </a:schemeClr>
              </a:gs>
              <a:gs pos="43000">
                <a:schemeClr val="tx1">
                  <a:lumMod val="95000"/>
                  <a:lumOff val="5000"/>
                  <a:alpha val="0"/>
                </a:schemeClr>
              </a:gs>
            </a:gsLst>
            <a:lin ang="1638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B22E295C-4D90-1E6C-A88E-7D2D48DA43C3}"/>
              </a:ext>
            </a:extLst>
          </p:cNvPr>
          <p:cNvSpPr>
            <a:spLocks noGrp="1"/>
          </p:cNvSpPr>
          <p:nvPr>
            <p:ph type="title"/>
          </p:nvPr>
        </p:nvSpPr>
        <p:spPr/>
        <p:txBody>
          <a:bodyPr/>
          <a:lstStyle/>
          <a:p>
            <a:r>
              <a:rPr lang="en-US">
                <a:solidFill>
                  <a:schemeClr val="bg1"/>
                </a:solidFill>
              </a:rPr>
              <a:t>Lesson</a:t>
            </a:r>
            <a:r>
              <a:rPr lang="en-US"/>
              <a:t> Builder</a:t>
            </a:r>
          </a:p>
        </p:txBody>
      </p:sp>
    </p:spTree>
    <p:extLst>
      <p:ext uri="{BB962C8B-B14F-4D97-AF65-F5344CB8AC3E}">
        <p14:creationId xmlns:p14="http://schemas.microsoft.com/office/powerpoint/2010/main" val="2268135930"/>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rotWithShape="1">
          <a:blip r:embed="rId2"/>
          <a:srcRect t="1636" b="1636"/>
          <a:stretch/>
        </p:blipFill>
        <p:spPr>
          <a:xfrm>
            <a:off x="0" y="0"/>
            <a:ext cx="6858000" cy="6722076"/>
          </a:xfrm>
        </p:spPr>
      </p:pic>
      <p:pic>
        <p:nvPicPr>
          <p:cNvPr id="13" name="Picture 12" descr="A person in safety vest and helmet standing next to a mannequin&#10;&#10;Description automatically generated">
            <a:extLst>
              <a:ext uri="{FF2B5EF4-FFF2-40B4-BE49-F238E27FC236}">
                <a16:creationId xmlns:a16="http://schemas.microsoft.com/office/drawing/2014/main" id="{D4FF4398-CD9D-640D-738C-326306F47B70}"/>
              </a:ext>
            </a:extLst>
          </p:cNvPr>
          <p:cNvPicPr>
            <a:picLocks noChangeAspect="1"/>
          </p:cNvPicPr>
          <p:nvPr/>
        </p:nvPicPr>
        <p:blipFill>
          <a:blip r:embed="rId3"/>
          <a:stretch>
            <a:fillRect/>
          </a:stretch>
        </p:blipFill>
        <p:spPr>
          <a:xfrm>
            <a:off x="0" y="20564"/>
            <a:ext cx="6858000" cy="6813283"/>
          </a:xfrm>
          <a:prstGeom prst="rect">
            <a:avLst/>
          </a:prstGeom>
        </p:spPr>
      </p:pic>
      <p:sp>
        <p:nvSpPr>
          <p:cNvPr id="15" name="HeaderGradient">
            <a:extLst>
              <a:ext uri="{FF2B5EF4-FFF2-40B4-BE49-F238E27FC236}">
                <a16:creationId xmlns:a16="http://schemas.microsoft.com/office/drawing/2014/main" id="{D08A8DCF-6ED5-4A1D-7E95-4215A582EC46}"/>
              </a:ext>
            </a:extLst>
          </p:cNvPr>
          <p:cNvSpPr>
            <a:spLocks/>
          </p:cNvSpPr>
          <p:nvPr/>
        </p:nvSpPr>
        <p:spPr>
          <a:xfrm>
            <a:off x="0" y="3721100"/>
            <a:ext cx="6857999" cy="3112747"/>
          </a:xfrm>
          <a:prstGeom prst="rect">
            <a:avLst/>
          </a:prstGeom>
          <a:gradFill flip="none" rotWithShape="1">
            <a:gsLst>
              <a:gs pos="0">
                <a:schemeClr val="tx2">
                  <a:lumMod val="10000"/>
                  <a:alpha val="82000"/>
                </a:schemeClr>
              </a:gs>
              <a:gs pos="78000">
                <a:schemeClr val="tx2">
                  <a:lumMod val="10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47880E04-D66B-8E18-92E5-77200E125CD5}"/>
              </a:ext>
            </a:extLst>
          </p:cNvPr>
          <p:cNvSpPr>
            <a:spLocks noGrp="1" noRot="1" noMove="1" noResize="1" noEditPoints="1" noAdjustHandles="1" noChangeArrowheads="1" noChangeShapeType="1"/>
          </p:cNvSpPr>
          <p:nvPr>
            <p:ph type="title"/>
          </p:nvPr>
        </p:nvSpPr>
        <p:spPr>
          <a:xfrm>
            <a:off x="457200" y="5303520"/>
            <a:ext cx="5227983" cy="1366638"/>
          </a:xfrm>
        </p:spPr>
        <p:txBody>
          <a:bodyPr/>
          <a:lstStyle/>
          <a:p>
            <a:r>
              <a:rPr lang="en-US" sz="4000">
                <a:solidFill>
                  <a:schemeClr val="tx1"/>
                </a:solidFill>
              </a:rPr>
              <a:t>Avatar</a:t>
            </a:r>
            <a:r>
              <a:rPr lang="en-US" sz="4000"/>
              <a:t> </a:t>
            </a:r>
            <a:br>
              <a:rPr lang="en-US" sz="4000"/>
            </a:br>
            <a:r>
              <a:rPr lang="en-US" sz="4000"/>
              <a:t>Virtual Presence</a:t>
            </a:r>
          </a:p>
        </p:txBody>
      </p:sp>
      <p:sp>
        <p:nvSpPr>
          <p:cNvPr id="5" name="Text Placeholder 4" hidden="1">
            <a:extLst>
              <a:ext uri="{FF2B5EF4-FFF2-40B4-BE49-F238E27FC236}">
                <a16:creationId xmlns:a16="http://schemas.microsoft.com/office/drawing/2014/main" id="{3141B27B-6DCE-4684-9EF2-60A86338410B}"/>
              </a:ext>
            </a:extLst>
          </p:cNvPr>
          <p:cNvSpPr>
            <a:spLocks noGrp="1" noRot="1" noMove="1" noResize="1" noEditPoints="1" noAdjustHandles="1" noChangeArrowheads="1" noChangeShapeType="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noRot="1" noMove="1" noResize="1" noEditPoints="1" noAdjustHandles="1" noChangeArrowheads="1" noChangeShapeType="1"/>
          </p:cNvSpPr>
          <p:nvPr>
            <p:ph type="body" sz="quarter" idx="13"/>
          </p:nvPr>
        </p:nvSpPr>
        <p:spPr/>
        <p:txBody>
          <a:bodyPr/>
          <a:lstStyle/>
          <a:p>
            <a:endParaRPr lang="en-US"/>
          </a:p>
        </p:txBody>
      </p:sp>
      <p:pic>
        <p:nvPicPr>
          <p:cNvPr id="14" name="Graphic 3" descr="Chat outline">
            <a:extLst>
              <a:ext uri="{FF2B5EF4-FFF2-40B4-BE49-F238E27FC236}">
                <a16:creationId xmlns:a16="http://schemas.microsoft.com/office/drawing/2014/main" id="{D9EB61E9-DB13-5F50-86A0-0328E69735CA}"/>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4976037" y="7262743"/>
            <a:ext cx="900559" cy="900559"/>
          </a:xfrm>
          <a:prstGeom prst="rect">
            <a:avLst/>
          </a:prstGeom>
        </p:spPr>
      </p:pic>
      <p:pic>
        <p:nvPicPr>
          <p:cNvPr id="12" name="Graphic 2" descr="Dance outline">
            <a:extLst>
              <a:ext uri="{FF2B5EF4-FFF2-40B4-BE49-F238E27FC236}">
                <a16:creationId xmlns:a16="http://schemas.microsoft.com/office/drawing/2014/main" id="{65ED23A4-37F7-A781-BF99-7BA3BA19F7E3}"/>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3002091" y="7286114"/>
            <a:ext cx="853816" cy="853816"/>
          </a:xfrm>
          <a:prstGeom prst="rect">
            <a:avLst/>
          </a:prstGeom>
        </p:spPr>
      </p:pic>
      <p:pic>
        <p:nvPicPr>
          <p:cNvPr id="11" name="Graphic 1" descr="Head with gears outline">
            <a:extLst>
              <a:ext uri="{FF2B5EF4-FFF2-40B4-BE49-F238E27FC236}">
                <a16:creationId xmlns:a16="http://schemas.microsoft.com/office/drawing/2014/main" id="{BF2D0B74-A7F7-D9E2-2DE9-5A18B48C1477}"/>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981404" y="7301542"/>
            <a:ext cx="822960" cy="822960"/>
          </a:xfrm>
          <a:prstGeom prst="rect">
            <a:avLst/>
          </a:prstGeom>
        </p:spPr>
      </p:pic>
      <p:sp>
        <p:nvSpPr>
          <p:cNvPr id="6" name="TextBox 3">
            <a:extLst>
              <a:ext uri="{FF2B5EF4-FFF2-40B4-BE49-F238E27FC236}">
                <a16:creationId xmlns:a16="http://schemas.microsoft.com/office/drawing/2014/main" id="{6FB93373-61D5-2842-78FE-8CB641379776}"/>
              </a:ext>
            </a:extLst>
          </p:cNvPr>
          <p:cNvSpPr txBox="1">
            <a:spLocks/>
          </p:cNvSpPr>
          <p:nvPr/>
        </p:nvSpPr>
        <p:spPr>
          <a:xfrm>
            <a:off x="4529433" y="6903720"/>
            <a:ext cx="1871367"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Interactive</a:t>
            </a:r>
          </a:p>
        </p:txBody>
      </p:sp>
      <p:sp>
        <p:nvSpPr>
          <p:cNvPr id="7" name="TextBox 2">
            <a:extLst>
              <a:ext uri="{FF2B5EF4-FFF2-40B4-BE49-F238E27FC236}">
                <a16:creationId xmlns:a16="http://schemas.microsoft.com/office/drawing/2014/main" id="{DDAF803F-B6DB-7A40-6410-E78CACA03500}"/>
              </a:ext>
            </a:extLst>
          </p:cNvPr>
          <p:cNvSpPr txBox="1">
            <a:spLocks/>
          </p:cNvSpPr>
          <p:nvPr/>
        </p:nvSpPr>
        <p:spPr>
          <a:xfrm>
            <a:off x="2493318"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Relatable</a:t>
            </a:r>
          </a:p>
        </p:txBody>
      </p:sp>
      <p:sp>
        <p:nvSpPr>
          <p:cNvPr id="4" name="TextBox 1">
            <a:extLst>
              <a:ext uri="{FF2B5EF4-FFF2-40B4-BE49-F238E27FC236}">
                <a16:creationId xmlns:a16="http://schemas.microsoft.com/office/drawing/2014/main" id="{7454D562-1FBD-3CB3-78C7-15B871FDAB36}"/>
              </a:ext>
            </a:extLst>
          </p:cNvPr>
          <p:cNvSpPr txBox="1">
            <a:spLocks/>
          </p:cNvSpPr>
          <p:nvPr/>
        </p:nvSpPr>
        <p:spPr>
          <a:xfrm>
            <a:off x="457200"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Impactful</a:t>
            </a:r>
          </a:p>
        </p:txBody>
      </p:sp>
    </p:spTree>
    <p:extLst>
      <p:ext uri="{BB962C8B-B14F-4D97-AF65-F5344CB8AC3E}">
        <p14:creationId xmlns:p14="http://schemas.microsoft.com/office/powerpoint/2010/main" val="2996650600"/>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rotWithShape="1">
          <a:blip r:embed="rId2"/>
          <a:srcRect l="19103" r="23508"/>
          <a:stretch/>
        </p:blipFill>
        <p:spPr>
          <a:xfrm>
            <a:off x="0" y="0"/>
            <a:ext cx="6858000" cy="6722076"/>
          </a:xfrm>
        </p:spPr>
      </p:pic>
      <p:sp>
        <p:nvSpPr>
          <p:cNvPr id="12" name="HeaderGradient">
            <a:extLst>
              <a:ext uri="{FF2B5EF4-FFF2-40B4-BE49-F238E27FC236}">
                <a16:creationId xmlns:a16="http://schemas.microsoft.com/office/drawing/2014/main" id="{C6343F19-66A4-8FB5-D889-92ED52FA0A18}"/>
              </a:ext>
            </a:extLst>
          </p:cNvPr>
          <p:cNvSpPr/>
          <p:nvPr/>
        </p:nvSpPr>
        <p:spPr>
          <a:xfrm>
            <a:off x="0" y="4710397"/>
            <a:ext cx="6857999" cy="2011680"/>
          </a:xfrm>
          <a:prstGeom prst="rect">
            <a:avLst/>
          </a:prstGeom>
          <a:gradFill flip="none" rotWithShape="1">
            <a:gsLst>
              <a:gs pos="0">
                <a:schemeClr val="tx2">
                  <a:lumMod val="10000"/>
                  <a:alpha val="56000"/>
                </a:schemeClr>
              </a:gs>
              <a:gs pos="78000">
                <a:schemeClr val="tx2">
                  <a:lumMod val="10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1" y="5303520"/>
            <a:ext cx="4495799" cy="1366638"/>
          </a:xfrm>
        </p:spPr>
        <p:txBody>
          <a:bodyPr/>
          <a:lstStyle/>
          <a:p>
            <a:r>
              <a:rPr lang="en-US">
                <a:solidFill>
                  <a:schemeClr val="tx1"/>
                </a:solidFill>
              </a:rPr>
              <a:t>User</a:t>
            </a:r>
            <a:r>
              <a:rPr lang="en-US"/>
              <a:t> Interface</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pic>
        <p:nvPicPr>
          <p:cNvPr id="4" name="Graphic 3" descr="Wheelchair outline">
            <a:extLst>
              <a:ext uri="{FF2B5EF4-FFF2-40B4-BE49-F238E27FC236}">
                <a16:creationId xmlns:a16="http://schemas.microsoft.com/office/drawing/2014/main" id="{236DAE29-45DB-BE69-1B27-07FAD304F350}"/>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5053636" y="7340342"/>
            <a:ext cx="822960" cy="822960"/>
          </a:xfrm>
          <a:prstGeom prst="rect">
            <a:avLst/>
          </a:prstGeom>
        </p:spPr>
      </p:pic>
      <p:pic>
        <p:nvPicPr>
          <p:cNvPr id="6" name="Graphic 2" descr="Gears outline">
            <a:extLst>
              <a:ext uri="{FF2B5EF4-FFF2-40B4-BE49-F238E27FC236}">
                <a16:creationId xmlns:a16="http://schemas.microsoft.com/office/drawing/2014/main" id="{30C5AD68-1A22-F660-E91C-D85269B76D39}"/>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3017520" y="7340342"/>
            <a:ext cx="822960" cy="822960"/>
          </a:xfrm>
          <a:prstGeom prst="rect">
            <a:avLst/>
          </a:prstGeom>
        </p:spPr>
      </p:pic>
      <p:pic>
        <p:nvPicPr>
          <p:cNvPr id="7" name="Graphic 1" descr="Brain in head outline">
            <a:extLst>
              <a:ext uri="{FF2B5EF4-FFF2-40B4-BE49-F238E27FC236}">
                <a16:creationId xmlns:a16="http://schemas.microsoft.com/office/drawing/2014/main" id="{5E9B6814-3800-9A12-D048-32A44523807B}"/>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981404" y="7340342"/>
            <a:ext cx="822960" cy="822960"/>
          </a:xfrm>
          <a:prstGeom prst="rect">
            <a:avLst/>
          </a:prstGeom>
        </p:spPr>
      </p:pic>
      <p:sp>
        <p:nvSpPr>
          <p:cNvPr id="9" name="TextBox 3">
            <a:extLst>
              <a:ext uri="{FF2B5EF4-FFF2-40B4-BE49-F238E27FC236}">
                <a16:creationId xmlns:a16="http://schemas.microsoft.com/office/drawing/2014/main" id="{49A222EE-4482-FB62-9F24-F0CDB3873571}"/>
              </a:ext>
            </a:extLst>
          </p:cNvPr>
          <p:cNvSpPr txBox="1"/>
          <p:nvPr/>
        </p:nvSpPr>
        <p:spPr>
          <a:xfrm>
            <a:off x="4529433" y="6903720"/>
            <a:ext cx="1871367"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Accessible</a:t>
            </a:r>
          </a:p>
        </p:txBody>
      </p:sp>
      <p:sp>
        <p:nvSpPr>
          <p:cNvPr id="10" name="TextBox 2">
            <a:extLst>
              <a:ext uri="{FF2B5EF4-FFF2-40B4-BE49-F238E27FC236}">
                <a16:creationId xmlns:a16="http://schemas.microsoft.com/office/drawing/2014/main" id="{58C6DF2A-6DF2-E881-0152-AA397174D051}"/>
              </a:ext>
            </a:extLst>
          </p:cNvPr>
          <p:cNvSpPr txBox="1"/>
          <p:nvPr/>
        </p:nvSpPr>
        <p:spPr>
          <a:xfrm>
            <a:off x="2493318"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Relevant</a:t>
            </a:r>
          </a:p>
        </p:txBody>
      </p:sp>
      <p:sp>
        <p:nvSpPr>
          <p:cNvPr id="11" name="TextBox 1">
            <a:extLst>
              <a:ext uri="{FF2B5EF4-FFF2-40B4-BE49-F238E27FC236}">
                <a16:creationId xmlns:a16="http://schemas.microsoft.com/office/drawing/2014/main" id="{9104105B-65A6-6C08-4F32-33F1A8FE3F36}"/>
              </a:ext>
            </a:extLst>
          </p:cNvPr>
          <p:cNvSpPr txBox="1"/>
          <p:nvPr/>
        </p:nvSpPr>
        <p:spPr>
          <a:xfrm>
            <a:off x="457200"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Intuitive</a:t>
            </a:r>
          </a:p>
        </p:txBody>
      </p:sp>
    </p:spTree>
    <p:extLst>
      <p:ext uri="{BB962C8B-B14F-4D97-AF65-F5344CB8AC3E}">
        <p14:creationId xmlns:p14="http://schemas.microsoft.com/office/powerpoint/2010/main" val="1616701700"/>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0FA223-14A7-B7CC-E8AE-5A00C37D75D8}"/>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65107581-4FA8-89D2-8D9D-954D8A1C1B36}"/>
              </a:ext>
            </a:extLst>
          </p:cNvPr>
          <p:cNvPicPr>
            <a:picLocks noGrp="1" noChangeAspect="1"/>
          </p:cNvPicPr>
          <p:nvPr>
            <p:ph type="pic" sz="quarter" idx="10"/>
          </p:nvPr>
        </p:nvPicPr>
        <p:blipFill rotWithShape="1">
          <a:blip r:embed="rId2"/>
          <a:srcRect t="6007" b="6007"/>
          <a:stretch/>
        </p:blipFill>
        <p:spPr/>
      </p:pic>
      <p:sp>
        <p:nvSpPr>
          <p:cNvPr id="13" name="Text Placeholder 12">
            <a:extLst>
              <a:ext uri="{FF2B5EF4-FFF2-40B4-BE49-F238E27FC236}">
                <a16:creationId xmlns:a16="http://schemas.microsoft.com/office/drawing/2014/main" id="{66F7C29B-CE9F-BC96-EE42-31CC924D70D2}"/>
              </a:ext>
            </a:extLst>
          </p:cNvPr>
          <p:cNvSpPr>
            <a:spLocks noGrp="1"/>
          </p:cNvSpPr>
          <p:nvPr>
            <p:ph type="body" sz="quarter" idx="14"/>
          </p:nvPr>
        </p:nvSpPr>
        <p:spPr>
          <a:xfrm>
            <a:off x="457199" y="7209704"/>
            <a:ext cx="2341563" cy="1063436"/>
          </a:xfrm>
        </p:spPr>
        <p:txBody>
          <a:bodyPr/>
          <a:lstStyle/>
          <a:p>
            <a:pPr>
              <a:lnSpc>
                <a:spcPct val="110000"/>
              </a:lnSpc>
              <a:spcAft>
                <a:spcPts val="600"/>
              </a:spcAft>
              <a:defRPr/>
            </a:pPr>
            <a:r>
              <a:rPr lang="en-US"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 the several training simulators developed for JLG Industries, the virtual controls were conveniently placed in an otherwise unused space, scaled to be easily reached in MR, and designed to coordinate with the machines‘ real controls.</a:t>
            </a:r>
          </a:p>
        </p:txBody>
      </p:sp>
      <p:sp>
        <p:nvSpPr>
          <p:cNvPr id="11" name="HeaderGradient">
            <a:extLst>
              <a:ext uri="{FF2B5EF4-FFF2-40B4-BE49-F238E27FC236}">
                <a16:creationId xmlns:a16="http://schemas.microsoft.com/office/drawing/2014/main" id="{010C060A-DB5F-CBAC-2BBB-B3DDA378EAE0}"/>
              </a:ext>
            </a:extLst>
          </p:cNvPr>
          <p:cNvSpPr/>
          <p:nvPr/>
        </p:nvSpPr>
        <p:spPr>
          <a:xfrm>
            <a:off x="0" y="1022888"/>
            <a:ext cx="6857999" cy="988792"/>
          </a:xfrm>
          <a:prstGeom prst="rect">
            <a:avLst/>
          </a:prstGeom>
          <a:gradFill flip="none" rotWithShape="1">
            <a:gsLst>
              <a:gs pos="0">
                <a:schemeClr val="tx1">
                  <a:lumMod val="95000"/>
                  <a:lumOff val="5000"/>
                  <a:alpha val="61000"/>
                </a:schemeClr>
              </a:gs>
              <a:gs pos="56000">
                <a:schemeClr val="tx1">
                  <a:lumMod val="95000"/>
                  <a:lumOff val="5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2" name="Text Placeholder 11">
            <a:extLst>
              <a:ext uri="{FF2B5EF4-FFF2-40B4-BE49-F238E27FC236}">
                <a16:creationId xmlns:a16="http://schemas.microsoft.com/office/drawing/2014/main" id="{822C2003-3E1B-59CB-393A-3399B07C4E7A}"/>
              </a:ext>
            </a:extLst>
          </p:cNvPr>
          <p:cNvSpPr>
            <a:spLocks noGrp="1"/>
          </p:cNvSpPr>
          <p:nvPr>
            <p:ph type="body" sz="quarter" idx="13"/>
          </p:nvPr>
        </p:nvSpPr>
        <p:spPr/>
        <p:txBody>
          <a:bodyPr/>
          <a:lstStyle/>
          <a:p>
            <a:r>
              <a:rPr lang="en-US"/>
              <a:t>Case Study: JLG</a:t>
            </a:r>
          </a:p>
        </p:txBody>
      </p:sp>
      <p:pic>
        <p:nvPicPr>
          <p:cNvPr id="18" name="Picture Placeholder 17">
            <a:extLst>
              <a:ext uri="{FF2B5EF4-FFF2-40B4-BE49-F238E27FC236}">
                <a16:creationId xmlns:a16="http://schemas.microsoft.com/office/drawing/2014/main" id="{03C3F2E5-9318-86E9-2C9A-1CFDBE804256}"/>
              </a:ext>
            </a:extLst>
          </p:cNvPr>
          <p:cNvPicPr>
            <a:picLocks noGrp="1" noChangeAspect="1"/>
          </p:cNvPicPr>
          <p:nvPr>
            <p:ph type="pic" sz="quarter" idx="17"/>
          </p:nvPr>
        </p:nvPicPr>
        <p:blipFill rotWithShape="1">
          <a:blip r:embed="rId3"/>
          <a:srcRect l="8590" t="833" r="8274" b="1958"/>
          <a:stretch/>
        </p:blipFill>
        <p:spPr>
          <a:xfrm>
            <a:off x="3083442" y="6067647"/>
            <a:ext cx="3774558" cy="2482628"/>
          </a:xfrm>
        </p:spPr>
      </p:pic>
      <p:sp>
        <p:nvSpPr>
          <p:cNvPr id="14" name="Text Placeholder 13">
            <a:extLst>
              <a:ext uri="{FF2B5EF4-FFF2-40B4-BE49-F238E27FC236}">
                <a16:creationId xmlns:a16="http://schemas.microsoft.com/office/drawing/2014/main" id="{A3F6219C-BB39-A365-5777-8C28AD551C46}"/>
              </a:ext>
            </a:extLst>
          </p:cNvPr>
          <p:cNvSpPr>
            <a:spLocks noGrp="1"/>
          </p:cNvSpPr>
          <p:nvPr>
            <p:ph type="body" sz="quarter" idx="15"/>
          </p:nvPr>
        </p:nvSpPr>
        <p:spPr/>
        <p:txBody>
          <a:bodyPr/>
          <a:lstStyle/>
          <a:p>
            <a:r>
              <a:rPr lang="en-US"/>
              <a:t>Enhancing Engagement</a:t>
            </a:r>
            <a:endParaRPr lang="id-ID"/>
          </a:p>
        </p:txBody>
      </p:sp>
      <p:sp>
        <p:nvSpPr>
          <p:cNvPr id="15" name="Text Placeholder 14">
            <a:extLst>
              <a:ext uri="{FF2B5EF4-FFF2-40B4-BE49-F238E27FC236}">
                <a16:creationId xmlns:a16="http://schemas.microsoft.com/office/drawing/2014/main" id="{08628677-3610-92D3-1103-1CA65A745F81}"/>
              </a:ext>
            </a:extLst>
          </p:cNvPr>
          <p:cNvSpPr>
            <a:spLocks noGrp="1"/>
          </p:cNvSpPr>
          <p:nvPr>
            <p:ph type="body" sz="quarter" idx="16"/>
          </p:nvPr>
        </p:nvSpPr>
        <p:spPr>
          <a:xfrm>
            <a:off x="2468880" y="2194561"/>
            <a:ext cx="3931920" cy="3399750"/>
          </a:xfrm>
        </p:spPr>
        <p:txBody>
          <a:bodyPr/>
          <a:lstStyle/>
          <a:p>
            <a:r>
              <a:rPr lang="en-US" sz="1200"/>
              <a:t>The ways in which people interact with various computing devices have evolved a great deal, and ForgeFX stays current with the best practices of user experience (UX) design. Our goal is to craft intuitive interfaces that allow users to focus on the content of simulator lessons. Venturing into UX for a MR environment is a pioneering endeavor, one which ForgeFX has consistently been at the forefront to driving innovation as we advance the use of mixed reality training simulators.</a:t>
            </a:r>
          </a:p>
          <a:p>
            <a:r>
              <a:rPr lang="en-US" sz="1200"/>
              <a:t>An intuitive interface and experience not only boosts engagement but ensures that learners stay motivated, navigating seamlessly through the virtual curriculum. The user interface is crucial in MR training as it dictates how trainees interact with lessons. Ultimately, an exceptional interface fosters a rewarding user experience, enhancing learners‘ enjoyment and information retention. </a:t>
            </a:r>
          </a:p>
          <a:p>
            <a:endParaRPr lang="en-US" sz="1200"/>
          </a:p>
        </p:txBody>
      </p:sp>
      <p:sp>
        <p:nvSpPr>
          <p:cNvPr id="3" name="Title 2">
            <a:extLst>
              <a:ext uri="{FF2B5EF4-FFF2-40B4-BE49-F238E27FC236}">
                <a16:creationId xmlns:a16="http://schemas.microsoft.com/office/drawing/2014/main" id="{957D6797-2C95-0E05-6C79-ECBB1D7ADBF1}"/>
              </a:ext>
            </a:extLst>
          </p:cNvPr>
          <p:cNvSpPr>
            <a:spLocks noGrp="1"/>
          </p:cNvSpPr>
          <p:nvPr>
            <p:ph type="title"/>
          </p:nvPr>
        </p:nvSpPr>
        <p:spPr/>
        <p:txBody>
          <a:bodyPr/>
          <a:lstStyle/>
          <a:p>
            <a:r>
              <a:rPr lang="en-US">
                <a:solidFill>
                  <a:schemeClr val="bg1"/>
                </a:solidFill>
              </a:rPr>
              <a:t>User</a:t>
            </a:r>
            <a:r>
              <a:rPr lang="en-US"/>
              <a:t> Interface</a:t>
            </a:r>
          </a:p>
        </p:txBody>
      </p:sp>
      <p:sp>
        <p:nvSpPr>
          <p:cNvPr id="2" name="WRITE tag" hidden="1">
            <a:extLst>
              <a:ext uri="{FF2B5EF4-FFF2-40B4-BE49-F238E27FC236}">
                <a16:creationId xmlns:a16="http://schemas.microsoft.com/office/drawing/2014/main" id="{A8C67441-08A4-80E5-3E54-E382540DD1AC}"/>
              </a:ext>
            </a:extLst>
          </p:cNvPr>
          <p:cNvSpPr txBox="1"/>
          <p:nvPr/>
        </p:nvSpPr>
        <p:spPr>
          <a:xfrm rot="20805525">
            <a:off x="3219824" y="3630030"/>
            <a:ext cx="1957587" cy="1015663"/>
          </a:xfrm>
          <a:prstGeom prst="rect">
            <a:avLst/>
          </a:prstGeom>
          <a:solidFill>
            <a:sysClr val="window" lastClr="FFFFFF">
              <a:alpha val="91000"/>
            </a:sysClr>
          </a:solid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0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rPr>
              <a:t>edit</a:t>
            </a:r>
          </a:p>
        </p:txBody>
      </p:sp>
    </p:spTree>
    <p:extLst>
      <p:ext uri="{BB962C8B-B14F-4D97-AF65-F5344CB8AC3E}">
        <p14:creationId xmlns:p14="http://schemas.microsoft.com/office/powerpoint/2010/main" val="2723272425"/>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79C569-2BFB-34F0-16F8-C4D21E0CF5B3}"/>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8BF896A4-9A44-6B32-70F9-3FD0E3C1FE63}"/>
              </a:ext>
            </a:extLst>
          </p:cNvPr>
          <p:cNvPicPr>
            <a:picLocks noGrp="1" noChangeAspect="1"/>
          </p:cNvPicPr>
          <p:nvPr>
            <p:ph type="pic" sz="quarter" idx="10"/>
          </p:nvPr>
        </p:nvPicPr>
        <p:blipFill rotWithShape="1">
          <a:blip r:embed="rId2"/>
          <a:srcRect l="31065" t="11812" b="67832"/>
          <a:stretch/>
        </p:blipFill>
        <p:spPr>
          <a:xfrm>
            <a:off x="0" y="0"/>
            <a:ext cx="6858000" cy="2011680"/>
          </a:xfrm>
        </p:spPr>
      </p:pic>
      <p:sp>
        <p:nvSpPr>
          <p:cNvPr id="13" name="Text Placeholder 12" hidden="1">
            <a:extLst>
              <a:ext uri="{FF2B5EF4-FFF2-40B4-BE49-F238E27FC236}">
                <a16:creationId xmlns:a16="http://schemas.microsoft.com/office/drawing/2014/main" id="{BCCBF224-8B2E-4963-4AF9-0A353DB1BAC3}"/>
              </a:ext>
            </a:extLst>
          </p:cNvPr>
          <p:cNvSpPr>
            <a:spLocks noGrp="1"/>
          </p:cNvSpPr>
          <p:nvPr>
            <p:ph type="body" sz="quarter" idx="14"/>
          </p:nvPr>
        </p:nvSpPr>
        <p:spPr/>
        <p:txBody>
          <a:bodyPr/>
          <a:lstStyle/>
          <a:p>
            <a:r>
              <a:rPr lang="en-US"/>
              <a:t>In this UAS training simulator for the JPEO, ForgeFX not only provided a choice of male or female narration options, but also emulated real-world radio communications between squad members to provide context and verisimilitude for the lesson.</a:t>
            </a:r>
          </a:p>
        </p:txBody>
      </p:sp>
      <p:sp>
        <p:nvSpPr>
          <p:cNvPr id="12" name="Text Placeholder 11" hidden="1">
            <a:extLst>
              <a:ext uri="{FF2B5EF4-FFF2-40B4-BE49-F238E27FC236}">
                <a16:creationId xmlns:a16="http://schemas.microsoft.com/office/drawing/2014/main" id="{A22C3A42-263E-4444-B70F-72B5D7A1D508}"/>
              </a:ext>
            </a:extLst>
          </p:cNvPr>
          <p:cNvSpPr>
            <a:spLocks noGrp="1"/>
          </p:cNvSpPr>
          <p:nvPr>
            <p:ph type="body" sz="quarter" idx="13"/>
          </p:nvPr>
        </p:nvSpPr>
        <p:spPr/>
        <p:txBody>
          <a:bodyPr/>
          <a:lstStyle/>
          <a:p>
            <a:pPr>
              <a:lnSpc>
                <a:spcPct val="110000"/>
              </a:lnSpc>
              <a:spcBef>
                <a:spcPts val="0"/>
              </a:spcBef>
            </a:pPr>
            <a:r>
              <a:rPr lang="en-US"/>
              <a:t>Case Study: </a:t>
            </a:r>
          </a:p>
          <a:p>
            <a:pPr>
              <a:lnSpc>
                <a:spcPct val="110000"/>
              </a:lnSpc>
              <a:spcBef>
                <a:spcPts val="0"/>
              </a:spcBef>
            </a:pPr>
            <a:r>
              <a:rPr lang="en-US"/>
              <a:t>Tele-Op Simulator</a:t>
            </a:r>
          </a:p>
        </p:txBody>
      </p:sp>
      <p:pic>
        <p:nvPicPr>
          <p:cNvPr id="18" name="Picture Placeholder 17" hidden="1">
            <a:extLst>
              <a:ext uri="{FF2B5EF4-FFF2-40B4-BE49-F238E27FC236}">
                <a16:creationId xmlns:a16="http://schemas.microsoft.com/office/drawing/2014/main" id="{FAAAD4D3-532E-7E72-194C-022EE5B7E6E1}"/>
              </a:ext>
            </a:extLst>
          </p:cNvPr>
          <p:cNvPicPr>
            <a:picLocks noGrp="1" noChangeAspect="1"/>
          </p:cNvPicPr>
          <p:nvPr>
            <p:ph type="pic" sz="quarter" idx="17"/>
          </p:nvPr>
        </p:nvPicPr>
        <p:blipFill rotWithShape="1">
          <a:blip r:embed="rId3"/>
          <a:srcRect t="-1" r="51504" b="21282"/>
          <a:stretch/>
        </p:blipFill>
        <p:spPr>
          <a:xfrm>
            <a:off x="-1" y="3798556"/>
            <a:ext cx="2285972" cy="2375416"/>
          </a:xfrm>
        </p:spPr>
      </p:pic>
      <p:sp>
        <p:nvSpPr>
          <p:cNvPr id="6" name="Text Placeholder 5">
            <a:extLst>
              <a:ext uri="{FF2B5EF4-FFF2-40B4-BE49-F238E27FC236}">
                <a16:creationId xmlns:a16="http://schemas.microsoft.com/office/drawing/2014/main" id="{F4A11AED-65A4-BA13-B1A0-840527197026}"/>
              </a:ext>
            </a:extLst>
          </p:cNvPr>
          <p:cNvSpPr>
            <a:spLocks noGrp="1"/>
          </p:cNvSpPr>
          <p:nvPr>
            <p:ph type="body" sz="quarter" idx="15"/>
          </p:nvPr>
        </p:nvSpPr>
        <p:spPr/>
        <p:txBody>
          <a:bodyPr/>
          <a:lstStyle/>
          <a:p>
            <a:pPr marL="457200"/>
            <a:r>
              <a:rPr lang="en-US" sz="1700"/>
              <a:t>Customized</a:t>
            </a:r>
          </a:p>
          <a:p>
            <a:pPr marL="457200"/>
            <a:r>
              <a:rPr lang="en-US" sz="1700"/>
              <a:t>avatars</a:t>
            </a:r>
            <a:br>
              <a:rPr lang="en-US" sz="1700"/>
            </a:br>
            <a:r>
              <a:rPr lang="en-US" sz="1700"/>
              <a:t>revolutionized impact</a:t>
            </a:r>
          </a:p>
        </p:txBody>
      </p:sp>
      <p:sp>
        <p:nvSpPr>
          <p:cNvPr id="15" name="Text Placeholder 14">
            <a:extLst>
              <a:ext uri="{FF2B5EF4-FFF2-40B4-BE49-F238E27FC236}">
                <a16:creationId xmlns:a16="http://schemas.microsoft.com/office/drawing/2014/main" id="{7344F928-26B0-0EC6-EEE2-DEAD9216169C}"/>
              </a:ext>
            </a:extLst>
          </p:cNvPr>
          <p:cNvSpPr>
            <a:spLocks noGrp="1"/>
          </p:cNvSpPr>
          <p:nvPr>
            <p:ph type="body" sz="quarter" idx="16"/>
          </p:nvPr>
        </p:nvSpPr>
        <p:spPr>
          <a:xfrm>
            <a:off x="2468880" y="2194560"/>
            <a:ext cx="3931920" cy="6238240"/>
          </a:xfrm>
        </p:spPr>
        <p:txBody>
          <a:bodyPr/>
          <a:lstStyle/>
          <a:p>
            <a:pPr>
              <a:spcBef>
                <a:spcPts val="0"/>
              </a:spcBef>
            </a:pPr>
            <a:r>
              <a:rPr lang="en-US" spc="-20"/>
              <a:t>The</a:t>
            </a:r>
            <a:r>
              <a:rPr lang="en-US" spc="-20">
                <a:solidFill>
                  <a:srgbClr val="FF0000"/>
                </a:solidFill>
              </a:rPr>
              <a:t> </a:t>
            </a:r>
            <a:r>
              <a:rPr lang="en-US" spc="-20" err="1">
                <a:solidFill>
                  <a:srgbClr val="FF0000"/>
                </a:solidFill>
              </a:rPr>
              <a:t>xxxxx</a:t>
            </a:r>
            <a:r>
              <a:rPr lang="en-US" spc="-20">
                <a:solidFill>
                  <a:srgbClr val="FF0000"/>
                </a:solidFill>
              </a:rPr>
              <a:t> </a:t>
            </a:r>
            <a:r>
              <a:rPr lang="en-US" spc="-20"/>
              <a:t>Simulator’s Avatar or team of Avatars will be invaluable for teaching soft skills to hard workers. ForgeFX will custom-create an avatar that virtually embodies the</a:t>
            </a:r>
            <a:r>
              <a:rPr lang="en-US" spc="-20">
                <a:solidFill>
                  <a:srgbClr val="FF0000"/>
                </a:solidFill>
              </a:rPr>
              <a:t> </a:t>
            </a:r>
            <a:r>
              <a:rPr lang="en-US" spc="-20" err="1">
                <a:solidFill>
                  <a:srgbClr val="FF0000"/>
                </a:solidFill>
              </a:rPr>
              <a:t>xxxxxxx</a:t>
            </a:r>
            <a:r>
              <a:rPr lang="en-US" spc="-20">
                <a:solidFill>
                  <a:srgbClr val="FF0000"/>
                </a:solidFill>
              </a:rPr>
              <a:t>  </a:t>
            </a:r>
            <a:r>
              <a:rPr lang="en-US" spc="-20"/>
              <a:t>standards, from its appearance to its language.</a:t>
            </a:r>
          </a:p>
          <a:p>
            <a:pPr>
              <a:spcBef>
                <a:spcPts val="0"/>
              </a:spcBef>
            </a:pPr>
            <a:r>
              <a:rPr lang="en-US" b="1" spc="-20"/>
              <a:t>Key features of this capability include:</a:t>
            </a:r>
          </a:p>
          <a:p>
            <a:pPr marL="171450" indent="-171450">
              <a:spcBef>
                <a:spcPts val="0"/>
              </a:spcBef>
              <a:buClr>
                <a:schemeClr val="accent1"/>
              </a:buClr>
              <a:buFont typeface="Wingdings" panose="05000000000000000000" pitchFamily="2" charset="2"/>
              <a:buChar char="§"/>
            </a:pPr>
            <a:r>
              <a:rPr lang="en-US" b="1" spc="-20"/>
              <a:t>Customizable Realism: </a:t>
            </a:r>
            <a:r>
              <a:rPr lang="en-US" spc="-20"/>
              <a:t>The simulator’s avatars can range from stylized to photographic realism, allowing the avatars’ appearances to be most relatable to teams and enhancing the overall immersive experience.</a:t>
            </a:r>
          </a:p>
          <a:p>
            <a:pPr marL="171450" indent="-171450">
              <a:spcBef>
                <a:spcPts val="0"/>
              </a:spcBef>
              <a:buClr>
                <a:schemeClr val="accent1"/>
              </a:buClr>
              <a:buFont typeface="Wingdings" panose="05000000000000000000" pitchFamily="2" charset="2"/>
              <a:buChar char="§"/>
            </a:pPr>
            <a:r>
              <a:rPr lang="en-US" b="1" spc="-20"/>
              <a:t>Advanced AI Integration:</a:t>
            </a:r>
            <a:r>
              <a:rPr lang="en-US" spc="-20"/>
              <a:t>  </a:t>
            </a:r>
            <a:r>
              <a:rPr lang="en-US" spc="-20" err="1">
                <a:solidFill>
                  <a:srgbClr val="FF0000"/>
                </a:solidFill>
              </a:rPr>
              <a:t>xxxxxxx</a:t>
            </a:r>
            <a:r>
              <a:rPr lang="en-US" spc="-20">
                <a:solidFill>
                  <a:srgbClr val="FF0000"/>
                </a:solidFill>
              </a:rPr>
              <a:t>  </a:t>
            </a:r>
            <a:r>
              <a:rPr lang="en-US" spc="-20"/>
              <a:t>Simulator’s avatars will utilize the latest advancements in character design software and AI-generated human features, enabling realistic human appearances and behaviors.</a:t>
            </a:r>
          </a:p>
          <a:p>
            <a:pPr marL="171450" indent="-171450">
              <a:spcBef>
                <a:spcPts val="0"/>
              </a:spcBef>
              <a:buClr>
                <a:schemeClr val="accent1"/>
              </a:buClr>
              <a:buFont typeface="Wingdings" panose="05000000000000000000" pitchFamily="2" charset="2"/>
              <a:buChar char="§"/>
            </a:pPr>
            <a:r>
              <a:rPr lang="en-US" b="1" spc="-20"/>
              <a:t>Standardized Interaction Programming: </a:t>
            </a:r>
            <a:r>
              <a:rPr lang="en-US" spc="-20"/>
              <a:t>The ability to program avatars to interact and respond based on</a:t>
            </a:r>
            <a:r>
              <a:rPr lang="en-US" spc="-20">
                <a:solidFill>
                  <a:srgbClr val="FF0000"/>
                </a:solidFill>
              </a:rPr>
              <a:t> </a:t>
            </a:r>
            <a:r>
              <a:rPr lang="en-US" spc="-20" err="1">
                <a:solidFill>
                  <a:srgbClr val="FF0000"/>
                </a:solidFill>
              </a:rPr>
              <a:t>xxxxx</a:t>
            </a:r>
            <a:r>
              <a:rPr lang="en-US" spc="-20">
                <a:solidFill>
                  <a:srgbClr val="FF0000"/>
                </a:solidFill>
              </a:rPr>
              <a:t>  </a:t>
            </a:r>
            <a:r>
              <a:rPr lang="en-US" spc="-20"/>
              <a:t>standardized communication expectations ensures that the training scenarios are relevant and impactful. </a:t>
            </a:r>
          </a:p>
          <a:p>
            <a:pPr>
              <a:spcBef>
                <a:spcPts val="0"/>
              </a:spcBef>
              <a:buClr>
                <a:schemeClr val="accent1"/>
              </a:buClr>
            </a:pPr>
            <a:r>
              <a:rPr lang="en-US" spc="-20"/>
              <a:t>ForgeFX offers expert guidance to ensure the selected avatar features align perfectly with training objectives, maximizing the effectiveness of the simulation. By working closely with</a:t>
            </a:r>
            <a:r>
              <a:rPr lang="en-US" spc="-20">
                <a:solidFill>
                  <a:srgbClr val="FF0000"/>
                </a:solidFill>
              </a:rPr>
              <a:t> </a:t>
            </a:r>
            <a:r>
              <a:rPr lang="en-US" spc="-20" err="1">
                <a:solidFill>
                  <a:srgbClr val="FF0000"/>
                </a:solidFill>
              </a:rPr>
              <a:t>xxxxxxxx</a:t>
            </a:r>
            <a:r>
              <a:rPr lang="en-US" spc="-20">
                <a:solidFill>
                  <a:srgbClr val="FF0000"/>
                </a:solidFill>
              </a:rPr>
              <a:t> </a:t>
            </a:r>
            <a:r>
              <a:rPr lang="en-US" spc="-20"/>
              <a:t>ForgeFX will create avatars that are visually realistic and capable of delivering the training interactions desired.</a:t>
            </a:r>
            <a:endParaRPr lang="en-US" sz="1200" spc="-20"/>
          </a:p>
        </p:txBody>
      </p:sp>
      <p:sp>
        <p:nvSpPr>
          <p:cNvPr id="11" name="HeaderGradient">
            <a:extLst>
              <a:ext uri="{FF2B5EF4-FFF2-40B4-BE49-F238E27FC236}">
                <a16:creationId xmlns:a16="http://schemas.microsoft.com/office/drawing/2014/main" id="{B61BEAAB-5FE0-4E88-4B5C-125832D440D2}"/>
              </a:ext>
            </a:extLst>
          </p:cNvPr>
          <p:cNvSpPr/>
          <p:nvPr/>
        </p:nvSpPr>
        <p:spPr>
          <a:xfrm>
            <a:off x="0" y="0"/>
            <a:ext cx="6857999" cy="2011680"/>
          </a:xfrm>
          <a:prstGeom prst="rect">
            <a:avLst/>
          </a:prstGeom>
          <a:gradFill flip="none" rotWithShape="1">
            <a:gsLst>
              <a:gs pos="0">
                <a:schemeClr val="tx1">
                  <a:lumMod val="95000"/>
                  <a:lumOff val="5000"/>
                  <a:alpha val="55000"/>
                </a:schemeClr>
              </a:gs>
              <a:gs pos="53000">
                <a:schemeClr val="tx1">
                  <a:lumMod val="95000"/>
                  <a:lumOff val="5000"/>
                  <a:alpha val="0"/>
                </a:schemeClr>
              </a:gs>
            </a:gsLst>
            <a:lin ang="1632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BEB3FA01-65B9-95D2-5D07-07DEB63D815C}"/>
              </a:ext>
            </a:extLst>
          </p:cNvPr>
          <p:cNvSpPr>
            <a:spLocks noGrp="1"/>
          </p:cNvSpPr>
          <p:nvPr>
            <p:ph type="title"/>
          </p:nvPr>
        </p:nvSpPr>
        <p:spPr/>
        <p:txBody>
          <a:bodyPr/>
          <a:lstStyle/>
          <a:p>
            <a:r>
              <a:rPr lang="en-US">
                <a:solidFill>
                  <a:schemeClr val="bg1"/>
                </a:solidFill>
              </a:rPr>
              <a:t>Avatar</a:t>
            </a:r>
            <a:r>
              <a:rPr lang="en-US"/>
              <a:t> Virtual Presence</a:t>
            </a:r>
          </a:p>
        </p:txBody>
      </p:sp>
      <p:sp>
        <p:nvSpPr>
          <p:cNvPr id="2" name="Rectangle 1">
            <a:extLst>
              <a:ext uri="{FF2B5EF4-FFF2-40B4-BE49-F238E27FC236}">
                <a16:creationId xmlns:a16="http://schemas.microsoft.com/office/drawing/2014/main" id="{FCD22C21-369A-890F-9660-69E18AD447E0}"/>
              </a:ext>
            </a:extLst>
          </p:cNvPr>
          <p:cNvSpPr/>
          <p:nvPr/>
        </p:nvSpPr>
        <p:spPr>
          <a:xfrm>
            <a:off x="0" y="5672328"/>
            <a:ext cx="2321560" cy="297383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74922148"/>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rotWithShape="1">
          <a:blip r:embed="rId2"/>
          <a:srcRect l="1647" t="11030" r="15834" b="4497"/>
          <a:stretch/>
        </p:blipFill>
        <p:spPr>
          <a:xfrm>
            <a:off x="0" y="0"/>
            <a:ext cx="6858000" cy="6722076"/>
          </a:xfrm>
        </p:spPr>
      </p:pic>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1" y="6949440"/>
            <a:ext cx="4727050" cy="1366638"/>
          </a:xfrm>
        </p:spPr>
        <p:txBody>
          <a:bodyPr/>
          <a:lstStyle/>
          <a:p>
            <a:r>
              <a:rPr lang="en-US">
                <a:solidFill>
                  <a:schemeClr val="tx1"/>
                </a:solidFill>
              </a:rPr>
              <a:t>Instruction</a:t>
            </a:r>
            <a:r>
              <a:rPr lang="en-US"/>
              <a:t> Modes</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sp>
        <p:nvSpPr>
          <p:cNvPr id="4" name="TextBox 3">
            <a:extLst>
              <a:ext uri="{FF2B5EF4-FFF2-40B4-BE49-F238E27FC236}">
                <a16:creationId xmlns:a16="http://schemas.microsoft.com/office/drawing/2014/main" id="{CD4FA1C4-14A7-E208-C202-E1056584E238}"/>
              </a:ext>
            </a:extLst>
          </p:cNvPr>
          <p:cNvSpPr txBox="1"/>
          <p:nvPr/>
        </p:nvSpPr>
        <p:spPr>
          <a:xfrm>
            <a:off x="4355327" y="4621446"/>
            <a:ext cx="1657847" cy="3911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Guided</a:t>
            </a:r>
          </a:p>
        </p:txBody>
      </p:sp>
      <p:sp>
        <p:nvSpPr>
          <p:cNvPr id="6" name="TextBox 5">
            <a:extLst>
              <a:ext uri="{FF2B5EF4-FFF2-40B4-BE49-F238E27FC236}">
                <a16:creationId xmlns:a16="http://schemas.microsoft.com/office/drawing/2014/main" id="{4932C27E-715B-F8DC-BCC8-107E9FF423EA}"/>
              </a:ext>
            </a:extLst>
          </p:cNvPr>
          <p:cNvSpPr txBox="1"/>
          <p:nvPr/>
        </p:nvSpPr>
        <p:spPr>
          <a:xfrm>
            <a:off x="4355326" y="5897948"/>
            <a:ext cx="1657847" cy="3911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lnSpc>
                <a:spcPct val="110000"/>
              </a:lnSpc>
              <a:spcAft>
                <a:spcPts val="600"/>
              </a:spcAft>
              <a:buClr>
                <a:schemeClr val="accent1"/>
              </a:buClr>
              <a:defRPr>
                <a:solidFill>
                  <a:schemeClr val="tx1"/>
                </a:solidFill>
                <a:latin typeface="+mj-lt"/>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t>Unguided</a:t>
            </a:r>
          </a:p>
        </p:txBody>
      </p:sp>
      <p:pic>
        <p:nvPicPr>
          <p:cNvPr id="9" name="Graphic 8" descr="Signpost outline">
            <a:extLst>
              <a:ext uri="{FF2B5EF4-FFF2-40B4-BE49-F238E27FC236}">
                <a16:creationId xmlns:a16="http://schemas.microsoft.com/office/drawing/2014/main" id="{ACF2C114-2129-9AE6-E893-32AE80888AF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727049" y="3873348"/>
            <a:ext cx="822960" cy="822960"/>
          </a:xfrm>
          <a:prstGeom prst="rect">
            <a:avLst/>
          </a:prstGeom>
        </p:spPr>
      </p:pic>
      <p:pic>
        <p:nvPicPr>
          <p:cNvPr id="11" name="Graphic 10" descr="Hummingbird outline">
            <a:extLst>
              <a:ext uri="{FF2B5EF4-FFF2-40B4-BE49-F238E27FC236}">
                <a16:creationId xmlns:a16="http://schemas.microsoft.com/office/drawing/2014/main" id="{0CE283FC-0D91-6FC0-4627-5260B99DC8D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772769" y="5208194"/>
            <a:ext cx="822960" cy="822960"/>
          </a:xfrm>
          <a:prstGeom prst="rect">
            <a:avLst/>
          </a:prstGeom>
        </p:spPr>
      </p:pic>
    </p:spTree>
    <p:extLst>
      <p:ext uri="{BB962C8B-B14F-4D97-AF65-F5344CB8AC3E}">
        <p14:creationId xmlns:p14="http://schemas.microsoft.com/office/powerpoint/2010/main" val="321369409"/>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BB37C9-1710-E71D-0D9F-0EB456430204}"/>
            </a:ext>
          </a:extLst>
        </p:cNvPr>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4A7BF4B7-F713-780D-700C-2CCAF51FB476}"/>
              </a:ext>
            </a:extLst>
          </p:cNvPr>
          <p:cNvPicPr>
            <a:picLocks noGrp="1" noChangeAspect="1"/>
          </p:cNvPicPr>
          <p:nvPr>
            <p:ph type="pic" sz="quarter" idx="10"/>
          </p:nvPr>
        </p:nvPicPr>
        <p:blipFill rotWithShape="1">
          <a:blip r:embed="rId2"/>
          <a:srcRect t="41471" b="19425"/>
          <a:stretch/>
        </p:blipFill>
        <p:spPr>
          <a:xfrm>
            <a:off x="0" y="0"/>
            <a:ext cx="6858000" cy="2011680"/>
          </a:xfrm>
        </p:spPr>
      </p:pic>
      <p:sp>
        <p:nvSpPr>
          <p:cNvPr id="5" name="Text Placeholder 4">
            <a:extLst>
              <a:ext uri="{FF2B5EF4-FFF2-40B4-BE49-F238E27FC236}">
                <a16:creationId xmlns:a16="http://schemas.microsoft.com/office/drawing/2014/main" id="{CE45F907-4673-075F-D194-8E557211D5C9}"/>
              </a:ext>
            </a:extLst>
          </p:cNvPr>
          <p:cNvSpPr>
            <a:spLocks noGrp="1"/>
          </p:cNvSpPr>
          <p:nvPr>
            <p:ph type="body" sz="quarter" idx="15"/>
          </p:nvPr>
        </p:nvSpPr>
        <p:spPr>
          <a:xfrm>
            <a:off x="0" y="2221991"/>
            <a:ext cx="2286000" cy="1389889"/>
          </a:xfrm>
        </p:spPr>
        <p:txBody>
          <a:bodyPr/>
          <a:lstStyle/>
          <a:p>
            <a:pPr algn="r" defTabSz="457200"/>
            <a:r>
              <a:rPr lang="en-US" sz="1800" cap="all">
                <a:latin typeface="Roboto Condensed" panose="02000000000000000000" pitchFamily="2" charset="0"/>
                <a:ea typeface="Roboto Condensed" panose="02000000000000000000" pitchFamily="2" charset="0"/>
              </a:rPr>
              <a:t>Guided and Unguided </a:t>
            </a:r>
          </a:p>
          <a:p>
            <a:pPr algn="r" defTabSz="457200"/>
            <a:r>
              <a:rPr lang="en-US" sz="1800" cap="all">
                <a:latin typeface="Roboto Condensed" panose="02000000000000000000" pitchFamily="2" charset="0"/>
                <a:ea typeface="Roboto Condensed" panose="02000000000000000000" pitchFamily="2" charset="0"/>
              </a:rPr>
              <a:t>Training </a:t>
            </a:r>
          </a:p>
          <a:p>
            <a:pPr algn="r" defTabSz="457200"/>
            <a:r>
              <a:rPr lang="en-US" sz="1800" cap="all">
                <a:latin typeface="Roboto Condensed" panose="02000000000000000000" pitchFamily="2" charset="0"/>
                <a:ea typeface="Roboto Condensed" panose="02000000000000000000" pitchFamily="2" charset="0"/>
              </a:rPr>
              <a:t>Modalities</a:t>
            </a:r>
          </a:p>
          <a:p>
            <a:endParaRPr lang="en-US"/>
          </a:p>
        </p:txBody>
      </p:sp>
      <p:sp>
        <p:nvSpPr>
          <p:cNvPr id="12" name="Text Placeholder 11">
            <a:extLst>
              <a:ext uri="{FF2B5EF4-FFF2-40B4-BE49-F238E27FC236}">
                <a16:creationId xmlns:a16="http://schemas.microsoft.com/office/drawing/2014/main" id="{37F118E6-4807-4D0A-8FD8-578FB0BEDD23}"/>
              </a:ext>
            </a:extLst>
          </p:cNvPr>
          <p:cNvSpPr>
            <a:spLocks noGrp="1"/>
          </p:cNvSpPr>
          <p:nvPr>
            <p:ph type="body" sz="quarter" idx="16"/>
          </p:nvPr>
        </p:nvSpPr>
        <p:spPr>
          <a:xfrm>
            <a:off x="2468880" y="2194561"/>
            <a:ext cx="4002804" cy="4371340"/>
          </a:xfrm>
        </p:spPr>
        <p:txBody>
          <a:bodyPr/>
          <a:lstStyle/>
          <a:p>
            <a:pPr>
              <a:spcBef>
                <a:spcPts val="0"/>
              </a:spcBef>
            </a:pPr>
            <a:r>
              <a:rPr lang="en-US" sz="1200"/>
              <a:t>The simulator will feature two distinct instructional modes: “Guided” and “Unguided.” These modes are designed to provide a comprehensive learning experience, catering to different stages of the training process.</a:t>
            </a:r>
          </a:p>
          <a:p>
            <a:pPr>
              <a:spcBef>
                <a:spcPts val="0"/>
              </a:spcBef>
            </a:pPr>
            <a:r>
              <a:rPr lang="en-US" sz="1200" b="1"/>
              <a:t>Guided Mode</a:t>
            </a:r>
            <a:br>
              <a:rPr lang="en-US" sz="1200"/>
            </a:br>
            <a:r>
              <a:rPr lang="en-US" sz="1200"/>
              <a:t>This </a:t>
            </a:r>
            <a:r>
              <a:rPr lang="en-US" sz="1200" err="1"/>
              <a:t>mode</a:t>
            </a:r>
            <a:r>
              <a:rPr lang="en-US" sz="1200"/>
              <a:t> is intended for initial learning phases, where trainees are still familiarizing themselves with basic operations. In this mode, students will be provided with step-by-step instructions and hints to help them navigate through various tasks. The guided mode will:</a:t>
            </a:r>
          </a:p>
          <a:p>
            <a:pPr lvl="1">
              <a:spcBef>
                <a:spcPts val="0"/>
              </a:spcBef>
            </a:pPr>
            <a:r>
              <a:rPr lang="en-US" sz="1200" b="1"/>
              <a:t>Provide</a:t>
            </a:r>
            <a:r>
              <a:rPr lang="en-US" sz="1200"/>
              <a:t> real-time feedback and support to ensure correct understanding and application of procedures.</a:t>
            </a:r>
          </a:p>
          <a:p>
            <a:pPr lvl="1">
              <a:spcBef>
                <a:spcPts val="0"/>
              </a:spcBef>
            </a:pPr>
            <a:r>
              <a:rPr lang="en-US" sz="1200" b="1"/>
              <a:t>Enable </a:t>
            </a:r>
            <a:r>
              <a:rPr lang="en-US" sz="1200"/>
              <a:t>trainees to practice in a low-pressure environment while they gain confidence.</a:t>
            </a:r>
          </a:p>
          <a:p>
            <a:pPr>
              <a:spcBef>
                <a:spcPts val="0"/>
              </a:spcBef>
            </a:pPr>
            <a:r>
              <a:rPr lang="en-US" sz="1200" b="1"/>
              <a:t>Unguided Mode</a:t>
            </a:r>
            <a:br>
              <a:rPr lang="en-US" sz="1200"/>
            </a:br>
            <a:r>
              <a:rPr lang="en-US" sz="1200"/>
              <a:t>Once trainees have gained sufficient knowledge and confidence from the guided mode, they can transition to the unguided mode. This mode serves as an assessment tool where students apply their learned skills without any assistance. This mode will:</a:t>
            </a:r>
          </a:p>
          <a:p>
            <a:pPr lvl="1">
              <a:spcBef>
                <a:spcPts val="0"/>
              </a:spcBef>
            </a:pPr>
            <a:r>
              <a:rPr lang="en-US" sz="1200" b="1"/>
              <a:t>Challenge</a:t>
            </a:r>
            <a:r>
              <a:rPr lang="en-US" sz="1200"/>
              <a:t> trainees to perform tasks independently, reinforcing their understanding of operations.</a:t>
            </a:r>
          </a:p>
          <a:p>
            <a:pPr lvl="1">
              <a:spcBef>
                <a:spcPts val="0"/>
              </a:spcBef>
            </a:pPr>
            <a:r>
              <a:rPr lang="en-US" sz="1200" b="1"/>
              <a:t>Generate </a:t>
            </a:r>
            <a:r>
              <a:rPr lang="en-US" sz="1200"/>
              <a:t>after-session performance reports that highlight areas of strength and those requiring improvement.</a:t>
            </a:r>
          </a:p>
          <a:p>
            <a:pPr>
              <a:spcBef>
                <a:spcPts val="0"/>
              </a:spcBef>
            </a:pPr>
            <a:r>
              <a:rPr lang="en-US" sz="1200" spc="-20"/>
              <a:t>Incorporating both modes into the simulator ensures a comprehensive training approach that caters to varying levels of expertise among operators. It allows beginners to learn at their own pace in a supportive environment, while more experienced operators can test their skills and knowledge in realistic scenarios.</a:t>
            </a:r>
          </a:p>
          <a:p>
            <a:pPr>
              <a:spcBef>
                <a:spcPts val="0"/>
              </a:spcBef>
            </a:pPr>
            <a:endParaRPr lang="en-US" sz="1200"/>
          </a:p>
          <a:p>
            <a:endParaRPr lang="en-US" sz="1200"/>
          </a:p>
        </p:txBody>
      </p:sp>
      <p:sp>
        <p:nvSpPr>
          <p:cNvPr id="15" name="HeaderGradient">
            <a:extLst>
              <a:ext uri="{FF2B5EF4-FFF2-40B4-BE49-F238E27FC236}">
                <a16:creationId xmlns:a16="http://schemas.microsoft.com/office/drawing/2014/main" id="{915AC4C9-8CA6-EF0A-FFDB-164BA0398C21}"/>
              </a:ext>
            </a:extLst>
          </p:cNvPr>
          <p:cNvSpPr/>
          <p:nvPr/>
        </p:nvSpPr>
        <p:spPr>
          <a:xfrm>
            <a:off x="0" y="0"/>
            <a:ext cx="6857999" cy="2011680"/>
          </a:xfrm>
          <a:prstGeom prst="rect">
            <a:avLst/>
          </a:prstGeom>
          <a:gradFill flip="none" rotWithShape="1">
            <a:gsLst>
              <a:gs pos="0">
                <a:schemeClr val="tx1">
                  <a:lumMod val="95000"/>
                  <a:lumOff val="5000"/>
                  <a:alpha val="94000"/>
                </a:schemeClr>
              </a:gs>
              <a:gs pos="37000">
                <a:schemeClr val="tx1">
                  <a:lumMod val="95000"/>
                  <a:lumOff val="5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DC819C1A-97BA-A946-DB9B-9B10F903A5F3}"/>
              </a:ext>
            </a:extLst>
          </p:cNvPr>
          <p:cNvSpPr>
            <a:spLocks noGrp="1"/>
          </p:cNvSpPr>
          <p:nvPr>
            <p:ph type="title"/>
          </p:nvPr>
        </p:nvSpPr>
        <p:spPr/>
        <p:txBody>
          <a:bodyPr/>
          <a:lstStyle/>
          <a:p>
            <a:r>
              <a:rPr lang="en-US">
                <a:solidFill>
                  <a:schemeClr val="bg1"/>
                </a:solidFill>
              </a:rPr>
              <a:t>Instruction</a:t>
            </a:r>
            <a:r>
              <a:rPr lang="en-US"/>
              <a:t> Modes</a:t>
            </a:r>
          </a:p>
        </p:txBody>
      </p:sp>
    </p:spTree>
    <p:extLst>
      <p:ext uri="{BB962C8B-B14F-4D97-AF65-F5344CB8AC3E}">
        <p14:creationId xmlns:p14="http://schemas.microsoft.com/office/powerpoint/2010/main" val="418011807"/>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a:extLst>
            <a:ext uri="{FF2B5EF4-FFF2-40B4-BE49-F238E27FC236}">
              <a16:creationId xmlns:a16="http://schemas.microsoft.com/office/drawing/2014/main" id="{C3462500-EE0E-A0D2-C7C9-A9FC8605CBFA}"/>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7CD95E96-36F1-1A75-3A6D-B8D925C2D84E}"/>
              </a:ext>
            </a:extLst>
          </p:cNvPr>
          <p:cNvSpPr txBox="1"/>
          <p:nvPr/>
        </p:nvSpPr>
        <p:spPr>
          <a:xfrm>
            <a:off x="1143000" y="2743200"/>
            <a:ext cx="4660378" cy="3631763"/>
          </a:xfrm>
          <a:prstGeom prst="rect">
            <a:avLst/>
          </a:prstGeom>
          <a:noFill/>
        </p:spPr>
        <p:txBody>
          <a:bodyPr wrap="none" rtlCol="0">
            <a:spAutoFit/>
          </a:bodyPr>
          <a:lstStyle/>
          <a:p>
            <a:pPr algn="ctr"/>
            <a:r>
              <a:rPr lang="en-US" sz="11500" spc="50">
                <a:solidFill>
                  <a:schemeClr val="bg1">
                    <a:alpha val="23000"/>
                  </a:schemeClr>
                </a:solidFill>
                <a:latin typeface="Impact" panose="020B0806030902050204" pitchFamily="34" charset="0"/>
              </a:rPr>
              <a:t>SPACER</a:t>
            </a:r>
            <a:br>
              <a:rPr lang="en-US" sz="11500" spc="50">
                <a:solidFill>
                  <a:schemeClr val="bg1">
                    <a:alpha val="23000"/>
                  </a:schemeClr>
                </a:solidFill>
                <a:latin typeface="Impact" panose="020B0806030902050204" pitchFamily="34" charset="0"/>
              </a:rPr>
            </a:br>
            <a:r>
              <a:rPr lang="en-US" sz="11500" spc="50">
                <a:solidFill>
                  <a:schemeClr val="bg1">
                    <a:alpha val="23000"/>
                  </a:schemeClr>
                </a:solidFill>
                <a:latin typeface="Impact" panose="020B0806030902050204" pitchFamily="34" charset="0"/>
              </a:rPr>
              <a:t>SLIDE </a:t>
            </a:r>
          </a:p>
        </p:txBody>
      </p:sp>
      <p:sp>
        <p:nvSpPr>
          <p:cNvPr id="2" name="Rectangle 1">
            <a:extLst>
              <a:ext uri="{FF2B5EF4-FFF2-40B4-BE49-F238E27FC236}">
                <a16:creationId xmlns:a16="http://schemas.microsoft.com/office/drawing/2014/main" id="{7D25038E-0A05-235B-3556-A40659FA77BE}"/>
              </a:ext>
            </a:extLst>
          </p:cNvPr>
          <p:cNvSpPr/>
          <p:nvPr/>
        </p:nvSpPr>
        <p:spPr>
          <a:xfrm>
            <a:off x="0" y="0"/>
            <a:ext cx="6858000" cy="9144000"/>
          </a:xfrm>
          <a:prstGeom prst="rect">
            <a:avLst/>
          </a:prstGeom>
          <a:solidFill>
            <a:srgbClr val="92D050"/>
          </a:solidFill>
          <a:ln w="76200">
            <a:solidFill>
              <a:schemeClr val="tx1">
                <a:lumMod val="95000"/>
                <a:lumOff val="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Arrow: Down 7">
            <a:extLst>
              <a:ext uri="{FF2B5EF4-FFF2-40B4-BE49-F238E27FC236}">
                <a16:creationId xmlns:a16="http://schemas.microsoft.com/office/drawing/2014/main" id="{20361702-DD0B-463F-5B43-9EF24575A960}"/>
              </a:ext>
            </a:extLst>
          </p:cNvPr>
          <p:cNvSpPr/>
          <p:nvPr/>
        </p:nvSpPr>
        <p:spPr>
          <a:xfrm>
            <a:off x="2251364" y="6761019"/>
            <a:ext cx="2355272" cy="2092036"/>
          </a:xfrm>
          <a:prstGeom prst="downArrow">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6DF7CD37-626C-E8AD-8E16-5A864162D24A}"/>
              </a:ext>
            </a:extLst>
          </p:cNvPr>
          <p:cNvSpPr txBox="1"/>
          <p:nvPr/>
        </p:nvSpPr>
        <p:spPr>
          <a:xfrm>
            <a:off x="0" y="381000"/>
            <a:ext cx="6858000" cy="1862048"/>
          </a:xfrm>
          <a:prstGeom prst="rect">
            <a:avLst/>
          </a:prstGeom>
          <a:noFill/>
        </p:spPr>
        <p:txBody>
          <a:bodyPr wrap="square" rtlCol="0">
            <a:spAutoFit/>
          </a:bodyPr>
          <a:lstStyle/>
          <a:p>
            <a:pPr algn="ctr"/>
            <a:r>
              <a:rPr lang="en-US" sz="11500">
                <a:latin typeface="Roboto Black" panose="02000000000000000000" pitchFamily="2" charset="0"/>
                <a:ea typeface="Roboto Black" panose="02000000000000000000" pitchFamily="2" charset="0"/>
              </a:rPr>
              <a:t>MEDIA</a:t>
            </a:r>
          </a:p>
        </p:txBody>
      </p:sp>
      <p:sp>
        <p:nvSpPr>
          <p:cNvPr id="3" name="Title 2" hidden="1">
            <a:extLst>
              <a:ext uri="{FF2B5EF4-FFF2-40B4-BE49-F238E27FC236}">
                <a16:creationId xmlns:a16="http://schemas.microsoft.com/office/drawing/2014/main" id="{5A190676-08DB-25DE-461E-165BEF936518}"/>
              </a:ext>
            </a:extLst>
          </p:cNvPr>
          <p:cNvSpPr>
            <a:spLocks noGrp="1"/>
          </p:cNvSpPr>
          <p:nvPr>
            <p:ph type="title" idx="4294967295"/>
          </p:nvPr>
        </p:nvSpPr>
        <p:spPr>
          <a:xfrm>
            <a:off x="471488" y="487363"/>
            <a:ext cx="5915025" cy="1766887"/>
          </a:xfrm>
          <a:prstGeom prst="rect">
            <a:avLst/>
          </a:prstGeom>
        </p:spPr>
        <p:txBody>
          <a:bodyPr/>
          <a:lstStyle/>
          <a:p>
            <a:r>
              <a:rPr lang="en-US"/>
              <a:t>EXTRAS</a:t>
            </a:r>
          </a:p>
        </p:txBody>
      </p:sp>
      <p:pic>
        <p:nvPicPr>
          <p:cNvPr id="5" name="Graphic 4" descr="Presentation with media with solid fill">
            <a:extLst>
              <a:ext uri="{FF2B5EF4-FFF2-40B4-BE49-F238E27FC236}">
                <a16:creationId xmlns:a16="http://schemas.microsoft.com/office/drawing/2014/main" id="{F7F8BE19-BA56-2D06-12AE-7E10F7E89536}"/>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885950" y="2679700"/>
            <a:ext cx="2870200" cy="2870200"/>
          </a:xfrm>
          <a:prstGeom prst="rect">
            <a:avLst/>
          </a:prstGeom>
        </p:spPr>
      </p:pic>
    </p:spTree>
    <p:extLst>
      <p:ext uri="{BB962C8B-B14F-4D97-AF65-F5344CB8AC3E}">
        <p14:creationId xmlns:p14="http://schemas.microsoft.com/office/powerpoint/2010/main" val="743310856"/>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6F5188-666F-A690-AF07-C9BF74D10CC6}"/>
            </a:ext>
          </a:extLst>
        </p:cNvPr>
        <p:cNvGrpSpPr/>
        <p:nvPr/>
      </p:nvGrpSpPr>
      <p:grpSpPr>
        <a:xfrm>
          <a:off x="0" y="0"/>
          <a:ext cx="0" cy="0"/>
          <a:chOff x="0" y="0"/>
          <a:chExt cx="0" cy="0"/>
        </a:xfrm>
      </p:grpSpPr>
      <p:sp>
        <p:nvSpPr>
          <p:cNvPr id="6" name="BodyText1">
            <a:extLst>
              <a:ext uri="{FF2B5EF4-FFF2-40B4-BE49-F238E27FC236}">
                <a16:creationId xmlns:a16="http://schemas.microsoft.com/office/drawing/2014/main" id="{C6BD0384-0411-54A7-1D9E-12D66724CCD3}"/>
              </a:ext>
            </a:extLst>
          </p:cNvPr>
          <p:cNvSpPr txBox="1">
            <a:spLocks/>
          </p:cNvSpPr>
          <p:nvPr/>
        </p:nvSpPr>
        <p:spPr>
          <a:xfrm>
            <a:off x="490692" y="5516518"/>
            <a:ext cx="3054614" cy="3142898"/>
          </a:xfrm>
          <a:prstGeom prst="rect">
            <a:avLst/>
          </a:prstGeom>
        </p:spPr>
        <p:txBody>
          <a:bodyPr lIns="0" r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10000"/>
              </a:lnSpc>
              <a:spcBef>
                <a:spcPts val="0"/>
              </a:spcBef>
              <a:spcAft>
                <a:spcPts val="600"/>
              </a:spcAft>
              <a:buNone/>
            </a:pPr>
            <a:r>
              <a:rPr lang="en-US" sz="8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Lite links in PowerPoint offer an efficient alternative to embedding videos directly. Instead of bloating your presentation file with video data, lite linking creates a reference to video files stored separately on your computer. This keeps your PowerPoint file small and manageable while maintaining full video playback functionality.</a:t>
            </a:r>
          </a:p>
          <a:p>
            <a:pPr marL="0" indent="0">
              <a:lnSpc>
                <a:spcPct val="110000"/>
              </a:lnSpc>
              <a:spcBef>
                <a:spcPts val="0"/>
              </a:spcBef>
              <a:spcAft>
                <a:spcPts val="600"/>
              </a:spcAft>
              <a:buNone/>
            </a:pPr>
            <a:r>
              <a:rPr lang="en-US" sz="8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To create a lite link, go to Insert &gt; Video &gt; Video on My PC, select your video file, then click the arrow next to "Insert" and choose "Link to File." The video appears normally in your presentation with all standard controls, but the actual video data stays in its original location. This approach works especially well for high-resolution videos or presentations with multiple clips.</a:t>
            </a:r>
          </a:p>
          <a:p>
            <a:pPr marL="0" indent="0">
              <a:lnSpc>
                <a:spcPct val="110000"/>
              </a:lnSpc>
              <a:spcBef>
                <a:spcPts val="0"/>
              </a:spcBef>
              <a:spcAft>
                <a:spcPts val="600"/>
              </a:spcAft>
              <a:buNone/>
            </a:pPr>
            <a:r>
              <a:rPr lang="en-US" sz="8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key consideration is maintaining the file path between your presentation and videos. When moving or sharing your presentation, bring the video files along in the same folder structure. While this requires managing separate files, the benefits—smaller file sizes, faster saves, and easier sharing—make lite linking worthwhile for most video-heavy presentations.  </a:t>
            </a:r>
            <a:r>
              <a:rPr lang="en-US" sz="800">
                <a:solidFill>
                  <a:schemeClr val="tx1">
                    <a:lumMod val="65000"/>
                    <a:lumOff val="35000"/>
                  </a:schemeClr>
                </a:solidFill>
                <a:latin typeface="Calibri" panose="020F0502020204030204" pitchFamily="34" charset="0"/>
                <a:cs typeface="Calibri" panose="020F0502020204030204" pitchFamily="34" charset="0"/>
              </a:rPr>
              <a:t>.</a:t>
            </a:r>
          </a:p>
          <a:p>
            <a:pPr marL="0" indent="0">
              <a:lnSpc>
                <a:spcPct val="110000"/>
              </a:lnSpc>
              <a:spcBef>
                <a:spcPts val="0"/>
              </a:spcBef>
              <a:spcAft>
                <a:spcPts val="600"/>
              </a:spcAft>
              <a:buNone/>
            </a:pPr>
            <a:endParaRPr lang="en-US" sz="9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34" name="Stop 8" hidden="1">
            <a:extLst>
              <a:ext uri="{FF2B5EF4-FFF2-40B4-BE49-F238E27FC236}">
                <a16:creationId xmlns:a16="http://schemas.microsoft.com/office/drawing/2014/main" id="{15AE834B-18AF-1ED5-2F04-BBC603C04D30}"/>
              </a:ext>
            </a:extLst>
          </p:cNvPr>
          <p:cNvSpPr/>
          <p:nvPr/>
        </p:nvSpPr>
        <p:spPr>
          <a:xfrm>
            <a:off x="2167047" y="2284326"/>
            <a:ext cx="190704" cy="190704"/>
          </a:xfrm>
          <a:prstGeom prst="ellipse">
            <a:avLst/>
          </a:prstGeom>
          <a:solidFill>
            <a:srgbClr val="0D0D0D">
              <a:alpha val="80000"/>
            </a:srgbClr>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t>8</a:t>
            </a:r>
          </a:p>
        </p:txBody>
      </p:sp>
      <p:sp>
        <p:nvSpPr>
          <p:cNvPr id="36" name="Stop 6" hidden="1">
            <a:extLst>
              <a:ext uri="{FF2B5EF4-FFF2-40B4-BE49-F238E27FC236}">
                <a16:creationId xmlns:a16="http://schemas.microsoft.com/office/drawing/2014/main" id="{565B8BBC-B77E-4338-34EF-DE20F1E22A75}"/>
              </a:ext>
            </a:extLst>
          </p:cNvPr>
          <p:cNvSpPr/>
          <p:nvPr/>
        </p:nvSpPr>
        <p:spPr>
          <a:xfrm>
            <a:off x="4146013" y="2634823"/>
            <a:ext cx="190704" cy="190704"/>
          </a:xfrm>
          <a:prstGeom prst="ellipse">
            <a:avLst/>
          </a:prstGeom>
          <a:solidFill>
            <a:srgbClr val="0D0D0D">
              <a:alpha val="80000"/>
            </a:srgbClr>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t>6</a:t>
            </a:r>
          </a:p>
        </p:txBody>
      </p:sp>
      <p:grpSp>
        <p:nvGrpSpPr>
          <p:cNvPr id="21" name="Callout 4" hidden="1">
            <a:extLst>
              <a:ext uri="{FF2B5EF4-FFF2-40B4-BE49-F238E27FC236}">
                <a16:creationId xmlns:a16="http://schemas.microsoft.com/office/drawing/2014/main" id="{ED8DBF02-A75F-A829-A6DE-B71299673F18}"/>
              </a:ext>
            </a:extLst>
          </p:cNvPr>
          <p:cNvGrpSpPr/>
          <p:nvPr/>
        </p:nvGrpSpPr>
        <p:grpSpPr>
          <a:xfrm>
            <a:off x="4336717" y="3829050"/>
            <a:ext cx="246888" cy="1250656"/>
            <a:chOff x="2761212" y="4549307"/>
            <a:chExt cx="246888" cy="1250656"/>
          </a:xfrm>
        </p:grpSpPr>
        <p:cxnSp>
          <p:nvCxnSpPr>
            <p:cNvPr id="13" name="Straight Connector 4">
              <a:extLst>
                <a:ext uri="{FF2B5EF4-FFF2-40B4-BE49-F238E27FC236}">
                  <a16:creationId xmlns:a16="http://schemas.microsoft.com/office/drawing/2014/main" id="{17149757-3957-8E83-4354-778152476C34}"/>
                </a:ext>
              </a:extLst>
            </p:cNvPr>
            <p:cNvCxnSpPr>
              <a:cxnSpLocks/>
            </p:cNvCxnSpPr>
            <p:nvPr/>
          </p:nvCxnSpPr>
          <p:spPr>
            <a:xfrm flipV="1">
              <a:off x="2875148" y="4549307"/>
              <a:ext cx="0" cy="1003768"/>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12" name="Dot 4">
              <a:extLst>
                <a:ext uri="{FF2B5EF4-FFF2-40B4-BE49-F238E27FC236}">
                  <a16:creationId xmlns:a16="http://schemas.microsoft.com/office/drawing/2014/main" id="{9A2E3898-1BCE-1CCE-9184-74C0CB4FD5FD}"/>
                </a:ext>
              </a:extLst>
            </p:cNvPr>
            <p:cNvSpPr>
              <a:spLocks noChangeAspect="1"/>
            </p:cNvSpPr>
            <p:nvPr/>
          </p:nvSpPr>
          <p:spPr>
            <a:xfrm>
              <a:off x="2761212" y="5553075"/>
              <a:ext cx="246888" cy="246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latin typeface="+mj-lt"/>
                </a:rPr>
                <a:t>D</a:t>
              </a:r>
            </a:p>
          </p:txBody>
        </p:sp>
      </p:grpSp>
      <p:grpSp>
        <p:nvGrpSpPr>
          <p:cNvPr id="27" name="Callout 3" hidden="1">
            <a:extLst>
              <a:ext uri="{FF2B5EF4-FFF2-40B4-BE49-F238E27FC236}">
                <a16:creationId xmlns:a16="http://schemas.microsoft.com/office/drawing/2014/main" id="{4A772500-B156-919D-70ED-685924BB6F58}"/>
              </a:ext>
            </a:extLst>
          </p:cNvPr>
          <p:cNvGrpSpPr/>
          <p:nvPr/>
        </p:nvGrpSpPr>
        <p:grpSpPr>
          <a:xfrm>
            <a:off x="3093258" y="4705350"/>
            <a:ext cx="246888" cy="374356"/>
            <a:chOff x="4732499" y="5417750"/>
            <a:chExt cx="246888" cy="374356"/>
          </a:xfrm>
        </p:grpSpPr>
        <p:cxnSp>
          <p:nvCxnSpPr>
            <p:cNvPr id="17" name="Straight Connector 3">
              <a:extLst>
                <a:ext uri="{FF2B5EF4-FFF2-40B4-BE49-F238E27FC236}">
                  <a16:creationId xmlns:a16="http://schemas.microsoft.com/office/drawing/2014/main" id="{30F1F3E5-347F-9996-6710-C2C079545775}"/>
                </a:ext>
              </a:extLst>
            </p:cNvPr>
            <p:cNvCxnSpPr>
              <a:cxnSpLocks/>
            </p:cNvCxnSpPr>
            <p:nvPr/>
          </p:nvCxnSpPr>
          <p:spPr>
            <a:xfrm flipV="1">
              <a:off x="4846435" y="5417750"/>
              <a:ext cx="0" cy="127468"/>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14" name="Dot 3">
              <a:extLst>
                <a:ext uri="{FF2B5EF4-FFF2-40B4-BE49-F238E27FC236}">
                  <a16:creationId xmlns:a16="http://schemas.microsoft.com/office/drawing/2014/main" id="{55B7E28C-0DCE-8464-C281-08A0276B858D}"/>
                </a:ext>
              </a:extLst>
            </p:cNvPr>
            <p:cNvSpPr>
              <a:spLocks noChangeAspect="1"/>
            </p:cNvSpPr>
            <p:nvPr/>
          </p:nvSpPr>
          <p:spPr>
            <a:xfrm>
              <a:off x="4732499" y="5545218"/>
              <a:ext cx="246888" cy="246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latin typeface="+mj-lt"/>
                </a:rPr>
                <a:t>C</a:t>
              </a:r>
            </a:p>
          </p:txBody>
        </p:sp>
      </p:grpSp>
      <p:cxnSp>
        <p:nvCxnSpPr>
          <p:cNvPr id="32" name="Connector: Elbow 1" hidden="1">
            <a:extLst>
              <a:ext uri="{FF2B5EF4-FFF2-40B4-BE49-F238E27FC236}">
                <a16:creationId xmlns:a16="http://schemas.microsoft.com/office/drawing/2014/main" id="{53C9D8D4-86CA-CA9F-3E88-C50437EB5742}"/>
              </a:ext>
            </a:extLst>
          </p:cNvPr>
          <p:cNvCxnSpPr>
            <a:cxnSpLocks/>
            <a:stCxn id="11" idx="0"/>
          </p:cNvCxnSpPr>
          <p:nvPr/>
        </p:nvCxnSpPr>
        <p:spPr>
          <a:xfrm rot="5400000" flipH="1" flipV="1">
            <a:off x="913993" y="3958603"/>
            <a:ext cx="1003768" cy="744663"/>
          </a:xfrm>
          <a:prstGeom prst="bentConnector2">
            <a:avLst/>
          </a:prstGeom>
          <a:ln w="25400">
            <a:prstDash val="sysDot"/>
          </a:ln>
        </p:spPr>
        <p:style>
          <a:lnRef idx="1">
            <a:schemeClr val="accent1"/>
          </a:lnRef>
          <a:fillRef idx="0">
            <a:schemeClr val="accent1"/>
          </a:fillRef>
          <a:effectRef idx="0">
            <a:schemeClr val="accent1"/>
          </a:effectRef>
          <a:fontRef idx="minor">
            <a:schemeClr val="tx1"/>
          </a:fontRef>
        </p:style>
      </p:cxnSp>
      <p:cxnSp>
        <p:nvCxnSpPr>
          <p:cNvPr id="10" name="Straight Connector 1" hidden="1">
            <a:extLst>
              <a:ext uri="{FF2B5EF4-FFF2-40B4-BE49-F238E27FC236}">
                <a16:creationId xmlns:a16="http://schemas.microsoft.com/office/drawing/2014/main" id="{45D6256A-0334-2AE2-0697-2F2937ABEE4E}"/>
              </a:ext>
            </a:extLst>
          </p:cNvPr>
          <p:cNvCxnSpPr>
            <a:cxnSpLocks/>
          </p:cNvCxnSpPr>
          <p:nvPr/>
        </p:nvCxnSpPr>
        <p:spPr>
          <a:xfrm flipV="1">
            <a:off x="457200" y="3829050"/>
            <a:ext cx="0" cy="1011625"/>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11" name="Dot 1" hidden="1">
            <a:extLst>
              <a:ext uri="{FF2B5EF4-FFF2-40B4-BE49-F238E27FC236}">
                <a16:creationId xmlns:a16="http://schemas.microsoft.com/office/drawing/2014/main" id="{4040FD14-2E07-6C1B-AEC2-75E21C048FAC}"/>
              </a:ext>
            </a:extLst>
          </p:cNvPr>
          <p:cNvSpPr>
            <a:spLocks noChangeAspect="1"/>
          </p:cNvSpPr>
          <p:nvPr/>
        </p:nvSpPr>
        <p:spPr>
          <a:xfrm>
            <a:off x="920102" y="4832818"/>
            <a:ext cx="246888" cy="246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latin typeface="+mj-lt"/>
              </a:rPr>
              <a:t>A</a:t>
            </a:r>
          </a:p>
        </p:txBody>
      </p:sp>
      <p:sp>
        <p:nvSpPr>
          <p:cNvPr id="4" name="Title 3">
            <a:extLst>
              <a:ext uri="{FF2B5EF4-FFF2-40B4-BE49-F238E27FC236}">
                <a16:creationId xmlns:a16="http://schemas.microsoft.com/office/drawing/2014/main" id="{8780326D-D0FC-73E8-5851-FD52C8AA6710}"/>
              </a:ext>
            </a:extLst>
          </p:cNvPr>
          <p:cNvSpPr>
            <a:spLocks noGrp="1"/>
          </p:cNvSpPr>
          <p:nvPr>
            <p:ph type="title" idx="4294967295"/>
          </p:nvPr>
        </p:nvSpPr>
        <p:spPr>
          <a:xfrm>
            <a:off x="457200" y="914400"/>
            <a:ext cx="3879517" cy="515073"/>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VIDEO</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EXAMPLE</a:t>
            </a:r>
          </a:p>
        </p:txBody>
      </p:sp>
      <p:sp>
        <p:nvSpPr>
          <p:cNvPr id="2" name="Project Title Placeholder">
            <a:extLst>
              <a:ext uri="{FF2B5EF4-FFF2-40B4-BE49-F238E27FC236}">
                <a16:creationId xmlns:a16="http://schemas.microsoft.com/office/drawing/2014/main" id="{6AFA110D-7D42-C9E2-069F-CF1C9BEEDD8D}"/>
              </a:ext>
            </a:extLst>
          </p:cNvPr>
          <p:cNvSpPr txBox="1"/>
          <p:nvPr/>
        </p:nvSpPr>
        <p:spPr>
          <a:xfrm>
            <a:off x="457200" y="532764"/>
            <a:ext cx="5632367" cy="253916"/>
          </a:xfrm>
          <a:prstGeom prst="rect">
            <a:avLst/>
          </a:prstGeom>
          <a:noFill/>
        </p:spPr>
        <p:txBody>
          <a:bodyPr wrap="square" lIns="0"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MEDIA TESTS</a:t>
            </a:r>
          </a:p>
        </p:txBody>
      </p:sp>
      <p:sp>
        <p:nvSpPr>
          <p:cNvPr id="3" name="Title" hidden="1">
            <a:extLst>
              <a:ext uri="{FF2B5EF4-FFF2-40B4-BE49-F238E27FC236}">
                <a16:creationId xmlns:a16="http://schemas.microsoft.com/office/drawing/2014/main" id="{F59697FF-780A-CCF4-0725-869B12ABF6AF}"/>
              </a:ext>
            </a:extLst>
          </p:cNvPr>
          <p:cNvSpPr txBox="1">
            <a:spLocks/>
          </p:cNvSpPr>
          <p:nvPr/>
        </p:nvSpPr>
        <p:spPr>
          <a:xfrm>
            <a:off x="457200" y="914400"/>
            <a:ext cx="4908698" cy="404037"/>
          </a:xfrm>
          <a:prstGeom prst="rect">
            <a:avLst/>
          </a:prstGeom>
        </p:spPr>
        <p:txBody>
          <a:bodyPr lIns="0" tIns="0" rIns="0" bIns="0"/>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US" sz="2400" cap="all">
                <a:solidFill>
                  <a:schemeClr val="tx1">
                    <a:lumMod val="75000"/>
                    <a:lumOff val="25000"/>
                  </a:schemeClr>
                </a:solidFill>
                <a:cs typeface="Lato Black" panose="020F0A02020204030203" pitchFamily="34" charset="0"/>
              </a:rPr>
              <a:t>Scope &amp; Cost</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Options</a:t>
            </a:r>
          </a:p>
        </p:txBody>
      </p:sp>
      <p:sp>
        <p:nvSpPr>
          <p:cNvPr id="8" name="NEEDS PIC tag" hidden="1">
            <a:extLst>
              <a:ext uri="{FF2B5EF4-FFF2-40B4-BE49-F238E27FC236}">
                <a16:creationId xmlns:a16="http://schemas.microsoft.com/office/drawing/2014/main" id="{5CD93D3E-09B2-B21F-376B-DD3E7BE8552C}"/>
              </a:ext>
            </a:extLst>
          </p:cNvPr>
          <p:cNvSpPr txBox="1"/>
          <p:nvPr/>
        </p:nvSpPr>
        <p:spPr>
          <a:xfrm rot="757733">
            <a:off x="4111188" y="996866"/>
            <a:ext cx="2082998" cy="954107"/>
          </a:xfrm>
          <a:prstGeom prst="rect">
            <a:avLst/>
          </a:prstGeom>
          <a:solidFill>
            <a:sysClr val="window" lastClr="FFFFFF">
              <a:alpha val="57000"/>
            </a:sysClr>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2800" kern="0">
                <a:solidFill>
                  <a:srgbClr val="7030A0"/>
                </a:solidFill>
                <a:effectLst>
                  <a:glow rad="165100">
                    <a:prstClr val="white">
                      <a:alpha val="15000"/>
                    </a:prstClr>
                  </a:glow>
                </a:effectLst>
                <a:latin typeface="Top Secret" panose="02000800000000000000" pitchFamily="2" charset="0"/>
              </a:rPr>
              <a:t>MOCKUP</a:t>
            </a:r>
            <a:br>
              <a:rPr lang="en-US" sz="2800" kern="0">
                <a:solidFill>
                  <a:srgbClr val="7030A0"/>
                </a:solidFill>
                <a:effectLst>
                  <a:glow rad="165100">
                    <a:prstClr val="white">
                      <a:alpha val="15000"/>
                    </a:prstClr>
                  </a:glow>
                </a:effectLst>
                <a:latin typeface="Top Secret" panose="02000800000000000000" pitchFamily="2" charset="0"/>
              </a:rPr>
            </a:br>
            <a:r>
              <a:rPr lang="en-US" sz="2800" kern="0">
                <a:solidFill>
                  <a:srgbClr val="7030A0"/>
                </a:solidFill>
                <a:effectLst>
                  <a:glow rad="165100">
                    <a:prstClr val="white">
                      <a:alpha val="15000"/>
                    </a:prstClr>
                  </a:glow>
                </a:effectLst>
                <a:latin typeface="Top Secret" panose="02000800000000000000" pitchFamily="2" charset="0"/>
              </a:rPr>
              <a:t>NEEDED</a:t>
            </a:r>
            <a:endParaRPr kumimoji="0" lang="en-US" sz="2800" b="0" i="0" u="none" strike="noStrike" kern="0" cap="none" spc="0" normalizeH="0" baseline="0" noProof="0">
              <a:ln>
                <a:noFill/>
              </a:ln>
              <a:solidFill>
                <a:srgbClr val="7030A0"/>
              </a:solidFill>
              <a:effectLst>
                <a:glow rad="165100">
                  <a:prstClr val="white">
                    <a:alpha val="15000"/>
                  </a:prstClr>
                </a:glow>
              </a:effectLst>
              <a:uLnTx/>
              <a:uFillTx/>
              <a:latin typeface="Top Secret" panose="02000800000000000000" pitchFamily="2" charset="0"/>
            </a:endParaRPr>
          </a:p>
        </p:txBody>
      </p:sp>
      <p:sp>
        <p:nvSpPr>
          <p:cNvPr id="5" name="REVIEW tag" hidden="1">
            <a:extLst>
              <a:ext uri="{FF2B5EF4-FFF2-40B4-BE49-F238E27FC236}">
                <a16:creationId xmlns:a16="http://schemas.microsoft.com/office/drawing/2014/main" id="{E767F714-DD37-01B3-3298-8706D0BCCB0F}"/>
              </a:ext>
            </a:extLst>
          </p:cNvPr>
          <p:cNvSpPr txBox="1"/>
          <p:nvPr/>
        </p:nvSpPr>
        <p:spPr>
          <a:xfrm rot="20545755">
            <a:off x="5458232" y="8492455"/>
            <a:ext cx="1335251" cy="400110"/>
          </a:xfrm>
          <a:prstGeom prst="rect">
            <a:avLst/>
          </a:prstGeom>
          <a:solidFill>
            <a:sysClr val="window" lastClr="FFFFFF">
              <a:alpha val="57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F6B104"/>
                </a:solidFill>
                <a:effectLst>
                  <a:glow rad="165100">
                    <a:prstClr val="white">
                      <a:alpha val="15000"/>
                    </a:prstClr>
                  </a:glow>
                </a:effectLst>
                <a:uLnTx/>
                <a:uFillTx/>
                <a:latin typeface="Top Secret" panose="02000800000000000000" pitchFamily="2" charset="0"/>
                <a:ea typeface="+mn-ea"/>
                <a:cs typeface="+mn-cs"/>
              </a:rPr>
              <a:t>REVIEW</a:t>
            </a:r>
          </a:p>
        </p:txBody>
      </p:sp>
      <p:sp>
        <p:nvSpPr>
          <p:cNvPr id="25" name="glow effect" hidden="1">
            <a:extLst>
              <a:ext uri="{FF2B5EF4-FFF2-40B4-BE49-F238E27FC236}">
                <a16:creationId xmlns:a16="http://schemas.microsoft.com/office/drawing/2014/main" id="{36DB258B-028D-148B-8DBC-4D1E2CC89E56}"/>
              </a:ext>
            </a:extLst>
          </p:cNvPr>
          <p:cNvSpPr/>
          <p:nvPr/>
        </p:nvSpPr>
        <p:spPr>
          <a:xfrm>
            <a:off x="6063560" y="4104600"/>
            <a:ext cx="223217" cy="223217"/>
          </a:xfrm>
          <a:prstGeom prst="ellipse">
            <a:avLst/>
          </a:prstGeom>
          <a:solidFill>
            <a:schemeClr val="bg1"/>
          </a:solidFill>
          <a:ln>
            <a:noFill/>
          </a:ln>
          <a:effectLst>
            <a:glow rad="558800">
              <a:schemeClr val="tx1">
                <a:lumMod val="95000"/>
                <a:lumOff val="5000"/>
                <a:alpha val="42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NEEDS PIC tag" hidden="1">
            <a:extLst>
              <a:ext uri="{FF2B5EF4-FFF2-40B4-BE49-F238E27FC236}">
                <a16:creationId xmlns:a16="http://schemas.microsoft.com/office/drawing/2014/main" id="{8446E8AD-A1D3-3C0E-CFF8-585AD0D9283A}"/>
              </a:ext>
            </a:extLst>
          </p:cNvPr>
          <p:cNvSpPr txBox="1"/>
          <p:nvPr/>
        </p:nvSpPr>
        <p:spPr>
          <a:xfrm rot="20805525">
            <a:off x="187331" y="1614054"/>
            <a:ext cx="5631670" cy="1015663"/>
          </a:xfrm>
          <a:prstGeom prst="rect">
            <a:avLst/>
          </a:prstGeom>
          <a:solidFill>
            <a:sysClr val="window" lastClr="FFFFFF">
              <a:alpha val="57000"/>
            </a:sysClr>
          </a:solid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6000" kern="0">
                <a:solidFill>
                  <a:srgbClr val="7030A0"/>
                </a:solidFill>
                <a:effectLst>
                  <a:glow rad="165100">
                    <a:prstClr val="white">
                      <a:alpha val="15000"/>
                    </a:prstClr>
                  </a:glow>
                </a:effectLst>
                <a:latin typeface="Top Secret" panose="02000800000000000000" pitchFamily="2" charset="0"/>
              </a:rPr>
              <a:t>Placeholder</a:t>
            </a:r>
            <a:endParaRPr kumimoji="0" lang="en-US" sz="6000" b="0" i="0" u="none" strike="noStrike" kern="0" cap="none" spc="0" normalizeH="0" baseline="0" noProof="0">
              <a:ln>
                <a:noFill/>
              </a:ln>
              <a:solidFill>
                <a:srgbClr val="7030A0"/>
              </a:solidFill>
              <a:effectLst>
                <a:glow rad="165100">
                  <a:prstClr val="white">
                    <a:alpha val="15000"/>
                  </a:prstClr>
                </a:glow>
              </a:effectLst>
              <a:uLnTx/>
              <a:uFillTx/>
              <a:latin typeface="Top Secret" panose="02000800000000000000" pitchFamily="2" charset="0"/>
            </a:endParaRPr>
          </a:p>
        </p:txBody>
      </p:sp>
      <p:pic>
        <p:nvPicPr>
          <p:cNvPr id="31" name="Online Media 30" title="Rick Astley - Never Gonna Give You Up (Official Video) (4K Remaster)">
            <a:hlinkClick r:id="" action="ppaction://media"/>
            <a:extLst>
              <a:ext uri="{FF2B5EF4-FFF2-40B4-BE49-F238E27FC236}">
                <a16:creationId xmlns:a16="http://schemas.microsoft.com/office/drawing/2014/main" id="{57F3AE7A-1669-9D9F-AA0D-3FF5E56547C6}"/>
              </a:ext>
            </a:extLst>
          </p:cNvPr>
          <p:cNvPicPr>
            <a:picLocks noRot="1" noChangeAspect="1"/>
          </p:cNvPicPr>
          <p:nvPr>
            <a:videoFile r:link="rId1"/>
          </p:nvPr>
        </p:nvPicPr>
        <p:blipFill>
          <a:blip r:embed="rId3"/>
          <a:stretch>
            <a:fillRect/>
          </a:stretch>
        </p:blipFill>
        <p:spPr>
          <a:xfrm>
            <a:off x="0" y="1371684"/>
            <a:ext cx="6858000" cy="3875087"/>
          </a:xfrm>
          <a:prstGeom prst="rect">
            <a:avLst/>
          </a:prstGeom>
        </p:spPr>
      </p:pic>
      <p:pic>
        <p:nvPicPr>
          <p:cNvPr id="45" name="Picture 44">
            <a:extLst>
              <a:ext uri="{FF2B5EF4-FFF2-40B4-BE49-F238E27FC236}">
                <a16:creationId xmlns:a16="http://schemas.microsoft.com/office/drawing/2014/main" id="{766C2285-2487-EEAA-B00C-BFCE70B24394}"/>
              </a:ext>
            </a:extLst>
          </p:cNvPr>
          <p:cNvPicPr>
            <a:picLocks noChangeAspect="1"/>
          </p:cNvPicPr>
          <p:nvPr/>
        </p:nvPicPr>
        <p:blipFill>
          <a:blip r:embed="rId4"/>
          <a:stretch>
            <a:fillRect/>
          </a:stretch>
        </p:blipFill>
        <p:spPr>
          <a:xfrm>
            <a:off x="4016457" y="5628521"/>
            <a:ext cx="1840406" cy="1702721"/>
          </a:xfrm>
          <a:prstGeom prst="rect">
            <a:avLst/>
          </a:prstGeom>
          <a:ln>
            <a:noFill/>
          </a:ln>
          <a:effectLst>
            <a:softEdge rad="112500"/>
          </a:effectLst>
        </p:spPr>
      </p:pic>
    </p:spTree>
    <p:extLst>
      <p:ext uri="{BB962C8B-B14F-4D97-AF65-F5344CB8AC3E}">
        <p14:creationId xmlns:p14="http://schemas.microsoft.com/office/powerpoint/2010/main" val="37663517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1"/>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1"/>
                </p:tgtEl>
              </p:cMediaNode>
            </p:video>
            <p:seq concurrent="1" nextAc="seek">
              <p:cTn id="8" restart="whenNotActive" fill="hold" evtFilter="cancelBubble" nodeType="interactiveSeq">
                <p:stCondLst>
                  <p:cond evt="onClick" delay="0">
                    <p:tgtEl>
                      <p:spTgt spid="31"/>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1"/>
                                        </p:tgtEl>
                                      </p:cBhvr>
                                    </p:cmd>
                                  </p:childTnLst>
                                </p:cTn>
                              </p:par>
                            </p:childTnLst>
                          </p:cTn>
                        </p:par>
                      </p:childTnLst>
                    </p:cTn>
                  </p:par>
                </p:childTnLst>
              </p:cTn>
              <p:nextCondLst>
                <p:cond evt="onClick" delay="0">
                  <p:tgtEl>
                    <p:spTgt spid="31"/>
                  </p:tgtEl>
                </p:cond>
              </p:nextCondLst>
            </p:seq>
          </p:childTnLst>
        </p:cTn>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rotWithShape="1">
          <a:blip r:embed="rId2"/>
          <a:srcRect l="9" r="9"/>
          <a:stretch/>
        </p:blipFill>
        <p:spPr>
          <a:xfrm>
            <a:off x="0" y="1"/>
            <a:ext cx="6858000" cy="6722076"/>
          </a:xfrm>
        </p:spPr>
      </p:pic>
      <p:grpSp>
        <p:nvGrpSpPr>
          <p:cNvPr id="15" name="Group 14" hidden="1">
            <a:extLst>
              <a:ext uri="{FF2B5EF4-FFF2-40B4-BE49-F238E27FC236}">
                <a16:creationId xmlns:a16="http://schemas.microsoft.com/office/drawing/2014/main" id="{28016F2A-AAA7-865E-92E7-E119C34F7175}"/>
              </a:ext>
            </a:extLst>
          </p:cNvPr>
          <p:cNvGrpSpPr>
            <a:grpSpLocks noGrp="1" noUngrp="1" noRot="1" noMove="1" noResize="1"/>
          </p:cNvGrpSpPr>
          <p:nvPr/>
        </p:nvGrpSpPr>
        <p:grpSpPr>
          <a:xfrm>
            <a:off x="457201" y="5812225"/>
            <a:ext cx="5943600" cy="2737414"/>
            <a:chOff x="457201" y="5812225"/>
            <a:chExt cx="5943600" cy="2737414"/>
          </a:xfrm>
        </p:grpSpPr>
        <p:sp>
          <p:nvSpPr>
            <p:cNvPr id="16" name="Rectangle 15">
              <a:extLst>
                <a:ext uri="{FF2B5EF4-FFF2-40B4-BE49-F238E27FC236}">
                  <a16:creationId xmlns:a16="http://schemas.microsoft.com/office/drawing/2014/main" id="{4443DB3C-7EB3-7B23-A848-1881C45D716B}"/>
                </a:ext>
              </a:extLst>
            </p:cNvPr>
            <p:cNvSpPr>
              <a:spLocks noGrp="1" noRot="1" noMove="1" noResize="1" noEditPoints="1" noAdjustHandles="1" noChangeArrowheads="1" noChangeShapeType="1"/>
            </p:cNvSpPr>
            <p:nvPr/>
          </p:nvSpPr>
          <p:spPr>
            <a:xfrm>
              <a:off x="457201" y="5812226"/>
              <a:ext cx="1871368" cy="2737413"/>
            </a:xfrm>
            <a:prstGeom prst="rect">
              <a:avLst/>
            </a:prstGeom>
            <a:solidFill>
              <a:schemeClr val="tx2">
                <a:lumMod val="20000"/>
                <a:lumOff val="80000"/>
                <a:alpha val="3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7" name="Rectangle 16">
              <a:extLst>
                <a:ext uri="{FF2B5EF4-FFF2-40B4-BE49-F238E27FC236}">
                  <a16:creationId xmlns:a16="http://schemas.microsoft.com/office/drawing/2014/main" id="{F582EFEA-691B-AFCD-8E68-8C5CD372970F}"/>
                </a:ext>
              </a:extLst>
            </p:cNvPr>
            <p:cNvSpPr>
              <a:spLocks noGrp="1" noRot="1" noMove="1" noResize="1" noEditPoints="1" noAdjustHandles="1" noChangeArrowheads="1" noChangeShapeType="1"/>
            </p:cNvSpPr>
            <p:nvPr/>
          </p:nvSpPr>
          <p:spPr>
            <a:xfrm>
              <a:off x="2493317" y="5812225"/>
              <a:ext cx="1871368" cy="2737413"/>
            </a:xfrm>
            <a:prstGeom prst="rect">
              <a:avLst/>
            </a:prstGeom>
            <a:solidFill>
              <a:schemeClr val="tx2">
                <a:lumMod val="20000"/>
                <a:lumOff val="80000"/>
                <a:alpha val="3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8" name="Rectangle 17">
              <a:extLst>
                <a:ext uri="{FF2B5EF4-FFF2-40B4-BE49-F238E27FC236}">
                  <a16:creationId xmlns:a16="http://schemas.microsoft.com/office/drawing/2014/main" id="{76606208-A8A7-1A76-84F9-2F52A9028F6F}"/>
                </a:ext>
              </a:extLst>
            </p:cNvPr>
            <p:cNvSpPr>
              <a:spLocks noGrp="1" noRot="1" noMove="1" noResize="1" noEditPoints="1" noAdjustHandles="1" noChangeArrowheads="1" noChangeShapeType="1"/>
            </p:cNvSpPr>
            <p:nvPr/>
          </p:nvSpPr>
          <p:spPr>
            <a:xfrm>
              <a:off x="4529433" y="5812225"/>
              <a:ext cx="1871368" cy="2737413"/>
            </a:xfrm>
            <a:prstGeom prst="rect">
              <a:avLst/>
            </a:prstGeom>
            <a:solidFill>
              <a:schemeClr val="tx2">
                <a:lumMod val="20000"/>
                <a:lumOff val="80000"/>
                <a:alpha val="3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7" name="HeaderGradient">
            <a:extLst>
              <a:ext uri="{FF2B5EF4-FFF2-40B4-BE49-F238E27FC236}">
                <a16:creationId xmlns:a16="http://schemas.microsoft.com/office/drawing/2014/main" id="{F0A72048-6F0D-424C-FDDF-F2EC78104217}"/>
              </a:ext>
            </a:extLst>
          </p:cNvPr>
          <p:cNvSpPr>
            <a:spLocks/>
          </p:cNvSpPr>
          <p:nvPr/>
        </p:nvSpPr>
        <p:spPr>
          <a:xfrm>
            <a:off x="0" y="4710397"/>
            <a:ext cx="6857999" cy="2011680"/>
          </a:xfrm>
          <a:prstGeom prst="rect">
            <a:avLst/>
          </a:prstGeom>
          <a:gradFill flip="none" rotWithShape="1">
            <a:gsLst>
              <a:gs pos="0">
                <a:schemeClr val="tx2">
                  <a:lumMod val="10000"/>
                  <a:alpha val="56000"/>
                </a:schemeClr>
              </a:gs>
              <a:gs pos="78000">
                <a:schemeClr val="tx2">
                  <a:lumMod val="10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p:txBody>
          <a:bodyPr/>
          <a:lstStyle/>
          <a:p>
            <a:r>
              <a:rPr lang="en-US">
                <a:solidFill>
                  <a:schemeClr val="tx1"/>
                </a:solidFill>
              </a:rPr>
              <a:t>REDEFINING</a:t>
            </a:r>
            <a:r>
              <a:rPr lang="en-US"/>
              <a:t> REALITY</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pic>
        <p:nvPicPr>
          <p:cNvPr id="14" name="Graphic 3" descr="Coins outline">
            <a:extLst>
              <a:ext uri="{FF2B5EF4-FFF2-40B4-BE49-F238E27FC236}">
                <a16:creationId xmlns:a16="http://schemas.microsoft.com/office/drawing/2014/main" id="{40359D18-41EF-448D-B4C2-590A3468DF7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007916" y="7270693"/>
            <a:ext cx="914400" cy="914400"/>
          </a:xfrm>
          <a:prstGeom prst="rect">
            <a:avLst/>
          </a:prstGeom>
        </p:spPr>
      </p:pic>
      <p:pic>
        <p:nvPicPr>
          <p:cNvPr id="6" name="Graphic 1" descr="Medical outline">
            <a:extLst>
              <a:ext uri="{FF2B5EF4-FFF2-40B4-BE49-F238E27FC236}">
                <a16:creationId xmlns:a16="http://schemas.microsoft.com/office/drawing/2014/main" id="{FC7D6B11-C7FF-0134-00B5-4FB100AC6E5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95759" y="7330768"/>
            <a:ext cx="794250" cy="794250"/>
          </a:xfrm>
          <a:prstGeom prst="rect">
            <a:avLst/>
          </a:prstGeom>
        </p:spPr>
      </p:pic>
      <p:sp>
        <p:nvSpPr>
          <p:cNvPr id="10" name="TextBox 3">
            <a:extLst>
              <a:ext uri="{FF2B5EF4-FFF2-40B4-BE49-F238E27FC236}">
                <a16:creationId xmlns:a16="http://schemas.microsoft.com/office/drawing/2014/main" id="{F685A2A1-0D53-7461-BD60-D79BF68978C2}"/>
              </a:ext>
            </a:extLst>
          </p:cNvPr>
          <p:cNvSpPr txBox="1"/>
          <p:nvPr/>
        </p:nvSpPr>
        <p:spPr>
          <a:xfrm>
            <a:off x="4529433" y="6904896"/>
            <a:ext cx="1871366" cy="36579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spc="20">
                <a:solidFill>
                  <a:schemeClr val="tx1"/>
                </a:solidFill>
                <a:latin typeface="+mj-lt"/>
              </a:rPr>
              <a:t>Economical</a:t>
            </a:r>
            <a:endParaRPr lang="en-US" strike="sngStrike" spc="20">
              <a:solidFill>
                <a:schemeClr val="tx1"/>
              </a:solidFill>
              <a:latin typeface="+mj-lt"/>
            </a:endParaRPr>
          </a:p>
        </p:txBody>
      </p:sp>
      <p:sp>
        <p:nvSpPr>
          <p:cNvPr id="11" name="TextBox 2">
            <a:extLst>
              <a:ext uri="{FF2B5EF4-FFF2-40B4-BE49-F238E27FC236}">
                <a16:creationId xmlns:a16="http://schemas.microsoft.com/office/drawing/2014/main" id="{FBBAA69C-D4D0-0239-DB72-10D147A6686E}"/>
              </a:ext>
            </a:extLst>
          </p:cNvPr>
          <p:cNvSpPr txBox="1"/>
          <p:nvPr/>
        </p:nvSpPr>
        <p:spPr>
          <a:xfrm>
            <a:off x="2493317" y="6904896"/>
            <a:ext cx="1871368" cy="4258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Engaging</a:t>
            </a:r>
            <a:endParaRPr lang="en-US" strike="sngStrike">
              <a:solidFill>
                <a:schemeClr val="tx1"/>
              </a:solidFill>
              <a:latin typeface="+mj-lt"/>
            </a:endParaRPr>
          </a:p>
        </p:txBody>
      </p:sp>
      <p:sp>
        <p:nvSpPr>
          <p:cNvPr id="9" name="TextBox 1">
            <a:extLst>
              <a:ext uri="{FF2B5EF4-FFF2-40B4-BE49-F238E27FC236}">
                <a16:creationId xmlns:a16="http://schemas.microsoft.com/office/drawing/2014/main" id="{B3E35F60-3032-1005-EE35-C828BF90E630}"/>
              </a:ext>
            </a:extLst>
          </p:cNvPr>
          <p:cNvSpPr txBox="1"/>
          <p:nvPr/>
        </p:nvSpPr>
        <p:spPr>
          <a:xfrm>
            <a:off x="457200" y="6904896"/>
            <a:ext cx="1871368" cy="35550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Safe</a:t>
            </a:r>
          </a:p>
        </p:txBody>
      </p:sp>
      <p:pic>
        <p:nvPicPr>
          <p:cNvPr id="19" name="Graphic 18" descr="Head with gears outline">
            <a:extLst>
              <a:ext uri="{FF2B5EF4-FFF2-40B4-BE49-F238E27FC236}">
                <a16:creationId xmlns:a16="http://schemas.microsoft.com/office/drawing/2014/main" id="{6C6C594D-DB4D-F67C-66B4-52A26170EB43}"/>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003166" y="7330768"/>
            <a:ext cx="822960" cy="822960"/>
          </a:xfrm>
          <a:prstGeom prst="rect">
            <a:avLst/>
          </a:prstGeom>
        </p:spPr>
      </p:pic>
      <p:sp>
        <p:nvSpPr>
          <p:cNvPr id="4" name="WRITE tag" hidden="1">
            <a:extLst>
              <a:ext uri="{FF2B5EF4-FFF2-40B4-BE49-F238E27FC236}">
                <a16:creationId xmlns:a16="http://schemas.microsoft.com/office/drawing/2014/main" id="{0F07EA9B-AA36-4A1C-FCB3-2B21060F5DFE}"/>
              </a:ext>
            </a:extLst>
          </p:cNvPr>
          <p:cNvSpPr txBox="1"/>
          <p:nvPr/>
        </p:nvSpPr>
        <p:spPr>
          <a:xfrm rot="20805525">
            <a:off x="1503199" y="2752684"/>
            <a:ext cx="4164060" cy="1446550"/>
          </a:xfrm>
          <a:prstGeom prst="rect">
            <a:avLst/>
          </a:prstGeom>
          <a:solidFill>
            <a:sysClr val="window" lastClr="FFFFFF">
              <a:alpha val="91000"/>
            </a:sysClr>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rPr>
              <a:t>Change to </a:t>
            </a:r>
            <a:r>
              <a:rPr kumimoji="0" lang="en-US" sz="4400" b="0" i="0" u="none" strike="noStrike" kern="0" cap="none" spc="0" normalizeH="0" baseline="0" noProof="0" err="1">
                <a:ln>
                  <a:noFill/>
                </a:ln>
                <a:solidFill>
                  <a:srgbClr val="C00000"/>
                </a:solidFill>
                <a:effectLst>
                  <a:glow rad="165100">
                    <a:prstClr val="white">
                      <a:alpha val="15000"/>
                    </a:prstClr>
                  </a:glow>
                </a:effectLst>
                <a:uLnTx/>
                <a:uFillTx/>
                <a:latin typeface="Top Secret" panose="02000800000000000000" pitchFamily="2" charset="0"/>
              </a:rPr>
              <a:t>holotrainer</a:t>
            </a:r>
            <a:endParaRPr kumimoji="0" lang="en-US" sz="44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ndParaRPr>
          </a:p>
        </p:txBody>
      </p:sp>
    </p:spTree>
    <p:extLst>
      <p:ext uri="{BB962C8B-B14F-4D97-AF65-F5344CB8AC3E}">
        <p14:creationId xmlns:p14="http://schemas.microsoft.com/office/powerpoint/2010/main" val="2512857857"/>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4A62D4-4300-A7C3-4176-B0EB339E47FB}"/>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886BAD09-7204-88EC-5052-174702F73463}"/>
              </a:ext>
            </a:extLst>
          </p:cNvPr>
          <p:cNvPicPr>
            <a:picLocks noGrp="1" noChangeAspect="1"/>
          </p:cNvPicPr>
          <p:nvPr>
            <p:ph type="pic" sz="quarter" idx="10"/>
          </p:nvPr>
        </p:nvPicPr>
        <p:blipFill rotWithShape="1">
          <a:blip r:embed="rId2"/>
          <a:srcRect/>
          <a:stretch/>
        </p:blipFill>
        <p:spPr/>
      </p:pic>
      <p:sp>
        <p:nvSpPr>
          <p:cNvPr id="14" name="Text Placeholder 13">
            <a:extLst>
              <a:ext uri="{FF2B5EF4-FFF2-40B4-BE49-F238E27FC236}">
                <a16:creationId xmlns:a16="http://schemas.microsoft.com/office/drawing/2014/main" id="{2B7EF1EC-8684-0C8A-E55E-9118810C2FA8}"/>
              </a:ext>
            </a:extLst>
          </p:cNvPr>
          <p:cNvSpPr>
            <a:spLocks noGrp="1"/>
          </p:cNvSpPr>
          <p:nvPr>
            <p:ph type="body" sz="quarter" idx="15"/>
          </p:nvPr>
        </p:nvSpPr>
        <p:spPr>
          <a:xfrm>
            <a:off x="0" y="2221992"/>
            <a:ext cx="2286000" cy="1442696"/>
          </a:xfrm>
          <a:prstGeom prst="rect">
            <a:avLst/>
          </a:prstGeom>
        </p:spPr>
        <p:txBody>
          <a:bodyPr/>
          <a:lstStyle/>
          <a:p>
            <a:pPr algn="r" defTabSz="457200"/>
            <a:r>
              <a:rPr lang="en-US" sz="1800" cap="all">
                <a:latin typeface="Roboto Condensed" panose="02000000000000000000" pitchFamily="2" charset="0"/>
                <a:ea typeface="Roboto Condensed" panose="02000000000000000000" pitchFamily="2" charset="0"/>
              </a:rPr>
              <a:t>Where what is possible, </a:t>
            </a:r>
            <a:r>
              <a:rPr lang="en-US"/>
              <a:t>becomes what is next </a:t>
            </a:r>
            <a:endParaRPr lang="en-US" sz="1800" cap="all">
              <a:latin typeface="Roboto Condensed" panose="02000000000000000000" pitchFamily="2" charset="0"/>
              <a:ea typeface="Roboto Condensed" panose="02000000000000000000" pitchFamily="2" charset="0"/>
            </a:endParaRPr>
          </a:p>
        </p:txBody>
      </p:sp>
      <p:sp>
        <p:nvSpPr>
          <p:cNvPr id="4" name="Text Placeholder 3">
            <a:extLst>
              <a:ext uri="{FF2B5EF4-FFF2-40B4-BE49-F238E27FC236}">
                <a16:creationId xmlns:a16="http://schemas.microsoft.com/office/drawing/2014/main" id="{2C2EA96C-6586-8174-C7D6-01A86350B5D8}"/>
              </a:ext>
            </a:extLst>
          </p:cNvPr>
          <p:cNvSpPr>
            <a:spLocks noGrp="1"/>
          </p:cNvSpPr>
          <p:nvPr>
            <p:ph type="body" sz="quarter" idx="16"/>
          </p:nvPr>
        </p:nvSpPr>
        <p:spPr>
          <a:xfrm>
            <a:off x="2468879" y="2194560"/>
            <a:ext cx="4024069" cy="6160391"/>
          </a:xfrm>
        </p:spPr>
        <p:txBody>
          <a:bodyPr/>
          <a:lstStyle/>
          <a:p>
            <a:pPr>
              <a:lnSpc>
                <a:spcPct val="110000"/>
              </a:lnSpc>
              <a:spcBef>
                <a:spcPts val="0"/>
              </a:spcBef>
              <a:spcAft>
                <a:spcPts val="600"/>
              </a:spcAft>
              <a:defRPr/>
            </a:pPr>
            <a:r>
              <a:rPr lang="en-US" sz="1150"/>
              <a:t>ForgeFX stands at the cutting edge of simulation technology, blurring the lines between real-world operations and virtual training environments. As rapid advancements make these tools increasingly accessible, organizations are transforming their training aspirations into strategic investments. Modern simulation technology has transcended traditional virtual reality, becoming an integral extension of our physical world. ForgeFX excels in navigating the intricate interplay between simulated and physical realities. We partner with your company to identify the most effective simulated features, tailoring solutions that propel your training capabilities into a future rich with possibilities.</a:t>
            </a:r>
            <a:endParaRPr lang="en-US" sz="1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15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Virtual Reality (VR)</a:t>
            </a:r>
            <a:r>
              <a:rPr lang="en-US" sz="1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is an immersive simulation experience that places users in a computer-generated environment. It is used</a:t>
            </a:r>
            <a:r>
              <a:rPr lang="en-US" sz="1150"/>
              <a:t> for training, gaming, and virtual tours, such as pilots simulating flights, soldiers training in virtual combat, and medical professionals practicing surgeries.</a:t>
            </a:r>
            <a:endParaRPr lang="en-US" sz="1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15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Mixed Reality (MR)</a:t>
            </a:r>
            <a:r>
              <a:rPr lang="en-US" sz="1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is a hybrid environment where physical and digital objects coexist and interact in real-time. It is ideal</a:t>
            </a:r>
            <a:r>
              <a:rPr lang="en-US" sz="1150"/>
              <a:t> for scenarios requiring seamless interaction between real and virtual elements, such as engineers manipulating virtual prototypes and educators creating interactive learning experiences.</a:t>
            </a:r>
            <a:endParaRPr lang="en-US" sz="115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15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Augmented Reality (AR)</a:t>
            </a:r>
            <a:r>
              <a:rPr lang="en-US" sz="1150" b="1"/>
              <a:t> </a:t>
            </a:r>
            <a:r>
              <a:rPr lang="en-US" sz="1150"/>
              <a:t>overlays digital information onto the real world, enhancing the user's perception. It is often used in medical training with anatomical overlays and industrial settings where assembly instructions are displayed on machinery.</a:t>
            </a:r>
            <a:endParaRPr lang="en-US" sz="1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150" b="1"/>
              <a:t>Extended Reality (XR) </a:t>
            </a:r>
            <a:r>
              <a:rPr lang="en-US" sz="1150"/>
              <a:t>is an umbrella term for VR, AR, and MR, representing technologies that extend the user’s experience of reality. It encompasses comprehensive training programs and simulation solutions for all.</a:t>
            </a:r>
            <a:endParaRPr lang="en-US" sz="115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11" name="HeaderGradient" hidden="1">
            <a:extLst>
              <a:ext uri="{FF2B5EF4-FFF2-40B4-BE49-F238E27FC236}">
                <a16:creationId xmlns:a16="http://schemas.microsoft.com/office/drawing/2014/main" id="{504D28F3-1FF6-05AF-448A-BDA7A4EC6B99}"/>
              </a:ext>
            </a:extLst>
          </p:cNvPr>
          <p:cNvSpPr/>
          <p:nvPr/>
        </p:nvSpPr>
        <p:spPr>
          <a:xfrm>
            <a:off x="1" y="-2780"/>
            <a:ext cx="6857999" cy="2011680"/>
          </a:xfrm>
          <a:prstGeom prst="rect">
            <a:avLst/>
          </a:prstGeom>
          <a:gradFill flip="none" rotWithShape="1">
            <a:gsLst>
              <a:gs pos="0">
                <a:schemeClr val="tx1">
                  <a:lumMod val="95000"/>
                  <a:lumOff val="5000"/>
                  <a:alpha val="46000"/>
                </a:schemeClr>
              </a:gs>
              <a:gs pos="40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5B26FA74-B5A2-B05C-6638-057AA490E647}"/>
              </a:ext>
            </a:extLst>
          </p:cNvPr>
          <p:cNvSpPr>
            <a:spLocks noGrp="1"/>
          </p:cNvSpPr>
          <p:nvPr>
            <p:ph type="title"/>
          </p:nvPr>
        </p:nvSpPr>
        <p:spPr/>
        <p:txBody>
          <a:bodyPr/>
          <a:lstStyle/>
          <a:p>
            <a:r>
              <a:rPr lang="en-US">
                <a:solidFill>
                  <a:schemeClr val="bg1"/>
                </a:solidFill>
              </a:rPr>
              <a:t>Redefining</a:t>
            </a:r>
            <a:r>
              <a:rPr lang="en-US"/>
              <a:t> reality</a:t>
            </a:r>
          </a:p>
        </p:txBody>
      </p:sp>
      <p:sp>
        <p:nvSpPr>
          <p:cNvPr id="5" name="Text Placeholder 11" hidden="1">
            <a:extLst>
              <a:ext uri="{FF2B5EF4-FFF2-40B4-BE49-F238E27FC236}">
                <a16:creationId xmlns:a16="http://schemas.microsoft.com/office/drawing/2014/main" id="{AFBBA13E-7FE7-B2CC-437B-14FBE7D03D6F}"/>
              </a:ext>
            </a:extLst>
          </p:cNvPr>
          <p:cNvSpPr txBox="1">
            <a:spLocks/>
          </p:cNvSpPr>
          <p:nvPr/>
        </p:nvSpPr>
        <p:spPr>
          <a:xfrm>
            <a:off x="0" y="2220594"/>
            <a:ext cx="2286000" cy="6313806"/>
          </a:xfrm>
          <a:prstGeom prst="rect">
            <a:avLst/>
          </a:prstGeom>
          <a:gradFill>
            <a:gsLst>
              <a:gs pos="0">
                <a:schemeClr val="accent1">
                  <a:lumMod val="5000"/>
                  <a:lumOff val="95000"/>
                </a:schemeClr>
              </a:gs>
              <a:gs pos="100000">
                <a:schemeClr val="accent1">
                  <a:alpha val="52000"/>
                </a:schemeClr>
              </a:gs>
            </a:gsLst>
            <a:lin ang="5400000" scaled="1"/>
          </a:gra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lIns="0" tIns="182880" rIns="182880" rtlCol="0" anchor="t"/>
          <a:lstStyle>
            <a:lvl1pPr marL="0" indent="0" algn="l" defTabSz="685800" rtl="0" eaLnBrk="1" latinLnBrk="0" hangingPunct="1">
              <a:lnSpc>
                <a:spcPct val="100000"/>
              </a:lnSpc>
              <a:spcBef>
                <a:spcPts val="0"/>
              </a:spcBef>
              <a:buFont typeface="Arial" panose="020B0604020202020204" pitchFamily="34" charset="0"/>
              <a:buNone/>
              <a:defRPr sz="1400" kern="1200">
                <a:solidFill>
                  <a:schemeClr val="tx1">
                    <a:lumMod val="65000"/>
                    <a:lumOff val="35000"/>
                  </a:schemeClr>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9pPr>
          </a:lstStyle>
          <a:p>
            <a:pPr algn="r" defTabSz="457200"/>
            <a:r>
              <a:rPr lang="en-US" sz="1800" cap="all">
                <a:latin typeface="Roboto Condensed" panose="02000000000000000000" pitchFamily="2" charset="0"/>
                <a:ea typeface="Roboto Condensed" panose="02000000000000000000" pitchFamily="2" charset="0"/>
              </a:rPr>
              <a:t>Risk-Free Skill Building for Real World Mastery.</a:t>
            </a:r>
          </a:p>
        </p:txBody>
      </p:sp>
      <p:pic>
        <p:nvPicPr>
          <p:cNvPr id="2" name="Picture 1">
            <a:extLst>
              <a:ext uri="{FF2B5EF4-FFF2-40B4-BE49-F238E27FC236}">
                <a16:creationId xmlns:a16="http://schemas.microsoft.com/office/drawing/2014/main" id="{FE915912-2E42-519C-DA4A-3DD960626D27}"/>
              </a:ext>
            </a:extLst>
          </p:cNvPr>
          <p:cNvPicPr>
            <a:picLocks noChangeAspect="1"/>
          </p:cNvPicPr>
          <p:nvPr/>
        </p:nvPicPr>
        <p:blipFill rotWithShape="1">
          <a:blip r:embed="rId3">
            <a:extLst>
              <a:ext uri="{28A0092B-C50C-407E-A947-70E740481C1C}">
                <a14:useLocalDpi xmlns:a14="http://schemas.microsoft.com/office/drawing/2010/main" val="0"/>
              </a:ext>
            </a:extLst>
          </a:blip>
          <a:srcRect l="35227" t="2827" r="31441" b="6489"/>
          <a:stretch/>
        </p:blipFill>
        <p:spPr>
          <a:xfrm>
            <a:off x="0" y="4856188"/>
            <a:ext cx="2286000" cy="3498764"/>
          </a:xfrm>
          <a:prstGeom prst="rect">
            <a:avLst/>
          </a:prstGeom>
        </p:spPr>
      </p:pic>
      <p:pic>
        <p:nvPicPr>
          <p:cNvPr id="6" name="Picture 5">
            <a:extLst>
              <a:ext uri="{FF2B5EF4-FFF2-40B4-BE49-F238E27FC236}">
                <a16:creationId xmlns:a16="http://schemas.microsoft.com/office/drawing/2014/main" id="{27580820-24B5-9013-A153-6A7F34C8D8AC}"/>
              </a:ext>
            </a:extLst>
          </p:cNvPr>
          <p:cNvPicPr>
            <a:picLocks noChangeAspect="1"/>
          </p:cNvPicPr>
          <p:nvPr/>
        </p:nvPicPr>
        <p:blipFill>
          <a:blip r:embed="rId4" cstate="screen">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rot="1681447">
            <a:off x="7688497" y="4006666"/>
            <a:ext cx="3041441" cy="3037223"/>
          </a:xfrm>
          <a:prstGeom prst="rect">
            <a:avLst/>
          </a:prstGeom>
        </p:spPr>
      </p:pic>
    </p:spTree>
    <p:extLst>
      <p:ext uri="{BB962C8B-B14F-4D97-AF65-F5344CB8AC3E}">
        <p14:creationId xmlns:p14="http://schemas.microsoft.com/office/powerpoint/2010/main" val="2181778456"/>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F7591964-6BAD-2C35-DFAB-87220134AE01}"/>
              </a:ext>
            </a:extLst>
          </p:cNvPr>
          <p:cNvSpPr txBox="1"/>
          <p:nvPr/>
        </p:nvSpPr>
        <p:spPr>
          <a:xfrm>
            <a:off x="1143000" y="2743200"/>
            <a:ext cx="4660378" cy="3631763"/>
          </a:xfrm>
          <a:prstGeom prst="rect">
            <a:avLst/>
          </a:prstGeom>
          <a:noFill/>
        </p:spPr>
        <p:txBody>
          <a:bodyPr wrap="none" rtlCol="0">
            <a:spAutoFit/>
          </a:bodyPr>
          <a:lstStyle/>
          <a:p>
            <a:pPr algn="ctr"/>
            <a:r>
              <a:rPr lang="en-US" sz="11500" spc="50">
                <a:solidFill>
                  <a:schemeClr val="bg1">
                    <a:alpha val="23000"/>
                  </a:schemeClr>
                </a:solidFill>
                <a:latin typeface="Impact" panose="020B0806030902050204" pitchFamily="34" charset="0"/>
              </a:rPr>
              <a:t>SPACER</a:t>
            </a:r>
            <a:br>
              <a:rPr lang="en-US" sz="11500" spc="50">
                <a:solidFill>
                  <a:schemeClr val="bg1">
                    <a:alpha val="23000"/>
                  </a:schemeClr>
                </a:solidFill>
                <a:latin typeface="Impact" panose="020B0806030902050204" pitchFamily="34" charset="0"/>
              </a:rPr>
            </a:br>
            <a:r>
              <a:rPr lang="en-US" sz="11500" spc="50">
                <a:solidFill>
                  <a:schemeClr val="bg1">
                    <a:alpha val="23000"/>
                  </a:schemeClr>
                </a:solidFill>
                <a:latin typeface="Impact" panose="020B0806030902050204" pitchFamily="34" charset="0"/>
              </a:rPr>
              <a:t>SLIDE </a:t>
            </a:r>
          </a:p>
        </p:txBody>
      </p:sp>
      <p:sp>
        <p:nvSpPr>
          <p:cNvPr id="2" name="Rectangle 1">
            <a:extLst>
              <a:ext uri="{FF2B5EF4-FFF2-40B4-BE49-F238E27FC236}">
                <a16:creationId xmlns:a16="http://schemas.microsoft.com/office/drawing/2014/main" id="{42B2A301-3C60-9DE6-F21A-E3E27439D068}"/>
              </a:ext>
            </a:extLst>
          </p:cNvPr>
          <p:cNvSpPr/>
          <p:nvPr/>
        </p:nvSpPr>
        <p:spPr>
          <a:xfrm>
            <a:off x="0" y="0"/>
            <a:ext cx="6858000" cy="9144000"/>
          </a:xfrm>
          <a:prstGeom prst="rect">
            <a:avLst/>
          </a:prstGeom>
          <a:solidFill>
            <a:srgbClr val="92D050"/>
          </a:solidFill>
          <a:ln w="76200">
            <a:solidFill>
              <a:schemeClr val="tx1">
                <a:lumMod val="95000"/>
                <a:lumOff val="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Graphic 5" descr="Balloon animal with solid fill">
            <a:extLst>
              <a:ext uri="{FF2B5EF4-FFF2-40B4-BE49-F238E27FC236}">
                <a16:creationId xmlns:a16="http://schemas.microsoft.com/office/drawing/2014/main" id="{2682F7E8-C1D1-D7BF-FF0D-8DD9CF913F08}"/>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931718" y="1962289"/>
            <a:ext cx="4994564" cy="4994564"/>
          </a:xfrm>
          <a:prstGeom prst="rect">
            <a:avLst/>
          </a:prstGeom>
          <a:effectLst>
            <a:outerShdw dist="50800" dir="2700000" algn="tl" rotWithShape="0">
              <a:prstClr val="black">
                <a:alpha val="67000"/>
              </a:prstClr>
            </a:outerShdw>
          </a:effectLst>
        </p:spPr>
      </p:pic>
      <p:sp>
        <p:nvSpPr>
          <p:cNvPr id="8" name="Arrow: Down 7">
            <a:extLst>
              <a:ext uri="{FF2B5EF4-FFF2-40B4-BE49-F238E27FC236}">
                <a16:creationId xmlns:a16="http://schemas.microsoft.com/office/drawing/2014/main" id="{2AB8603F-E11B-7708-7B10-056FCB9D31E4}"/>
              </a:ext>
            </a:extLst>
          </p:cNvPr>
          <p:cNvSpPr/>
          <p:nvPr/>
        </p:nvSpPr>
        <p:spPr>
          <a:xfrm>
            <a:off x="2251364" y="6761019"/>
            <a:ext cx="2355272" cy="2092036"/>
          </a:xfrm>
          <a:prstGeom prst="downArrow">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1FC3F358-5C07-25DE-1E0A-D760B95F2B3D}"/>
              </a:ext>
            </a:extLst>
          </p:cNvPr>
          <p:cNvSpPr txBox="1"/>
          <p:nvPr/>
        </p:nvSpPr>
        <p:spPr>
          <a:xfrm>
            <a:off x="0" y="381000"/>
            <a:ext cx="6858000" cy="2123658"/>
          </a:xfrm>
          <a:prstGeom prst="rect">
            <a:avLst/>
          </a:prstGeom>
          <a:noFill/>
        </p:spPr>
        <p:txBody>
          <a:bodyPr wrap="square" rtlCol="0">
            <a:spAutoFit/>
          </a:bodyPr>
          <a:lstStyle/>
          <a:p>
            <a:pPr algn="ctr"/>
            <a:r>
              <a:rPr lang="en-US" sz="6600">
                <a:latin typeface="Roboto Black" panose="02000000000000000000" pitchFamily="2" charset="0"/>
                <a:ea typeface="Roboto Black" panose="02000000000000000000" pitchFamily="2" charset="0"/>
              </a:rPr>
              <a:t>RARELY</a:t>
            </a:r>
            <a:br>
              <a:rPr lang="en-US" sz="6600">
                <a:latin typeface="Roboto Black" panose="02000000000000000000" pitchFamily="2" charset="0"/>
                <a:ea typeface="Roboto Black" panose="02000000000000000000" pitchFamily="2" charset="0"/>
              </a:rPr>
            </a:br>
            <a:r>
              <a:rPr lang="en-US" sz="6600">
                <a:latin typeface="Roboto Black" panose="02000000000000000000" pitchFamily="2" charset="0"/>
                <a:ea typeface="Roboto Black" panose="02000000000000000000" pitchFamily="2" charset="0"/>
              </a:rPr>
              <a:t>INCLUDED</a:t>
            </a:r>
          </a:p>
        </p:txBody>
      </p:sp>
    </p:spTree>
    <p:extLst>
      <p:ext uri="{BB962C8B-B14F-4D97-AF65-F5344CB8AC3E}">
        <p14:creationId xmlns:p14="http://schemas.microsoft.com/office/powerpoint/2010/main" val="2680957149"/>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9F3FA296-7B2D-43C9-C736-207964F9EB58}"/>
              </a:ext>
            </a:extLst>
          </p:cNvPr>
          <p:cNvSpPr txBox="1"/>
          <p:nvPr/>
        </p:nvSpPr>
        <p:spPr>
          <a:xfrm>
            <a:off x="0" y="0"/>
            <a:ext cx="6858000" cy="2215991"/>
          </a:xfrm>
          <a:prstGeom prst="rect">
            <a:avLst/>
          </a:prstGeom>
          <a:noFill/>
        </p:spPr>
        <p:txBody>
          <a:bodyPr wrap="square" rtlCol="0">
            <a:spAutoFit/>
          </a:bodyPr>
          <a:lstStyle/>
          <a:p>
            <a:pPr algn="ctr"/>
            <a:r>
              <a:rPr lang="en-US" sz="13800">
                <a:latin typeface="Roboto Black" panose="02000000000000000000" pitchFamily="2" charset="0"/>
                <a:ea typeface="Roboto Black" panose="02000000000000000000" pitchFamily="2" charset="0"/>
              </a:rPr>
              <a:t>HANDS</a:t>
            </a:r>
          </a:p>
        </p:txBody>
      </p:sp>
      <p:pic>
        <p:nvPicPr>
          <p:cNvPr id="13" name="Hand 09">
            <a:extLst>
              <a:ext uri="{FF2B5EF4-FFF2-40B4-BE49-F238E27FC236}">
                <a16:creationId xmlns:a16="http://schemas.microsoft.com/office/drawing/2014/main" id="{6FBD94BC-1444-008F-03BC-2DD55808A45B}"/>
              </a:ext>
            </a:extLst>
          </p:cNvPr>
          <p:cNvPicPr>
            <a:picLocks noChangeAspect="1"/>
          </p:cNvPicPr>
          <p:nvPr/>
        </p:nvPicPr>
        <p:blipFill>
          <a:blip r:embed="rId2"/>
          <a:stretch>
            <a:fillRect/>
          </a:stretch>
        </p:blipFill>
        <p:spPr>
          <a:xfrm>
            <a:off x="4269549" y="6930447"/>
            <a:ext cx="2558783" cy="1631128"/>
          </a:xfrm>
          <a:prstGeom prst="rect">
            <a:avLst/>
          </a:prstGeom>
        </p:spPr>
      </p:pic>
      <p:pic>
        <p:nvPicPr>
          <p:cNvPr id="15" name="Hand 08">
            <a:extLst>
              <a:ext uri="{FF2B5EF4-FFF2-40B4-BE49-F238E27FC236}">
                <a16:creationId xmlns:a16="http://schemas.microsoft.com/office/drawing/2014/main" id="{1973CE02-5444-42BD-4538-961C4BD5520E}"/>
              </a:ext>
            </a:extLst>
          </p:cNvPr>
          <p:cNvPicPr>
            <a:picLocks noChangeAspect="1"/>
          </p:cNvPicPr>
          <p:nvPr/>
        </p:nvPicPr>
        <p:blipFill>
          <a:blip r:embed="rId3"/>
          <a:stretch>
            <a:fillRect/>
          </a:stretch>
        </p:blipFill>
        <p:spPr>
          <a:xfrm>
            <a:off x="2337570" y="6422222"/>
            <a:ext cx="2288404" cy="2297880"/>
          </a:xfrm>
          <a:prstGeom prst="rect">
            <a:avLst/>
          </a:prstGeom>
        </p:spPr>
      </p:pic>
      <p:pic>
        <p:nvPicPr>
          <p:cNvPr id="17" name="Hand 07">
            <a:extLst>
              <a:ext uri="{FF2B5EF4-FFF2-40B4-BE49-F238E27FC236}">
                <a16:creationId xmlns:a16="http://schemas.microsoft.com/office/drawing/2014/main" id="{2A58BC1F-827C-8899-F709-9FAD27A8F222}"/>
              </a:ext>
            </a:extLst>
          </p:cNvPr>
          <p:cNvPicPr>
            <a:picLocks noChangeAspect="1"/>
          </p:cNvPicPr>
          <p:nvPr/>
        </p:nvPicPr>
        <p:blipFill>
          <a:blip r:embed="rId4"/>
          <a:stretch>
            <a:fillRect/>
          </a:stretch>
        </p:blipFill>
        <p:spPr>
          <a:xfrm>
            <a:off x="135212" y="6195250"/>
            <a:ext cx="2558784" cy="2723187"/>
          </a:xfrm>
          <a:prstGeom prst="rect">
            <a:avLst/>
          </a:prstGeom>
        </p:spPr>
      </p:pic>
      <p:pic>
        <p:nvPicPr>
          <p:cNvPr id="19" name="Hand 06">
            <a:extLst>
              <a:ext uri="{FF2B5EF4-FFF2-40B4-BE49-F238E27FC236}">
                <a16:creationId xmlns:a16="http://schemas.microsoft.com/office/drawing/2014/main" id="{5D053029-EE6A-3899-40BE-4F62E11B0AD0}"/>
              </a:ext>
            </a:extLst>
          </p:cNvPr>
          <p:cNvPicPr>
            <a:picLocks noChangeAspect="1"/>
          </p:cNvPicPr>
          <p:nvPr/>
        </p:nvPicPr>
        <p:blipFill>
          <a:blip r:embed="rId5"/>
          <a:stretch>
            <a:fillRect/>
          </a:stretch>
        </p:blipFill>
        <p:spPr>
          <a:xfrm>
            <a:off x="4558368" y="4392626"/>
            <a:ext cx="2232026" cy="2296778"/>
          </a:xfrm>
          <a:prstGeom prst="rect">
            <a:avLst/>
          </a:prstGeom>
        </p:spPr>
      </p:pic>
      <p:pic>
        <p:nvPicPr>
          <p:cNvPr id="21" name="Hand 05">
            <a:extLst>
              <a:ext uri="{FF2B5EF4-FFF2-40B4-BE49-F238E27FC236}">
                <a16:creationId xmlns:a16="http://schemas.microsoft.com/office/drawing/2014/main" id="{3E66ABD1-FE36-9FA3-97FA-3144FEBE3CBA}"/>
              </a:ext>
            </a:extLst>
          </p:cNvPr>
          <p:cNvPicPr>
            <a:picLocks noChangeAspect="1"/>
          </p:cNvPicPr>
          <p:nvPr/>
        </p:nvPicPr>
        <p:blipFill>
          <a:blip r:embed="rId6"/>
          <a:stretch>
            <a:fillRect/>
          </a:stretch>
        </p:blipFill>
        <p:spPr>
          <a:xfrm>
            <a:off x="2190589" y="4454847"/>
            <a:ext cx="2558784" cy="1867872"/>
          </a:xfrm>
          <a:prstGeom prst="rect">
            <a:avLst/>
          </a:prstGeom>
        </p:spPr>
      </p:pic>
      <p:pic>
        <p:nvPicPr>
          <p:cNvPr id="23" name="Hand 04">
            <a:extLst>
              <a:ext uri="{FF2B5EF4-FFF2-40B4-BE49-F238E27FC236}">
                <a16:creationId xmlns:a16="http://schemas.microsoft.com/office/drawing/2014/main" id="{ED0380DC-B0C0-A382-428C-FEB639F32B1C}"/>
              </a:ext>
            </a:extLst>
          </p:cNvPr>
          <p:cNvPicPr>
            <a:picLocks noChangeAspect="1"/>
          </p:cNvPicPr>
          <p:nvPr/>
        </p:nvPicPr>
        <p:blipFill>
          <a:blip r:embed="rId7"/>
          <a:stretch>
            <a:fillRect/>
          </a:stretch>
        </p:blipFill>
        <p:spPr>
          <a:xfrm>
            <a:off x="67606" y="3522738"/>
            <a:ext cx="2558784" cy="3253460"/>
          </a:xfrm>
          <a:prstGeom prst="rect">
            <a:avLst/>
          </a:prstGeom>
        </p:spPr>
      </p:pic>
      <p:pic>
        <p:nvPicPr>
          <p:cNvPr id="25" name="Hand 03">
            <a:extLst>
              <a:ext uri="{FF2B5EF4-FFF2-40B4-BE49-F238E27FC236}">
                <a16:creationId xmlns:a16="http://schemas.microsoft.com/office/drawing/2014/main" id="{CDFD3267-6A43-9FD4-BB87-9CA6AE928747}"/>
              </a:ext>
            </a:extLst>
          </p:cNvPr>
          <p:cNvPicPr>
            <a:picLocks noChangeAspect="1"/>
          </p:cNvPicPr>
          <p:nvPr/>
        </p:nvPicPr>
        <p:blipFill>
          <a:blip r:embed="rId8"/>
          <a:stretch>
            <a:fillRect/>
          </a:stretch>
        </p:blipFill>
        <p:spPr>
          <a:xfrm>
            <a:off x="4331794" y="2032893"/>
            <a:ext cx="2468444" cy="2387899"/>
          </a:xfrm>
          <a:prstGeom prst="rect">
            <a:avLst/>
          </a:prstGeom>
        </p:spPr>
      </p:pic>
      <p:pic>
        <p:nvPicPr>
          <p:cNvPr id="27" name="Hand 02">
            <a:extLst>
              <a:ext uri="{FF2B5EF4-FFF2-40B4-BE49-F238E27FC236}">
                <a16:creationId xmlns:a16="http://schemas.microsoft.com/office/drawing/2014/main" id="{F568E702-6BC9-9E8C-967B-193FB3FB00C1}"/>
              </a:ext>
            </a:extLst>
          </p:cNvPr>
          <p:cNvPicPr>
            <a:picLocks noChangeAspect="1"/>
          </p:cNvPicPr>
          <p:nvPr/>
        </p:nvPicPr>
        <p:blipFill>
          <a:blip r:embed="rId9"/>
          <a:stretch>
            <a:fillRect/>
          </a:stretch>
        </p:blipFill>
        <p:spPr>
          <a:xfrm>
            <a:off x="2575624" y="1830065"/>
            <a:ext cx="1967839" cy="2824249"/>
          </a:xfrm>
          <a:prstGeom prst="rect">
            <a:avLst/>
          </a:prstGeom>
        </p:spPr>
      </p:pic>
      <p:pic>
        <p:nvPicPr>
          <p:cNvPr id="29" name="Hand 01">
            <a:extLst>
              <a:ext uri="{FF2B5EF4-FFF2-40B4-BE49-F238E27FC236}">
                <a16:creationId xmlns:a16="http://schemas.microsoft.com/office/drawing/2014/main" id="{0B7B3569-53DA-7805-2B53-3DC07DBB7701}"/>
              </a:ext>
            </a:extLst>
          </p:cNvPr>
          <p:cNvPicPr>
            <a:picLocks noChangeAspect="1"/>
          </p:cNvPicPr>
          <p:nvPr/>
        </p:nvPicPr>
        <p:blipFill>
          <a:blip r:embed="rId10"/>
          <a:stretch>
            <a:fillRect/>
          </a:stretch>
        </p:blipFill>
        <p:spPr>
          <a:xfrm>
            <a:off x="152830" y="1828549"/>
            <a:ext cx="2337570" cy="2580085"/>
          </a:xfrm>
          <a:prstGeom prst="rect">
            <a:avLst/>
          </a:prstGeom>
        </p:spPr>
      </p:pic>
    </p:spTree>
    <p:extLst>
      <p:ext uri="{BB962C8B-B14F-4D97-AF65-F5344CB8AC3E}">
        <p14:creationId xmlns:p14="http://schemas.microsoft.com/office/powerpoint/2010/main" val="2856396054"/>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7F85389B-B886-AF2B-0A92-5FDB6E52E96B}"/>
              </a:ext>
            </a:extLst>
          </p:cNvPr>
          <p:cNvPicPr>
            <a:picLocks noGrp="1" noChangeAspect="1"/>
          </p:cNvPicPr>
          <p:nvPr>
            <p:ph type="pic" sz="quarter" idx="10"/>
          </p:nvPr>
        </p:nvPicPr>
        <p:blipFill rotWithShape="1">
          <a:blip r:embed="rId2"/>
          <a:srcRect l="1358" t="9103" r="10030" b="36681"/>
          <a:stretch/>
        </p:blipFill>
        <p:spPr>
          <a:xfrm>
            <a:off x="0" y="0"/>
            <a:ext cx="6858000" cy="2011680"/>
          </a:xfrm>
        </p:spPr>
      </p:pic>
      <p:sp>
        <p:nvSpPr>
          <p:cNvPr id="11" name="Text Placeholder 10">
            <a:extLst>
              <a:ext uri="{FF2B5EF4-FFF2-40B4-BE49-F238E27FC236}">
                <a16:creationId xmlns:a16="http://schemas.microsoft.com/office/drawing/2014/main" id="{64EE1114-367A-1000-97A9-A4D72DDF9D1F}"/>
              </a:ext>
            </a:extLst>
          </p:cNvPr>
          <p:cNvSpPr>
            <a:spLocks noGrp="1"/>
          </p:cNvSpPr>
          <p:nvPr>
            <p:ph type="body" sz="quarter" idx="15"/>
          </p:nvPr>
        </p:nvSpPr>
        <p:spPr/>
        <p:txBody>
          <a:bodyPr/>
          <a:lstStyle/>
          <a:p>
            <a:r>
              <a:rPr lang="en-US"/>
              <a:t>Accelerating </a:t>
            </a:r>
          </a:p>
          <a:p>
            <a:r>
              <a:rPr lang="en-US"/>
              <a:t>Your Journey </a:t>
            </a:r>
          </a:p>
          <a:p>
            <a:r>
              <a:rPr lang="en-US"/>
              <a:t>to Success</a:t>
            </a:r>
          </a:p>
        </p:txBody>
      </p:sp>
      <p:sp>
        <p:nvSpPr>
          <p:cNvPr id="12" name="Text Placeholder 11">
            <a:extLst>
              <a:ext uri="{FF2B5EF4-FFF2-40B4-BE49-F238E27FC236}">
                <a16:creationId xmlns:a16="http://schemas.microsoft.com/office/drawing/2014/main" id="{33056777-1226-63BA-11B3-1FB7FC9354F6}"/>
              </a:ext>
            </a:extLst>
          </p:cNvPr>
          <p:cNvSpPr>
            <a:spLocks noGrp="1"/>
          </p:cNvSpPr>
          <p:nvPr>
            <p:ph type="body" sz="quarter" idx="16"/>
          </p:nvPr>
        </p:nvSpPr>
        <p:spPr>
          <a:xfrm>
            <a:off x="2468879" y="2194559"/>
            <a:ext cx="3981539" cy="6384291"/>
          </a:xfrm>
        </p:spPr>
        <p:txBody>
          <a:bodyPr/>
          <a:lstStyle/>
          <a:p>
            <a:pPr>
              <a:spcBef>
                <a:spcPts val="0"/>
              </a:spcBef>
            </a:pPr>
            <a:r>
              <a:rPr lang="en-US" spc="-20"/>
              <a:t>ForgeFX understands the complexities and challenges organizations face when considering the adoption of simulation-based training applications. From conceptualization to implementation, it’s a significant commitment that requires deliberate thought. We appreciate the journey you’re embarking on and, to help you get started, we’re excited to introduce our Rapid Engagement Incentive.</a:t>
            </a:r>
          </a:p>
          <a:p>
            <a:pPr>
              <a:spcBef>
                <a:spcPts val="0"/>
              </a:spcBef>
            </a:pPr>
            <a:r>
              <a:rPr lang="en-US" spc="-20"/>
              <a:t>We offer this because we believe in the transformative power of simulation-based training, and we’re eager to partner with organizations ready to embrace this innovative approach. Here’s a few key reasons why we offer the Rapid Engagement Incentive:</a:t>
            </a:r>
          </a:p>
          <a:p>
            <a:pPr lvl="1">
              <a:spcBef>
                <a:spcPts val="0"/>
              </a:spcBef>
            </a:pPr>
            <a:r>
              <a:rPr lang="en-US" b="1"/>
              <a:t>Client Empowerment:</a:t>
            </a:r>
            <a:r>
              <a:rPr lang="en-US"/>
              <a:t> By offering a discount, we aim to lessen the initial financial investment, making it easier for you to embrace the benefits of simulation-based training.</a:t>
            </a:r>
          </a:p>
          <a:p>
            <a:pPr lvl="1">
              <a:spcBef>
                <a:spcPts val="0"/>
              </a:spcBef>
            </a:pPr>
            <a:r>
              <a:rPr lang="en-US" b="1"/>
              <a:t>Promoting a Competitive Edge: </a:t>
            </a:r>
            <a:r>
              <a:rPr lang="en-US"/>
              <a:t>We firmly believe that early adoption of such training methods will give your organization a competitive advantage, enabling you to stay ahead in your industry.</a:t>
            </a:r>
          </a:p>
          <a:p>
            <a:pPr lvl="1">
              <a:spcBef>
                <a:spcPts val="0"/>
              </a:spcBef>
            </a:pPr>
            <a:r>
              <a:rPr lang="en-US" b="1"/>
              <a:t>Efficiency and Effectiveness:</a:t>
            </a:r>
            <a:r>
              <a:rPr lang="en-US"/>
              <a:t> The sooner we kick off our partnership, the quicker we can deliver a tailor-made solution that meets your unique needs. This incentive streamlines the project initiation process, enabling us to deliver results faster.</a:t>
            </a:r>
          </a:p>
          <a:p>
            <a:pPr lvl="1">
              <a:spcBef>
                <a:spcPts val="0"/>
              </a:spcBef>
            </a:pPr>
            <a:r>
              <a:rPr lang="en-US" b="1"/>
              <a:t>Building Strong Relationships:</a:t>
            </a:r>
            <a:r>
              <a:rPr lang="en-US"/>
              <a:t> We value our clients and believe that this incentive is a testament to our commitment towards building strong, long-lasting partnerships.</a:t>
            </a:r>
          </a:p>
          <a:p>
            <a:pPr>
              <a:spcBef>
                <a:spcPts val="0"/>
              </a:spcBef>
            </a:pPr>
            <a:r>
              <a:rPr lang="en-US"/>
              <a:t>Our incentive is a token of our commitment to your goals, as well as our confidence in the value that our simulation-based training solutions provide. We look forward to embarking on this transformative journey with you.</a:t>
            </a:r>
          </a:p>
          <a:p>
            <a:pPr>
              <a:spcBef>
                <a:spcPts val="0"/>
              </a:spcBef>
            </a:pPr>
            <a:endParaRPr lang="en-US"/>
          </a:p>
          <a:p>
            <a:endParaRPr lang="en-US"/>
          </a:p>
        </p:txBody>
      </p:sp>
      <p:sp>
        <p:nvSpPr>
          <p:cNvPr id="15" name="HeaderGradient">
            <a:extLst>
              <a:ext uri="{FF2B5EF4-FFF2-40B4-BE49-F238E27FC236}">
                <a16:creationId xmlns:a16="http://schemas.microsoft.com/office/drawing/2014/main" id="{FC85047D-BE65-E90F-FD55-79400A35854F}"/>
              </a:ext>
            </a:extLst>
          </p:cNvPr>
          <p:cNvSpPr/>
          <p:nvPr/>
        </p:nvSpPr>
        <p:spPr>
          <a:xfrm>
            <a:off x="0" y="956930"/>
            <a:ext cx="6857999" cy="1054750"/>
          </a:xfrm>
          <a:prstGeom prst="rect">
            <a:avLst/>
          </a:prstGeom>
          <a:gradFill flip="none" rotWithShape="1">
            <a:gsLst>
              <a:gs pos="0">
                <a:schemeClr val="tx2">
                  <a:lumMod val="75000"/>
                  <a:alpha val="85000"/>
                </a:schemeClr>
              </a:gs>
              <a:gs pos="43000">
                <a:schemeClr val="tx2">
                  <a:lumMod val="75000"/>
                  <a:alpha val="0"/>
                </a:schemeClr>
              </a:gs>
            </a:gsLst>
            <a:lin ang="1638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890C13A4-D1DD-0038-AC35-5A6CACE99847}"/>
              </a:ext>
            </a:extLst>
          </p:cNvPr>
          <p:cNvSpPr>
            <a:spLocks noGrp="1"/>
          </p:cNvSpPr>
          <p:nvPr>
            <p:ph type="title"/>
          </p:nvPr>
        </p:nvSpPr>
        <p:spPr/>
        <p:txBody>
          <a:bodyPr/>
          <a:lstStyle/>
          <a:p>
            <a:r>
              <a:rPr lang="en-US">
                <a:solidFill>
                  <a:schemeClr val="bg1"/>
                </a:solidFill>
              </a:rPr>
              <a:t>Rapid Engagement</a:t>
            </a:r>
            <a:r>
              <a:rPr lang="en-US"/>
              <a:t> Incentive</a:t>
            </a:r>
          </a:p>
        </p:txBody>
      </p:sp>
      <p:sp>
        <p:nvSpPr>
          <p:cNvPr id="2" name="InsetText">
            <a:extLst>
              <a:ext uri="{FF2B5EF4-FFF2-40B4-BE49-F238E27FC236}">
                <a16:creationId xmlns:a16="http://schemas.microsoft.com/office/drawing/2014/main" id="{2C6A92FF-0199-A133-70EC-EC8C6812C24E}"/>
              </a:ext>
            </a:extLst>
          </p:cNvPr>
          <p:cNvSpPr txBox="1"/>
          <p:nvPr/>
        </p:nvSpPr>
        <p:spPr>
          <a:xfrm>
            <a:off x="298450" y="3869644"/>
            <a:ext cx="1789518" cy="1261884"/>
          </a:xfrm>
          <a:prstGeom prst="rect">
            <a:avLst/>
          </a:prstGeom>
          <a:solidFill>
            <a:schemeClr val="accent3">
              <a:lumMod val="40000"/>
              <a:lumOff val="60000"/>
            </a:schemeClr>
          </a:solidFill>
          <a:effectLst>
            <a:outerShdw dist="63500" dir="2700000" algn="tl" rotWithShape="0">
              <a:prstClr val="black">
                <a:alpha val="40000"/>
              </a:prstClr>
            </a:outerShdw>
          </a:effectLst>
        </p:spPr>
        <p:txBody>
          <a:bodyPr wrap="square" lIns="45720" tIns="91440" rIns="45720" bIns="9144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We offer a special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1" i="1" u="none" strike="noStrike" kern="1200" cap="none" spc="0" normalizeH="0" baseline="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10% cost reduction</a:t>
            </a:r>
            <a:r>
              <a:rPr kumimoji="0" lang="en-US" sz="1400" b="0" i="1" u="none" strike="noStrike" kern="1200" cap="none" spc="0" normalizeH="0" baseline="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for clients who engage with us within 30 days of proposal receipt.</a:t>
            </a:r>
            <a:endParaRPr kumimoji="0" lang="en-US" sz="1400" b="0" i="0" u="none" strike="noStrike" kern="1200" cap="none" spc="0" normalizeH="0" baseline="0" noProof="0">
              <a:ln>
                <a:noFill/>
              </a:ln>
              <a:solidFill>
                <a:prstClr val="black"/>
              </a:solidFill>
              <a:effectLst/>
              <a:uLnTx/>
              <a:uFillTx/>
              <a:latin typeface="Lato"/>
              <a:ea typeface="+mn-ea"/>
              <a:cs typeface="+mn-cs"/>
            </a:endParaRPr>
          </a:p>
        </p:txBody>
      </p:sp>
    </p:spTree>
    <p:extLst>
      <p:ext uri="{BB962C8B-B14F-4D97-AF65-F5344CB8AC3E}">
        <p14:creationId xmlns:p14="http://schemas.microsoft.com/office/powerpoint/2010/main" val="3445943188"/>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 Placeholder 15">
            <a:extLst>
              <a:ext uri="{FF2B5EF4-FFF2-40B4-BE49-F238E27FC236}">
                <a16:creationId xmlns:a16="http://schemas.microsoft.com/office/drawing/2014/main" id="{22FC1A3A-6E9C-CCB3-3645-FAFF64265EFC}"/>
              </a:ext>
            </a:extLst>
          </p:cNvPr>
          <p:cNvSpPr>
            <a:spLocks noGrp="1"/>
          </p:cNvSpPr>
          <p:nvPr>
            <p:ph type="body" sz="quarter" idx="12"/>
          </p:nvPr>
        </p:nvSpPr>
        <p:spPr/>
        <p:txBody>
          <a:bodyPr/>
          <a:lstStyle/>
          <a:p>
            <a:endParaRPr lang="en-US"/>
          </a:p>
        </p:txBody>
      </p:sp>
      <p:sp>
        <p:nvSpPr>
          <p:cNvPr id="17" name="Text Placeholder 16">
            <a:extLst>
              <a:ext uri="{FF2B5EF4-FFF2-40B4-BE49-F238E27FC236}">
                <a16:creationId xmlns:a16="http://schemas.microsoft.com/office/drawing/2014/main" id="{6E090331-47F6-091A-BEA0-A6208026298F}"/>
              </a:ext>
            </a:extLst>
          </p:cNvPr>
          <p:cNvSpPr>
            <a:spLocks noGrp="1"/>
          </p:cNvSpPr>
          <p:nvPr>
            <p:ph type="body" sz="quarter" idx="13"/>
          </p:nvPr>
        </p:nvSpPr>
        <p:spPr/>
        <p:txBody>
          <a:bodyPr/>
          <a:lstStyle/>
          <a:p>
            <a:endParaRPr lang="en-US"/>
          </a:p>
        </p:txBody>
      </p:sp>
      <p:sp>
        <p:nvSpPr>
          <p:cNvPr id="18" name="Text Placeholder 17">
            <a:extLst>
              <a:ext uri="{FF2B5EF4-FFF2-40B4-BE49-F238E27FC236}">
                <a16:creationId xmlns:a16="http://schemas.microsoft.com/office/drawing/2014/main" id="{443C4D1A-B499-5981-ABB4-F089E4674AFC}"/>
              </a:ext>
            </a:extLst>
          </p:cNvPr>
          <p:cNvSpPr>
            <a:spLocks noGrp="1"/>
          </p:cNvSpPr>
          <p:nvPr>
            <p:ph type="body" sz="quarter" idx="14"/>
          </p:nvPr>
        </p:nvSpPr>
        <p:spPr/>
        <p:txBody>
          <a:bodyPr/>
          <a:lstStyle/>
          <a:p>
            <a:endParaRPr lang="en-US"/>
          </a:p>
        </p:txBody>
      </p:sp>
      <p:sp>
        <p:nvSpPr>
          <p:cNvPr id="19" name="Text Placeholder 18">
            <a:extLst>
              <a:ext uri="{FF2B5EF4-FFF2-40B4-BE49-F238E27FC236}">
                <a16:creationId xmlns:a16="http://schemas.microsoft.com/office/drawing/2014/main" id="{12FE534B-C404-4D2C-8BA1-23AAB47EC36C}"/>
              </a:ext>
            </a:extLst>
          </p:cNvPr>
          <p:cNvSpPr>
            <a:spLocks noGrp="1"/>
          </p:cNvSpPr>
          <p:nvPr>
            <p:ph type="body" sz="quarter" idx="15"/>
          </p:nvPr>
        </p:nvSpPr>
        <p:spPr/>
        <p:txBody>
          <a:bodyPr/>
          <a:lstStyle/>
          <a:p>
            <a:endParaRPr lang="en-US"/>
          </a:p>
        </p:txBody>
      </p:sp>
      <p:sp>
        <p:nvSpPr>
          <p:cNvPr id="20" name="Text Placeholder 19">
            <a:extLst>
              <a:ext uri="{FF2B5EF4-FFF2-40B4-BE49-F238E27FC236}">
                <a16:creationId xmlns:a16="http://schemas.microsoft.com/office/drawing/2014/main" id="{48A4664E-9E8B-B795-E7E6-001362030F98}"/>
              </a:ext>
            </a:extLst>
          </p:cNvPr>
          <p:cNvSpPr>
            <a:spLocks noGrp="1"/>
          </p:cNvSpPr>
          <p:nvPr>
            <p:ph type="body" sz="quarter" idx="17"/>
          </p:nvPr>
        </p:nvSpPr>
        <p:spPr/>
        <p:txBody>
          <a:bodyPr/>
          <a:lstStyle/>
          <a:p>
            <a:endParaRPr lang="en-US"/>
          </a:p>
        </p:txBody>
      </p:sp>
    </p:spTree>
    <p:extLst>
      <p:ext uri="{BB962C8B-B14F-4D97-AF65-F5344CB8AC3E}">
        <p14:creationId xmlns:p14="http://schemas.microsoft.com/office/powerpoint/2010/main" val="4108704071"/>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B002AA-F1EC-24B0-517C-DD434E0F7FB2}"/>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24683675-B328-EDC5-68FC-0F7530393ADC}"/>
              </a:ext>
            </a:extLst>
          </p:cNvPr>
          <p:cNvPicPr>
            <a:picLocks noGrp="1" noChangeAspect="1"/>
          </p:cNvPicPr>
          <p:nvPr>
            <p:ph type="pic" sz="quarter" idx="10"/>
          </p:nvPr>
        </p:nvPicPr>
        <p:blipFill rotWithShape="1">
          <a:blip r:embed="rId2"/>
          <a:srcRect/>
          <a:stretch/>
        </p:blipFill>
        <p:spPr/>
      </p:pic>
      <p:sp>
        <p:nvSpPr>
          <p:cNvPr id="14" name="Text Placeholder 13">
            <a:extLst>
              <a:ext uri="{FF2B5EF4-FFF2-40B4-BE49-F238E27FC236}">
                <a16:creationId xmlns:a16="http://schemas.microsoft.com/office/drawing/2014/main" id="{80E8A387-D787-8C41-4E8C-B8D94DA8F83F}"/>
              </a:ext>
            </a:extLst>
          </p:cNvPr>
          <p:cNvSpPr>
            <a:spLocks noGrp="1"/>
          </p:cNvSpPr>
          <p:nvPr>
            <p:ph type="body" sz="quarter" idx="15"/>
          </p:nvPr>
        </p:nvSpPr>
        <p:spPr>
          <a:xfrm>
            <a:off x="0" y="2221992"/>
            <a:ext cx="2286000" cy="1442696"/>
          </a:xfrm>
          <a:prstGeom prst="rect">
            <a:avLst/>
          </a:prstGeom>
        </p:spPr>
        <p:txBody>
          <a:bodyPr/>
          <a:lstStyle/>
          <a:p>
            <a:pPr algn="r" defTabSz="457200"/>
            <a:r>
              <a:rPr lang="en-US"/>
              <a:t>Tailoring</a:t>
            </a:r>
          </a:p>
          <a:p>
            <a:pPr algn="r" defTabSz="457200"/>
            <a:r>
              <a:rPr lang="en-US" sz="1800" cap="all">
                <a:latin typeface="Roboto Condensed" panose="02000000000000000000" pitchFamily="2" charset="0"/>
                <a:ea typeface="Roboto Condensed" panose="02000000000000000000" pitchFamily="2" charset="0"/>
              </a:rPr>
              <a:t>Training to  Maximize </a:t>
            </a:r>
          </a:p>
          <a:p>
            <a:pPr algn="r" defTabSz="457200"/>
            <a:r>
              <a:rPr lang="en-US" sz="1800" cap="all">
                <a:latin typeface="Roboto Condensed" panose="02000000000000000000" pitchFamily="2" charset="0"/>
                <a:ea typeface="Roboto Condensed" panose="02000000000000000000" pitchFamily="2" charset="0"/>
              </a:rPr>
              <a:t>Learning</a:t>
            </a:r>
          </a:p>
          <a:p>
            <a:pPr algn="r" defTabSz="457200"/>
            <a:endParaRPr lang="en-US" sz="1800" cap="all">
              <a:latin typeface="Roboto Condensed" panose="02000000000000000000" pitchFamily="2" charset="0"/>
              <a:ea typeface="Roboto Condensed" panose="02000000000000000000" pitchFamily="2" charset="0"/>
            </a:endParaRPr>
          </a:p>
        </p:txBody>
      </p:sp>
      <p:sp>
        <p:nvSpPr>
          <p:cNvPr id="4" name="Text Placeholder 3">
            <a:extLst>
              <a:ext uri="{FF2B5EF4-FFF2-40B4-BE49-F238E27FC236}">
                <a16:creationId xmlns:a16="http://schemas.microsoft.com/office/drawing/2014/main" id="{DEF36D85-6A6D-BCE2-5C03-333CA48C4781}"/>
              </a:ext>
            </a:extLst>
          </p:cNvPr>
          <p:cNvSpPr>
            <a:spLocks noGrp="1"/>
          </p:cNvSpPr>
          <p:nvPr>
            <p:ph type="body" sz="quarter" idx="16"/>
          </p:nvPr>
        </p:nvSpPr>
        <p:spPr>
          <a:xfrm>
            <a:off x="2468879" y="2194560"/>
            <a:ext cx="4122421" cy="6278107"/>
          </a:xfrm>
        </p:spPr>
        <p:txBody>
          <a:bodyPr/>
          <a:lstStyle/>
          <a:p>
            <a:pPr marR="0" lvl="0" fontAlgn="auto">
              <a:spcAft>
                <a:spcPts val="0"/>
              </a:spcAft>
              <a:buClr>
                <a:schemeClr val="accent1"/>
              </a:buClr>
              <a:buSzTx/>
              <a:tabLst/>
              <a:defRPr/>
            </a:pPr>
            <a:r>
              <a:rPr lang="en-US" sz="1100"/>
              <a:t>To support the training goals, the simulator will feature a variety of lesson types tailored to different stages of skill development. From low-pressure equipment familiarization to high-impact operational tasks and fault diagnosis, each lesson type is designed to reinforce safe habits, build confidence, and prepare trainees for real-world performance. These formats ensure training is both scalable and adaptive, meeting students where they are in their learning journey.</a:t>
            </a:r>
            <a:endParaRPr lang="en-US" sz="1100" b="1"/>
          </a:p>
          <a:p>
            <a:pPr marL="228600" marR="0" lvl="0" indent="-228600" fontAlgn="auto">
              <a:spcAft>
                <a:spcPts val="0"/>
              </a:spcAft>
              <a:buClr>
                <a:schemeClr val="accent1"/>
              </a:buClr>
              <a:buSzTx/>
              <a:buFont typeface="Wingdings" panose="05000000000000000000" pitchFamily="2" charset="2"/>
              <a:buChar char="§"/>
              <a:tabLst/>
              <a:defRPr/>
            </a:pPr>
            <a:r>
              <a:rPr lang="en-US" sz="1100" b="1"/>
              <a:t>Familiarization Lessons: </a:t>
            </a:r>
            <a:r>
              <a:rPr lang="en-US" sz="1100"/>
              <a:t>These introductory lessons let trainees explore equipment layouts and UI elements through interactive hotspots, giving them contextual information in a low-pressure environment. They prepare users for hands-on tasks by visually demonstrating controls and system interfaces, eliminating the need for procedural actions.</a:t>
            </a:r>
          </a:p>
          <a:p>
            <a:pPr marL="228600" indent="-228600">
              <a:spcAft>
                <a:spcPts val="0"/>
              </a:spcAft>
              <a:buClr>
                <a:schemeClr val="accent1"/>
              </a:buClr>
              <a:buFont typeface="Wingdings" panose="05000000000000000000" pitchFamily="2" charset="2"/>
              <a:buChar char="§"/>
              <a:defRPr/>
            </a:pPr>
            <a:r>
              <a:rPr lang="en-US" sz="1100" b="1"/>
              <a:t>Operational and Procedural Lessons: </a:t>
            </a:r>
            <a:r>
              <a:rPr lang="en-US" sz="1100"/>
              <a:t>Training begins with a guided, step-by-step simulation that walks the trainee through equipment operation or process-based tasks, reinforcing correct techniques in real time. Once the guided phase is complete, the trainee advances to the unguided version, performing the same task independently without prompts. Ultimately, they receive an automated scorecard with assessment and feedback.</a:t>
            </a:r>
          </a:p>
          <a:p>
            <a:pPr marL="228600" marR="0" lvl="0" indent="-228600" fontAlgn="auto">
              <a:spcAft>
                <a:spcPts val="0"/>
              </a:spcAft>
              <a:buClr>
                <a:schemeClr val="accent1"/>
              </a:buClr>
              <a:buSzTx/>
              <a:buFont typeface="Wingdings" panose="05000000000000000000" pitchFamily="2" charset="2"/>
              <a:buChar char="§"/>
              <a:tabLst/>
              <a:defRPr/>
            </a:pPr>
            <a:r>
              <a:rPr lang="en-US" sz="1100" b="1"/>
              <a:t>Guided Troubleshooting Lessons: </a:t>
            </a:r>
            <a:r>
              <a:rPr lang="en-US" sz="1100"/>
              <a:t>These guided lessons introduce preset faults or failures into an otherwise standard workflow, requiring users to diagnose and resolve issues as part of the procedure. Learners follow structured steps to identify symptoms, isolate root causes, and apply corrective actions within a controlled scenario.</a:t>
            </a:r>
          </a:p>
          <a:p>
            <a:pPr marL="228600" marR="0" lvl="0" indent="-228600" fontAlgn="auto">
              <a:spcAft>
                <a:spcPts val="0"/>
              </a:spcAft>
              <a:buClr>
                <a:schemeClr val="accent1"/>
              </a:buClr>
              <a:buSzTx/>
              <a:buFont typeface="Wingdings" panose="05000000000000000000" pitchFamily="2" charset="2"/>
              <a:buChar char="§"/>
              <a:tabLst/>
              <a:defRPr/>
            </a:pPr>
            <a:r>
              <a:rPr lang="en-US" sz="1100" b="1"/>
              <a:t> Pre-Programmed Fault Simulations: </a:t>
            </a:r>
            <a:r>
              <a:rPr lang="en-US" sz="1100"/>
              <a:t>In these unguided lesson scenarios, fault conditions are embedded into the virtual procedure, requiring users to detect and resolve issues without external prompts. The system evaluates their real-time actions, tracking safety, efficiency, and accuracy.</a:t>
            </a:r>
          </a:p>
          <a:p>
            <a:pPr marR="0" lvl="0" defTabSz="685800" fontAlgn="auto">
              <a:lnSpc>
                <a:spcPct val="110000"/>
              </a:lnSpc>
              <a:spcAft>
                <a:spcPts val="0"/>
              </a:spcAft>
              <a:buClr>
                <a:schemeClr val="accent1"/>
              </a:buClr>
              <a:buSzTx/>
              <a:tabLst/>
              <a:defRPr/>
            </a:pPr>
            <a:endParaRPr lang="en-US" sz="1100"/>
          </a:p>
        </p:txBody>
      </p:sp>
      <p:sp>
        <p:nvSpPr>
          <p:cNvPr id="11" name="HeaderGradient" hidden="1">
            <a:extLst>
              <a:ext uri="{FF2B5EF4-FFF2-40B4-BE49-F238E27FC236}">
                <a16:creationId xmlns:a16="http://schemas.microsoft.com/office/drawing/2014/main" id="{E9661070-93CE-BA14-F09C-CBBBF050D0F4}"/>
              </a:ext>
            </a:extLst>
          </p:cNvPr>
          <p:cNvSpPr/>
          <p:nvPr/>
        </p:nvSpPr>
        <p:spPr>
          <a:xfrm>
            <a:off x="0" y="0"/>
            <a:ext cx="6857999" cy="2011680"/>
          </a:xfrm>
          <a:prstGeom prst="rect">
            <a:avLst/>
          </a:prstGeom>
          <a:gradFill flip="none" rotWithShape="1">
            <a:gsLst>
              <a:gs pos="0">
                <a:schemeClr val="tx1">
                  <a:lumMod val="95000"/>
                  <a:lumOff val="5000"/>
                  <a:alpha val="46000"/>
                </a:schemeClr>
              </a:gs>
              <a:gs pos="40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E93A2B88-A429-2364-C907-2267764EF576}"/>
              </a:ext>
            </a:extLst>
          </p:cNvPr>
          <p:cNvSpPr>
            <a:spLocks noGrp="1"/>
          </p:cNvSpPr>
          <p:nvPr>
            <p:ph type="title"/>
          </p:nvPr>
        </p:nvSpPr>
        <p:spPr/>
        <p:txBody>
          <a:bodyPr/>
          <a:lstStyle/>
          <a:p>
            <a:r>
              <a:rPr lang="en-US">
                <a:solidFill>
                  <a:schemeClr val="bg1"/>
                </a:solidFill>
              </a:rPr>
              <a:t>Lesson</a:t>
            </a:r>
            <a:r>
              <a:rPr lang="en-US"/>
              <a:t> Types</a:t>
            </a:r>
          </a:p>
        </p:txBody>
      </p:sp>
      <p:sp>
        <p:nvSpPr>
          <p:cNvPr id="5" name="Text Placeholder 11" hidden="1">
            <a:extLst>
              <a:ext uri="{FF2B5EF4-FFF2-40B4-BE49-F238E27FC236}">
                <a16:creationId xmlns:a16="http://schemas.microsoft.com/office/drawing/2014/main" id="{1C760F7D-FD05-2022-C009-9C637B024F04}"/>
              </a:ext>
            </a:extLst>
          </p:cNvPr>
          <p:cNvSpPr txBox="1">
            <a:spLocks/>
          </p:cNvSpPr>
          <p:nvPr/>
        </p:nvSpPr>
        <p:spPr>
          <a:xfrm>
            <a:off x="0" y="2220594"/>
            <a:ext cx="2286000" cy="6313806"/>
          </a:xfrm>
          <a:prstGeom prst="rect">
            <a:avLst/>
          </a:prstGeom>
          <a:gradFill>
            <a:gsLst>
              <a:gs pos="0">
                <a:schemeClr val="accent1">
                  <a:lumMod val="5000"/>
                  <a:lumOff val="95000"/>
                </a:schemeClr>
              </a:gs>
              <a:gs pos="100000">
                <a:schemeClr val="accent1">
                  <a:alpha val="52000"/>
                </a:schemeClr>
              </a:gs>
            </a:gsLst>
            <a:lin ang="5400000" scaled="1"/>
          </a:gra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lIns="0" tIns="182880" rIns="182880" rtlCol="0" anchor="t"/>
          <a:lstStyle>
            <a:lvl1pPr marL="0" indent="0" algn="l" defTabSz="685800" rtl="0" eaLnBrk="1" latinLnBrk="0" hangingPunct="1">
              <a:lnSpc>
                <a:spcPct val="100000"/>
              </a:lnSpc>
              <a:spcBef>
                <a:spcPts val="0"/>
              </a:spcBef>
              <a:buFont typeface="Arial" panose="020B0604020202020204" pitchFamily="34" charset="0"/>
              <a:buNone/>
              <a:defRPr sz="1400" kern="1200">
                <a:solidFill>
                  <a:schemeClr val="tx1">
                    <a:lumMod val="65000"/>
                    <a:lumOff val="35000"/>
                  </a:schemeClr>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9pPr>
          </a:lstStyle>
          <a:p>
            <a:pPr algn="r" defTabSz="457200"/>
            <a:r>
              <a:rPr lang="en-US" sz="1800" cap="all">
                <a:latin typeface="Roboto Condensed" panose="02000000000000000000" pitchFamily="2" charset="0"/>
                <a:ea typeface="Roboto Condensed" panose="02000000000000000000" pitchFamily="2" charset="0"/>
              </a:rPr>
              <a:t>Risk-Free Skill Building for Real World Mastery.</a:t>
            </a:r>
          </a:p>
        </p:txBody>
      </p:sp>
      <p:sp>
        <p:nvSpPr>
          <p:cNvPr id="6" name="TextBox 5">
            <a:extLst>
              <a:ext uri="{FF2B5EF4-FFF2-40B4-BE49-F238E27FC236}">
                <a16:creationId xmlns:a16="http://schemas.microsoft.com/office/drawing/2014/main" id="{0678B243-2CFF-B7C7-9CCE-C1304501D9F7}"/>
              </a:ext>
            </a:extLst>
          </p:cNvPr>
          <p:cNvSpPr txBox="1"/>
          <p:nvPr/>
        </p:nvSpPr>
        <p:spPr>
          <a:xfrm>
            <a:off x="8053281" y="5684844"/>
            <a:ext cx="3429000" cy="253916"/>
          </a:xfrm>
          <a:prstGeom prst="rect">
            <a:avLst/>
          </a:prstGeom>
          <a:noFill/>
        </p:spPr>
        <p:txBody>
          <a:bodyPr wrap="square">
            <a:spAutoFit/>
          </a:bodyPr>
          <a:lstStyle/>
          <a:p>
            <a:pPr marL="0" lvl="1" indent="0" algn="r">
              <a:spcBef>
                <a:spcPts val="0"/>
              </a:spcBef>
              <a:buNone/>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t>
            </a:r>
            <a:endPar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3604691"/>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4B3F84-B585-D64A-C716-D4CD0BEC77DA}"/>
            </a:ext>
          </a:extLst>
        </p:cNvPr>
        <p:cNvGrpSpPr/>
        <p:nvPr/>
      </p:nvGrpSpPr>
      <p:grpSpPr>
        <a:xfrm>
          <a:off x="0" y="0"/>
          <a:ext cx="0" cy="0"/>
          <a:chOff x="0" y="0"/>
          <a:chExt cx="0" cy="0"/>
        </a:xfrm>
      </p:grpSpPr>
      <p:pic>
        <p:nvPicPr>
          <p:cNvPr id="20" name="road">
            <a:extLst>
              <a:ext uri="{FF2B5EF4-FFF2-40B4-BE49-F238E27FC236}">
                <a16:creationId xmlns:a16="http://schemas.microsoft.com/office/drawing/2014/main" id="{8DF3A47F-0D4B-84C2-D443-C464DBB95D23}"/>
              </a:ext>
            </a:extLst>
          </p:cNvPr>
          <p:cNvPicPr>
            <a:picLocks noGrp="1" noRot="1" noChangeAspect="1" noMove="1" noResize="1" noEditPoints="1" noAdjustHandles="1" noChangeArrowheads="1" noChangeShapeType="1" noCrop="1"/>
          </p:cNvPicPr>
          <p:nvPr/>
        </p:nvPicPr>
        <p:blipFill rotWithShape="1">
          <a:blip r:embed="rId2"/>
          <a:srcRect l="23180" b="4575"/>
          <a:stretch/>
        </p:blipFill>
        <p:spPr>
          <a:xfrm>
            <a:off x="1" y="1362476"/>
            <a:ext cx="6692710" cy="7781524"/>
          </a:xfrm>
          <a:prstGeom prst="rect">
            <a:avLst/>
          </a:prstGeom>
        </p:spPr>
      </p:pic>
      <p:sp>
        <p:nvSpPr>
          <p:cNvPr id="52" name="TextBox 51" hidden="1">
            <a:extLst>
              <a:ext uri="{FF2B5EF4-FFF2-40B4-BE49-F238E27FC236}">
                <a16:creationId xmlns:a16="http://schemas.microsoft.com/office/drawing/2014/main" id="{F81D7A13-AEBE-96C2-DAAD-0C75E688C9F3}"/>
              </a:ext>
            </a:extLst>
          </p:cNvPr>
          <p:cNvSpPr txBox="1"/>
          <p:nvPr/>
        </p:nvSpPr>
        <p:spPr>
          <a:xfrm>
            <a:off x="343958" y="485604"/>
            <a:ext cx="2931139" cy="890115"/>
          </a:xfrm>
          <a:prstGeom prst="rect">
            <a:avLst/>
          </a:prstGeom>
          <a:noFill/>
        </p:spPr>
        <p:txBody>
          <a:bodyPr wrap="square">
            <a:spAutoFit/>
          </a:bodyP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3200" b="1" i="0" u="none" strike="noStrike" kern="1200" cap="all" spc="300" normalizeH="0" baseline="0" noProof="0">
                <a:ln>
                  <a:noFill/>
                </a:ln>
                <a:solidFill>
                  <a:prstClr val="white"/>
                </a:solidFill>
                <a:effectLst/>
                <a:uLnTx/>
                <a:uFillTx/>
                <a:latin typeface="Calibri"/>
                <a:ea typeface="+mn-ea"/>
                <a:cs typeface="Lato Heavy" panose="020F0902020204030203" pitchFamily="34" charset="0"/>
              </a:rPr>
              <a:t>TECHNOLOGY</a:t>
            </a:r>
            <a:br>
              <a:rPr kumimoji="0" lang="en-US" sz="3200" b="1" i="0" u="none" strike="noStrike" kern="1200" cap="all" spc="300" normalizeH="0" baseline="0" noProof="0">
                <a:ln>
                  <a:noFill/>
                </a:ln>
                <a:gradFill>
                  <a:gsLst>
                    <a:gs pos="34000">
                      <a:srgbClr val="FE6406">
                        <a:lumMod val="60000"/>
                        <a:lumOff val="40000"/>
                      </a:srgbClr>
                    </a:gs>
                    <a:gs pos="100000">
                      <a:srgbClr val="FE6406"/>
                    </a:gs>
                  </a:gsLst>
                  <a:lin ang="2700000" scaled="1"/>
                </a:gradFill>
                <a:effectLst/>
                <a:uLnTx/>
                <a:uFillTx/>
                <a:latin typeface="Calibri"/>
                <a:ea typeface="+mn-ea"/>
                <a:cs typeface="Lato Heavy" panose="020F0902020204030203" pitchFamily="34" charset="0"/>
              </a:rPr>
            </a:br>
            <a:r>
              <a:rPr kumimoji="0" lang="en-US" sz="3200" b="1" i="0" u="none" strike="noStrike" kern="1200" cap="all" spc="300" normalizeH="0" baseline="0" noProof="0">
                <a:ln>
                  <a:noFill/>
                </a:ln>
                <a:gradFill>
                  <a:gsLst>
                    <a:gs pos="34000">
                      <a:srgbClr val="FE6406">
                        <a:lumMod val="60000"/>
                        <a:lumOff val="40000"/>
                      </a:srgbClr>
                    </a:gs>
                    <a:gs pos="100000">
                      <a:srgbClr val="FE6406"/>
                    </a:gs>
                  </a:gsLst>
                  <a:lin ang="2700000" scaled="1"/>
                </a:gradFill>
                <a:effectLst/>
                <a:uLnTx/>
                <a:uFillTx/>
                <a:latin typeface="Calibri"/>
                <a:ea typeface="+mn-ea"/>
                <a:cs typeface="Lato Heavy" panose="020F0902020204030203" pitchFamily="34" charset="0"/>
              </a:rPr>
              <a:t>ROADMAP</a:t>
            </a: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72" name="TextBox 3B">
            <a:extLst>
              <a:ext uri="{FF2B5EF4-FFF2-40B4-BE49-F238E27FC236}">
                <a16:creationId xmlns:a16="http://schemas.microsoft.com/office/drawing/2014/main" id="{BDAF074C-565C-E827-CE05-9D242C7FEB0A}"/>
              </a:ext>
            </a:extLst>
          </p:cNvPr>
          <p:cNvSpPr txBox="1"/>
          <p:nvPr/>
        </p:nvSpPr>
        <p:spPr>
          <a:xfrm>
            <a:off x="1224304" y="6105482"/>
            <a:ext cx="4098157" cy="1103531"/>
          </a:xfrm>
          <a:prstGeom prst="rect">
            <a:avLst/>
          </a:prstGeom>
          <a:noFill/>
        </p:spPr>
        <p:txBody>
          <a:bodyPr wrap="square" lIns="0" tIns="0" rIns="0" bIns="0"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C80C"/>
                </a:solidFill>
                <a:effectLst/>
                <a:uLnTx/>
                <a:uFillTx/>
                <a:latin typeface="Open Sans" panose="020B0606030504020204" pitchFamily="34" charset="0"/>
                <a:ea typeface="Open Sans" panose="020B0606030504020204" pitchFamily="34" charset="0"/>
                <a:cs typeface="Open Sans" panose="020B0606030504020204" pitchFamily="34" charset="0"/>
              </a:rPr>
              <a:t>Familiarization</a:t>
            </a:r>
            <a:endParaRPr lang="en-US" sz="1400" b="1">
              <a:solidFill>
                <a:srgbClr val="FFC80C"/>
              </a:solidFill>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a:solidFill>
                  <a:srgbClr val="FFC000">
                    <a:alpha val="75000"/>
                  </a:srgbClr>
                </a:solidFill>
                <a:latin typeface="Open Sans" panose="020B0606030504020204" pitchFamily="34" charset="0"/>
                <a:ea typeface="Open Sans" panose="020B0606030504020204" pitchFamily="34" charset="0"/>
                <a:cs typeface="Open Sans" panose="020B0606030504020204" pitchFamily="34" charset="0"/>
              </a:rPr>
              <a:t>These introductory modules let trainees explore equipment layouts and UI elements through interactive hotspots, giving them contextual information in a low-pressure environment. They prepare users for hands-on tasks by visually demonstrating controls and system interfaces without requiring procedural actions</a:t>
            </a:r>
            <a:r>
              <a:rPr lang="en-US" sz="1100" b="1">
                <a:solidFill>
                  <a:srgbClr val="FFC000">
                    <a:alpha val="75000"/>
                  </a:srgbClr>
                </a:solidFill>
                <a:latin typeface="Open Sans" panose="020B0606030504020204" pitchFamily="34" charset="0"/>
                <a:ea typeface="Open Sans" panose="020B0606030504020204" pitchFamily="34" charset="0"/>
                <a:cs typeface="Open Sans" panose="020B0606030504020204" pitchFamily="34" charset="0"/>
              </a:rPr>
              <a:t>.</a:t>
            </a:r>
            <a:endParaRPr lang="en-US" sz="1100" b="1">
              <a:solidFill>
                <a:prstClr val="white">
                  <a:lumMod val="95000"/>
                  <a:alpha val="75000"/>
                </a:prstClr>
              </a:solidFill>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1"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6" name="Freeform B12">
            <a:extLst>
              <a:ext uri="{FF2B5EF4-FFF2-40B4-BE49-F238E27FC236}">
                <a16:creationId xmlns:a16="http://schemas.microsoft.com/office/drawing/2014/main" id="{62CC3232-842A-D294-6AE1-987E528457BE}"/>
              </a:ext>
            </a:extLst>
          </p:cNvPr>
          <p:cNvSpPr>
            <a:spLocks/>
          </p:cNvSpPr>
          <p:nvPr/>
        </p:nvSpPr>
        <p:spPr>
          <a:xfrm>
            <a:off x="311871" y="5529431"/>
            <a:ext cx="721176" cy="848037"/>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chemeClr val="accent2"/>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B4D79D"/>
              </a:solidFill>
              <a:effectLst/>
              <a:uLnTx/>
              <a:uFillTx/>
              <a:latin typeface="Calibri" panose="020F0502020204030204"/>
              <a:ea typeface="+mn-ea"/>
              <a:cs typeface="+mn-cs"/>
            </a:endParaRPr>
          </a:p>
        </p:txBody>
      </p:sp>
      <p:sp>
        <p:nvSpPr>
          <p:cNvPr id="27" name="Freeform B11">
            <a:extLst>
              <a:ext uri="{FF2B5EF4-FFF2-40B4-BE49-F238E27FC236}">
                <a16:creationId xmlns:a16="http://schemas.microsoft.com/office/drawing/2014/main" id="{3739D307-6360-F730-679A-152F4F35EA7E}"/>
              </a:ext>
            </a:extLst>
          </p:cNvPr>
          <p:cNvSpPr>
            <a:spLocks/>
          </p:cNvSpPr>
          <p:nvPr/>
        </p:nvSpPr>
        <p:spPr>
          <a:xfrm>
            <a:off x="405811" y="5614458"/>
            <a:ext cx="533295" cy="581248"/>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AE8300">
              <a:alpha val="5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3" name="TextBox B10">
            <a:extLst>
              <a:ext uri="{FF2B5EF4-FFF2-40B4-BE49-F238E27FC236}">
                <a16:creationId xmlns:a16="http://schemas.microsoft.com/office/drawing/2014/main" id="{6DEBE189-DA80-5815-CE39-94C8C4F64A8C}"/>
              </a:ext>
            </a:extLst>
          </p:cNvPr>
          <p:cNvSpPr txBox="1">
            <a:spLocks/>
          </p:cNvSpPr>
          <p:nvPr/>
        </p:nvSpPr>
        <p:spPr>
          <a:xfrm>
            <a:off x="490949" y="5625091"/>
            <a:ext cx="324726" cy="490664"/>
          </a:xfrm>
          <a:prstGeom prst="rect">
            <a:avLst/>
          </a:prstGeom>
          <a:no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2</a:t>
            </a:r>
          </a:p>
        </p:txBody>
      </p:sp>
      <p:sp>
        <p:nvSpPr>
          <p:cNvPr id="15" name="TextBox A1">
            <a:extLst>
              <a:ext uri="{FF2B5EF4-FFF2-40B4-BE49-F238E27FC236}">
                <a16:creationId xmlns:a16="http://schemas.microsoft.com/office/drawing/2014/main" id="{636D90D0-A64A-9ECC-A48A-A3689F3B72B1}"/>
              </a:ext>
            </a:extLst>
          </p:cNvPr>
          <p:cNvSpPr txBox="1"/>
          <p:nvPr/>
        </p:nvSpPr>
        <p:spPr>
          <a:xfrm>
            <a:off x="1033047" y="7439929"/>
            <a:ext cx="3816275" cy="848037"/>
          </a:xfrm>
          <a:prstGeom prst="rect">
            <a:avLst/>
          </a:prstGeom>
          <a:noFill/>
        </p:spPr>
        <p:txBody>
          <a:bodyPr wrap="square" lIns="0" tIns="0" rIns="0" bIns="0"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FFC80C"/>
                </a:solidFill>
                <a:effectLst/>
                <a:uLnTx/>
                <a:uFillTx/>
                <a:latin typeface="Open Sans" panose="020B0606030504020204" pitchFamily="34" charset="0"/>
                <a:ea typeface="Open Sans" panose="020B0606030504020204" pitchFamily="34" charset="0"/>
                <a:cs typeface="Open Sans" panose="020B0606030504020204" pitchFamily="34" charset="0"/>
              </a:rPr>
              <a:t>Model Viewer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FFC000">
                    <a:alpha val="75000"/>
                  </a:srgbClr>
                </a:solidFill>
                <a:effectLst/>
                <a:uLnTx/>
                <a:uFillTx/>
                <a:latin typeface="Open Sans" panose="020B0606030504020204" pitchFamily="34" charset="0"/>
                <a:ea typeface="Open Sans" panose="020B0606030504020204" pitchFamily="34" charset="0"/>
                <a:cs typeface="Open Sans" panose="020B0606030504020204" pitchFamily="34" charset="0"/>
              </a:rPr>
              <a:t>Sets the stage with a tappable 3D model experience—letting visitors explore components, layouts, and features in context</a:t>
            </a:r>
            <a:r>
              <a:rPr kumimoji="0" lang="en-US" sz="1100" b="1" i="0" u="none" strike="noStrike" kern="1200" cap="none" spc="0" normalizeH="0" baseline="0" noProof="0">
                <a:ln>
                  <a:noFill/>
                </a:ln>
                <a:solidFill>
                  <a:srgbClr val="FFC000">
                    <a:alpha val="75000"/>
                  </a:srgbClr>
                </a:solidFill>
                <a:effectLst/>
                <a:uLnTx/>
                <a:uFillTx/>
                <a:latin typeface="Open Sans" panose="020B0606030504020204" pitchFamily="34" charset="0"/>
                <a:ea typeface="Open Sans" panose="020B0606030504020204" pitchFamily="34" charset="0"/>
                <a:cs typeface="Open Sans" panose="020B0606030504020204" pitchFamily="34" charset="0"/>
              </a:rPr>
              <a:t>.</a:t>
            </a:r>
            <a:r>
              <a:rPr kumimoji="0" lang="en-US" sz="1100" b="1"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 </a:t>
            </a:r>
            <a:endParaRPr kumimoji="0" lang="en-US" sz="1100" b="1" i="1"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8" name="Freeform A12">
            <a:extLst>
              <a:ext uri="{FF2B5EF4-FFF2-40B4-BE49-F238E27FC236}">
                <a16:creationId xmlns:a16="http://schemas.microsoft.com/office/drawing/2014/main" id="{B805699D-F359-A6BF-5977-231C84A85DC3}"/>
              </a:ext>
            </a:extLst>
          </p:cNvPr>
          <p:cNvSpPr/>
          <p:nvPr/>
        </p:nvSpPr>
        <p:spPr>
          <a:xfrm>
            <a:off x="140212" y="7104454"/>
            <a:ext cx="721177" cy="834350"/>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chemeClr val="accent2"/>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B4D79D"/>
              </a:solidFill>
              <a:effectLst/>
              <a:uLnTx/>
              <a:uFillTx/>
              <a:latin typeface="Calibri" panose="020F0502020204030204"/>
              <a:ea typeface="+mn-ea"/>
              <a:cs typeface="+mn-cs"/>
            </a:endParaRPr>
          </a:p>
        </p:txBody>
      </p:sp>
      <p:sp>
        <p:nvSpPr>
          <p:cNvPr id="30" name="Freeform A11">
            <a:extLst>
              <a:ext uri="{FF2B5EF4-FFF2-40B4-BE49-F238E27FC236}">
                <a16:creationId xmlns:a16="http://schemas.microsoft.com/office/drawing/2014/main" id="{F1C49AEB-6F86-C0FE-EFE2-1AD30FA9F7DE}"/>
              </a:ext>
            </a:extLst>
          </p:cNvPr>
          <p:cNvSpPr/>
          <p:nvPr/>
        </p:nvSpPr>
        <p:spPr>
          <a:xfrm>
            <a:off x="200490" y="7198954"/>
            <a:ext cx="600620" cy="556055"/>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AE8300">
              <a:alpha val="5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1" name="TextBox A10">
            <a:extLst>
              <a:ext uri="{FF2B5EF4-FFF2-40B4-BE49-F238E27FC236}">
                <a16:creationId xmlns:a16="http://schemas.microsoft.com/office/drawing/2014/main" id="{C1DB1A93-510A-D5E9-F565-DF4C5517A34A}"/>
              </a:ext>
            </a:extLst>
          </p:cNvPr>
          <p:cNvSpPr txBox="1"/>
          <p:nvPr/>
        </p:nvSpPr>
        <p:spPr>
          <a:xfrm>
            <a:off x="211707" y="7132284"/>
            <a:ext cx="603968" cy="622725"/>
          </a:xfrm>
          <a:prstGeom prst="rect">
            <a:avLst/>
          </a:prstGeom>
          <a:no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1</a:t>
            </a:r>
          </a:p>
        </p:txBody>
      </p:sp>
      <p:sp>
        <p:nvSpPr>
          <p:cNvPr id="32" name="Title 8">
            <a:extLst>
              <a:ext uri="{FF2B5EF4-FFF2-40B4-BE49-F238E27FC236}">
                <a16:creationId xmlns:a16="http://schemas.microsoft.com/office/drawing/2014/main" id="{5FC2C099-5D42-0513-1C95-2447631A6AD3}"/>
              </a:ext>
            </a:extLst>
          </p:cNvPr>
          <p:cNvSpPr txBox="1">
            <a:spLocks/>
          </p:cNvSpPr>
          <p:nvPr/>
        </p:nvSpPr>
        <p:spPr>
          <a:xfrm>
            <a:off x="457200" y="479037"/>
            <a:ext cx="5787655" cy="411480"/>
          </a:xfrm>
          <a:prstGeom prst="rect">
            <a:avLst/>
          </a:prstGeom>
        </p:spPr>
        <p:txBody>
          <a:bodyPr lIns="0" tIns="0" rIns="0" bIns="0"/>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r>
              <a:rPr kumimoji="0" lang="en-US" sz="2400" b="0" i="0" u="none" strike="noStrike" kern="1200" cap="all" spc="0" normalizeH="0" baseline="0" noProof="0">
                <a:ln>
                  <a:noFill/>
                </a:ln>
                <a:solidFill>
                  <a:prstClr val="white"/>
                </a:solidFill>
                <a:effectLst/>
                <a:uLnTx/>
                <a:uFillTx/>
                <a:latin typeface="Lato Black"/>
                <a:ea typeface="+mj-ea"/>
                <a:cs typeface="+mj-cs"/>
              </a:rPr>
              <a:t>Lesson </a:t>
            </a:r>
            <a:r>
              <a:rPr kumimoji="0" lang="en-US" sz="2400" b="0" i="0" u="none" strike="noStrike" kern="1200" cap="all" spc="0" normalizeH="0" baseline="0" noProof="0">
                <a:ln>
                  <a:noFill/>
                </a:ln>
                <a:gradFill>
                  <a:gsLst>
                    <a:gs pos="34000">
                      <a:srgbClr val="F6B104">
                        <a:lumMod val="60000"/>
                        <a:lumOff val="40000"/>
                      </a:srgbClr>
                    </a:gs>
                    <a:gs pos="100000">
                      <a:srgbClr val="F6B104"/>
                    </a:gs>
                  </a:gsLst>
                  <a:lin ang="2700000" scaled="1"/>
                </a:gradFill>
                <a:effectLst>
                  <a:outerShdw blurRad="38100" dist="38100" dir="2700000" algn="tl">
                    <a:srgbClr val="000000">
                      <a:alpha val="43137"/>
                    </a:srgbClr>
                  </a:outerShdw>
                </a:effectLst>
                <a:uLnTx/>
                <a:uFillTx/>
                <a:latin typeface="Lato Black"/>
                <a:ea typeface="+mj-ea"/>
                <a:cs typeface="+mj-cs"/>
              </a:rPr>
              <a:t>Types</a:t>
            </a:r>
          </a:p>
        </p:txBody>
      </p:sp>
      <p:sp>
        <p:nvSpPr>
          <p:cNvPr id="39" name="Project Title Placeholder">
            <a:extLst>
              <a:ext uri="{FF2B5EF4-FFF2-40B4-BE49-F238E27FC236}">
                <a16:creationId xmlns:a16="http://schemas.microsoft.com/office/drawing/2014/main" id="{C37D6C5C-B415-7B40-E784-29AE170D148F}"/>
              </a:ext>
            </a:extLst>
          </p:cNvPr>
          <p:cNvSpPr txBox="1"/>
          <p:nvPr/>
        </p:nvSpPr>
        <p:spPr>
          <a:xfrm>
            <a:off x="457200" y="222710"/>
            <a:ext cx="5632367" cy="253916"/>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all" spc="300" normalizeH="0" baseline="0" noProof="0">
                <a:ln>
                  <a:noFill/>
                </a:ln>
                <a:solidFill>
                  <a:srgbClr val="FF0000"/>
                </a:solidFill>
                <a:effectLst/>
                <a:uLnTx/>
                <a:uFillTx/>
                <a:latin typeface="Lato" panose="020F0502020204030203" pitchFamily="34" charset="0"/>
                <a:ea typeface="+mn-ea"/>
                <a:cs typeface="Lato" panose="020F0502020204030203" pitchFamily="34" charset="0"/>
              </a:rPr>
              <a:t>(</a:t>
            </a:r>
            <a:r>
              <a:rPr kumimoji="0" lang="en-US" sz="1050" b="0" i="0" u="none" strike="noStrike" kern="1200" cap="all" spc="300" normalizeH="0" baseline="0" noProof="0" err="1">
                <a:ln>
                  <a:noFill/>
                </a:ln>
                <a:solidFill>
                  <a:srgbClr val="FF0000"/>
                </a:solidFill>
                <a:effectLst/>
                <a:uLnTx/>
                <a:uFillTx/>
                <a:latin typeface="Lato" panose="020F0502020204030203" pitchFamily="34" charset="0"/>
                <a:ea typeface="+mn-ea"/>
                <a:cs typeface="Lato" panose="020F0502020204030203" pitchFamily="34" charset="0"/>
              </a:rPr>
              <a:t>xxxxxx</a:t>
            </a:r>
            <a:r>
              <a:rPr kumimoji="0" lang="en-US" sz="1050" b="0" i="0" u="none" strike="noStrike" kern="1200" cap="all" spc="300" normalizeH="0" baseline="0" noProof="0">
                <a:ln>
                  <a:noFill/>
                </a:ln>
                <a:solidFill>
                  <a:srgbClr val="FF0000"/>
                </a:solidFill>
                <a:effectLst/>
                <a:uLnTx/>
                <a:uFillTx/>
                <a:latin typeface="Lato" panose="020F0502020204030203" pitchFamily="34" charset="0"/>
                <a:ea typeface="+mn-ea"/>
                <a:cs typeface="Lato" panose="020F0502020204030203" pitchFamily="34" charset="0"/>
              </a:rPr>
              <a:t>)</a:t>
            </a:r>
          </a:p>
        </p:txBody>
      </p:sp>
      <p:sp>
        <p:nvSpPr>
          <p:cNvPr id="40" name="TextBox 3B">
            <a:extLst>
              <a:ext uri="{FF2B5EF4-FFF2-40B4-BE49-F238E27FC236}">
                <a16:creationId xmlns:a16="http://schemas.microsoft.com/office/drawing/2014/main" id="{F8AA740E-282A-053F-0D37-20B2D8E01E25}"/>
              </a:ext>
            </a:extLst>
          </p:cNvPr>
          <p:cNvSpPr txBox="1"/>
          <p:nvPr/>
        </p:nvSpPr>
        <p:spPr>
          <a:xfrm>
            <a:off x="456618" y="846898"/>
            <a:ext cx="2236451" cy="1400822"/>
          </a:xfrm>
          <a:prstGeom prst="rect">
            <a:avLst/>
          </a:prstGeom>
          <a:noFill/>
        </p:spPr>
        <p:txBody>
          <a:bodyPr wrap="square" lIns="0" tIns="0" rIns="0" bIns="0" rtlCol="0" anchor="t">
            <a:no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rPr>
              <a:t>This section outlines the core lesson types available within the simulation, each designed to adapt to your specific training requirements. A complete virtual reality training solution typically includes a combination of lesson types. </a:t>
            </a:r>
          </a:p>
          <a:p>
            <a:pPr marL="0" marR="0" lvl="0" indent="0" algn="l" defTabSz="914400" rtl="0" eaLnBrk="1" fontAlgn="auto" latinLnBrk="0" hangingPunct="1">
              <a:lnSpc>
                <a:spcPct val="11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rPr>
              <a:t> </a:t>
            </a:r>
          </a:p>
          <a:p>
            <a:pPr marL="0" marR="0" lvl="0" indent="0" algn="l" defTabSz="914400" rtl="0" eaLnBrk="1" fontAlgn="auto" latinLnBrk="0" hangingPunct="1">
              <a:lnSpc>
                <a:spcPct val="11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1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1" u="none" strike="noStrike" kern="1200" cap="none" spc="0" normalizeH="0" baseline="0" noProof="0">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 name="TextBox 3B">
            <a:extLst>
              <a:ext uri="{FF2B5EF4-FFF2-40B4-BE49-F238E27FC236}">
                <a16:creationId xmlns:a16="http://schemas.microsoft.com/office/drawing/2014/main" id="{7720948E-CEAC-30D5-5C74-B017246BA211}"/>
              </a:ext>
            </a:extLst>
          </p:cNvPr>
          <p:cNvSpPr txBox="1"/>
          <p:nvPr/>
        </p:nvSpPr>
        <p:spPr>
          <a:xfrm>
            <a:off x="1624792" y="4676000"/>
            <a:ext cx="4223618" cy="1103531"/>
          </a:xfrm>
          <a:prstGeom prst="rect">
            <a:avLst/>
          </a:prstGeom>
          <a:noFill/>
        </p:spPr>
        <p:txBody>
          <a:bodyPr wrap="square" lIns="0" tIns="0" rIns="0" bIns="0"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a:solidFill>
                  <a:srgbClr val="FFC80C"/>
                </a:solidFill>
                <a:latin typeface="Open Sans" panose="020B0606030504020204" pitchFamily="34" charset="0"/>
                <a:ea typeface="Open Sans" panose="020B0606030504020204" pitchFamily="34" charset="0"/>
                <a:cs typeface="Open Sans" panose="020B0606030504020204" pitchFamily="34" charset="0"/>
              </a:rPr>
              <a:t>Operational and Procedural</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050" b="1">
                <a:solidFill>
                  <a:srgbClr val="FFC000">
                    <a:alpha val="75000"/>
                  </a:srgbClr>
                </a:solidFill>
                <a:latin typeface="Open Sans" panose="020B0606030504020204" pitchFamily="34" charset="0"/>
                <a:ea typeface="Open Sans" panose="020B0606030504020204" pitchFamily="34" charset="0"/>
                <a:cs typeface="Open Sans" panose="020B0606030504020204" pitchFamily="34" charset="0"/>
              </a:rPr>
              <a:t>Training begins with a guided, step-by-step simulation that walks the trainee through equipment operation or process-based tasks, reinforcing correct techniques in real time. Once the guided phase is complete, the trainee advances to the unguided version, performing the same task independently without prompts. At the end, they receive an automated scorecard with assessment and feedback</a:t>
            </a:r>
            <a:r>
              <a:rPr lang="en-US" sz="1100" b="1">
                <a:solidFill>
                  <a:srgbClr val="FFC000">
                    <a:alpha val="75000"/>
                  </a:srgbClr>
                </a:solidFill>
                <a:latin typeface="Open Sans" panose="020B0606030504020204" pitchFamily="34" charset="0"/>
                <a:ea typeface="Open Sans" panose="020B0606030504020204" pitchFamily="34" charset="0"/>
                <a:cs typeface="Open Sans" panose="020B0606030504020204" pitchFamily="34" charset="0"/>
              </a:rPr>
              <a:t>. </a:t>
            </a:r>
            <a:endParaRPr kumimoji="0" lang="en-US" sz="1000" b="0" i="1"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 name="Freeform C12">
            <a:extLst>
              <a:ext uri="{FF2B5EF4-FFF2-40B4-BE49-F238E27FC236}">
                <a16:creationId xmlns:a16="http://schemas.microsoft.com/office/drawing/2014/main" id="{6AC8755D-7ECB-91BF-0648-94CC5D204E5E}"/>
              </a:ext>
            </a:extLst>
          </p:cNvPr>
          <p:cNvSpPr/>
          <p:nvPr/>
        </p:nvSpPr>
        <p:spPr>
          <a:xfrm>
            <a:off x="737772" y="4039435"/>
            <a:ext cx="721176" cy="848037"/>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chemeClr val="accent2"/>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B4D79D"/>
              </a:solidFill>
              <a:effectLst/>
              <a:uLnTx/>
              <a:uFillTx/>
              <a:latin typeface="Calibri" panose="020F0502020204030204"/>
              <a:ea typeface="+mn-ea"/>
              <a:cs typeface="+mn-cs"/>
            </a:endParaRPr>
          </a:p>
        </p:txBody>
      </p:sp>
      <p:sp>
        <p:nvSpPr>
          <p:cNvPr id="4" name="Freeform C11">
            <a:extLst>
              <a:ext uri="{FF2B5EF4-FFF2-40B4-BE49-F238E27FC236}">
                <a16:creationId xmlns:a16="http://schemas.microsoft.com/office/drawing/2014/main" id="{0354FBA0-972E-D0FD-591F-AFF71A9A17CD}"/>
              </a:ext>
            </a:extLst>
          </p:cNvPr>
          <p:cNvSpPr/>
          <p:nvPr/>
        </p:nvSpPr>
        <p:spPr>
          <a:xfrm>
            <a:off x="795352" y="4119940"/>
            <a:ext cx="601426" cy="556060"/>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AE8300">
              <a:alpha val="5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TextBox C10">
            <a:extLst>
              <a:ext uri="{FF2B5EF4-FFF2-40B4-BE49-F238E27FC236}">
                <a16:creationId xmlns:a16="http://schemas.microsoft.com/office/drawing/2014/main" id="{797212BB-6D35-240A-4A19-6FF82C296333}"/>
              </a:ext>
            </a:extLst>
          </p:cNvPr>
          <p:cNvSpPr txBox="1"/>
          <p:nvPr/>
        </p:nvSpPr>
        <p:spPr>
          <a:xfrm>
            <a:off x="782809" y="4142943"/>
            <a:ext cx="603969" cy="495369"/>
          </a:xfrm>
          <a:prstGeom prst="rect">
            <a:avLst/>
          </a:prstGeom>
          <a:no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3</a:t>
            </a:r>
          </a:p>
        </p:txBody>
      </p:sp>
      <p:sp>
        <p:nvSpPr>
          <p:cNvPr id="14" name="Freeform 50">
            <a:extLst>
              <a:ext uri="{FF2B5EF4-FFF2-40B4-BE49-F238E27FC236}">
                <a16:creationId xmlns:a16="http://schemas.microsoft.com/office/drawing/2014/main" id="{5ED1F483-A4AE-8A8E-73C8-E12E60C5C47A}"/>
              </a:ext>
            </a:extLst>
          </p:cNvPr>
          <p:cNvSpPr/>
          <p:nvPr/>
        </p:nvSpPr>
        <p:spPr>
          <a:xfrm>
            <a:off x="2754636" y="1482670"/>
            <a:ext cx="716410" cy="765050"/>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chemeClr val="accent2"/>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B4D79D"/>
              </a:solidFill>
              <a:effectLst/>
              <a:uLnTx/>
              <a:uFillTx/>
              <a:latin typeface="Calibri" panose="020F0502020204030204"/>
              <a:ea typeface="+mn-ea"/>
              <a:cs typeface="+mn-cs"/>
            </a:endParaRPr>
          </a:p>
        </p:txBody>
      </p:sp>
      <p:sp>
        <p:nvSpPr>
          <p:cNvPr id="10" name="Freeform E11">
            <a:extLst>
              <a:ext uri="{FF2B5EF4-FFF2-40B4-BE49-F238E27FC236}">
                <a16:creationId xmlns:a16="http://schemas.microsoft.com/office/drawing/2014/main" id="{430F4C2B-5048-B122-5E7C-2C0AD3412142}"/>
              </a:ext>
            </a:extLst>
          </p:cNvPr>
          <p:cNvSpPr/>
          <p:nvPr/>
        </p:nvSpPr>
        <p:spPr>
          <a:xfrm>
            <a:off x="2819161" y="1536971"/>
            <a:ext cx="587360" cy="569779"/>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AE8300">
              <a:alpha val="5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TextBox E10">
            <a:extLst>
              <a:ext uri="{FF2B5EF4-FFF2-40B4-BE49-F238E27FC236}">
                <a16:creationId xmlns:a16="http://schemas.microsoft.com/office/drawing/2014/main" id="{58D56D9A-69B0-EE6D-565F-64422C9DCE54}"/>
              </a:ext>
            </a:extLst>
          </p:cNvPr>
          <p:cNvSpPr txBox="1"/>
          <p:nvPr/>
        </p:nvSpPr>
        <p:spPr>
          <a:xfrm>
            <a:off x="2841640" y="1512055"/>
            <a:ext cx="603968" cy="622725"/>
          </a:xfrm>
          <a:prstGeom prst="rect">
            <a:avLst/>
          </a:prstGeom>
          <a:no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5</a:t>
            </a:r>
          </a:p>
        </p:txBody>
      </p:sp>
      <p:sp>
        <p:nvSpPr>
          <p:cNvPr id="13" name="Freeform D12">
            <a:extLst>
              <a:ext uri="{FF2B5EF4-FFF2-40B4-BE49-F238E27FC236}">
                <a16:creationId xmlns:a16="http://schemas.microsoft.com/office/drawing/2014/main" id="{626E0BDF-95AF-0787-0A5A-3DC3E3366DB8}"/>
              </a:ext>
            </a:extLst>
          </p:cNvPr>
          <p:cNvSpPr/>
          <p:nvPr/>
        </p:nvSpPr>
        <p:spPr>
          <a:xfrm>
            <a:off x="1562728" y="2635316"/>
            <a:ext cx="718720" cy="757113"/>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chemeClr val="accent2"/>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B4D79D"/>
              </a:solidFill>
              <a:effectLst/>
              <a:uLnTx/>
              <a:uFillTx/>
              <a:latin typeface="Calibri" panose="020F0502020204030204"/>
              <a:ea typeface="+mn-ea"/>
              <a:cs typeface="+mn-cs"/>
            </a:endParaRPr>
          </a:p>
        </p:txBody>
      </p:sp>
      <p:sp>
        <p:nvSpPr>
          <p:cNvPr id="9" name="Freeform D11">
            <a:extLst>
              <a:ext uri="{FF2B5EF4-FFF2-40B4-BE49-F238E27FC236}">
                <a16:creationId xmlns:a16="http://schemas.microsoft.com/office/drawing/2014/main" id="{DD5B1DB2-CE2B-FA02-86BA-8416C256D6F6}"/>
              </a:ext>
            </a:extLst>
          </p:cNvPr>
          <p:cNvSpPr/>
          <p:nvPr/>
        </p:nvSpPr>
        <p:spPr>
          <a:xfrm>
            <a:off x="1624792" y="2719679"/>
            <a:ext cx="594591" cy="512859"/>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AE8300">
              <a:alpha val="5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TextBox D10">
            <a:extLst>
              <a:ext uri="{FF2B5EF4-FFF2-40B4-BE49-F238E27FC236}">
                <a16:creationId xmlns:a16="http://schemas.microsoft.com/office/drawing/2014/main" id="{5DD0E6C3-86B2-720B-DAE2-1B0A5A618CCC}"/>
              </a:ext>
            </a:extLst>
          </p:cNvPr>
          <p:cNvSpPr txBox="1"/>
          <p:nvPr/>
        </p:nvSpPr>
        <p:spPr>
          <a:xfrm>
            <a:off x="1612108" y="2684269"/>
            <a:ext cx="603968" cy="622725"/>
          </a:xfrm>
          <a:prstGeom prst="rect">
            <a:avLst/>
          </a:prstGeom>
          <a:no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a:solidFill>
                  <a:prstClr val="white"/>
                </a:solidFill>
                <a:latin typeface="Open Sans" panose="020B0606030504020204" pitchFamily="34" charset="0"/>
                <a:ea typeface="Open Sans" panose="020B0606030504020204" pitchFamily="34" charset="0"/>
                <a:cs typeface="Open Sans" panose="020B0606030504020204" pitchFamily="34" charset="0"/>
              </a:rPr>
              <a:t>4</a:t>
            </a:r>
          </a:p>
        </p:txBody>
      </p:sp>
      <p:sp>
        <p:nvSpPr>
          <p:cNvPr id="16" name="TextBox 3B">
            <a:extLst>
              <a:ext uri="{FF2B5EF4-FFF2-40B4-BE49-F238E27FC236}">
                <a16:creationId xmlns:a16="http://schemas.microsoft.com/office/drawing/2014/main" id="{0F226137-7F83-7786-8338-70ADA4E8B027}"/>
              </a:ext>
            </a:extLst>
          </p:cNvPr>
          <p:cNvSpPr txBox="1"/>
          <p:nvPr/>
        </p:nvSpPr>
        <p:spPr>
          <a:xfrm>
            <a:off x="2335401" y="3308065"/>
            <a:ext cx="4186179" cy="1281751"/>
          </a:xfrm>
          <a:prstGeom prst="rect">
            <a:avLst/>
          </a:prstGeom>
          <a:noFill/>
        </p:spPr>
        <p:txBody>
          <a:bodyPr wrap="square" lIns="0" tIns="0" rIns="0" bIns="0"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a:solidFill>
                  <a:srgbClr val="FFC80C"/>
                </a:solidFill>
                <a:latin typeface="Open Sans" panose="020B0606030504020204" pitchFamily="34" charset="0"/>
                <a:ea typeface="Open Sans" panose="020B0606030504020204" pitchFamily="34" charset="0"/>
                <a:cs typeface="Open Sans" panose="020B0606030504020204" pitchFamily="34" charset="0"/>
              </a:rPr>
              <a:t>Troubleshooting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a:solidFill>
                  <a:srgbClr val="FFC000">
                    <a:alpha val="75000"/>
                  </a:srgbClr>
                </a:solidFill>
                <a:latin typeface="Open Sans" panose="020B0606030504020204" pitchFamily="34" charset="0"/>
                <a:ea typeface="Open Sans" panose="020B0606030504020204" pitchFamily="34" charset="0"/>
                <a:cs typeface="Open Sans" panose="020B0606030504020204" pitchFamily="34" charset="0"/>
              </a:rPr>
              <a:t>These guided lessons introduce preset faults or failures into an otherwise standard workflow, requiring users to diagnose and resolve issues as part of the procedure. Learners follow structured steps to identify symptoms, isolate root causes, and apply corrective actions within a controlled scenario</a:t>
            </a:r>
            <a:r>
              <a:rPr lang="en-US" sz="1200" b="1">
                <a:solidFill>
                  <a:srgbClr val="FFC000">
                    <a:alpha val="75000"/>
                  </a:srgbClr>
                </a:solidFill>
                <a:latin typeface="Open Sans" panose="020B0606030504020204" pitchFamily="34" charset="0"/>
                <a:ea typeface="Open Sans" panose="020B0606030504020204" pitchFamily="34" charset="0"/>
                <a:cs typeface="Open Sans" panose="020B0606030504020204" pitchFamily="34" charset="0"/>
              </a:rPr>
              <a:t>.</a:t>
            </a:r>
            <a:endParaRPr kumimoji="0" lang="en-US" sz="1050" b="0" i="1"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1"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7" name="TextBox 3B">
            <a:extLst>
              <a:ext uri="{FF2B5EF4-FFF2-40B4-BE49-F238E27FC236}">
                <a16:creationId xmlns:a16="http://schemas.microsoft.com/office/drawing/2014/main" id="{572AD7F7-2D4F-469E-B68C-080802DA0895}"/>
              </a:ext>
            </a:extLst>
          </p:cNvPr>
          <p:cNvSpPr txBox="1"/>
          <p:nvPr/>
        </p:nvSpPr>
        <p:spPr>
          <a:xfrm>
            <a:off x="3614734" y="2003968"/>
            <a:ext cx="3243265" cy="1106648"/>
          </a:xfrm>
          <a:prstGeom prst="rect">
            <a:avLst/>
          </a:prstGeom>
          <a:noFill/>
        </p:spPr>
        <p:txBody>
          <a:bodyPr wrap="square" lIns="0" tIns="0" rIns="0" bIns="0"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a:solidFill>
                  <a:srgbClr val="FFC80C"/>
                </a:solidFill>
                <a:latin typeface="Open Sans" panose="020B0606030504020204" pitchFamily="34" charset="0"/>
                <a:ea typeface="Open Sans" panose="020B0606030504020204" pitchFamily="34" charset="0"/>
                <a:cs typeface="Open Sans" panose="020B0606030504020204" pitchFamily="34" charset="0"/>
              </a:rPr>
              <a:t>Fault Simulation</a:t>
            </a:r>
            <a:br>
              <a:rPr lang="en-US" sz="1400" b="1">
                <a:solidFill>
                  <a:srgbClr val="FFC80C"/>
                </a:solidFill>
                <a:latin typeface="Open Sans" panose="020B0606030504020204" pitchFamily="34" charset="0"/>
                <a:ea typeface="Open Sans" panose="020B0606030504020204" pitchFamily="34" charset="0"/>
                <a:cs typeface="Open Sans" panose="020B0606030504020204" pitchFamily="34" charset="0"/>
              </a:rPr>
            </a:br>
            <a:r>
              <a:rPr lang="en-US" sz="1050" b="1">
                <a:solidFill>
                  <a:srgbClr val="FFC000"/>
                </a:solidFill>
                <a:latin typeface="Open Sans" panose="020B0606030504020204" pitchFamily="34" charset="0"/>
                <a:ea typeface="Open Sans" panose="020B0606030504020204" pitchFamily="34" charset="0"/>
                <a:cs typeface="Open Sans" panose="020B0606030504020204" pitchFamily="34" charset="0"/>
              </a:rPr>
              <a:t>In these unguided lesson scenarios, fault conditions </a:t>
            </a:r>
            <a:r>
              <a:rPr lang="en-US" sz="1100" b="1">
                <a:solidFill>
                  <a:srgbClr val="FFC000"/>
                </a:solidFill>
                <a:latin typeface="Open Sans" panose="020B0606030504020204" pitchFamily="34" charset="0"/>
                <a:ea typeface="Open Sans" panose="020B0606030504020204" pitchFamily="34" charset="0"/>
                <a:cs typeface="Open Sans" panose="020B0606030504020204" pitchFamily="34" charset="0"/>
              </a:rPr>
              <a:t>are embedded into the virtual procedure, requiring users to detect and resolve issues without prompts. The system evaluates their real-time actions, tracking safety, efficiency, and accuracy</a:t>
            </a:r>
            <a:r>
              <a:rPr lang="en-US" sz="1050" b="1">
                <a:solidFill>
                  <a:srgbClr val="FFC000"/>
                </a:solidFill>
                <a:latin typeface="Open Sans" panose="020B0606030504020204" pitchFamily="34" charset="0"/>
                <a:ea typeface="Open Sans" panose="020B0606030504020204" pitchFamily="34" charset="0"/>
                <a:cs typeface="Open Sans" panose="020B0606030504020204" pitchFamily="34" charset="0"/>
              </a:rPr>
              <a:t>.</a:t>
            </a:r>
            <a:endParaRPr lang="en-US" sz="1050" b="1">
              <a:solidFill>
                <a:schemeClr val="accent1">
                  <a:lumMod val="60000"/>
                  <a:lumOff val="40000"/>
                </a:schemeClr>
              </a:solidFill>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1"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8" name="Freeform 50">
            <a:extLst>
              <a:ext uri="{FF2B5EF4-FFF2-40B4-BE49-F238E27FC236}">
                <a16:creationId xmlns:a16="http://schemas.microsoft.com/office/drawing/2014/main" id="{0F7F05C9-0B77-AC5D-CD13-9A408286672E}"/>
              </a:ext>
            </a:extLst>
          </p:cNvPr>
          <p:cNvSpPr/>
          <p:nvPr/>
        </p:nvSpPr>
        <p:spPr>
          <a:xfrm>
            <a:off x="4040939" y="729677"/>
            <a:ext cx="856046" cy="830056"/>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chemeClr val="tx1">
              <a:lumMod val="85000"/>
            </a:scheme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B4D79D"/>
              </a:solidFill>
              <a:effectLst/>
              <a:uLnTx/>
              <a:uFillTx/>
              <a:latin typeface="Calibri" panose="020F0502020204030204"/>
              <a:ea typeface="+mn-ea"/>
              <a:cs typeface="+mn-cs"/>
            </a:endParaRPr>
          </a:p>
        </p:txBody>
      </p:sp>
      <p:sp>
        <p:nvSpPr>
          <p:cNvPr id="19" name="TextBox 18">
            <a:extLst>
              <a:ext uri="{FF2B5EF4-FFF2-40B4-BE49-F238E27FC236}">
                <a16:creationId xmlns:a16="http://schemas.microsoft.com/office/drawing/2014/main" id="{F1807007-8E80-744B-847C-67F66A4AB474}"/>
              </a:ext>
            </a:extLst>
          </p:cNvPr>
          <p:cNvSpPr txBox="1"/>
          <p:nvPr/>
        </p:nvSpPr>
        <p:spPr>
          <a:xfrm>
            <a:off x="5020979" y="836339"/>
            <a:ext cx="1584216" cy="646331"/>
          </a:xfrm>
          <a:prstGeom prst="rect">
            <a:avLst/>
          </a:prstGeom>
          <a:noFill/>
        </p:spPr>
        <p:txBody>
          <a:bodyPr wrap="square" rtlCol="0">
            <a:spAutoFit/>
          </a:bodyPr>
          <a:lstStyle/>
          <a:p>
            <a:r>
              <a:rPr lang="en-US"/>
              <a:t>Lesson builder…?</a:t>
            </a:r>
          </a:p>
        </p:txBody>
      </p:sp>
    </p:spTree>
    <p:extLst>
      <p:ext uri="{BB962C8B-B14F-4D97-AF65-F5344CB8AC3E}">
        <p14:creationId xmlns:p14="http://schemas.microsoft.com/office/powerpoint/2010/main" val="3149712817"/>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9895F3-7D2F-103C-F38E-E2AAD5D4DFDD}"/>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32624C1C-DB7B-93A7-04A7-4F0A465E66D6}"/>
              </a:ext>
            </a:extLst>
          </p:cNvPr>
          <p:cNvPicPr>
            <a:picLocks noGrp="1" noChangeAspect="1"/>
          </p:cNvPicPr>
          <p:nvPr>
            <p:ph type="pic" sz="quarter" idx="10"/>
          </p:nvPr>
        </p:nvPicPr>
        <p:blipFill rotWithShape="1">
          <a:blip r:embed="rId3"/>
          <a:srcRect/>
          <a:stretch/>
        </p:blipFill>
        <p:spPr>
          <a:xfrm>
            <a:off x="0" y="0"/>
            <a:ext cx="6858000" cy="2011680"/>
          </a:xfrm>
        </p:spPr>
      </p:pic>
      <p:pic>
        <p:nvPicPr>
          <p:cNvPr id="8" name="Picture 7">
            <a:extLst>
              <a:ext uri="{FF2B5EF4-FFF2-40B4-BE49-F238E27FC236}">
                <a16:creationId xmlns:a16="http://schemas.microsoft.com/office/drawing/2014/main" id="{43CFC929-61E5-9232-1E16-67E29294DFB1}"/>
              </a:ext>
            </a:extLst>
          </p:cNvPr>
          <p:cNvPicPr>
            <a:picLocks noChangeAspect="1"/>
          </p:cNvPicPr>
          <p:nvPr/>
        </p:nvPicPr>
        <p:blipFill>
          <a:blip r:embed="rId4"/>
          <a:srcRect/>
          <a:stretch/>
        </p:blipFill>
        <p:spPr>
          <a:xfrm>
            <a:off x="0" y="0"/>
            <a:ext cx="6858000" cy="2011680"/>
          </a:xfrm>
          <a:prstGeom prst="rect">
            <a:avLst/>
          </a:prstGeom>
        </p:spPr>
      </p:pic>
      <p:sp>
        <p:nvSpPr>
          <p:cNvPr id="14" name="Text Placeholder 13">
            <a:extLst>
              <a:ext uri="{FF2B5EF4-FFF2-40B4-BE49-F238E27FC236}">
                <a16:creationId xmlns:a16="http://schemas.microsoft.com/office/drawing/2014/main" id="{7981387B-7DBF-594E-FDCB-BCBF43F27B71}"/>
              </a:ext>
            </a:extLst>
          </p:cNvPr>
          <p:cNvSpPr>
            <a:spLocks noGrp="1"/>
          </p:cNvSpPr>
          <p:nvPr>
            <p:ph type="body" sz="quarter" idx="15"/>
          </p:nvPr>
        </p:nvSpPr>
        <p:spPr/>
        <p:txBody>
          <a:bodyPr/>
          <a:lstStyle/>
          <a:p>
            <a:r>
              <a:rPr lang="en-US" sz="1600"/>
              <a:t>Generic Operational/ procedural example</a:t>
            </a:r>
          </a:p>
        </p:txBody>
      </p:sp>
      <p:sp>
        <p:nvSpPr>
          <p:cNvPr id="15" name="Text Placeholder 14" hidden="1">
            <a:extLst>
              <a:ext uri="{FF2B5EF4-FFF2-40B4-BE49-F238E27FC236}">
                <a16:creationId xmlns:a16="http://schemas.microsoft.com/office/drawing/2014/main" id="{80AC4654-1786-2853-68BE-4EBE1B24B46F}"/>
              </a:ext>
            </a:extLst>
          </p:cNvPr>
          <p:cNvSpPr>
            <a:spLocks noGrp="1"/>
          </p:cNvSpPr>
          <p:nvPr>
            <p:ph type="body" sz="quarter" idx="16"/>
          </p:nvPr>
        </p:nvSpPr>
        <p:spPr>
          <a:xfrm>
            <a:off x="7389223" y="2072641"/>
            <a:ext cx="4114800" cy="7071359"/>
          </a:xfrm>
        </p:spPr>
        <p:txBody>
          <a:bodyPr/>
          <a:lstStyle/>
          <a:p>
            <a:pPr>
              <a:spcBef>
                <a:spcPts val="300"/>
              </a:spcBef>
              <a:spcAft>
                <a:spcPts val="300"/>
              </a:spcAft>
            </a:pPr>
            <a:r>
              <a:rPr lang="en-US" sz="1200"/>
              <a:t>This simulator will offer lessons tailored to Hensel Phelps’ safety training requirements. Below is a basic example of a VR training lesson, which will be refined with input from Hensel Phelps subject matter experts to ensure the inclusion of essential training details.</a:t>
            </a:r>
          </a:p>
          <a:p>
            <a:pPr>
              <a:spcBef>
                <a:spcPts val="300"/>
              </a:spcBef>
              <a:spcAft>
                <a:spcPts val="300"/>
              </a:spcAft>
            </a:pPr>
            <a:r>
              <a:rPr lang="en-US" b="1"/>
              <a:t>Safety Procedures for Installing Delineation Posts</a:t>
            </a:r>
            <a:endParaRPr lang="en-US" sz="1200" b="1"/>
          </a:p>
          <a:p>
            <a:pPr marL="228600" lvl="1" indent="-228600">
              <a:spcBef>
                <a:spcPts val="0"/>
              </a:spcBef>
              <a:buFont typeface="+mj-lt"/>
              <a:buAutoNum type="arabicPeriod"/>
            </a:pPr>
            <a:r>
              <a:rPr lang="en-US" b="1"/>
              <a:t>Initiate the Training: </a:t>
            </a:r>
            <a:r>
              <a:rPr lang="en-US"/>
              <a:t>The trainee dons the Meta Quest 3 VR headset, instantly immersing in a realistic virtual construction site. Ambient sounds of machinery and distant conversations enhance the sense of presence. From the main menu, the trainee uses hand gestures to select the “Hand Safety for Post Delineation” module. As the selection is made, the environment transitions smoothly, and a user interface appears providing a brief overview of the training objectives and what to expect in the module.</a:t>
            </a:r>
          </a:p>
          <a:p>
            <a:pPr marL="228600" lvl="1" indent="-228600">
              <a:spcBef>
                <a:spcPts val="0"/>
              </a:spcBef>
              <a:buFont typeface="+mj-lt"/>
              <a:buAutoNum type="arabicPeriod"/>
            </a:pPr>
            <a:r>
              <a:rPr lang="en-US" sz="1200" b="1"/>
              <a:t>Review Safety Protocols: </a:t>
            </a:r>
            <a:r>
              <a:rPr lang="en-US"/>
              <a:t>In this step, the trainee is guided through a detailed review of safety protocols </a:t>
            </a:r>
            <a:r>
              <a:rPr lang="en-US" sz="1200"/>
              <a:t>for installing delineation posts. </a:t>
            </a:r>
            <a:r>
              <a:rPr lang="en-US"/>
              <a:t>The simulator identifies critical safety points, and interactive elements highlight specific areas of the environment where hazards might be present. The trainee can watch short animated scenarios demonstrating both correct and incorrect practices and visual indicators (e.g., flashing warnings) ensure the trainee is fully aware of potential dangers and the importance of safety measures.</a:t>
            </a:r>
            <a:endParaRPr lang="en-US" sz="1200"/>
          </a:p>
          <a:p>
            <a:pPr marL="228600" lvl="1" indent="-228600">
              <a:spcBef>
                <a:spcPts val="0"/>
              </a:spcBef>
              <a:buFont typeface="+mj-lt"/>
              <a:buAutoNum type="arabicPeriod"/>
            </a:pPr>
            <a:r>
              <a:rPr lang="en-US" sz="1200" b="1"/>
              <a:t>Select Proper PPE: </a:t>
            </a:r>
            <a:r>
              <a:rPr lang="en-US"/>
              <a:t>In this step, the trainee is presented with a virtual locker containing various types of personal protective equipment (PPE). They must choose the appropriate PPE from a 3D multiple-choice selection, including gloves, goggles, and other necessary items. Each item can be examined closely, and selecting an item prompts a brief explanation of its specific protective benefits. Incorrect choices trigger informative feedback, guiding the trainee towards the correct selection. The trainee can see themselves in a virtual mirror, ensuring proper fit and coverage before proceeding</a:t>
            </a:r>
            <a:r>
              <a:rPr lang="en-US" sz="1200"/>
              <a:t>.</a:t>
            </a:r>
          </a:p>
          <a:p>
            <a:pPr marL="228600" lvl="1" indent="-228600">
              <a:spcBef>
                <a:spcPts val="0"/>
              </a:spcBef>
              <a:buFont typeface="+mj-lt"/>
              <a:buAutoNum type="arabicPeriod"/>
            </a:pPr>
            <a:r>
              <a:rPr lang="en-US" sz="1200" b="1"/>
              <a:t>Tool Selection: </a:t>
            </a:r>
            <a:r>
              <a:rPr lang="en-US" sz="1200"/>
              <a:t>The simulator displays a multiple-choice selection of tools that could be found on the job site.</a:t>
            </a:r>
          </a:p>
          <a:p>
            <a:pPr marL="228600" lvl="1" indent="-228600">
              <a:spcBef>
                <a:spcPts val="0"/>
              </a:spcBef>
              <a:buFont typeface="+mj-lt"/>
              <a:buAutoNum type="arabicPeriod"/>
            </a:pPr>
            <a:r>
              <a:rPr lang="en-US" sz="1200" b="1"/>
              <a:t>Choosing the Correct Tool: </a:t>
            </a:r>
            <a:r>
              <a:rPr lang="en-US" sz="1200"/>
              <a:t>The trainee selects the tool that best suits the task, which could include virtual guidance explaining the best choices for specific scenarios.</a:t>
            </a:r>
          </a:p>
          <a:p>
            <a:pPr marL="228600" lvl="1" indent="-228600">
              <a:spcBef>
                <a:spcPts val="0"/>
              </a:spcBef>
              <a:buFont typeface="+mj-lt"/>
              <a:buAutoNum type="arabicPeriod"/>
            </a:pPr>
            <a:r>
              <a:rPr lang="en-US" sz="1200" b="1"/>
              <a:t>Beginning Installation: </a:t>
            </a:r>
            <a:r>
              <a:rPr lang="en-US" sz="1200"/>
              <a:t>With the correct PPE and tool, the trainee starts the post installation process</a:t>
            </a:r>
            <a:r>
              <a:rPr lang="en-US"/>
              <a:t>, while the</a:t>
            </a:r>
            <a:r>
              <a:rPr lang="en-US" sz="1200"/>
              <a:t> simulator provides real-time feedback on their technique to ensure safety and efficiency.</a:t>
            </a:r>
          </a:p>
          <a:p>
            <a:pPr>
              <a:spcBef>
                <a:spcPts val="0"/>
              </a:spcBef>
            </a:pPr>
            <a:endParaRPr lang="en-US" sz="1200"/>
          </a:p>
        </p:txBody>
      </p:sp>
      <p:sp>
        <p:nvSpPr>
          <p:cNvPr id="11" name="HeaderGradient">
            <a:extLst>
              <a:ext uri="{FF2B5EF4-FFF2-40B4-BE49-F238E27FC236}">
                <a16:creationId xmlns:a16="http://schemas.microsoft.com/office/drawing/2014/main" id="{995DFE17-CF3E-8188-0E65-33A659488805}"/>
              </a:ext>
            </a:extLst>
          </p:cNvPr>
          <p:cNvSpPr/>
          <p:nvPr/>
        </p:nvSpPr>
        <p:spPr>
          <a:xfrm>
            <a:off x="0" y="959598"/>
            <a:ext cx="6857999" cy="1052082"/>
          </a:xfrm>
          <a:prstGeom prst="rect">
            <a:avLst/>
          </a:prstGeom>
          <a:gradFill flip="none" rotWithShape="1">
            <a:gsLst>
              <a:gs pos="0">
                <a:schemeClr val="tx1">
                  <a:lumMod val="95000"/>
                  <a:lumOff val="5000"/>
                  <a:alpha val="55000"/>
                </a:schemeClr>
              </a:gs>
              <a:gs pos="76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52E64B4D-1A3F-8DFB-F419-1092338749EB}"/>
              </a:ext>
            </a:extLst>
          </p:cNvPr>
          <p:cNvSpPr>
            <a:spLocks noGrp="1"/>
          </p:cNvSpPr>
          <p:nvPr>
            <p:ph type="title"/>
          </p:nvPr>
        </p:nvSpPr>
        <p:spPr/>
        <p:txBody>
          <a:bodyPr/>
          <a:lstStyle/>
          <a:p>
            <a:r>
              <a:rPr lang="en-US">
                <a:solidFill>
                  <a:schemeClr val="bg1"/>
                </a:solidFill>
              </a:rPr>
              <a:t>Lesson</a:t>
            </a:r>
            <a:r>
              <a:rPr lang="en-US"/>
              <a:t> Example</a:t>
            </a:r>
          </a:p>
        </p:txBody>
      </p:sp>
      <p:sp>
        <p:nvSpPr>
          <p:cNvPr id="5" name="Rectangle 4">
            <a:extLst>
              <a:ext uri="{FF2B5EF4-FFF2-40B4-BE49-F238E27FC236}">
                <a16:creationId xmlns:a16="http://schemas.microsoft.com/office/drawing/2014/main" id="{D7D6D06F-F5D7-492E-BC1B-2DC487C3337E}"/>
              </a:ext>
            </a:extLst>
          </p:cNvPr>
          <p:cNvSpPr/>
          <p:nvPr/>
        </p:nvSpPr>
        <p:spPr>
          <a:xfrm>
            <a:off x="0" y="5791200"/>
            <a:ext cx="2286000" cy="283028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 Placeholder 14">
            <a:extLst>
              <a:ext uri="{FF2B5EF4-FFF2-40B4-BE49-F238E27FC236}">
                <a16:creationId xmlns:a16="http://schemas.microsoft.com/office/drawing/2014/main" id="{440CB797-1757-B100-C136-DE71079EE871}"/>
              </a:ext>
            </a:extLst>
          </p:cNvPr>
          <p:cNvSpPr txBox="1">
            <a:spLocks/>
          </p:cNvSpPr>
          <p:nvPr/>
        </p:nvSpPr>
        <p:spPr>
          <a:xfrm>
            <a:off x="457200" y="3802417"/>
            <a:ext cx="5852969" cy="4819069"/>
          </a:xfrm>
          <a:prstGeom prst="rect">
            <a:avLst/>
          </a:prstGeom>
          <a:solidFill>
            <a:schemeClr val="bg1"/>
          </a:solidFill>
        </p:spPr>
        <p:txBody>
          <a:bodyPr lIns="0" tIns="0" rIns="0" bIns="0"/>
          <a:lstStyle>
            <a:lvl1pPr marL="0" indent="0" algn="l" defTabSz="685800" rtl="0" eaLnBrk="1" latinLnBrk="0" hangingPunct="1">
              <a:lnSpc>
                <a:spcPct val="110000"/>
              </a:lnSpc>
              <a:spcBef>
                <a:spcPts val="750"/>
              </a:spcBef>
              <a:spcAft>
                <a:spcPts val="600"/>
              </a:spcAft>
              <a:buFont typeface="Arial" panose="020B0604020202020204" pitchFamily="34" charset="0"/>
              <a:buNone/>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gn="l" defTabSz="685800" rtl="0" eaLnBrk="1" latinLnBrk="0" hangingPunct="1">
              <a:lnSpc>
                <a:spcPct val="110000"/>
              </a:lnSpc>
              <a:spcBef>
                <a:spcPts val="375"/>
              </a:spcBef>
              <a:spcAft>
                <a:spcPts val="600"/>
              </a:spcAft>
              <a:buClr>
                <a:schemeClr val="accent1"/>
              </a:buClr>
              <a:buFont typeface="Wingdings" panose="05000000000000000000" pitchFamily="2" charset="2"/>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400" b="1"/>
              <a:t>Lesson 3 – Module 1: </a:t>
            </a:r>
            <a:r>
              <a:rPr lang="en-US" sz="1400" b="1">
                <a:highlight>
                  <a:srgbClr val="FFFF00"/>
                </a:highlight>
              </a:rPr>
              <a:t>operational/procedural lesson</a:t>
            </a:r>
            <a:endParaRPr lang="en-US" sz="1400">
              <a:highlight>
                <a:srgbClr val="FFFF00"/>
              </a:highlight>
            </a:endParaRPr>
          </a:p>
          <a:p>
            <a:pPr marL="228600" lvl="1" indent="-228600">
              <a:spcBef>
                <a:spcPts val="0"/>
              </a:spcBef>
              <a:buFont typeface="+mj-lt"/>
              <a:buAutoNum type="arabicPeriod"/>
            </a:pPr>
            <a:r>
              <a:rPr lang="en-US" b="1"/>
              <a:t>Initiate the Training: </a:t>
            </a:r>
            <a:r>
              <a:rPr lang="en-US"/>
              <a:t>The trainee begins by putting on the VR headset and selecting the </a:t>
            </a:r>
            <a:r>
              <a:rPr lang="en-US">
                <a:highlight>
                  <a:srgbClr val="FFFF00"/>
                </a:highlight>
              </a:rPr>
              <a:t>“BASIC Operational” </a:t>
            </a:r>
            <a:r>
              <a:rPr lang="en-US"/>
              <a:t>lesson from the floating menu. Once selected, the simulation transitions smoothly into a full-scale warehouse environment. The forklift appears in front of them, accurately modeled and ready for interaction. A brief orientation begins, delivered through voiceover and subtle visual cues, introducing the trainee to the task, available controls, and key safety reminders. The interface highlights the pallet’s location, designated placement zone, and the path they’ll follow, creating a clear and intuitive entry point into the lesson.</a:t>
            </a:r>
          </a:p>
          <a:p>
            <a:pPr marL="228600" lvl="1" indent="-228600">
              <a:spcBef>
                <a:spcPts val="0"/>
              </a:spcBef>
              <a:buFont typeface="+mj-lt"/>
              <a:buAutoNum type="arabicPeriod"/>
            </a:pPr>
            <a:r>
              <a:rPr lang="en-US" b="1"/>
              <a:t>Preparation and Step-by-Step Execution: </a:t>
            </a:r>
            <a:r>
              <a:rPr lang="en-US"/>
              <a:t>Each lesson is presented in a natural step sequence with strategic hints and intuitive flow. The trainee will engage in the lesson learning at their own pace, with the ability to repeat steps as needed</a:t>
            </a:r>
            <a:r>
              <a:rPr lang="en-US" b="1"/>
              <a:t>.</a:t>
            </a:r>
            <a:br>
              <a:rPr lang="en-US" b="1"/>
            </a:br>
            <a:r>
              <a:rPr lang="en-US" b="1">
                <a:highlight>
                  <a:srgbClr val="FFFF00"/>
                </a:highlight>
              </a:rPr>
              <a:t>Lesson Steps</a:t>
            </a:r>
            <a:r>
              <a:rPr lang="en-US" b="1"/>
              <a:t>:</a:t>
            </a:r>
            <a:endParaRPr lang="en-US"/>
          </a:p>
          <a:p>
            <a:pPr marL="627063" lvl="3" indent="-285750">
              <a:spcBef>
                <a:spcPts val="0"/>
              </a:spcBef>
              <a:spcAft>
                <a:spcPts val="200"/>
              </a:spcAft>
              <a:buClr>
                <a:schemeClr val="tx1">
                  <a:lumMod val="65000"/>
                  <a:lumOff val="35000"/>
                </a:schemeClr>
              </a:buClr>
              <a:buFont typeface="+mj-lt"/>
              <a:buAutoNum type="alphaLcPeriod"/>
            </a:pPr>
            <a:r>
              <a:rPr lang="en-US">
                <a:highlight>
                  <a:srgbClr val="FFFF00"/>
                </a:highlight>
              </a:rPr>
              <a:t>Approach the Pallet.</a:t>
            </a:r>
          </a:p>
          <a:p>
            <a:pPr lvl="4">
              <a:spcBef>
                <a:spcPts val="0"/>
              </a:spcBef>
              <a:spcAft>
                <a:spcPts val="200"/>
              </a:spcAft>
              <a:buClr>
                <a:schemeClr val="tx1">
                  <a:lumMod val="65000"/>
                  <a:lumOff val="35000"/>
                </a:schemeClr>
              </a:buClr>
            </a:pPr>
            <a:r>
              <a:rPr lang="en-US"/>
              <a:t>Identify the pallet’s position.</a:t>
            </a:r>
          </a:p>
          <a:p>
            <a:pPr lvl="4">
              <a:spcBef>
                <a:spcPts val="0"/>
              </a:spcBef>
              <a:spcAft>
                <a:spcPts val="200"/>
              </a:spcAft>
              <a:buClr>
                <a:schemeClr val="tx1">
                  <a:lumMod val="65000"/>
                  <a:lumOff val="35000"/>
                </a:schemeClr>
              </a:buClr>
            </a:pPr>
            <a:r>
              <a:rPr lang="en-US"/>
              <a:t>Line up forks while maintaining appropriate speed and spacing.</a:t>
            </a:r>
          </a:p>
          <a:p>
            <a:pPr marL="627063" lvl="3" indent="-285750">
              <a:spcBef>
                <a:spcPts val="0"/>
              </a:spcBef>
              <a:spcAft>
                <a:spcPts val="200"/>
              </a:spcAft>
              <a:buClr>
                <a:schemeClr val="tx1">
                  <a:lumMod val="65000"/>
                  <a:lumOff val="35000"/>
                </a:schemeClr>
              </a:buClr>
              <a:buFont typeface="+mj-lt"/>
              <a:buAutoNum type="alphaLcPeriod"/>
            </a:pPr>
            <a:r>
              <a:rPr lang="en-US">
                <a:highlight>
                  <a:srgbClr val="FFFF00"/>
                </a:highlight>
              </a:rPr>
              <a:t>Fork Adjustment and Insertion</a:t>
            </a:r>
            <a:r>
              <a:rPr lang="en-US"/>
              <a:t>.</a:t>
            </a:r>
          </a:p>
          <a:p>
            <a:pPr lvl="4">
              <a:spcBef>
                <a:spcPts val="0"/>
              </a:spcBef>
              <a:spcAft>
                <a:spcPts val="200"/>
              </a:spcAft>
              <a:buClr>
                <a:schemeClr val="tx1">
                  <a:lumMod val="65000"/>
                  <a:lumOff val="35000"/>
                </a:schemeClr>
              </a:buClr>
            </a:pPr>
            <a:r>
              <a:rPr lang="en-US"/>
              <a:t>Level and raise forks to proper height.</a:t>
            </a:r>
          </a:p>
          <a:p>
            <a:pPr lvl="4">
              <a:spcBef>
                <a:spcPts val="0"/>
              </a:spcBef>
              <a:spcAft>
                <a:spcPts val="200"/>
              </a:spcAft>
              <a:buClr>
                <a:schemeClr val="tx1">
                  <a:lumMod val="65000"/>
                  <a:lumOff val="35000"/>
                </a:schemeClr>
              </a:buClr>
            </a:pPr>
            <a:r>
              <a:rPr lang="en-US"/>
              <a:t>Insert forks fully beneath the pallet without shifting it.</a:t>
            </a:r>
          </a:p>
          <a:p>
            <a:pPr marL="341313" lvl="3" indent="0">
              <a:spcBef>
                <a:spcPts val="0"/>
              </a:spcBef>
              <a:spcAft>
                <a:spcPts val="200"/>
              </a:spcAft>
              <a:buClr>
                <a:schemeClr val="tx1">
                  <a:lumMod val="65000"/>
                  <a:lumOff val="35000"/>
                </a:schemeClr>
              </a:buClr>
              <a:buNone/>
            </a:pPr>
            <a:endParaRPr lang="en-US"/>
          </a:p>
          <a:p>
            <a:pPr>
              <a:spcBef>
                <a:spcPts val="0"/>
              </a:spcBef>
            </a:pPr>
            <a:endParaRPr lang="en-US"/>
          </a:p>
        </p:txBody>
      </p:sp>
      <p:sp>
        <p:nvSpPr>
          <p:cNvPr id="7" name="Text Placeholder 14">
            <a:extLst>
              <a:ext uri="{FF2B5EF4-FFF2-40B4-BE49-F238E27FC236}">
                <a16:creationId xmlns:a16="http://schemas.microsoft.com/office/drawing/2014/main" id="{871B54B5-D4B3-1452-2FF4-5CB862B71589}"/>
              </a:ext>
            </a:extLst>
          </p:cNvPr>
          <p:cNvSpPr txBox="1">
            <a:spLocks/>
          </p:cNvSpPr>
          <p:nvPr/>
        </p:nvSpPr>
        <p:spPr>
          <a:xfrm>
            <a:off x="2468880" y="2194560"/>
            <a:ext cx="3951786" cy="1149350"/>
          </a:xfrm>
          <a:prstGeom prst="rect">
            <a:avLst/>
          </a:prstGeom>
          <a:solidFill>
            <a:schemeClr val="bg1"/>
          </a:solidFill>
        </p:spPr>
        <p:txBody>
          <a:bodyPr lIns="0" tIns="0" rIns="0" bIns="0"/>
          <a:lstStyle>
            <a:lvl1pPr marL="0" indent="0" algn="l" defTabSz="685800" rtl="0" eaLnBrk="1" latinLnBrk="0" hangingPunct="1">
              <a:lnSpc>
                <a:spcPct val="110000"/>
              </a:lnSpc>
              <a:spcBef>
                <a:spcPts val="750"/>
              </a:spcBef>
              <a:spcAft>
                <a:spcPts val="600"/>
              </a:spcAft>
              <a:buFont typeface="Arial" panose="020B0604020202020204" pitchFamily="34" charset="0"/>
              <a:buNone/>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gn="l" defTabSz="685800" rtl="0" eaLnBrk="1" latinLnBrk="0" hangingPunct="1">
              <a:lnSpc>
                <a:spcPct val="110000"/>
              </a:lnSpc>
              <a:spcBef>
                <a:spcPts val="375"/>
              </a:spcBef>
              <a:spcAft>
                <a:spcPts val="600"/>
              </a:spcAft>
              <a:buClr>
                <a:schemeClr val="accent1"/>
              </a:buClr>
              <a:buFont typeface="Wingdings" panose="05000000000000000000" pitchFamily="2" charset="2"/>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spcBef>
                <a:spcPts val="300"/>
              </a:spcBef>
              <a:spcAft>
                <a:spcPts val="300"/>
              </a:spcAft>
            </a:pPr>
            <a:r>
              <a:rPr lang="en-US"/>
              <a:t>This VR training lesson introduces new</a:t>
            </a:r>
            <a:r>
              <a:rPr lang="en-US">
                <a:highlight>
                  <a:srgbClr val="FFFF00"/>
                </a:highlight>
              </a:rPr>
              <a:t> (machine) </a:t>
            </a:r>
            <a:r>
              <a:rPr lang="en-US"/>
              <a:t>operators to one of the most fundamental procedures, safely picking up and staging an unloaded pallet. Designed to simulate the full physicality and presence of real-world </a:t>
            </a:r>
            <a:r>
              <a:rPr lang="en-US">
                <a:highlight>
                  <a:srgbClr val="FFFF00"/>
                </a:highlight>
              </a:rPr>
              <a:t>(machine)</a:t>
            </a:r>
            <a:r>
              <a:rPr lang="en-US"/>
              <a:t> work, the lesson immerses the trainee inside a life-sized virtual warehouse, where they practice using an interactive virtual </a:t>
            </a:r>
            <a:r>
              <a:rPr lang="en-US">
                <a:highlight>
                  <a:srgbClr val="FFFF00"/>
                </a:highlight>
              </a:rPr>
              <a:t>(machine)</a:t>
            </a:r>
            <a:r>
              <a:rPr lang="en-US"/>
              <a:t> in a realistic, mistake-tolerant environment.</a:t>
            </a:r>
          </a:p>
        </p:txBody>
      </p:sp>
      <p:sp>
        <p:nvSpPr>
          <p:cNvPr id="2" name="REVIEW tag" hidden="1">
            <a:extLst>
              <a:ext uri="{FF2B5EF4-FFF2-40B4-BE49-F238E27FC236}">
                <a16:creationId xmlns:a16="http://schemas.microsoft.com/office/drawing/2014/main" id="{DEBCD86C-7835-E350-972E-E907EF522953}"/>
              </a:ext>
            </a:extLst>
          </p:cNvPr>
          <p:cNvSpPr txBox="1"/>
          <p:nvPr/>
        </p:nvSpPr>
        <p:spPr>
          <a:xfrm rot="20309290">
            <a:off x="5446384" y="8339108"/>
            <a:ext cx="1154483" cy="400110"/>
          </a:xfrm>
          <a:prstGeom prst="rect">
            <a:avLst/>
          </a:prstGeom>
          <a:solidFill>
            <a:sysClr val="window" lastClr="FFFFFF">
              <a:alpha val="57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F6B104"/>
                </a:solidFill>
                <a:effectLst>
                  <a:glow rad="165100">
                    <a:prstClr val="white">
                      <a:alpha val="15000"/>
                    </a:prstClr>
                  </a:glow>
                </a:effectLst>
                <a:uLnTx/>
                <a:uFillTx/>
                <a:latin typeface="Top Secret" panose="02000800000000000000" pitchFamily="2" charset="0"/>
                <a:ea typeface="+mn-ea"/>
                <a:cs typeface="+mn-cs"/>
              </a:rPr>
              <a:t>REVIEW</a:t>
            </a:r>
          </a:p>
        </p:txBody>
      </p:sp>
      <p:sp>
        <p:nvSpPr>
          <p:cNvPr id="9" name="EDIT tag">
            <a:extLst>
              <a:ext uri="{FF2B5EF4-FFF2-40B4-BE49-F238E27FC236}">
                <a16:creationId xmlns:a16="http://schemas.microsoft.com/office/drawing/2014/main" id="{F460BE9A-8E35-EE5B-F3C3-15B460C8CD70}"/>
              </a:ext>
            </a:extLst>
          </p:cNvPr>
          <p:cNvSpPr txBox="1"/>
          <p:nvPr/>
        </p:nvSpPr>
        <p:spPr>
          <a:xfrm rot="20805525">
            <a:off x="2242197" y="5584942"/>
            <a:ext cx="3651639" cy="954107"/>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kern="0">
                <a:solidFill>
                  <a:srgbClr val="C00000"/>
                </a:solidFill>
                <a:effectLst>
                  <a:glow rad="165100">
                    <a:prstClr val="white">
                      <a:alpha val="15000"/>
                    </a:prstClr>
                  </a:glow>
                </a:effectLst>
                <a:latin typeface="Top Secret" panose="02000800000000000000" pitchFamily="2" charset="0"/>
              </a:rPr>
              <a:t>Generic example to Prompt GPT</a:t>
            </a:r>
            <a:endParaRPr kumimoji="0" lang="en-US" sz="28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endParaRPr>
          </a:p>
        </p:txBody>
      </p:sp>
    </p:spTree>
    <p:extLst>
      <p:ext uri="{BB962C8B-B14F-4D97-AF65-F5344CB8AC3E}">
        <p14:creationId xmlns:p14="http://schemas.microsoft.com/office/powerpoint/2010/main" val="717208105"/>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B4E7344E-F411-213E-13D9-EC883A1B3FA7}"/>
              </a:ext>
            </a:extLst>
          </p:cNvPr>
          <p:cNvPicPr>
            <a:picLocks noGrp="1" noChangeAspect="1"/>
          </p:cNvPicPr>
          <p:nvPr>
            <p:ph type="pic" sz="quarter" idx="10"/>
          </p:nvPr>
        </p:nvPicPr>
        <p:blipFill rotWithShape="1">
          <a:blip r:embed="rId2"/>
          <a:srcRect t="29012" b="26988"/>
          <a:stretch/>
        </p:blipFill>
        <p:spPr>
          <a:xfrm>
            <a:off x="0" y="0"/>
            <a:ext cx="6858000" cy="2011680"/>
          </a:xfrm>
        </p:spPr>
      </p:pic>
      <p:pic>
        <p:nvPicPr>
          <p:cNvPr id="4" name="Picture 3">
            <a:extLst>
              <a:ext uri="{FF2B5EF4-FFF2-40B4-BE49-F238E27FC236}">
                <a16:creationId xmlns:a16="http://schemas.microsoft.com/office/drawing/2014/main" id="{CA2921C9-DEDC-2E61-1A05-840851327B69}"/>
              </a:ext>
            </a:extLst>
          </p:cNvPr>
          <p:cNvPicPr>
            <a:picLocks noChangeAspect="1"/>
          </p:cNvPicPr>
          <p:nvPr/>
        </p:nvPicPr>
        <p:blipFill rotWithShape="1">
          <a:blip r:embed="rId3"/>
          <a:srcRect/>
          <a:stretch/>
        </p:blipFill>
        <p:spPr>
          <a:xfrm>
            <a:off x="0" y="0"/>
            <a:ext cx="6858000" cy="2011680"/>
          </a:xfrm>
          <a:prstGeom prst="rect">
            <a:avLst/>
          </a:prstGeom>
        </p:spPr>
      </p:pic>
      <p:sp>
        <p:nvSpPr>
          <p:cNvPr id="11" name="HeaderGradient">
            <a:extLst>
              <a:ext uri="{FF2B5EF4-FFF2-40B4-BE49-F238E27FC236}">
                <a16:creationId xmlns:a16="http://schemas.microsoft.com/office/drawing/2014/main" id="{774D01DE-DE78-25DA-CEAA-BA804AD9D129}"/>
              </a:ext>
            </a:extLst>
          </p:cNvPr>
          <p:cNvSpPr/>
          <p:nvPr/>
        </p:nvSpPr>
        <p:spPr>
          <a:xfrm>
            <a:off x="0" y="959598"/>
            <a:ext cx="6857999" cy="1052082"/>
          </a:xfrm>
          <a:prstGeom prst="rect">
            <a:avLst/>
          </a:prstGeom>
          <a:gradFill flip="none" rotWithShape="1">
            <a:gsLst>
              <a:gs pos="0">
                <a:schemeClr val="tx1">
                  <a:lumMod val="95000"/>
                  <a:lumOff val="5000"/>
                  <a:alpha val="55000"/>
                </a:schemeClr>
              </a:gs>
              <a:gs pos="76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AC8A7143-1C37-F3B0-B1AD-781EBC61FFCF}"/>
              </a:ext>
            </a:extLst>
          </p:cNvPr>
          <p:cNvSpPr>
            <a:spLocks noGrp="1"/>
          </p:cNvSpPr>
          <p:nvPr>
            <p:ph type="title"/>
          </p:nvPr>
        </p:nvSpPr>
        <p:spPr/>
        <p:txBody>
          <a:bodyPr/>
          <a:lstStyle/>
          <a:p>
            <a:r>
              <a:rPr lang="en-US">
                <a:solidFill>
                  <a:schemeClr val="bg1"/>
                </a:solidFill>
              </a:rPr>
              <a:t>Lesson</a:t>
            </a:r>
            <a:r>
              <a:rPr lang="en-US"/>
              <a:t> Example (continued)</a:t>
            </a:r>
          </a:p>
        </p:txBody>
      </p:sp>
      <p:sp>
        <p:nvSpPr>
          <p:cNvPr id="5" name="Rectangle 4">
            <a:extLst>
              <a:ext uri="{FF2B5EF4-FFF2-40B4-BE49-F238E27FC236}">
                <a16:creationId xmlns:a16="http://schemas.microsoft.com/office/drawing/2014/main" id="{22488339-8679-CD8F-AD03-F2288809A210}"/>
              </a:ext>
            </a:extLst>
          </p:cNvPr>
          <p:cNvSpPr/>
          <p:nvPr/>
        </p:nvSpPr>
        <p:spPr>
          <a:xfrm>
            <a:off x="0" y="5791200"/>
            <a:ext cx="2286000" cy="283028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3A368078-482B-90DA-46B0-2BC829D4EFD4}"/>
              </a:ext>
            </a:extLst>
          </p:cNvPr>
          <p:cNvSpPr/>
          <p:nvPr/>
        </p:nvSpPr>
        <p:spPr>
          <a:xfrm>
            <a:off x="1663337" y="2185851"/>
            <a:ext cx="1765663" cy="166333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 Placeholder 14">
            <a:extLst>
              <a:ext uri="{FF2B5EF4-FFF2-40B4-BE49-F238E27FC236}">
                <a16:creationId xmlns:a16="http://schemas.microsoft.com/office/drawing/2014/main" id="{42AEBA33-5B72-8B33-49FE-23A70E9EB0AC}"/>
              </a:ext>
            </a:extLst>
          </p:cNvPr>
          <p:cNvSpPr>
            <a:spLocks noGrp="1"/>
          </p:cNvSpPr>
          <p:nvPr>
            <p:ph type="body" sz="quarter" idx="16"/>
          </p:nvPr>
        </p:nvSpPr>
        <p:spPr>
          <a:xfrm>
            <a:off x="457200" y="2255521"/>
            <a:ext cx="5943600" cy="6069874"/>
          </a:xfrm>
        </p:spPr>
        <p:txBody>
          <a:bodyPr/>
          <a:lstStyle/>
          <a:p>
            <a:pPr marL="228600" lvl="1" indent="-228600">
              <a:spcBef>
                <a:spcPts val="0"/>
              </a:spcBef>
              <a:spcAft>
                <a:spcPts val="20"/>
              </a:spcAft>
              <a:buFont typeface="+mj-lt"/>
              <a:buAutoNum type="arabicPeriod" startAt="2"/>
            </a:pPr>
            <a:r>
              <a:rPr lang="en-US" b="1">
                <a:highlight>
                  <a:srgbClr val="FFFF00"/>
                </a:highlight>
              </a:rPr>
              <a:t>Preparation and Step-by-Step Execution: </a:t>
            </a:r>
            <a:r>
              <a:rPr lang="en-US">
                <a:highlight>
                  <a:srgbClr val="FFFF00"/>
                </a:highlight>
              </a:rPr>
              <a:t>Continued</a:t>
            </a:r>
          </a:p>
          <a:p>
            <a:pPr marL="0" lvl="1" indent="0">
              <a:spcBef>
                <a:spcPts val="0"/>
              </a:spcBef>
              <a:spcAft>
                <a:spcPts val="20"/>
              </a:spcAft>
              <a:buNone/>
            </a:pPr>
            <a:endParaRPr lang="en-US">
              <a:highlight>
                <a:srgbClr val="FFFF00"/>
              </a:highlight>
            </a:endParaRPr>
          </a:p>
          <a:p>
            <a:pPr marL="569913" lvl="3" indent="-228600">
              <a:spcBef>
                <a:spcPts val="0"/>
              </a:spcBef>
              <a:spcAft>
                <a:spcPts val="300"/>
              </a:spcAft>
              <a:buClr>
                <a:schemeClr val="tx1">
                  <a:lumMod val="65000"/>
                  <a:lumOff val="35000"/>
                </a:schemeClr>
              </a:buClr>
              <a:buFont typeface="+mj-lt"/>
              <a:buAutoNum type="alphaLcPeriod" startAt="3"/>
            </a:pPr>
            <a:r>
              <a:rPr lang="en-US">
                <a:highlight>
                  <a:srgbClr val="FFFF00"/>
                </a:highlight>
              </a:rPr>
              <a:t>Lift and Check</a:t>
            </a:r>
            <a:r>
              <a:rPr lang="en-US"/>
              <a:t>.</a:t>
            </a:r>
          </a:p>
          <a:p>
            <a:pPr lvl="4">
              <a:spcBef>
                <a:spcPts val="0"/>
              </a:spcBef>
              <a:spcAft>
                <a:spcPts val="200"/>
              </a:spcAft>
              <a:buClr>
                <a:schemeClr val="tx1">
                  <a:lumMod val="65000"/>
                  <a:lumOff val="35000"/>
                </a:schemeClr>
              </a:buClr>
            </a:pPr>
            <a:r>
              <a:rPr lang="en-US"/>
              <a:t>Raise the pallet slightly for transport.</a:t>
            </a:r>
          </a:p>
          <a:p>
            <a:pPr lvl="4">
              <a:spcBef>
                <a:spcPts val="0"/>
              </a:spcBef>
              <a:spcAft>
                <a:spcPts val="200"/>
              </a:spcAft>
              <a:buClr>
                <a:schemeClr val="tx1">
                  <a:lumMod val="65000"/>
                  <a:lumOff val="35000"/>
                </a:schemeClr>
              </a:buClr>
            </a:pPr>
            <a:r>
              <a:rPr lang="en-US"/>
              <a:t>Pause to verify stability and fork position.</a:t>
            </a:r>
          </a:p>
          <a:p>
            <a:pPr marL="569913" lvl="3" indent="-228600">
              <a:spcBef>
                <a:spcPts val="0"/>
              </a:spcBef>
              <a:spcAft>
                <a:spcPts val="300"/>
              </a:spcAft>
              <a:buClr>
                <a:schemeClr val="tx1">
                  <a:lumMod val="65000"/>
                  <a:lumOff val="35000"/>
                </a:schemeClr>
              </a:buClr>
              <a:buFont typeface="+mj-lt"/>
              <a:buAutoNum type="alphaLcPeriod" startAt="3"/>
            </a:pPr>
            <a:r>
              <a:rPr lang="en-US"/>
              <a:t>Transport to Designated Area.</a:t>
            </a:r>
          </a:p>
          <a:p>
            <a:pPr lvl="4">
              <a:spcBef>
                <a:spcPts val="0"/>
              </a:spcBef>
              <a:spcAft>
                <a:spcPts val="200"/>
              </a:spcAft>
              <a:buClr>
                <a:schemeClr val="tx1">
                  <a:lumMod val="65000"/>
                  <a:lumOff val="35000"/>
                </a:schemeClr>
              </a:buClr>
            </a:pPr>
            <a:r>
              <a:rPr lang="en-US"/>
              <a:t>Navigate the pallet to the designated area using smooth, controlled movement.</a:t>
            </a:r>
          </a:p>
          <a:p>
            <a:pPr lvl="4">
              <a:spcBef>
                <a:spcPts val="0"/>
              </a:spcBef>
              <a:spcAft>
                <a:spcPts val="200"/>
              </a:spcAft>
              <a:buClr>
                <a:schemeClr val="tx1">
                  <a:lumMod val="65000"/>
                  <a:lumOff val="35000"/>
                </a:schemeClr>
              </a:buClr>
            </a:pPr>
            <a:r>
              <a:rPr lang="en-US"/>
              <a:t>Maintain awareness of aisle boundaries and visibility limitations.</a:t>
            </a:r>
          </a:p>
          <a:p>
            <a:pPr marL="569913" lvl="3" indent="-228600">
              <a:spcBef>
                <a:spcPts val="0"/>
              </a:spcBef>
              <a:spcAft>
                <a:spcPts val="300"/>
              </a:spcAft>
              <a:buClr>
                <a:schemeClr val="tx1">
                  <a:lumMod val="65000"/>
                  <a:lumOff val="35000"/>
                </a:schemeClr>
              </a:buClr>
              <a:buFont typeface="+mj-lt"/>
              <a:buAutoNum type="alphaLcPeriod" startAt="3"/>
            </a:pPr>
            <a:r>
              <a:rPr lang="en-US"/>
              <a:t>Placement and Withdrawal.</a:t>
            </a:r>
          </a:p>
          <a:p>
            <a:pPr lvl="4">
              <a:spcBef>
                <a:spcPts val="0"/>
              </a:spcBef>
              <a:spcAft>
                <a:spcPts val="200"/>
              </a:spcAft>
              <a:buClr>
                <a:schemeClr val="tx1">
                  <a:lumMod val="65000"/>
                  <a:lumOff val="35000"/>
                </a:schemeClr>
              </a:buClr>
            </a:pPr>
            <a:r>
              <a:rPr lang="en-US"/>
              <a:t>Lower pallet to ground markers in the designated zone.</a:t>
            </a:r>
          </a:p>
          <a:p>
            <a:pPr lvl="4">
              <a:spcBef>
                <a:spcPts val="0"/>
              </a:spcBef>
              <a:spcAft>
                <a:spcPts val="300"/>
              </a:spcAft>
              <a:buClr>
                <a:schemeClr val="tx1">
                  <a:lumMod val="65000"/>
                  <a:lumOff val="35000"/>
                </a:schemeClr>
              </a:buClr>
            </a:pPr>
            <a:r>
              <a:rPr lang="en-US"/>
              <a:t>Back out the forks carefully and confirm correct alignment.</a:t>
            </a:r>
          </a:p>
          <a:p>
            <a:pPr marL="512763" lvl="4" indent="0">
              <a:spcBef>
                <a:spcPts val="0"/>
              </a:spcBef>
              <a:spcAft>
                <a:spcPts val="300"/>
              </a:spcAft>
              <a:buClr>
                <a:schemeClr val="tx1">
                  <a:lumMod val="65000"/>
                  <a:lumOff val="35000"/>
                </a:schemeClr>
              </a:buClr>
              <a:buNone/>
            </a:pPr>
            <a:r>
              <a:rPr lang="en-US"/>
              <a:t>	</a:t>
            </a:r>
          </a:p>
          <a:p>
            <a:pPr marL="228600" lvl="1" indent="-228600">
              <a:spcBef>
                <a:spcPts val="20"/>
              </a:spcBef>
              <a:buFont typeface="+mj-lt"/>
              <a:buAutoNum type="arabicPeriod" startAt="3"/>
            </a:pPr>
            <a:r>
              <a:rPr lang="en-US" b="1"/>
              <a:t>Lesson Completion:</a:t>
            </a:r>
            <a:r>
              <a:rPr lang="en-US"/>
              <a:t> </a:t>
            </a:r>
            <a:r>
              <a:rPr lang="en-US" sz="1200"/>
              <a:t>Once the lesson is complete, the trainee’s tracked lesson completion performance and real-time progress feedback data will be generated into a comprehensive report. The report's insight will allow the training team to review the trainee's success and identify areas that may need additional attention</a:t>
            </a:r>
            <a:r>
              <a:rPr lang="en-US"/>
              <a:t>.</a:t>
            </a:r>
          </a:p>
          <a:p>
            <a:pPr marL="341313" lvl="3" indent="0">
              <a:spcBef>
                <a:spcPts val="0"/>
              </a:spcBef>
              <a:buClr>
                <a:schemeClr val="tx1">
                  <a:lumMod val="65000"/>
                  <a:lumOff val="35000"/>
                </a:schemeClr>
              </a:buClr>
              <a:buNone/>
            </a:pPr>
            <a:endParaRPr lang="en-US" sz="1400" b="1"/>
          </a:p>
          <a:p>
            <a:pPr marL="0" lvl="3" indent="0">
              <a:spcBef>
                <a:spcPts val="0"/>
              </a:spcBef>
              <a:buClr>
                <a:schemeClr val="tx1">
                  <a:lumMod val="65000"/>
                  <a:lumOff val="35000"/>
                </a:schemeClr>
              </a:buClr>
              <a:buNone/>
            </a:pPr>
            <a:br>
              <a:rPr lang="en-US" sz="1400"/>
            </a:br>
            <a:br>
              <a:rPr lang="en-US" sz="1400"/>
            </a:br>
            <a:r>
              <a:rPr lang="en-US" i="1"/>
              <a:t>Note: This is a broad-strokes lesson description. Final training content will be developed working closely with your subject matter experts</a:t>
            </a:r>
            <a:r>
              <a:rPr lang="en-US" sz="1400" i="1"/>
              <a:t>.</a:t>
            </a:r>
          </a:p>
          <a:p>
            <a:pPr marL="341313" lvl="3" indent="0">
              <a:spcBef>
                <a:spcPts val="0"/>
              </a:spcBef>
              <a:buClr>
                <a:schemeClr val="tx1">
                  <a:lumMod val="65000"/>
                  <a:lumOff val="35000"/>
                </a:schemeClr>
              </a:buClr>
              <a:buNone/>
            </a:pPr>
            <a:endParaRPr lang="en-US"/>
          </a:p>
        </p:txBody>
      </p:sp>
      <p:sp>
        <p:nvSpPr>
          <p:cNvPr id="2" name="REVIEW tag" hidden="1">
            <a:extLst>
              <a:ext uri="{FF2B5EF4-FFF2-40B4-BE49-F238E27FC236}">
                <a16:creationId xmlns:a16="http://schemas.microsoft.com/office/drawing/2014/main" id="{BAC98A61-7C24-AC9C-BC18-B81575A662DD}"/>
              </a:ext>
            </a:extLst>
          </p:cNvPr>
          <p:cNvSpPr txBox="1"/>
          <p:nvPr/>
        </p:nvSpPr>
        <p:spPr>
          <a:xfrm rot="20309290">
            <a:off x="5446384" y="8339108"/>
            <a:ext cx="1154483" cy="400110"/>
          </a:xfrm>
          <a:prstGeom prst="rect">
            <a:avLst/>
          </a:prstGeom>
          <a:solidFill>
            <a:sysClr val="window" lastClr="FFFFFF">
              <a:alpha val="57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F6B104"/>
                </a:solidFill>
                <a:effectLst>
                  <a:glow rad="165100">
                    <a:prstClr val="white">
                      <a:alpha val="15000"/>
                    </a:prstClr>
                  </a:glow>
                </a:effectLst>
                <a:uLnTx/>
                <a:uFillTx/>
                <a:latin typeface="Top Secret" panose="02000800000000000000" pitchFamily="2" charset="0"/>
                <a:ea typeface="+mn-ea"/>
                <a:cs typeface="+mn-cs"/>
              </a:rPr>
              <a:t>REVIEW</a:t>
            </a:r>
          </a:p>
        </p:txBody>
      </p:sp>
      <p:sp>
        <p:nvSpPr>
          <p:cNvPr id="7" name="EDIT tag">
            <a:extLst>
              <a:ext uri="{FF2B5EF4-FFF2-40B4-BE49-F238E27FC236}">
                <a16:creationId xmlns:a16="http://schemas.microsoft.com/office/drawing/2014/main" id="{37A04BEE-487A-8724-1CBF-E7EB5077BA38}"/>
              </a:ext>
            </a:extLst>
          </p:cNvPr>
          <p:cNvSpPr txBox="1"/>
          <p:nvPr/>
        </p:nvSpPr>
        <p:spPr>
          <a:xfrm rot="20805525">
            <a:off x="2242197" y="5584942"/>
            <a:ext cx="3651639" cy="954107"/>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kern="0">
                <a:solidFill>
                  <a:srgbClr val="C00000"/>
                </a:solidFill>
                <a:effectLst>
                  <a:glow rad="165100">
                    <a:prstClr val="white">
                      <a:alpha val="15000"/>
                    </a:prstClr>
                  </a:glow>
                </a:effectLst>
                <a:latin typeface="Top Secret" panose="02000800000000000000" pitchFamily="2" charset="0"/>
              </a:rPr>
              <a:t>Generic example to Prompt GPT</a:t>
            </a:r>
            <a:endParaRPr kumimoji="0" lang="en-US" sz="28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endParaRPr>
          </a:p>
        </p:txBody>
      </p:sp>
    </p:spTree>
    <p:extLst>
      <p:ext uri="{BB962C8B-B14F-4D97-AF65-F5344CB8AC3E}">
        <p14:creationId xmlns:p14="http://schemas.microsoft.com/office/powerpoint/2010/main" val="2389005323"/>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B4E7344E-F411-213E-13D9-EC883A1B3FA7}"/>
              </a:ext>
            </a:extLst>
          </p:cNvPr>
          <p:cNvPicPr>
            <a:picLocks noGrp="1" noChangeAspect="1"/>
          </p:cNvPicPr>
          <p:nvPr>
            <p:ph type="pic" sz="quarter" idx="10"/>
          </p:nvPr>
        </p:nvPicPr>
        <p:blipFill rotWithShape="1">
          <a:blip r:embed="rId2"/>
          <a:srcRect/>
          <a:stretch/>
        </p:blipFill>
        <p:spPr>
          <a:xfrm>
            <a:off x="0" y="0"/>
            <a:ext cx="6858000" cy="2011680"/>
          </a:xfrm>
        </p:spPr>
      </p:pic>
      <p:sp>
        <p:nvSpPr>
          <p:cNvPr id="14" name="Text Placeholder 13">
            <a:extLst>
              <a:ext uri="{FF2B5EF4-FFF2-40B4-BE49-F238E27FC236}">
                <a16:creationId xmlns:a16="http://schemas.microsoft.com/office/drawing/2014/main" id="{C5E1D1EE-5701-90EB-F01D-5336F0C9884F}"/>
              </a:ext>
            </a:extLst>
          </p:cNvPr>
          <p:cNvSpPr>
            <a:spLocks noGrp="1"/>
          </p:cNvSpPr>
          <p:nvPr>
            <p:ph type="body" sz="quarter" idx="15"/>
          </p:nvPr>
        </p:nvSpPr>
        <p:spPr/>
        <p:txBody>
          <a:bodyPr/>
          <a:lstStyle/>
          <a:p>
            <a:r>
              <a:rPr lang="en-US"/>
              <a:t>Detail </a:t>
            </a:r>
            <a:br>
              <a:rPr lang="en-US"/>
            </a:br>
            <a:r>
              <a:rPr lang="en-US"/>
              <a:t>Lesson example</a:t>
            </a:r>
          </a:p>
        </p:txBody>
      </p:sp>
      <p:sp>
        <p:nvSpPr>
          <p:cNvPr id="15" name="Text Placeholder 14" hidden="1">
            <a:extLst>
              <a:ext uri="{FF2B5EF4-FFF2-40B4-BE49-F238E27FC236}">
                <a16:creationId xmlns:a16="http://schemas.microsoft.com/office/drawing/2014/main" id="{42AEBA33-5B72-8B33-49FE-23A70E9EB0AC}"/>
              </a:ext>
            </a:extLst>
          </p:cNvPr>
          <p:cNvSpPr>
            <a:spLocks noGrp="1"/>
          </p:cNvSpPr>
          <p:nvPr>
            <p:ph type="body" sz="quarter" idx="16"/>
          </p:nvPr>
        </p:nvSpPr>
        <p:spPr>
          <a:xfrm>
            <a:off x="7389223" y="2072641"/>
            <a:ext cx="4114800" cy="7071359"/>
          </a:xfrm>
        </p:spPr>
        <p:txBody>
          <a:bodyPr/>
          <a:lstStyle/>
          <a:p>
            <a:pPr>
              <a:spcBef>
                <a:spcPts val="300"/>
              </a:spcBef>
              <a:spcAft>
                <a:spcPts val="300"/>
              </a:spcAft>
            </a:pPr>
            <a:r>
              <a:rPr lang="en-US" sz="1200"/>
              <a:t>This simulator will offer lessons tailored to Hensel Phelps’ safety training requirements. Below is a basic example of a VR training lesson, which will be refined with input from Hensel Phelps subject matter experts to ensure the inclusion of essential training details.</a:t>
            </a:r>
          </a:p>
          <a:p>
            <a:pPr>
              <a:spcBef>
                <a:spcPts val="300"/>
              </a:spcBef>
              <a:spcAft>
                <a:spcPts val="300"/>
              </a:spcAft>
            </a:pPr>
            <a:r>
              <a:rPr lang="en-US" b="1"/>
              <a:t>Safety Procedures for Installing Delineation Posts</a:t>
            </a:r>
            <a:endParaRPr lang="en-US" sz="1200" b="1"/>
          </a:p>
          <a:p>
            <a:pPr marL="228600" lvl="1" indent="-228600">
              <a:spcBef>
                <a:spcPts val="0"/>
              </a:spcBef>
              <a:buFont typeface="+mj-lt"/>
              <a:buAutoNum type="arabicPeriod"/>
            </a:pPr>
            <a:r>
              <a:rPr lang="en-US" b="1"/>
              <a:t>Initiate the Training: </a:t>
            </a:r>
            <a:r>
              <a:rPr lang="en-US"/>
              <a:t>The trainee dons the Meta Quest 3 VR headset, instantly immersing in a realistic virtual construction site. Ambient sounds of machinery and distant conversations enhance the sense of presence. From the main menu, the trainee uses hand gestures to select the “Hand Safety for Post Delineation” module. As the selection is made, the environment transitions smoothly, and a user interface appears providing a brief overview of the training objectives and what to expect in the module.</a:t>
            </a:r>
          </a:p>
          <a:p>
            <a:pPr marL="228600" lvl="1" indent="-228600">
              <a:spcBef>
                <a:spcPts val="0"/>
              </a:spcBef>
              <a:buFont typeface="+mj-lt"/>
              <a:buAutoNum type="arabicPeriod"/>
            </a:pPr>
            <a:r>
              <a:rPr lang="en-US" sz="1200" b="1"/>
              <a:t>Review Safety Protocols: </a:t>
            </a:r>
            <a:r>
              <a:rPr lang="en-US"/>
              <a:t>In this step, the trainee is guided through a detailed review of safety protocols </a:t>
            </a:r>
            <a:r>
              <a:rPr lang="en-US" sz="1200"/>
              <a:t>for installing delineation posts. </a:t>
            </a:r>
            <a:r>
              <a:rPr lang="en-US"/>
              <a:t>The simulator identifies critical safety points, and interactive elements highlight specific areas of the environment where hazards might be present. The trainee can watch short animated scenarios demonstrating both correct and incorrect practices and visual indicators (e.g., flashing warnings) ensure the trainee is fully aware of potential dangers and the importance of safety measures.</a:t>
            </a:r>
            <a:endParaRPr lang="en-US" sz="1200"/>
          </a:p>
          <a:p>
            <a:pPr marL="228600" lvl="1" indent="-228600">
              <a:spcBef>
                <a:spcPts val="0"/>
              </a:spcBef>
              <a:buFont typeface="+mj-lt"/>
              <a:buAutoNum type="arabicPeriod"/>
            </a:pPr>
            <a:r>
              <a:rPr lang="en-US" sz="1200" b="1"/>
              <a:t>Select Proper PPE: </a:t>
            </a:r>
            <a:r>
              <a:rPr lang="en-US"/>
              <a:t>In this step, the trainee is presented with a virtual locker containing various types of personal protective equipment (PPE). They must choose the appropriate PPE from a 3D multiple-choice selection, including gloves, goggles, and other necessary items. Each item can be examined closely, and selecting an item prompts a brief explanation of its specific protective benefits. Incorrect choices trigger informative feedback, guiding the trainee towards the correct selection. The trainee can see themselves in a virtual mirror, ensuring proper fit and coverage before proceeding</a:t>
            </a:r>
            <a:r>
              <a:rPr lang="en-US" sz="1200"/>
              <a:t>.</a:t>
            </a:r>
          </a:p>
          <a:p>
            <a:pPr marL="228600" lvl="1" indent="-228600">
              <a:spcBef>
                <a:spcPts val="0"/>
              </a:spcBef>
              <a:buFont typeface="+mj-lt"/>
              <a:buAutoNum type="arabicPeriod"/>
            </a:pPr>
            <a:r>
              <a:rPr lang="en-US" sz="1200" b="1"/>
              <a:t>Tool Selection: </a:t>
            </a:r>
            <a:r>
              <a:rPr lang="en-US" sz="1200"/>
              <a:t>The simulator displays a multiple-choice selection of tools that could be found on the job site.</a:t>
            </a:r>
          </a:p>
          <a:p>
            <a:pPr marL="228600" lvl="1" indent="-228600">
              <a:spcBef>
                <a:spcPts val="0"/>
              </a:spcBef>
              <a:buFont typeface="+mj-lt"/>
              <a:buAutoNum type="arabicPeriod"/>
            </a:pPr>
            <a:r>
              <a:rPr lang="en-US" sz="1200" b="1"/>
              <a:t>Choosing the Correct Tool: </a:t>
            </a:r>
            <a:r>
              <a:rPr lang="en-US" sz="1200"/>
              <a:t>The trainee selects the tool that best suits the task, which could include virtual guidance explaining the best choices for specific scenarios.</a:t>
            </a:r>
          </a:p>
          <a:p>
            <a:pPr marL="228600" lvl="1" indent="-228600">
              <a:spcBef>
                <a:spcPts val="0"/>
              </a:spcBef>
              <a:buFont typeface="+mj-lt"/>
              <a:buAutoNum type="arabicPeriod"/>
            </a:pPr>
            <a:r>
              <a:rPr lang="en-US" sz="1200" b="1"/>
              <a:t>Beginning Installation: </a:t>
            </a:r>
            <a:r>
              <a:rPr lang="en-US" sz="1200"/>
              <a:t>With the correct PPE and tool, the trainee starts the post installation process</a:t>
            </a:r>
            <a:r>
              <a:rPr lang="en-US"/>
              <a:t>, while the</a:t>
            </a:r>
            <a:r>
              <a:rPr lang="en-US" sz="1200"/>
              <a:t> simulator provides real-time feedback on their technique to ensure safety and efficiency.</a:t>
            </a:r>
          </a:p>
          <a:p>
            <a:pPr>
              <a:spcBef>
                <a:spcPts val="0"/>
              </a:spcBef>
            </a:pPr>
            <a:endParaRPr lang="en-US" sz="1200"/>
          </a:p>
        </p:txBody>
      </p:sp>
      <p:sp>
        <p:nvSpPr>
          <p:cNvPr id="11" name="HeaderGradient">
            <a:extLst>
              <a:ext uri="{FF2B5EF4-FFF2-40B4-BE49-F238E27FC236}">
                <a16:creationId xmlns:a16="http://schemas.microsoft.com/office/drawing/2014/main" id="{774D01DE-DE78-25DA-CEAA-BA804AD9D129}"/>
              </a:ext>
            </a:extLst>
          </p:cNvPr>
          <p:cNvSpPr/>
          <p:nvPr/>
        </p:nvSpPr>
        <p:spPr>
          <a:xfrm>
            <a:off x="0" y="959598"/>
            <a:ext cx="6857999" cy="1052082"/>
          </a:xfrm>
          <a:prstGeom prst="rect">
            <a:avLst/>
          </a:prstGeom>
          <a:gradFill flip="none" rotWithShape="1">
            <a:gsLst>
              <a:gs pos="0">
                <a:schemeClr val="tx1">
                  <a:lumMod val="95000"/>
                  <a:lumOff val="5000"/>
                  <a:alpha val="55000"/>
                </a:schemeClr>
              </a:gs>
              <a:gs pos="76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AC8A7143-1C37-F3B0-B1AD-781EBC61FFCF}"/>
              </a:ext>
            </a:extLst>
          </p:cNvPr>
          <p:cNvSpPr>
            <a:spLocks noGrp="1"/>
          </p:cNvSpPr>
          <p:nvPr>
            <p:ph type="title"/>
          </p:nvPr>
        </p:nvSpPr>
        <p:spPr/>
        <p:txBody>
          <a:bodyPr/>
          <a:lstStyle/>
          <a:p>
            <a:r>
              <a:rPr lang="en-US">
                <a:solidFill>
                  <a:schemeClr val="bg1"/>
                </a:solidFill>
              </a:rPr>
              <a:t>Lesson</a:t>
            </a:r>
            <a:r>
              <a:rPr lang="en-US"/>
              <a:t> Example</a:t>
            </a:r>
          </a:p>
        </p:txBody>
      </p:sp>
      <p:sp>
        <p:nvSpPr>
          <p:cNvPr id="5" name="Rectangle 4">
            <a:extLst>
              <a:ext uri="{FF2B5EF4-FFF2-40B4-BE49-F238E27FC236}">
                <a16:creationId xmlns:a16="http://schemas.microsoft.com/office/drawing/2014/main" id="{22488339-8679-CD8F-AD03-F2288809A210}"/>
              </a:ext>
            </a:extLst>
          </p:cNvPr>
          <p:cNvSpPr/>
          <p:nvPr/>
        </p:nvSpPr>
        <p:spPr>
          <a:xfrm>
            <a:off x="0" y="5791200"/>
            <a:ext cx="2286000" cy="283028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 Placeholder 14">
            <a:extLst>
              <a:ext uri="{FF2B5EF4-FFF2-40B4-BE49-F238E27FC236}">
                <a16:creationId xmlns:a16="http://schemas.microsoft.com/office/drawing/2014/main" id="{C906DCD9-E5AE-F5D0-0B9F-44B1A957C932}"/>
              </a:ext>
            </a:extLst>
          </p:cNvPr>
          <p:cNvSpPr txBox="1">
            <a:spLocks/>
          </p:cNvSpPr>
          <p:nvPr/>
        </p:nvSpPr>
        <p:spPr>
          <a:xfrm>
            <a:off x="457200" y="3706621"/>
            <a:ext cx="5852969" cy="4819069"/>
          </a:xfrm>
          <a:prstGeom prst="rect">
            <a:avLst/>
          </a:prstGeom>
          <a:solidFill>
            <a:schemeClr val="bg1"/>
          </a:solidFill>
        </p:spPr>
        <p:txBody>
          <a:bodyPr lIns="0" tIns="0" rIns="0" bIns="0"/>
          <a:lstStyle>
            <a:lvl1pPr marL="0" indent="0" algn="l" defTabSz="685800" rtl="0" eaLnBrk="1" latinLnBrk="0" hangingPunct="1">
              <a:lnSpc>
                <a:spcPct val="110000"/>
              </a:lnSpc>
              <a:spcBef>
                <a:spcPts val="750"/>
              </a:spcBef>
              <a:spcAft>
                <a:spcPts val="600"/>
              </a:spcAft>
              <a:buFont typeface="Arial" panose="020B0604020202020204" pitchFamily="34" charset="0"/>
              <a:buNone/>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gn="l" defTabSz="685800" rtl="0" eaLnBrk="1" latinLnBrk="0" hangingPunct="1">
              <a:lnSpc>
                <a:spcPct val="110000"/>
              </a:lnSpc>
              <a:spcBef>
                <a:spcPts val="375"/>
              </a:spcBef>
              <a:spcAft>
                <a:spcPts val="600"/>
              </a:spcAft>
              <a:buClr>
                <a:schemeClr val="accent1"/>
              </a:buClr>
              <a:buFont typeface="Wingdings" panose="05000000000000000000" pitchFamily="2" charset="2"/>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spcBef>
                <a:spcPts val="300"/>
              </a:spcBef>
              <a:spcAft>
                <a:spcPts val="300"/>
              </a:spcAft>
            </a:pPr>
            <a:r>
              <a:rPr lang="en-US" b="1"/>
              <a:t>Detail Lesson Example</a:t>
            </a:r>
          </a:p>
          <a:p>
            <a:pPr marL="228600" lvl="1" indent="-228600">
              <a:spcBef>
                <a:spcPts val="0"/>
              </a:spcBef>
              <a:buFont typeface="+mj-lt"/>
              <a:buAutoNum type="arabicPeriod"/>
            </a:pPr>
            <a:r>
              <a:rPr lang="en-US" b="1"/>
              <a:t>Initiate the Training: </a:t>
            </a:r>
            <a:r>
              <a:rPr lang="en-US"/>
              <a:t>The trainee dons the </a:t>
            </a:r>
            <a:r>
              <a:rPr lang="en-US">
                <a:highlight>
                  <a:srgbClr val="FFFF00"/>
                </a:highlight>
              </a:rPr>
              <a:t>Meta Quest 3 </a:t>
            </a:r>
            <a:r>
              <a:rPr lang="en-US"/>
              <a:t>VR headset, instantly immersing them in a realistic virtual warehouse. Ambient sounds of machinery and distant conversations enhance the sense of presence. From the main menu, the trainee will use hand gestures to select the “</a:t>
            </a:r>
            <a:r>
              <a:rPr lang="en-US">
                <a:highlight>
                  <a:srgbClr val="FFFF00"/>
                </a:highlight>
              </a:rPr>
              <a:t>Unsetting the Wrapper” </a:t>
            </a:r>
            <a:r>
              <a:rPr lang="en-US"/>
              <a:t>module. As the selection is made, the environment transitions smoothly, and a user interface appears, providing a brief overview of the training objectives and what to expect in the module.</a:t>
            </a:r>
          </a:p>
          <a:p>
            <a:pPr marL="228600" lvl="1" indent="-228600">
              <a:spcBef>
                <a:spcPts val="0"/>
              </a:spcBef>
              <a:buFont typeface="+mj-lt"/>
              <a:buAutoNum type="arabicPeriod"/>
            </a:pPr>
            <a:r>
              <a:rPr lang="en-US" b="1"/>
              <a:t>Preparation and Set Up: </a:t>
            </a:r>
            <a:r>
              <a:rPr lang="en-US"/>
              <a:t>In this step, the trainee is guided through </a:t>
            </a:r>
            <a:r>
              <a:rPr lang="en-US">
                <a:highlight>
                  <a:srgbClr val="FFFF00"/>
                </a:highlight>
              </a:rPr>
              <a:t>a detailed review of the tools, molds, and forms that will be manipulated while “unsetting” the machine</a:t>
            </a:r>
            <a:r>
              <a:rPr lang="en-US"/>
              <a:t>. The simulator identifies critical tool requirements and the impacting variables, while interactive elements highlight the specific areas where these adjustments on the machine will be made. The trainee can watch short animated scenarios demonstrating the implications and applications of the form and mold elements installation, including visual indicators (e.g., flashing warnings), increasing trainee observation and orientation toward accuracy.</a:t>
            </a:r>
          </a:p>
          <a:p>
            <a:pPr marL="228600" lvl="1" indent="-228600">
              <a:spcBef>
                <a:spcPts val="0"/>
              </a:spcBef>
              <a:buFont typeface="+mj-lt"/>
              <a:buAutoNum type="arabicPeriod"/>
            </a:pPr>
            <a:r>
              <a:rPr lang="en-US" b="1">
                <a:highlight>
                  <a:srgbClr val="FFFF00"/>
                </a:highlight>
              </a:rPr>
              <a:t>Removing (steps to be created): </a:t>
            </a:r>
            <a:r>
              <a:rPr lang="en-US"/>
              <a:t>In this set of steps, the trainee is set to engage with the Virtual machine. They will be guided through the detailed step-by-step process of removing the top form. During the initial orientation of the process, the simulator may feel like a guided tour, with visual highlights of each step as it could be performed. The steps will be articulated in as simple or explicit detail as required.  Following is an example of how the steps for this task could appear.</a:t>
            </a:r>
          </a:p>
          <a:p>
            <a:pPr marL="0" lvl="1" indent="0">
              <a:spcBef>
                <a:spcPts val="0"/>
              </a:spcBef>
              <a:buNone/>
            </a:pPr>
            <a:endParaRPr lang="en-US"/>
          </a:p>
          <a:p>
            <a:pPr marL="0" lvl="1" indent="0" algn="r">
              <a:spcBef>
                <a:spcPts val="0"/>
              </a:spcBef>
              <a:buNone/>
            </a:pPr>
            <a:r>
              <a:rPr lang="en-US"/>
              <a:t>(continued on next page)</a:t>
            </a:r>
          </a:p>
          <a:p>
            <a:pPr>
              <a:spcBef>
                <a:spcPts val="0"/>
              </a:spcBef>
            </a:pPr>
            <a:endParaRPr lang="en-US"/>
          </a:p>
        </p:txBody>
      </p:sp>
      <p:sp>
        <p:nvSpPr>
          <p:cNvPr id="7" name="Text Placeholder 14">
            <a:extLst>
              <a:ext uri="{FF2B5EF4-FFF2-40B4-BE49-F238E27FC236}">
                <a16:creationId xmlns:a16="http://schemas.microsoft.com/office/drawing/2014/main" id="{BFE4E408-BC38-6EF5-2C7D-E2E37557ADBF}"/>
              </a:ext>
            </a:extLst>
          </p:cNvPr>
          <p:cNvSpPr txBox="1">
            <a:spLocks/>
          </p:cNvSpPr>
          <p:nvPr/>
        </p:nvSpPr>
        <p:spPr>
          <a:xfrm>
            <a:off x="2468880" y="2194560"/>
            <a:ext cx="3951786" cy="1149350"/>
          </a:xfrm>
          <a:prstGeom prst="rect">
            <a:avLst/>
          </a:prstGeom>
          <a:solidFill>
            <a:schemeClr val="bg1"/>
          </a:solidFill>
        </p:spPr>
        <p:txBody>
          <a:bodyPr lIns="0" tIns="0" rIns="0" bIns="0"/>
          <a:lstStyle>
            <a:lvl1pPr marL="0" indent="0" algn="l" defTabSz="685800" rtl="0" eaLnBrk="1" latinLnBrk="0" hangingPunct="1">
              <a:lnSpc>
                <a:spcPct val="110000"/>
              </a:lnSpc>
              <a:spcBef>
                <a:spcPts val="750"/>
              </a:spcBef>
              <a:spcAft>
                <a:spcPts val="600"/>
              </a:spcAft>
              <a:buFont typeface="Arial" panose="020B0604020202020204" pitchFamily="34" charset="0"/>
              <a:buNone/>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gn="l" defTabSz="685800" rtl="0" eaLnBrk="1" latinLnBrk="0" hangingPunct="1">
              <a:lnSpc>
                <a:spcPct val="110000"/>
              </a:lnSpc>
              <a:spcBef>
                <a:spcPts val="375"/>
              </a:spcBef>
              <a:spcAft>
                <a:spcPts val="600"/>
              </a:spcAft>
              <a:buClr>
                <a:schemeClr val="accent1"/>
              </a:buClr>
              <a:buFont typeface="Wingdings" panose="05000000000000000000" pitchFamily="2" charset="2"/>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spcBef>
                <a:spcPts val="300"/>
              </a:spcBef>
              <a:spcAft>
                <a:spcPts val="300"/>
              </a:spcAft>
            </a:pPr>
            <a:r>
              <a:rPr lang="en-US"/>
              <a:t>The (</a:t>
            </a:r>
            <a:r>
              <a:rPr lang="en-US">
                <a:highlight>
                  <a:srgbClr val="FFFF00"/>
                </a:highlight>
              </a:rPr>
              <a:t>Simulator) </a:t>
            </a:r>
            <a:r>
              <a:rPr lang="en-US"/>
              <a:t>will offer scalable lessons that enhance the familiarization and operations process of (</a:t>
            </a:r>
            <a:r>
              <a:rPr lang="en-US">
                <a:highlight>
                  <a:srgbClr val="FFFF00"/>
                </a:highlight>
              </a:rPr>
              <a:t>company) </a:t>
            </a:r>
            <a:r>
              <a:rPr lang="en-US"/>
              <a:t>machine. Below is a basic example of a VR training lesson.</a:t>
            </a:r>
          </a:p>
        </p:txBody>
      </p:sp>
      <p:sp>
        <p:nvSpPr>
          <p:cNvPr id="2" name="REVIEW tag" hidden="1">
            <a:extLst>
              <a:ext uri="{FF2B5EF4-FFF2-40B4-BE49-F238E27FC236}">
                <a16:creationId xmlns:a16="http://schemas.microsoft.com/office/drawing/2014/main" id="{F77C523F-2B98-1357-7E6B-42073E6BE656}"/>
              </a:ext>
            </a:extLst>
          </p:cNvPr>
          <p:cNvSpPr txBox="1"/>
          <p:nvPr/>
        </p:nvSpPr>
        <p:spPr>
          <a:xfrm rot="20309290">
            <a:off x="5446384" y="8339108"/>
            <a:ext cx="1154483" cy="400110"/>
          </a:xfrm>
          <a:prstGeom prst="rect">
            <a:avLst/>
          </a:prstGeom>
          <a:solidFill>
            <a:sysClr val="window" lastClr="FFFFFF">
              <a:alpha val="57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F6B104"/>
                </a:solidFill>
                <a:effectLst>
                  <a:glow rad="165100">
                    <a:prstClr val="white">
                      <a:alpha val="15000"/>
                    </a:prstClr>
                  </a:glow>
                </a:effectLst>
                <a:uLnTx/>
                <a:uFillTx/>
                <a:latin typeface="Top Secret" panose="02000800000000000000" pitchFamily="2" charset="0"/>
                <a:ea typeface="+mn-ea"/>
                <a:cs typeface="+mn-cs"/>
              </a:rPr>
              <a:t>REVIEW</a:t>
            </a:r>
          </a:p>
        </p:txBody>
      </p:sp>
      <p:sp>
        <p:nvSpPr>
          <p:cNvPr id="4" name="EDIT tag">
            <a:extLst>
              <a:ext uri="{FF2B5EF4-FFF2-40B4-BE49-F238E27FC236}">
                <a16:creationId xmlns:a16="http://schemas.microsoft.com/office/drawing/2014/main" id="{29ABDF5C-DE2B-7EED-FC1D-799ABA9C1A84}"/>
              </a:ext>
            </a:extLst>
          </p:cNvPr>
          <p:cNvSpPr txBox="1"/>
          <p:nvPr/>
        </p:nvSpPr>
        <p:spPr>
          <a:xfrm rot="20805525">
            <a:off x="2242197" y="5584942"/>
            <a:ext cx="3651639" cy="954107"/>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kern="0">
                <a:solidFill>
                  <a:srgbClr val="C00000"/>
                </a:solidFill>
                <a:effectLst>
                  <a:glow rad="165100">
                    <a:prstClr val="white">
                      <a:alpha val="15000"/>
                    </a:prstClr>
                  </a:glow>
                </a:effectLst>
                <a:latin typeface="Top Secret" panose="02000800000000000000" pitchFamily="2" charset="0"/>
              </a:rPr>
              <a:t>Detail example to Prompt </a:t>
            </a:r>
            <a:r>
              <a:rPr lang="en-US" sz="2800" kern="0" err="1">
                <a:solidFill>
                  <a:srgbClr val="C00000"/>
                </a:solidFill>
                <a:effectLst>
                  <a:glow rad="165100">
                    <a:prstClr val="white">
                      <a:alpha val="15000"/>
                    </a:prstClr>
                  </a:glow>
                </a:effectLst>
                <a:latin typeface="Top Secret" panose="02000800000000000000" pitchFamily="2" charset="0"/>
              </a:rPr>
              <a:t>GPt</a:t>
            </a:r>
            <a:endParaRPr kumimoji="0" lang="en-US" sz="28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endParaRPr>
          </a:p>
        </p:txBody>
      </p:sp>
    </p:spTree>
    <p:extLst>
      <p:ext uri="{BB962C8B-B14F-4D97-AF65-F5344CB8AC3E}">
        <p14:creationId xmlns:p14="http://schemas.microsoft.com/office/powerpoint/2010/main" val="1514405324"/>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B4E7344E-F411-213E-13D9-EC883A1B3FA7}"/>
              </a:ext>
            </a:extLst>
          </p:cNvPr>
          <p:cNvPicPr>
            <a:picLocks noGrp="1" noChangeAspect="1"/>
          </p:cNvPicPr>
          <p:nvPr>
            <p:ph type="pic" sz="quarter" idx="10"/>
          </p:nvPr>
        </p:nvPicPr>
        <p:blipFill rotWithShape="1">
          <a:blip r:embed="rId2"/>
          <a:srcRect t="29012" b="26988"/>
          <a:stretch/>
        </p:blipFill>
        <p:spPr>
          <a:xfrm>
            <a:off x="0" y="0"/>
            <a:ext cx="6858000" cy="2011680"/>
          </a:xfrm>
        </p:spPr>
      </p:pic>
      <p:pic>
        <p:nvPicPr>
          <p:cNvPr id="4" name="Picture 3">
            <a:extLst>
              <a:ext uri="{FF2B5EF4-FFF2-40B4-BE49-F238E27FC236}">
                <a16:creationId xmlns:a16="http://schemas.microsoft.com/office/drawing/2014/main" id="{CA2921C9-DEDC-2E61-1A05-840851327B69}"/>
              </a:ext>
            </a:extLst>
          </p:cNvPr>
          <p:cNvPicPr>
            <a:picLocks noChangeAspect="1"/>
          </p:cNvPicPr>
          <p:nvPr/>
        </p:nvPicPr>
        <p:blipFill rotWithShape="1">
          <a:blip r:embed="rId3"/>
          <a:srcRect/>
          <a:stretch/>
        </p:blipFill>
        <p:spPr>
          <a:xfrm>
            <a:off x="0" y="0"/>
            <a:ext cx="6858000" cy="2011680"/>
          </a:xfrm>
          <a:prstGeom prst="rect">
            <a:avLst/>
          </a:prstGeom>
        </p:spPr>
      </p:pic>
      <p:sp>
        <p:nvSpPr>
          <p:cNvPr id="11" name="HeaderGradient">
            <a:extLst>
              <a:ext uri="{FF2B5EF4-FFF2-40B4-BE49-F238E27FC236}">
                <a16:creationId xmlns:a16="http://schemas.microsoft.com/office/drawing/2014/main" id="{774D01DE-DE78-25DA-CEAA-BA804AD9D129}"/>
              </a:ext>
            </a:extLst>
          </p:cNvPr>
          <p:cNvSpPr/>
          <p:nvPr/>
        </p:nvSpPr>
        <p:spPr>
          <a:xfrm>
            <a:off x="0" y="959598"/>
            <a:ext cx="6857999" cy="1052082"/>
          </a:xfrm>
          <a:prstGeom prst="rect">
            <a:avLst/>
          </a:prstGeom>
          <a:gradFill flip="none" rotWithShape="1">
            <a:gsLst>
              <a:gs pos="0">
                <a:schemeClr val="tx1">
                  <a:lumMod val="95000"/>
                  <a:lumOff val="5000"/>
                  <a:alpha val="55000"/>
                </a:schemeClr>
              </a:gs>
              <a:gs pos="76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AC8A7143-1C37-F3B0-B1AD-781EBC61FFCF}"/>
              </a:ext>
            </a:extLst>
          </p:cNvPr>
          <p:cNvSpPr>
            <a:spLocks noGrp="1"/>
          </p:cNvSpPr>
          <p:nvPr>
            <p:ph type="title"/>
          </p:nvPr>
        </p:nvSpPr>
        <p:spPr/>
        <p:txBody>
          <a:bodyPr/>
          <a:lstStyle/>
          <a:p>
            <a:r>
              <a:rPr lang="en-US">
                <a:solidFill>
                  <a:schemeClr val="bg1"/>
                </a:solidFill>
              </a:rPr>
              <a:t>Lesson</a:t>
            </a:r>
            <a:r>
              <a:rPr lang="en-US"/>
              <a:t> Example (continued)</a:t>
            </a:r>
          </a:p>
        </p:txBody>
      </p:sp>
      <p:sp>
        <p:nvSpPr>
          <p:cNvPr id="5" name="Rectangle 4">
            <a:extLst>
              <a:ext uri="{FF2B5EF4-FFF2-40B4-BE49-F238E27FC236}">
                <a16:creationId xmlns:a16="http://schemas.microsoft.com/office/drawing/2014/main" id="{22488339-8679-CD8F-AD03-F2288809A210}"/>
              </a:ext>
            </a:extLst>
          </p:cNvPr>
          <p:cNvSpPr/>
          <p:nvPr/>
        </p:nvSpPr>
        <p:spPr>
          <a:xfrm>
            <a:off x="0" y="5791200"/>
            <a:ext cx="2286000" cy="283028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3A368078-482B-90DA-46B0-2BC829D4EFD4}"/>
              </a:ext>
            </a:extLst>
          </p:cNvPr>
          <p:cNvSpPr/>
          <p:nvPr/>
        </p:nvSpPr>
        <p:spPr>
          <a:xfrm>
            <a:off x="1663337" y="2185851"/>
            <a:ext cx="1765663" cy="166333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 Placeholder 14">
            <a:extLst>
              <a:ext uri="{FF2B5EF4-FFF2-40B4-BE49-F238E27FC236}">
                <a16:creationId xmlns:a16="http://schemas.microsoft.com/office/drawing/2014/main" id="{42AEBA33-5B72-8B33-49FE-23A70E9EB0AC}"/>
              </a:ext>
            </a:extLst>
          </p:cNvPr>
          <p:cNvSpPr>
            <a:spLocks noGrp="1"/>
          </p:cNvSpPr>
          <p:nvPr>
            <p:ph type="body" sz="quarter" idx="16"/>
          </p:nvPr>
        </p:nvSpPr>
        <p:spPr>
          <a:xfrm>
            <a:off x="457200" y="2255521"/>
            <a:ext cx="5943600" cy="6069874"/>
          </a:xfrm>
        </p:spPr>
        <p:txBody>
          <a:bodyPr/>
          <a:lstStyle/>
          <a:p>
            <a:pPr>
              <a:spcBef>
                <a:spcPts val="300"/>
              </a:spcBef>
              <a:spcAft>
                <a:spcPts val="300"/>
              </a:spcAft>
            </a:pPr>
            <a:r>
              <a:rPr lang="en-US" b="1">
                <a:highlight>
                  <a:srgbClr val="FFFF00"/>
                </a:highlight>
              </a:rPr>
              <a:t>Detail Lesson Example  (continued)</a:t>
            </a:r>
            <a:endParaRPr lang="en-US" sz="1200" b="1">
              <a:highlight>
                <a:srgbClr val="FFFF00"/>
              </a:highlight>
            </a:endParaRPr>
          </a:p>
          <a:p>
            <a:pPr marL="569913" lvl="3" indent="-228600">
              <a:spcBef>
                <a:spcPts val="0"/>
              </a:spcBef>
              <a:buClr>
                <a:schemeClr val="tx1">
                  <a:lumMod val="65000"/>
                  <a:lumOff val="35000"/>
                </a:schemeClr>
              </a:buClr>
              <a:buFont typeface="+mj-lt"/>
              <a:buAutoNum type="alphaLcPeriod"/>
            </a:pPr>
            <a:r>
              <a:rPr lang="en-US">
                <a:solidFill>
                  <a:srgbClr val="FF0000"/>
                </a:solidFill>
              </a:rPr>
              <a:t>Identify the wrapper form and spotter form.</a:t>
            </a:r>
          </a:p>
          <a:p>
            <a:pPr marL="569913" lvl="3" indent="-228600">
              <a:spcBef>
                <a:spcPts val="0"/>
              </a:spcBef>
              <a:buClr>
                <a:schemeClr val="tx1">
                  <a:lumMod val="65000"/>
                  <a:lumOff val="35000"/>
                </a:schemeClr>
              </a:buClr>
              <a:buFont typeface="+mj-lt"/>
              <a:buAutoNum type="alphaLcPeriod"/>
            </a:pPr>
            <a:r>
              <a:rPr lang="en-US">
                <a:solidFill>
                  <a:srgbClr val="FF0000"/>
                </a:solidFill>
              </a:rPr>
              <a:t>Identify the wind block generally covered with Teflon.</a:t>
            </a:r>
          </a:p>
          <a:p>
            <a:pPr marL="569913" lvl="3" indent="-228600">
              <a:spcBef>
                <a:spcPts val="0"/>
              </a:spcBef>
              <a:buClr>
                <a:schemeClr val="tx1">
                  <a:lumMod val="65000"/>
                  <a:lumOff val="35000"/>
                </a:schemeClr>
              </a:buClr>
              <a:buFont typeface="+mj-lt"/>
              <a:buAutoNum type="alphaLcPeriod"/>
            </a:pPr>
            <a:r>
              <a:rPr lang="en-US">
                <a:solidFill>
                  <a:srgbClr val="FF0000"/>
                </a:solidFill>
              </a:rPr>
              <a:t>Loosen the clips mounted to the top side of the form.</a:t>
            </a:r>
          </a:p>
          <a:p>
            <a:pPr marL="569913" lvl="3" indent="-228600">
              <a:spcBef>
                <a:spcPts val="0"/>
              </a:spcBef>
              <a:buClr>
                <a:schemeClr val="tx1">
                  <a:lumMod val="65000"/>
                  <a:lumOff val="35000"/>
                </a:schemeClr>
              </a:buClr>
              <a:buFont typeface="+mj-lt"/>
              <a:buAutoNum type="alphaLcPeriod"/>
            </a:pPr>
            <a:r>
              <a:rPr lang="en-US">
                <a:solidFill>
                  <a:srgbClr val="FF0000"/>
                </a:solidFill>
              </a:rPr>
              <a:t>Move the loosened form clips up out of the way.</a:t>
            </a:r>
          </a:p>
          <a:p>
            <a:pPr marL="569913" lvl="3" indent="-228600">
              <a:spcBef>
                <a:spcPts val="0"/>
              </a:spcBef>
              <a:buClr>
                <a:schemeClr val="tx1">
                  <a:lumMod val="65000"/>
                  <a:lumOff val="35000"/>
                </a:schemeClr>
              </a:buClr>
              <a:buFont typeface="+mj-lt"/>
              <a:buAutoNum type="alphaLcPeriod"/>
            </a:pPr>
            <a:r>
              <a:rPr lang="en-US">
                <a:solidFill>
                  <a:srgbClr val="FF0000"/>
                </a:solidFill>
              </a:rPr>
              <a:t>Loosen the form bolts that hold the form tight to the machine.</a:t>
            </a:r>
          </a:p>
          <a:p>
            <a:pPr marL="569913" lvl="3" indent="-228600">
              <a:spcBef>
                <a:spcPts val="0"/>
              </a:spcBef>
              <a:buClr>
                <a:schemeClr val="tx1">
                  <a:lumMod val="65000"/>
                  <a:lumOff val="35000"/>
                </a:schemeClr>
              </a:buClr>
              <a:buFont typeface="+mj-lt"/>
              <a:buAutoNum type="alphaLcPeriod"/>
            </a:pPr>
            <a:r>
              <a:rPr lang="en-US">
                <a:solidFill>
                  <a:srgbClr val="FF0000"/>
                </a:solidFill>
              </a:rPr>
              <a:t>Using the Control Panel, select the “Manual Tab” to enable the form/mold.</a:t>
            </a:r>
          </a:p>
          <a:p>
            <a:pPr marL="569913" lvl="3" indent="-228600">
              <a:spcBef>
                <a:spcPts val="0"/>
              </a:spcBef>
              <a:buClr>
                <a:schemeClr val="tx1">
                  <a:lumMod val="65000"/>
                  <a:lumOff val="35000"/>
                </a:schemeClr>
              </a:buClr>
              <a:buFont typeface="+mj-lt"/>
              <a:buAutoNum type="alphaLcPeriod"/>
            </a:pPr>
            <a:r>
              <a:rPr lang="en-US">
                <a:solidFill>
                  <a:srgbClr val="FF0000"/>
                </a:solidFill>
              </a:rPr>
              <a:t>Ensure the machine is in the proper position to start movement.</a:t>
            </a:r>
          </a:p>
          <a:p>
            <a:pPr marL="569913" lvl="3" indent="-228600">
              <a:spcBef>
                <a:spcPts val="0"/>
              </a:spcBef>
              <a:buClr>
                <a:schemeClr val="tx1">
                  <a:lumMod val="65000"/>
                  <a:lumOff val="35000"/>
                </a:schemeClr>
              </a:buClr>
              <a:buFont typeface="+mj-lt"/>
              <a:buAutoNum type="alphaLcPeriod"/>
            </a:pPr>
            <a:r>
              <a:rPr lang="en-US">
                <a:solidFill>
                  <a:srgbClr val="FF0000"/>
                </a:solidFill>
              </a:rPr>
              <a:t>Verify or Re-Select the “mold” option on the control panel.</a:t>
            </a:r>
          </a:p>
          <a:p>
            <a:pPr marL="569913" lvl="3" indent="-228600">
              <a:spcBef>
                <a:spcPts val="0"/>
              </a:spcBef>
              <a:buClr>
                <a:schemeClr val="tx1">
                  <a:lumMod val="65000"/>
                  <a:lumOff val="35000"/>
                </a:schemeClr>
              </a:buClr>
              <a:buFont typeface="+mj-lt"/>
              <a:buAutoNum type="alphaLcPeriod"/>
            </a:pPr>
            <a:r>
              <a:rPr lang="en-US">
                <a:solidFill>
                  <a:srgbClr val="FF0000"/>
                </a:solidFill>
              </a:rPr>
              <a:t>Use the hand wheel attached to the control panel to slowly spin the form downwards, allowing access to the form’s bolt and spring clip.</a:t>
            </a:r>
          </a:p>
          <a:p>
            <a:pPr marL="569913" lvl="3" indent="-228600">
              <a:spcBef>
                <a:spcPts val="0"/>
              </a:spcBef>
              <a:buClr>
                <a:schemeClr val="tx1">
                  <a:lumMod val="65000"/>
                  <a:lumOff val="35000"/>
                </a:schemeClr>
              </a:buClr>
              <a:buFont typeface="+mj-lt"/>
              <a:buAutoNum type="alphaLcPeriod"/>
            </a:pPr>
            <a:r>
              <a:rPr lang="en-US">
                <a:solidFill>
                  <a:srgbClr val="FF0000"/>
                </a:solidFill>
              </a:rPr>
              <a:t>Depress the plate on the backside of the yoke to allow the form to release.</a:t>
            </a:r>
          </a:p>
          <a:p>
            <a:pPr marL="569913" lvl="3" indent="-228600">
              <a:spcBef>
                <a:spcPts val="0"/>
              </a:spcBef>
              <a:buClr>
                <a:schemeClr val="tx1">
                  <a:lumMod val="65000"/>
                  <a:lumOff val="35000"/>
                </a:schemeClr>
              </a:buClr>
              <a:buFont typeface="+mj-lt"/>
              <a:buAutoNum type="alphaLcPeriod"/>
            </a:pPr>
            <a:r>
              <a:rPr lang="en-US">
                <a:solidFill>
                  <a:srgbClr val="FF0000"/>
                </a:solidFill>
              </a:rPr>
              <a:t>Check the control panel screen to ensure the mold is still enabled.</a:t>
            </a:r>
          </a:p>
          <a:p>
            <a:pPr marL="569913" lvl="3" indent="-228600">
              <a:spcBef>
                <a:spcPts val="0"/>
              </a:spcBef>
              <a:buClr>
                <a:schemeClr val="tx1">
                  <a:lumMod val="65000"/>
                  <a:lumOff val="35000"/>
                </a:schemeClr>
              </a:buClr>
              <a:buFont typeface="+mj-lt"/>
              <a:buAutoNum type="alphaLcPeriod"/>
            </a:pPr>
            <a:r>
              <a:rPr lang="en-US">
                <a:solidFill>
                  <a:srgbClr val="FF0000"/>
                </a:solidFill>
              </a:rPr>
              <a:t>Reverse direction to move the form to an accessible position.</a:t>
            </a:r>
          </a:p>
          <a:p>
            <a:pPr marL="569913" lvl="3" indent="-228600">
              <a:spcBef>
                <a:spcPts val="0"/>
              </a:spcBef>
              <a:buClr>
                <a:schemeClr val="tx1">
                  <a:lumMod val="65000"/>
                  <a:lumOff val="35000"/>
                </a:schemeClr>
              </a:buClr>
              <a:buFont typeface="+mj-lt"/>
              <a:buAutoNum type="alphaLcPeriod"/>
            </a:pPr>
            <a:r>
              <a:rPr lang="en-US">
                <a:solidFill>
                  <a:srgbClr val="FF0000"/>
                </a:solidFill>
              </a:rPr>
              <a:t>Gently remove the form. (lesson complete)</a:t>
            </a:r>
          </a:p>
          <a:p>
            <a:pPr marL="341313" lvl="3" indent="0">
              <a:spcBef>
                <a:spcPts val="0"/>
              </a:spcBef>
              <a:buClr>
                <a:schemeClr val="tx1">
                  <a:lumMod val="65000"/>
                  <a:lumOff val="35000"/>
                </a:schemeClr>
              </a:buClr>
              <a:buNone/>
            </a:pPr>
            <a:endParaRPr lang="en-US" b="1"/>
          </a:p>
          <a:p>
            <a:pPr marL="0" lvl="3" indent="0">
              <a:spcBef>
                <a:spcPts val="0"/>
              </a:spcBef>
              <a:buClr>
                <a:schemeClr val="tx1">
                  <a:lumMod val="65000"/>
                  <a:lumOff val="35000"/>
                </a:schemeClr>
              </a:buClr>
              <a:buNone/>
            </a:pPr>
            <a:r>
              <a:rPr lang="en-US" b="1"/>
              <a:t>Lesson Completion</a:t>
            </a:r>
          </a:p>
          <a:p>
            <a:pPr marL="0" lvl="3" indent="0">
              <a:spcBef>
                <a:spcPts val="0"/>
              </a:spcBef>
              <a:buClr>
                <a:schemeClr val="tx1">
                  <a:lumMod val="65000"/>
                  <a:lumOff val="35000"/>
                </a:schemeClr>
              </a:buClr>
              <a:buNone/>
            </a:pPr>
            <a:r>
              <a:rPr lang="en-US"/>
              <a:t>Once the lesson is complete, the trainee’s tracked lesson completion performance and real-time progress feedback data will be generated into a comprehensive report. The insight provided by the report will allow the training team to review the success of the trainee and the areas that may need additional attention.  </a:t>
            </a:r>
            <a:br>
              <a:rPr lang="en-US"/>
            </a:br>
            <a:br>
              <a:rPr lang="en-US"/>
            </a:br>
            <a:r>
              <a:rPr lang="en-US" sz="1200" i="1"/>
              <a:t>Note: This is a broad-strokes lesson description. Final training content will be developed working closely with your subject matter experts.</a:t>
            </a:r>
          </a:p>
          <a:p>
            <a:pPr marL="341313" lvl="3" indent="0">
              <a:spcBef>
                <a:spcPts val="0"/>
              </a:spcBef>
              <a:buClr>
                <a:schemeClr val="tx1">
                  <a:lumMod val="65000"/>
                  <a:lumOff val="35000"/>
                </a:schemeClr>
              </a:buClr>
              <a:buNone/>
            </a:pPr>
            <a:endParaRPr lang="en-US"/>
          </a:p>
        </p:txBody>
      </p:sp>
      <p:sp>
        <p:nvSpPr>
          <p:cNvPr id="2" name="REVIEW tag" hidden="1">
            <a:extLst>
              <a:ext uri="{FF2B5EF4-FFF2-40B4-BE49-F238E27FC236}">
                <a16:creationId xmlns:a16="http://schemas.microsoft.com/office/drawing/2014/main" id="{BAC98A61-7C24-AC9C-BC18-B81575A662DD}"/>
              </a:ext>
            </a:extLst>
          </p:cNvPr>
          <p:cNvSpPr txBox="1"/>
          <p:nvPr/>
        </p:nvSpPr>
        <p:spPr>
          <a:xfrm rot="20309290">
            <a:off x="5446384" y="8339108"/>
            <a:ext cx="1154483" cy="400110"/>
          </a:xfrm>
          <a:prstGeom prst="rect">
            <a:avLst/>
          </a:prstGeom>
          <a:solidFill>
            <a:sysClr val="window" lastClr="FFFFFF">
              <a:alpha val="57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F6B104"/>
                </a:solidFill>
                <a:effectLst>
                  <a:glow rad="165100">
                    <a:prstClr val="white">
                      <a:alpha val="15000"/>
                    </a:prstClr>
                  </a:glow>
                </a:effectLst>
                <a:uLnTx/>
                <a:uFillTx/>
                <a:latin typeface="Top Secret" panose="02000800000000000000" pitchFamily="2" charset="0"/>
                <a:ea typeface="+mn-ea"/>
                <a:cs typeface="+mn-cs"/>
              </a:rPr>
              <a:t>REVIEW</a:t>
            </a:r>
          </a:p>
        </p:txBody>
      </p:sp>
      <p:sp>
        <p:nvSpPr>
          <p:cNvPr id="6" name="EDIT tag">
            <a:extLst>
              <a:ext uri="{FF2B5EF4-FFF2-40B4-BE49-F238E27FC236}">
                <a16:creationId xmlns:a16="http://schemas.microsoft.com/office/drawing/2014/main" id="{4C48624B-8B17-24DC-6C63-0647996F1006}"/>
              </a:ext>
            </a:extLst>
          </p:cNvPr>
          <p:cNvSpPr txBox="1"/>
          <p:nvPr/>
        </p:nvSpPr>
        <p:spPr>
          <a:xfrm rot="20805525">
            <a:off x="2242197" y="5584942"/>
            <a:ext cx="3651639" cy="954107"/>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kern="0">
                <a:solidFill>
                  <a:srgbClr val="C00000"/>
                </a:solidFill>
                <a:effectLst>
                  <a:glow rad="165100">
                    <a:prstClr val="white">
                      <a:alpha val="15000"/>
                    </a:prstClr>
                  </a:glow>
                </a:effectLst>
                <a:latin typeface="Top Secret" panose="02000800000000000000" pitchFamily="2" charset="0"/>
              </a:rPr>
              <a:t>Detail example to Prompt </a:t>
            </a:r>
            <a:r>
              <a:rPr lang="en-US" sz="2800" kern="0" err="1">
                <a:solidFill>
                  <a:srgbClr val="C00000"/>
                </a:solidFill>
                <a:effectLst>
                  <a:glow rad="165100">
                    <a:prstClr val="white">
                      <a:alpha val="15000"/>
                    </a:prstClr>
                  </a:glow>
                </a:effectLst>
                <a:latin typeface="Top Secret" panose="02000800000000000000" pitchFamily="2" charset="0"/>
              </a:rPr>
              <a:t>GPt</a:t>
            </a:r>
            <a:endParaRPr kumimoji="0" lang="en-US" sz="28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endParaRPr>
          </a:p>
        </p:txBody>
      </p:sp>
    </p:spTree>
    <p:extLst>
      <p:ext uri="{BB962C8B-B14F-4D97-AF65-F5344CB8AC3E}">
        <p14:creationId xmlns:p14="http://schemas.microsoft.com/office/powerpoint/2010/main" val="2046799744"/>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BodyText1">
            <a:extLst>
              <a:ext uri="{FF2B5EF4-FFF2-40B4-BE49-F238E27FC236}">
                <a16:creationId xmlns:a16="http://schemas.microsoft.com/office/drawing/2014/main" id="{ECA6534E-827B-5657-77A5-6CFE87EE4DE5}"/>
              </a:ext>
            </a:extLst>
          </p:cNvPr>
          <p:cNvSpPr txBox="1">
            <a:spLocks/>
          </p:cNvSpPr>
          <p:nvPr/>
        </p:nvSpPr>
        <p:spPr>
          <a:xfrm>
            <a:off x="490691" y="5313318"/>
            <a:ext cx="5876617" cy="3142898"/>
          </a:xfrm>
          <a:prstGeom prst="rect">
            <a:avLst/>
          </a:prstGeom>
        </p:spPr>
        <p:txBody>
          <a:bodyPr lIns="0" r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10000"/>
              </a:lnSpc>
              <a:spcBef>
                <a:spcPts val="0"/>
              </a:spcBef>
              <a:spcAft>
                <a:spcPts val="600"/>
              </a:spcAft>
              <a:buNone/>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Once a trainee puts on a VR headset and enters the training application, they will be in a 360° simulated environment. The following elements are anticipated to be included in your project: </a:t>
            </a:r>
          </a:p>
          <a:p>
            <a:pPr marL="228600" indent="-228600">
              <a:lnSpc>
                <a:spcPct val="110000"/>
              </a:lnSpc>
              <a:spcBef>
                <a:spcPts val="0"/>
              </a:spcBef>
              <a:spcAft>
                <a:spcPts val="600"/>
              </a:spcAft>
              <a:buFont typeface="+mj-lt"/>
              <a:buAutoNum type="alphaUcPeriod"/>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As with the mechanical controls, the cab computer will be realistically interactive. Inputting instructions on the touchscreen will cause the expected results on the machine.</a:t>
            </a:r>
          </a:p>
          <a:p>
            <a:pPr marL="228600" indent="-228600">
              <a:lnSpc>
                <a:spcPct val="110000"/>
              </a:lnSpc>
              <a:spcBef>
                <a:spcPts val="0"/>
              </a:spcBef>
              <a:spcAft>
                <a:spcPts val="600"/>
              </a:spcAft>
              <a:buFont typeface="+mj-lt"/>
              <a:buAutoNum type="alphaUcPeriod"/>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user will be able to see representations of their arms and hands as they operate the real-world controls. The hand-tracking capability of the VR unit ensures accurate replication of finger motions. </a:t>
            </a:r>
          </a:p>
          <a:p>
            <a:pPr marL="228600" indent="-228600">
              <a:lnSpc>
                <a:spcPct val="110000"/>
              </a:lnSpc>
              <a:spcBef>
                <a:spcPts val="0"/>
              </a:spcBef>
              <a:spcAft>
                <a:spcPts val="600"/>
              </a:spcAft>
              <a:buFont typeface="+mj-lt"/>
              <a:buAutoNum type="alphaUcPeriod"/>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Lesson step instructions are visible on a panel within the trainee’s reach. The panel can be repositionable by the user to a location that is convenient to them. </a:t>
            </a:r>
          </a:p>
          <a:p>
            <a:pPr marL="228600" indent="-228600">
              <a:lnSpc>
                <a:spcPct val="110000"/>
              </a:lnSpc>
              <a:spcBef>
                <a:spcPts val="0"/>
              </a:spcBef>
              <a:spcAft>
                <a:spcPts val="600"/>
              </a:spcAft>
              <a:buFont typeface="+mj-lt"/>
              <a:buAutoNum type="alphaUcPeriod"/>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 Guided Mode or when a hint is needed, animated graphic prompts appear superimposed over the levers, pedals, and other control surfaces.</a:t>
            </a:r>
          </a:p>
          <a:p>
            <a:pPr marL="228600" indent="-228600">
              <a:lnSpc>
                <a:spcPct val="110000"/>
              </a:lnSpc>
              <a:spcBef>
                <a:spcPts val="0"/>
              </a:spcBef>
              <a:spcAft>
                <a:spcPts val="600"/>
              </a:spcAft>
              <a:buFont typeface="+mj-lt"/>
              <a:buAutoNum type="alphaUcPeriod"/>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environment, equipment, trees, and </a:t>
            </a:r>
            <a:r>
              <a:rPr lang="en-US" sz="1200">
                <a:solidFill>
                  <a:srgbClr val="FF0000"/>
                </a:solidFill>
                <a:latin typeface="Calibri" panose="020F0502020204030204" pitchFamily="34" charset="0"/>
                <a:ea typeface="Calibri" panose="020F0502020204030204" pitchFamily="34" charset="0"/>
                <a:cs typeface="Calibri" panose="020F0502020204030204" pitchFamily="34" charset="0"/>
              </a:rPr>
              <a:t>logs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will be full scale models that move and sound like their real-world counterparts.</a:t>
            </a:r>
          </a:p>
        </p:txBody>
      </p:sp>
      <p:pic>
        <p:nvPicPr>
          <p:cNvPr id="7" name="LessonImage">
            <a:extLst>
              <a:ext uri="{FF2B5EF4-FFF2-40B4-BE49-F238E27FC236}">
                <a16:creationId xmlns:a16="http://schemas.microsoft.com/office/drawing/2014/main" id="{34440FA9-ED91-C553-2E4B-B38E3837F3BD}"/>
              </a:ext>
            </a:extLst>
          </p:cNvPr>
          <p:cNvPicPr>
            <a:picLocks noChangeAspect="1"/>
          </p:cNvPicPr>
          <p:nvPr/>
        </p:nvPicPr>
        <p:blipFill rotWithShape="1">
          <a:blip r:embed="rId2"/>
          <a:srcRect t="7616" b="158"/>
          <a:stretch/>
        </p:blipFill>
        <p:spPr>
          <a:xfrm>
            <a:off x="0" y="1562100"/>
            <a:ext cx="6858000" cy="3243646"/>
          </a:xfrm>
          <a:prstGeom prst="rect">
            <a:avLst/>
          </a:prstGeom>
        </p:spPr>
      </p:pic>
      <p:grpSp>
        <p:nvGrpSpPr>
          <p:cNvPr id="26" name="Callout 5">
            <a:extLst>
              <a:ext uri="{FF2B5EF4-FFF2-40B4-BE49-F238E27FC236}">
                <a16:creationId xmlns:a16="http://schemas.microsoft.com/office/drawing/2014/main" id="{8D9A2C18-D918-77B8-68FE-3ADF0EA80DF1}"/>
              </a:ext>
            </a:extLst>
          </p:cNvPr>
          <p:cNvGrpSpPr/>
          <p:nvPr/>
        </p:nvGrpSpPr>
        <p:grpSpPr>
          <a:xfrm>
            <a:off x="5755702" y="3771900"/>
            <a:ext cx="246888" cy="1307806"/>
            <a:chOff x="374345" y="4491272"/>
            <a:chExt cx="246888" cy="1307806"/>
          </a:xfrm>
        </p:grpSpPr>
        <p:cxnSp>
          <p:nvCxnSpPr>
            <p:cNvPr id="28" name="Straight Connector 5">
              <a:extLst>
                <a:ext uri="{FF2B5EF4-FFF2-40B4-BE49-F238E27FC236}">
                  <a16:creationId xmlns:a16="http://schemas.microsoft.com/office/drawing/2014/main" id="{913A2E20-FE07-9C06-EF45-D84CE5AB88EA}"/>
                </a:ext>
              </a:extLst>
            </p:cNvPr>
            <p:cNvCxnSpPr>
              <a:cxnSpLocks/>
            </p:cNvCxnSpPr>
            <p:nvPr/>
          </p:nvCxnSpPr>
          <p:spPr>
            <a:xfrm flipV="1">
              <a:off x="497789" y="4491272"/>
              <a:ext cx="0" cy="1068775"/>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29" name="Dot 5">
              <a:extLst>
                <a:ext uri="{FF2B5EF4-FFF2-40B4-BE49-F238E27FC236}">
                  <a16:creationId xmlns:a16="http://schemas.microsoft.com/office/drawing/2014/main" id="{4C2F37E6-9B24-1746-B458-2CACAF09E61E}"/>
                </a:ext>
              </a:extLst>
            </p:cNvPr>
            <p:cNvSpPr>
              <a:spLocks noChangeAspect="1"/>
            </p:cNvSpPr>
            <p:nvPr/>
          </p:nvSpPr>
          <p:spPr>
            <a:xfrm>
              <a:off x="374345" y="5552190"/>
              <a:ext cx="246888" cy="246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latin typeface="+mj-lt"/>
                </a:rPr>
                <a:t>E</a:t>
              </a:r>
            </a:p>
          </p:txBody>
        </p:sp>
      </p:grpSp>
      <p:grpSp>
        <p:nvGrpSpPr>
          <p:cNvPr id="21" name="Callout 4">
            <a:extLst>
              <a:ext uri="{FF2B5EF4-FFF2-40B4-BE49-F238E27FC236}">
                <a16:creationId xmlns:a16="http://schemas.microsoft.com/office/drawing/2014/main" id="{9B58A6A4-7410-8013-B2C6-2F8A98E8B812}"/>
              </a:ext>
            </a:extLst>
          </p:cNvPr>
          <p:cNvGrpSpPr/>
          <p:nvPr/>
        </p:nvGrpSpPr>
        <p:grpSpPr>
          <a:xfrm>
            <a:off x="4336717" y="3829050"/>
            <a:ext cx="246888" cy="1250656"/>
            <a:chOff x="2761212" y="4549307"/>
            <a:chExt cx="246888" cy="1250656"/>
          </a:xfrm>
        </p:grpSpPr>
        <p:cxnSp>
          <p:nvCxnSpPr>
            <p:cNvPr id="13" name="Straight Connector 4">
              <a:extLst>
                <a:ext uri="{FF2B5EF4-FFF2-40B4-BE49-F238E27FC236}">
                  <a16:creationId xmlns:a16="http://schemas.microsoft.com/office/drawing/2014/main" id="{B673BF8E-06BD-9AB3-8244-01F174E3EE29}"/>
                </a:ext>
              </a:extLst>
            </p:cNvPr>
            <p:cNvCxnSpPr>
              <a:cxnSpLocks/>
            </p:cNvCxnSpPr>
            <p:nvPr/>
          </p:nvCxnSpPr>
          <p:spPr>
            <a:xfrm flipV="1">
              <a:off x="2875148" y="4549307"/>
              <a:ext cx="0" cy="1003768"/>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12" name="Dot 4">
              <a:extLst>
                <a:ext uri="{FF2B5EF4-FFF2-40B4-BE49-F238E27FC236}">
                  <a16:creationId xmlns:a16="http://schemas.microsoft.com/office/drawing/2014/main" id="{202015AD-7EF9-764D-AD22-A193D02F319A}"/>
                </a:ext>
              </a:extLst>
            </p:cNvPr>
            <p:cNvSpPr>
              <a:spLocks noChangeAspect="1"/>
            </p:cNvSpPr>
            <p:nvPr/>
          </p:nvSpPr>
          <p:spPr>
            <a:xfrm>
              <a:off x="2761212" y="5553075"/>
              <a:ext cx="246888" cy="246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latin typeface="+mj-lt"/>
                </a:rPr>
                <a:t>D</a:t>
              </a:r>
            </a:p>
          </p:txBody>
        </p:sp>
      </p:grpSp>
      <p:grpSp>
        <p:nvGrpSpPr>
          <p:cNvPr id="27" name="Callout 3">
            <a:extLst>
              <a:ext uri="{FF2B5EF4-FFF2-40B4-BE49-F238E27FC236}">
                <a16:creationId xmlns:a16="http://schemas.microsoft.com/office/drawing/2014/main" id="{7E510933-366A-E89C-A31F-E0ACD251599E}"/>
              </a:ext>
            </a:extLst>
          </p:cNvPr>
          <p:cNvGrpSpPr/>
          <p:nvPr/>
        </p:nvGrpSpPr>
        <p:grpSpPr>
          <a:xfrm>
            <a:off x="3093258" y="4705350"/>
            <a:ext cx="246888" cy="374356"/>
            <a:chOff x="4732499" y="5417750"/>
            <a:chExt cx="246888" cy="374356"/>
          </a:xfrm>
        </p:grpSpPr>
        <p:cxnSp>
          <p:nvCxnSpPr>
            <p:cNvPr id="17" name="Straight Connector 3">
              <a:extLst>
                <a:ext uri="{FF2B5EF4-FFF2-40B4-BE49-F238E27FC236}">
                  <a16:creationId xmlns:a16="http://schemas.microsoft.com/office/drawing/2014/main" id="{17D4F7E3-7BF7-FED4-159B-96990BA15860}"/>
                </a:ext>
              </a:extLst>
            </p:cNvPr>
            <p:cNvCxnSpPr>
              <a:cxnSpLocks/>
            </p:cNvCxnSpPr>
            <p:nvPr/>
          </p:nvCxnSpPr>
          <p:spPr>
            <a:xfrm flipV="1">
              <a:off x="4846435" y="5417750"/>
              <a:ext cx="0" cy="127468"/>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14" name="Dot 3">
              <a:extLst>
                <a:ext uri="{FF2B5EF4-FFF2-40B4-BE49-F238E27FC236}">
                  <a16:creationId xmlns:a16="http://schemas.microsoft.com/office/drawing/2014/main" id="{D62E4DFD-ADB0-2EBF-74E4-5B4E6464952E}"/>
                </a:ext>
              </a:extLst>
            </p:cNvPr>
            <p:cNvSpPr>
              <a:spLocks noChangeAspect="1"/>
            </p:cNvSpPr>
            <p:nvPr/>
          </p:nvSpPr>
          <p:spPr>
            <a:xfrm>
              <a:off x="4732499" y="5545218"/>
              <a:ext cx="246888" cy="246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latin typeface="+mj-lt"/>
                </a:rPr>
                <a:t>C</a:t>
              </a:r>
            </a:p>
          </p:txBody>
        </p:sp>
      </p:grpSp>
      <p:grpSp>
        <p:nvGrpSpPr>
          <p:cNvPr id="19" name="Callout 2">
            <a:extLst>
              <a:ext uri="{FF2B5EF4-FFF2-40B4-BE49-F238E27FC236}">
                <a16:creationId xmlns:a16="http://schemas.microsoft.com/office/drawing/2014/main" id="{D4755247-57A9-FDE5-04F5-29536F5472D8}"/>
              </a:ext>
            </a:extLst>
          </p:cNvPr>
          <p:cNvGrpSpPr/>
          <p:nvPr/>
        </p:nvGrpSpPr>
        <p:grpSpPr>
          <a:xfrm>
            <a:off x="2033750" y="4330934"/>
            <a:ext cx="246888" cy="748772"/>
            <a:chOff x="810569" y="5051191"/>
            <a:chExt cx="246888" cy="748772"/>
          </a:xfrm>
        </p:grpSpPr>
        <p:cxnSp>
          <p:nvCxnSpPr>
            <p:cNvPr id="15" name="Straight Connector 2">
              <a:extLst>
                <a:ext uri="{FF2B5EF4-FFF2-40B4-BE49-F238E27FC236}">
                  <a16:creationId xmlns:a16="http://schemas.microsoft.com/office/drawing/2014/main" id="{774D9F84-38C0-1ED7-9D5B-0605D4672C7D}"/>
                </a:ext>
              </a:extLst>
            </p:cNvPr>
            <p:cNvCxnSpPr>
              <a:cxnSpLocks/>
            </p:cNvCxnSpPr>
            <p:nvPr/>
          </p:nvCxnSpPr>
          <p:spPr>
            <a:xfrm flipV="1">
              <a:off x="924505" y="5051191"/>
              <a:ext cx="0" cy="501884"/>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16" name="Dot 2">
              <a:extLst>
                <a:ext uri="{FF2B5EF4-FFF2-40B4-BE49-F238E27FC236}">
                  <a16:creationId xmlns:a16="http://schemas.microsoft.com/office/drawing/2014/main" id="{C65DA395-B920-EF91-12B5-8C464B88FE71}"/>
                </a:ext>
              </a:extLst>
            </p:cNvPr>
            <p:cNvSpPr>
              <a:spLocks noChangeAspect="1"/>
            </p:cNvSpPr>
            <p:nvPr/>
          </p:nvSpPr>
          <p:spPr>
            <a:xfrm>
              <a:off x="810569" y="5553075"/>
              <a:ext cx="246888" cy="246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latin typeface="+mj-lt"/>
                </a:rPr>
                <a:t>B</a:t>
              </a:r>
            </a:p>
          </p:txBody>
        </p:sp>
      </p:grpSp>
      <p:sp>
        <p:nvSpPr>
          <p:cNvPr id="30" name="invisible rect">
            <a:extLst>
              <a:ext uri="{FF2B5EF4-FFF2-40B4-BE49-F238E27FC236}">
                <a16:creationId xmlns:a16="http://schemas.microsoft.com/office/drawing/2014/main" id="{1924A653-9447-5C21-98B9-1F36185721AF}"/>
              </a:ext>
            </a:extLst>
          </p:cNvPr>
          <p:cNvSpPr/>
          <p:nvPr/>
        </p:nvSpPr>
        <p:spPr>
          <a:xfrm>
            <a:off x="1788209" y="3717925"/>
            <a:ext cx="387897" cy="22225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2" name="Connector: Elbow 1">
            <a:extLst>
              <a:ext uri="{FF2B5EF4-FFF2-40B4-BE49-F238E27FC236}">
                <a16:creationId xmlns:a16="http://schemas.microsoft.com/office/drawing/2014/main" id="{991E9EAA-C1C2-FC6F-3E09-A29F772A5746}"/>
              </a:ext>
            </a:extLst>
          </p:cNvPr>
          <p:cNvCxnSpPr>
            <a:cxnSpLocks/>
            <a:stCxn id="11" idx="0"/>
            <a:endCxn id="30" idx="1"/>
          </p:cNvCxnSpPr>
          <p:nvPr/>
        </p:nvCxnSpPr>
        <p:spPr>
          <a:xfrm rot="5400000" flipH="1" flipV="1">
            <a:off x="913993" y="3958603"/>
            <a:ext cx="1003768" cy="744663"/>
          </a:xfrm>
          <a:prstGeom prst="bentConnector2">
            <a:avLst/>
          </a:prstGeom>
          <a:ln w="25400">
            <a:prstDash val="sysDot"/>
          </a:ln>
        </p:spPr>
        <p:style>
          <a:lnRef idx="1">
            <a:schemeClr val="accent1"/>
          </a:lnRef>
          <a:fillRef idx="0">
            <a:schemeClr val="accent1"/>
          </a:fillRef>
          <a:effectRef idx="0">
            <a:schemeClr val="accent1"/>
          </a:effectRef>
          <a:fontRef idx="minor">
            <a:schemeClr val="tx1"/>
          </a:fontRef>
        </p:style>
      </p:cxnSp>
      <p:cxnSp>
        <p:nvCxnSpPr>
          <p:cNvPr id="10" name="Straight Connector 1">
            <a:extLst>
              <a:ext uri="{FF2B5EF4-FFF2-40B4-BE49-F238E27FC236}">
                <a16:creationId xmlns:a16="http://schemas.microsoft.com/office/drawing/2014/main" id="{BBBC5E6F-9038-BFCC-93FF-7E6D60C7C0E0}"/>
              </a:ext>
            </a:extLst>
          </p:cNvPr>
          <p:cNvCxnSpPr>
            <a:cxnSpLocks/>
          </p:cNvCxnSpPr>
          <p:nvPr/>
        </p:nvCxnSpPr>
        <p:spPr>
          <a:xfrm flipV="1">
            <a:off x="457200" y="3829050"/>
            <a:ext cx="0" cy="1011625"/>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11" name="Dot 1">
            <a:extLst>
              <a:ext uri="{FF2B5EF4-FFF2-40B4-BE49-F238E27FC236}">
                <a16:creationId xmlns:a16="http://schemas.microsoft.com/office/drawing/2014/main" id="{7E417EB7-AD32-59B3-5F6D-58C3536A359E}"/>
              </a:ext>
            </a:extLst>
          </p:cNvPr>
          <p:cNvSpPr>
            <a:spLocks noChangeAspect="1"/>
          </p:cNvSpPr>
          <p:nvPr/>
        </p:nvSpPr>
        <p:spPr>
          <a:xfrm>
            <a:off x="920102" y="4832818"/>
            <a:ext cx="246888" cy="246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latin typeface="+mj-lt"/>
              </a:rPr>
              <a:t>A</a:t>
            </a:r>
          </a:p>
        </p:txBody>
      </p:sp>
      <p:sp>
        <p:nvSpPr>
          <p:cNvPr id="4" name="Title 3">
            <a:extLst>
              <a:ext uri="{FF2B5EF4-FFF2-40B4-BE49-F238E27FC236}">
                <a16:creationId xmlns:a16="http://schemas.microsoft.com/office/drawing/2014/main" id="{08BD7590-E08A-84CF-E175-2001457121D4}"/>
              </a:ext>
            </a:extLst>
          </p:cNvPr>
          <p:cNvSpPr>
            <a:spLocks noGrp="1"/>
          </p:cNvSpPr>
          <p:nvPr>
            <p:ph type="title" idx="4294967295"/>
          </p:nvPr>
        </p:nvSpPr>
        <p:spPr>
          <a:xfrm>
            <a:off x="457200" y="914400"/>
            <a:ext cx="4908698" cy="1018730"/>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Fig. 1:</a:t>
            </a:r>
            <a:r>
              <a:rPr lang="en-US" sz="2400" cap="all"/>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Lesson Mockup</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632367" cy="253916"/>
          </a:xfrm>
          <a:prstGeom prst="rect">
            <a:avLst/>
          </a:prstGeom>
          <a:noFill/>
        </p:spPr>
        <p:txBody>
          <a:bodyPr wrap="square" lIns="0"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C0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sp>
        <p:nvSpPr>
          <p:cNvPr id="3" name="Title" hidden="1">
            <a:extLst>
              <a:ext uri="{FF2B5EF4-FFF2-40B4-BE49-F238E27FC236}">
                <a16:creationId xmlns:a16="http://schemas.microsoft.com/office/drawing/2014/main" id="{C42C3715-D731-53A9-37AD-0F84F6162FD6}"/>
              </a:ext>
            </a:extLst>
          </p:cNvPr>
          <p:cNvSpPr txBox="1">
            <a:spLocks/>
          </p:cNvSpPr>
          <p:nvPr/>
        </p:nvSpPr>
        <p:spPr>
          <a:xfrm>
            <a:off x="457200" y="914400"/>
            <a:ext cx="4908698" cy="404037"/>
          </a:xfrm>
          <a:prstGeom prst="rect">
            <a:avLst/>
          </a:prstGeom>
        </p:spPr>
        <p:txBody>
          <a:bodyPr lIns="0" tIns="0" rIns="0" bIns="0"/>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US" sz="2400" cap="all">
                <a:solidFill>
                  <a:schemeClr val="tx1">
                    <a:lumMod val="75000"/>
                    <a:lumOff val="25000"/>
                  </a:schemeClr>
                </a:solidFill>
                <a:cs typeface="Lato Black" panose="020F0A02020204030203" pitchFamily="34" charset="0"/>
              </a:rPr>
              <a:t>Scope &amp; Cost</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Options</a:t>
            </a:r>
          </a:p>
        </p:txBody>
      </p:sp>
      <p:sp>
        <p:nvSpPr>
          <p:cNvPr id="8" name="NEEDS PIC tag" hidden="1">
            <a:extLst>
              <a:ext uri="{FF2B5EF4-FFF2-40B4-BE49-F238E27FC236}">
                <a16:creationId xmlns:a16="http://schemas.microsoft.com/office/drawing/2014/main" id="{A0D6E382-8A34-808C-0BF0-85E0EB6B009B}"/>
              </a:ext>
            </a:extLst>
          </p:cNvPr>
          <p:cNvSpPr txBox="1"/>
          <p:nvPr/>
        </p:nvSpPr>
        <p:spPr>
          <a:xfrm rot="757733">
            <a:off x="4111188" y="996866"/>
            <a:ext cx="2082998" cy="954107"/>
          </a:xfrm>
          <a:prstGeom prst="rect">
            <a:avLst/>
          </a:prstGeom>
          <a:solidFill>
            <a:sysClr val="window" lastClr="FFFFFF">
              <a:alpha val="57000"/>
            </a:sysClr>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2800" kern="0">
                <a:solidFill>
                  <a:srgbClr val="7030A0"/>
                </a:solidFill>
                <a:effectLst>
                  <a:glow rad="165100">
                    <a:prstClr val="white">
                      <a:alpha val="15000"/>
                    </a:prstClr>
                  </a:glow>
                </a:effectLst>
                <a:latin typeface="Top Secret" panose="02000800000000000000" pitchFamily="2" charset="0"/>
              </a:rPr>
              <a:t>MOCKUP</a:t>
            </a:r>
            <a:br>
              <a:rPr lang="en-US" sz="2800" kern="0">
                <a:solidFill>
                  <a:srgbClr val="7030A0"/>
                </a:solidFill>
                <a:effectLst>
                  <a:glow rad="165100">
                    <a:prstClr val="white">
                      <a:alpha val="15000"/>
                    </a:prstClr>
                  </a:glow>
                </a:effectLst>
                <a:latin typeface="Top Secret" panose="02000800000000000000" pitchFamily="2" charset="0"/>
              </a:rPr>
            </a:br>
            <a:r>
              <a:rPr lang="en-US" sz="2800" kern="0">
                <a:solidFill>
                  <a:srgbClr val="7030A0"/>
                </a:solidFill>
                <a:effectLst>
                  <a:glow rad="165100">
                    <a:prstClr val="white">
                      <a:alpha val="15000"/>
                    </a:prstClr>
                  </a:glow>
                </a:effectLst>
                <a:latin typeface="Top Secret" panose="02000800000000000000" pitchFamily="2" charset="0"/>
              </a:rPr>
              <a:t>NEEDED</a:t>
            </a:r>
            <a:endParaRPr kumimoji="0" lang="en-US" sz="2800" b="0" i="0" u="none" strike="noStrike" kern="0" cap="none" spc="0" normalizeH="0" baseline="0" noProof="0">
              <a:ln>
                <a:noFill/>
              </a:ln>
              <a:solidFill>
                <a:srgbClr val="7030A0"/>
              </a:solidFill>
              <a:effectLst>
                <a:glow rad="165100">
                  <a:prstClr val="white">
                    <a:alpha val="15000"/>
                  </a:prstClr>
                </a:glow>
              </a:effectLst>
              <a:uLnTx/>
              <a:uFillTx/>
              <a:latin typeface="Top Secret" panose="02000800000000000000" pitchFamily="2" charset="0"/>
            </a:endParaRPr>
          </a:p>
        </p:txBody>
      </p:sp>
      <p:sp>
        <p:nvSpPr>
          <p:cNvPr id="5" name="REVIEW tag" hidden="1">
            <a:extLst>
              <a:ext uri="{FF2B5EF4-FFF2-40B4-BE49-F238E27FC236}">
                <a16:creationId xmlns:a16="http://schemas.microsoft.com/office/drawing/2014/main" id="{EA44520A-3044-6B14-3D95-E184F20E92A4}"/>
              </a:ext>
            </a:extLst>
          </p:cNvPr>
          <p:cNvSpPr txBox="1"/>
          <p:nvPr/>
        </p:nvSpPr>
        <p:spPr>
          <a:xfrm rot="20545755">
            <a:off x="5458232" y="8492455"/>
            <a:ext cx="1335251" cy="400110"/>
          </a:xfrm>
          <a:prstGeom prst="rect">
            <a:avLst/>
          </a:prstGeom>
          <a:solidFill>
            <a:sysClr val="window" lastClr="FFFFFF">
              <a:alpha val="57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F6B104"/>
                </a:solidFill>
                <a:effectLst>
                  <a:glow rad="165100">
                    <a:prstClr val="white">
                      <a:alpha val="15000"/>
                    </a:prstClr>
                  </a:glow>
                </a:effectLst>
                <a:uLnTx/>
                <a:uFillTx/>
                <a:latin typeface="Top Secret" panose="02000800000000000000" pitchFamily="2" charset="0"/>
                <a:ea typeface="+mn-ea"/>
                <a:cs typeface="+mn-cs"/>
              </a:rPr>
              <a:t>REVIEW</a:t>
            </a:r>
          </a:p>
        </p:txBody>
      </p:sp>
    </p:spTree>
    <p:extLst>
      <p:ext uri="{BB962C8B-B14F-4D97-AF65-F5344CB8AC3E}">
        <p14:creationId xmlns:p14="http://schemas.microsoft.com/office/powerpoint/2010/main" val="87086762"/>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BodyText1">
            <a:extLst>
              <a:ext uri="{FF2B5EF4-FFF2-40B4-BE49-F238E27FC236}">
                <a16:creationId xmlns:a16="http://schemas.microsoft.com/office/drawing/2014/main" id="{ECA6534E-827B-5657-77A5-6CFE87EE4DE5}"/>
              </a:ext>
            </a:extLst>
          </p:cNvPr>
          <p:cNvSpPr txBox="1">
            <a:spLocks/>
          </p:cNvSpPr>
          <p:nvPr/>
        </p:nvSpPr>
        <p:spPr>
          <a:xfrm>
            <a:off x="490691" y="5313318"/>
            <a:ext cx="5876617" cy="3142898"/>
          </a:xfrm>
          <a:prstGeom prst="rect">
            <a:avLst/>
          </a:prstGeom>
        </p:spPr>
        <p:txBody>
          <a:bodyPr lIns="0" r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10000"/>
              </a:lnSpc>
              <a:spcBef>
                <a:spcPts val="0"/>
              </a:spcBef>
              <a:spcAft>
                <a:spcPts val="600"/>
              </a:spcAft>
              <a:buNone/>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Once a trainee puts on a VR headset and enters the training application, they will be in a 360° simulated environment. The following elements are anticipated to be included in your project: </a:t>
            </a:r>
          </a:p>
          <a:p>
            <a:pPr marL="228600" indent="-228600">
              <a:lnSpc>
                <a:spcPct val="110000"/>
              </a:lnSpc>
              <a:spcBef>
                <a:spcPts val="0"/>
              </a:spcBef>
              <a:spcAft>
                <a:spcPts val="600"/>
              </a:spcAft>
              <a:buFont typeface="+mj-lt"/>
              <a:buAutoNum type="alphaUcPeriod"/>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As with the mechanical controls, the cab computer will be realistically interactive. Inputting instructions on the touchscreen will cause the expected results on the machine.</a:t>
            </a:r>
          </a:p>
          <a:p>
            <a:pPr marL="228600" indent="-228600">
              <a:lnSpc>
                <a:spcPct val="110000"/>
              </a:lnSpc>
              <a:spcBef>
                <a:spcPts val="0"/>
              </a:spcBef>
              <a:spcAft>
                <a:spcPts val="600"/>
              </a:spcAft>
              <a:buFont typeface="+mj-lt"/>
              <a:buAutoNum type="alphaUcPeriod"/>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user will be able to see representations of their arms and hands as they operate the real-world controls. The hand-tracking capability of the VR unit ensures accurate replication of finger motions. </a:t>
            </a:r>
          </a:p>
          <a:p>
            <a:pPr marL="228600" indent="-228600">
              <a:lnSpc>
                <a:spcPct val="110000"/>
              </a:lnSpc>
              <a:spcBef>
                <a:spcPts val="0"/>
              </a:spcBef>
              <a:spcAft>
                <a:spcPts val="600"/>
              </a:spcAft>
              <a:buFont typeface="+mj-lt"/>
              <a:buAutoNum type="alphaUcPeriod"/>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Lesson step instructions are visible on a panel within the trainee’s reach. The panel can be repositionable by the user to a location that is convenient to them. </a:t>
            </a:r>
          </a:p>
          <a:p>
            <a:pPr marL="228600" indent="-228600">
              <a:lnSpc>
                <a:spcPct val="110000"/>
              </a:lnSpc>
              <a:spcBef>
                <a:spcPts val="0"/>
              </a:spcBef>
              <a:spcAft>
                <a:spcPts val="600"/>
              </a:spcAft>
              <a:buFont typeface="+mj-lt"/>
              <a:buAutoNum type="alphaUcPeriod"/>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 Guided Mode or when a hint is needed, animated graphic prompts appear superimposed over the levers, pedals, and other control surfaces.</a:t>
            </a:r>
          </a:p>
          <a:p>
            <a:pPr marL="228600" indent="-228600">
              <a:lnSpc>
                <a:spcPct val="110000"/>
              </a:lnSpc>
              <a:spcBef>
                <a:spcPts val="0"/>
              </a:spcBef>
              <a:spcAft>
                <a:spcPts val="600"/>
              </a:spcAft>
              <a:buFont typeface="+mj-lt"/>
              <a:buAutoNum type="alphaUcPeriod"/>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environment, equipment, trees, and </a:t>
            </a:r>
            <a:r>
              <a:rPr lang="en-US" sz="1200">
                <a:solidFill>
                  <a:srgbClr val="FF0000"/>
                </a:solidFill>
                <a:latin typeface="Calibri" panose="020F0502020204030204" pitchFamily="34" charset="0"/>
                <a:ea typeface="Calibri" panose="020F0502020204030204" pitchFamily="34" charset="0"/>
                <a:cs typeface="Calibri" panose="020F0502020204030204" pitchFamily="34" charset="0"/>
              </a:rPr>
              <a:t>logs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will be full scale models that move and sound like their real-world counterparts.</a:t>
            </a:r>
          </a:p>
        </p:txBody>
      </p:sp>
      <p:sp>
        <p:nvSpPr>
          <p:cNvPr id="9" name="editable background">
            <a:extLst>
              <a:ext uri="{FF2B5EF4-FFF2-40B4-BE49-F238E27FC236}">
                <a16:creationId xmlns:a16="http://schemas.microsoft.com/office/drawing/2014/main" id="{811139BC-A82C-34C2-2BC2-59092017CFBC}"/>
              </a:ext>
            </a:extLst>
          </p:cNvPr>
          <p:cNvSpPr/>
          <p:nvPr/>
        </p:nvSpPr>
        <p:spPr>
          <a:xfrm>
            <a:off x="0" y="1535027"/>
            <a:ext cx="6858000" cy="3220657"/>
          </a:xfrm>
          <a:prstGeom prst="rect">
            <a:avLst/>
          </a:prstGeom>
          <a:gradFill>
            <a:gsLst>
              <a:gs pos="0">
                <a:srgbClr val="FBFBFB"/>
              </a:gs>
              <a:gs pos="67000">
                <a:schemeClr val="tx2">
                  <a:lumMod val="40000"/>
                  <a:lumOff val="60000"/>
                </a:schemeClr>
              </a:gs>
              <a:gs pos="100000">
                <a:schemeClr val="tx2">
                  <a:lumMod val="20000"/>
                  <a:lumOff val="80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Stop 8" hidden="1">
            <a:extLst>
              <a:ext uri="{FF2B5EF4-FFF2-40B4-BE49-F238E27FC236}">
                <a16:creationId xmlns:a16="http://schemas.microsoft.com/office/drawing/2014/main" id="{BE76F480-51FE-D449-D76F-8B2F26D087AC}"/>
              </a:ext>
            </a:extLst>
          </p:cNvPr>
          <p:cNvSpPr/>
          <p:nvPr/>
        </p:nvSpPr>
        <p:spPr>
          <a:xfrm>
            <a:off x="2167047" y="2284326"/>
            <a:ext cx="190704" cy="190704"/>
          </a:xfrm>
          <a:prstGeom prst="ellipse">
            <a:avLst/>
          </a:prstGeom>
          <a:solidFill>
            <a:srgbClr val="0D0D0D">
              <a:alpha val="80000"/>
            </a:srgbClr>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t>8</a:t>
            </a:r>
          </a:p>
        </p:txBody>
      </p:sp>
      <p:sp>
        <p:nvSpPr>
          <p:cNvPr id="35" name="Stop 7">
            <a:extLst>
              <a:ext uri="{FF2B5EF4-FFF2-40B4-BE49-F238E27FC236}">
                <a16:creationId xmlns:a16="http://schemas.microsoft.com/office/drawing/2014/main" id="{11E72F19-8B1F-B807-7738-F9B316D13C92}"/>
              </a:ext>
            </a:extLst>
          </p:cNvPr>
          <p:cNvSpPr/>
          <p:nvPr/>
        </p:nvSpPr>
        <p:spPr>
          <a:xfrm>
            <a:off x="2720845" y="2636917"/>
            <a:ext cx="190704" cy="190704"/>
          </a:xfrm>
          <a:prstGeom prst="ellipse">
            <a:avLst/>
          </a:prstGeom>
          <a:solidFill>
            <a:srgbClr val="0D0D0D">
              <a:alpha val="80000"/>
            </a:srgbClr>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t>7</a:t>
            </a:r>
          </a:p>
        </p:txBody>
      </p:sp>
      <p:sp>
        <p:nvSpPr>
          <p:cNvPr id="36" name="Stop 6" hidden="1">
            <a:extLst>
              <a:ext uri="{FF2B5EF4-FFF2-40B4-BE49-F238E27FC236}">
                <a16:creationId xmlns:a16="http://schemas.microsoft.com/office/drawing/2014/main" id="{7F73356B-B662-D7D7-15F7-29EB800D92F5}"/>
              </a:ext>
            </a:extLst>
          </p:cNvPr>
          <p:cNvSpPr/>
          <p:nvPr/>
        </p:nvSpPr>
        <p:spPr>
          <a:xfrm>
            <a:off x="4146013" y="2634823"/>
            <a:ext cx="190704" cy="190704"/>
          </a:xfrm>
          <a:prstGeom prst="ellipse">
            <a:avLst/>
          </a:prstGeom>
          <a:solidFill>
            <a:srgbClr val="0D0D0D">
              <a:alpha val="80000"/>
            </a:srgbClr>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t>6</a:t>
            </a:r>
          </a:p>
        </p:txBody>
      </p:sp>
      <p:pic>
        <p:nvPicPr>
          <p:cNvPr id="7" name="model">
            <a:extLst>
              <a:ext uri="{FF2B5EF4-FFF2-40B4-BE49-F238E27FC236}">
                <a16:creationId xmlns:a16="http://schemas.microsoft.com/office/drawing/2014/main" id="{34440FA9-ED91-C553-2E4B-B38E3837F3BD}"/>
              </a:ext>
            </a:extLst>
          </p:cNvPr>
          <p:cNvPicPr>
            <a:picLocks noGrp="1" noRot="1" noChangeAspect="1" noMove="1" noResize="1" noEditPoints="1" noAdjustHandles="1" noChangeArrowheads="1" noChangeShapeType="1" noCrop="1"/>
          </p:cNvPicPr>
          <p:nvPr/>
        </p:nvPicPr>
        <p:blipFill rotWithShape="1">
          <a:blip r:embed="rId2"/>
          <a:srcRect l="-26866" t="-4965" r="-27610" b="-1666"/>
          <a:stretch/>
        </p:blipFill>
        <p:spPr>
          <a:xfrm>
            <a:off x="0" y="1535026"/>
            <a:ext cx="6858000" cy="3220658"/>
          </a:xfrm>
          <a:prstGeom prst="rect">
            <a:avLst/>
          </a:prstGeom>
        </p:spPr>
      </p:pic>
      <p:sp>
        <p:nvSpPr>
          <p:cNvPr id="37" name="Stop 9">
            <a:extLst>
              <a:ext uri="{FF2B5EF4-FFF2-40B4-BE49-F238E27FC236}">
                <a16:creationId xmlns:a16="http://schemas.microsoft.com/office/drawing/2014/main" id="{2ADA7417-DB50-714F-9EA9-A2C781D32ADE}"/>
              </a:ext>
            </a:extLst>
          </p:cNvPr>
          <p:cNvSpPr/>
          <p:nvPr/>
        </p:nvSpPr>
        <p:spPr>
          <a:xfrm>
            <a:off x="1465814" y="3033184"/>
            <a:ext cx="190704" cy="190704"/>
          </a:xfrm>
          <a:prstGeom prst="ellipse">
            <a:avLst/>
          </a:prstGeom>
          <a:solidFill>
            <a:srgbClr val="0D0D0D">
              <a:alpha val="80000"/>
            </a:srgbClr>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t>9</a:t>
            </a:r>
          </a:p>
        </p:txBody>
      </p:sp>
      <p:sp>
        <p:nvSpPr>
          <p:cNvPr id="42" name="Stop 5">
            <a:extLst>
              <a:ext uri="{FF2B5EF4-FFF2-40B4-BE49-F238E27FC236}">
                <a16:creationId xmlns:a16="http://schemas.microsoft.com/office/drawing/2014/main" id="{C1A6EA57-51F5-947F-FD8E-703A9869E0ED}"/>
              </a:ext>
            </a:extLst>
          </p:cNvPr>
          <p:cNvSpPr/>
          <p:nvPr/>
        </p:nvSpPr>
        <p:spPr>
          <a:xfrm>
            <a:off x="5321778" y="2913120"/>
            <a:ext cx="190704" cy="190704"/>
          </a:xfrm>
          <a:prstGeom prst="ellipse">
            <a:avLst/>
          </a:prstGeom>
          <a:solidFill>
            <a:srgbClr val="0D0D0D">
              <a:alpha val="80000"/>
            </a:srgbClr>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t>5</a:t>
            </a:r>
          </a:p>
        </p:txBody>
      </p:sp>
      <p:sp>
        <p:nvSpPr>
          <p:cNvPr id="41" name="Stop 4">
            <a:extLst>
              <a:ext uri="{FF2B5EF4-FFF2-40B4-BE49-F238E27FC236}">
                <a16:creationId xmlns:a16="http://schemas.microsoft.com/office/drawing/2014/main" id="{DD93E638-C8BB-D302-7741-E448E3EB9A4E}"/>
              </a:ext>
            </a:extLst>
          </p:cNvPr>
          <p:cNvSpPr/>
          <p:nvPr/>
        </p:nvSpPr>
        <p:spPr>
          <a:xfrm>
            <a:off x="4784925" y="3050003"/>
            <a:ext cx="190704" cy="190704"/>
          </a:xfrm>
          <a:prstGeom prst="ellipse">
            <a:avLst/>
          </a:prstGeom>
          <a:solidFill>
            <a:srgbClr val="0D0D0D">
              <a:alpha val="80000"/>
            </a:srgbClr>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t>4</a:t>
            </a:r>
          </a:p>
        </p:txBody>
      </p:sp>
      <p:sp>
        <p:nvSpPr>
          <p:cNvPr id="44" name="Stop 4 ON">
            <a:extLst>
              <a:ext uri="{FF2B5EF4-FFF2-40B4-BE49-F238E27FC236}">
                <a16:creationId xmlns:a16="http://schemas.microsoft.com/office/drawing/2014/main" id="{1BC1DB99-65D9-7701-7CC7-25B47024C856}"/>
              </a:ext>
            </a:extLst>
          </p:cNvPr>
          <p:cNvSpPr/>
          <p:nvPr/>
        </p:nvSpPr>
        <p:spPr>
          <a:xfrm>
            <a:off x="4784925" y="3050002"/>
            <a:ext cx="190704" cy="190704"/>
          </a:xfrm>
          <a:prstGeom prst="ellipse">
            <a:avLst/>
          </a:prstGeom>
          <a:solidFill>
            <a:srgbClr val="0070C0"/>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t>4</a:t>
            </a:r>
          </a:p>
        </p:txBody>
      </p:sp>
      <p:sp>
        <p:nvSpPr>
          <p:cNvPr id="40" name="Stop 3">
            <a:extLst>
              <a:ext uri="{FF2B5EF4-FFF2-40B4-BE49-F238E27FC236}">
                <a16:creationId xmlns:a16="http://schemas.microsoft.com/office/drawing/2014/main" id="{6EA8111E-BB94-A92E-4133-A859C599792E}"/>
              </a:ext>
            </a:extLst>
          </p:cNvPr>
          <p:cNvSpPr/>
          <p:nvPr/>
        </p:nvSpPr>
        <p:spPr>
          <a:xfrm>
            <a:off x="3680934" y="2801481"/>
            <a:ext cx="190704" cy="190704"/>
          </a:xfrm>
          <a:prstGeom prst="ellipse">
            <a:avLst/>
          </a:prstGeom>
          <a:solidFill>
            <a:srgbClr val="0D0D0D">
              <a:alpha val="80000"/>
            </a:srgbClr>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t>3</a:t>
            </a:r>
          </a:p>
        </p:txBody>
      </p:sp>
      <p:sp>
        <p:nvSpPr>
          <p:cNvPr id="39" name="Stop 2">
            <a:extLst>
              <a:ext uri="{FF2B5EF4-FFF2-40B4-BE49-F238E27FC236}">
                <a16:creationId xmlns:a16="http://schemas.microsoft.com/office/drawing/2014/main" id="{26C04CBF-74A8-99F1-87EF-47F856DDCF90}"/>
              </a:ext>
            </a:extLst>
          </p:cNvPr>
          <p:cNvSpPr/>
          <p:nvPr/>
        </p:nvSpPr>
        <p:spPr>
          <a:xfrm>
            <a:off x="3093258" y="2896833"/>
            <a:ext cx="190704" cy="190704"/>
          </a:xfrm>
          <a:prstGeom prst="ellipse">
            <a:avLst/>
          </a:prstGeom>
          <a:solidFill>
            <a:srgbClr val="0D0D0D">
              <a:alpha val="80000"/>
            </a:srgbClr>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t>2</a:t>
            </a:r>
          </a:p>
        </p:txBody>
      </p:sp>
      <p:sp>
        <p:nvSpPr>
          <p:cNvPr id="38" name="Stop 1">
            <a:extLst>
              <a:ext uri="{FF2B5EF4-FFF2-40B4-BE49-F238E27FC236}">
                <a16:creationId xmlns:a16="http://schemas.microsoft.com/office/drawing/2014/main" id="{AD784919-6881-0F89-A365-5DAACAE12189}"/>
              </a:ext>
            </a:extLst>
          </p:cNvPr>
          <p:cNvSpPr/>
          <p:nvPr/>
        </p:nvSpPr>
        <p:spPr>
          <a:xfrm>
            <a:off x="1979157" y="3128536"/>
            <a:ext cx="190704" cy="190704"/>
          </a:xfrm>
          <a:prstGeom prst="ellipse">
            <a:avLst/>
          </a:prstGeom>
          <a:solidFill>
            <a:srgbClr val="0D0D0D">
              <a:alpha val="80000"/>
            </a:srgbClr>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t>1</a:t>
            </a:r>
          </a:p>
        </p:txBody>
      </p:sp>
      <p:sp>
        <p:nvSpPr>
          <p:cNvPr id="43" name="Description box">
            <a:extLst>
              <a:ext uri="{FF2B5EF4-FFF2-40B4-BE49-F238E27FC236}">
                <a16:creationId xmlns:a16="http://schemas.microsoft.com/office/drawing/2014/main" id="{A6DB7163-B05B-127E-062F-87E7DD151E8A}"/>
              </a:ext>
            </a:extLst>
          </p:cNvPr>
          <p:cNvSpPr/>
          <p:nvPr/>
        </p:nvSpPr>
        <p:spPr>
          <a:xfrm>
            <a:off x="5034987" y="2992185"/>
            <a:ext cx="1608880" cy="702580"/>
          </a:xfrm>
          <a:prstGeom prst="rect">
            <a:avLst/>
          </a:prstGeom>
          <a:solidFill>
            <a:schemeClr val="tx1">
              <a:lumMod val="95000"/>
              <a:lumOff val="5000"/>
              <a:alpha val="74000"/>
            </a:schemeClr>
          </a:solidFill>
          <a:ln w="31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spcAft>
                <a:spcPts val="600"/>
              </a:spcAft>
            </a:pPr>
            <a:r>
              <a:rPr lang="en-US" sz="1000" b="1"/>
              <a:t>Digging Bucket</a:t>
            </a:r>
          </a:p>
          <a:p>
            <a:r>
              <a:rPr lang="en-US" sz="700"/>
              <a:t>Optimum wrapper angle and no sharp corners promote superior bucket fill and reduce material packing.</a:t>
            </a:r>
          </a:p>
        </p:txBody>
      </p:sp>
      <p:pic>
        <p:nvPicPr>
          <p:cNvPr id="46" name="Cursor hand" descr="Right pointing backhand index with solid fill">
            <a:extLst>
              <a:ext uri="{FF2B5EF4-FFF2-40B4-BE49-F238E27FC236}">
                <a16:creationId xmlns:a16="http://schemas.microsoft.com/office/drawing/2014/main" id="{2227DFFA-E6D4-05B5-B175-854D6CA6E09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16200000">
            <a:off x="4755905" y="3200238"/>
            <a:ext cx="302938" cy="302938"/>
          </a:xfrm>
          <a:prstGeom prst="rect">
            <a:avLst/>
          </a:prstGeom>
        </p:spPr>
      </p:pic>
      <p:grpSp>
        <p:nvGrpSpPr>
          <p:cNvPr id="26" name="Callout 5">
            <a:extLst>
              <a:ext uri="{FF2B5EF4-FFF2-40B4-BE49-F238E27FC236}">
                <a16:creationId xmlns:a16="http://schemas.microsoft.com/office/drawing/2014/main" id="{8D9A2C18-D918-77B8-68FE-3ADF0EA80DF1}"/>
              </a:ext>
            </a:extLst>
          </p:cNvPr>
          <p:cNvGrpSpPr/>
          <p:nvPr/>
        </p:nvGrpSpPr>
        <p:grpSpPr>
          <a:xfrm>
            <a:off x="5755702" y="3771900"/>
            <a:ext cx="246888" cy="1307806"/>
            <a:chOff x="374345" y="4491272"/>
            <a:chExt cx="246888" cy="1307806"/>
          </a:xfrm>
        </p:grpSpPr>
        <p:cxnSp>
          <p:nvCxnSpPr>
            <p:cNvPr id="28" name="Straight Connector 5">
              <a:extLst>
                <a:ext uri="{FF2B5EF4-FFF2-40B4-BE49-F238E27FC236}">
                  <a16:creationId xmlns:a16="http://schemas.microsoft.com/office/drawing/2014/main" id="{913A2E20-FE07-9C06-EF45-D84CE5AB88EA}"/>
                </a:ext>
              </a:extLst>
            </p:cNvPr>
            <p:cNvCxnSpPr>
              <a:cxnSpLocks/>
            </p:cNvCxnSpPr>
            <p:nvPr/>
          </p:nvCxnSpPr>
          <p:spPr>
            <a:xfrm flipV="1">
              <a:off x="497789" y="4491272"/>
              <a:ext cx="0" cy="1068775"/>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29" name="Dot 5">
              <a:extLst>
                <a:ext uri="{FF2B5EF4-FFF2-40B4-BE49-F238E27FC236}">
                  <a16:creationId xmlns:a16="http://schemas.microsoft.com/office/drawing/2014/main" id="{4C2F37E6-9B24-1746-B458-2CACAF09E61E}"/>
                </a:ext>
              </a:extLst>
            </p:cNvPr>
            <p:cNvSpPr>
              <a:spLocks noChangeAspect="1"/>
            </p:cNvSpPr>
            <p:nvPr/>
          </p:nvSpPr>
          <p:spPr>
            <a:xfrm>
              <a:off x="374345" y="5552190"/>
              <a:ext cx="246888" cy="246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latin typeface="+mj-lt"/>
                </a:rPr>
                <a:t>E</a:t>
              </a:r>
            </a:p>
          </p:txBody>
        </p:sp>
      </p:grpSp>
      <p:grpSp>
        <p:nvGrpSpPr>
          <p:cNvPr id="21" name="Callout 4">
            <a:extLst>
              <a:ext uri="{FF2B5EF4-FFF2-40B4-BE49-F238E27FC236}">
                <a16:creationId xmlns:a16="http://schemas.microsoft.com/office/drawing/2014/main" id="{9B58A6A4-7410-8013-B2C6-2F8A98E8B812}"/>
              </a:ext>
            </a:extLst>
          </p:cNvPr>
          <p:cNvGrpSpPr/>
          <p:nvPr/>
        </p:nvGrpSpPr>
        <p:grpSpPr>
          <a:xfrm>
            <a:off x="4336717" y="3829050"/>
            <a:ext cx="246888" cy="1250656"/>
            <a:chOff x="2761212" y="4549307"/>
            <a:chExt cx="246888" cy="1250656"/>
          </a:xfrm>
        </p:grpSpPr>
        <p:cxnSp>
          <p:nvCxnSpPr>
            <p:cNvPr id="13" name="Straight Connector 4">
              <a:extLst>
                <a:ext uri="{FF2B5EF4-FFF2-40B4-BE49-F238E27FC236}">
                  <a16:creationId xmlns:a16="http://schemas.microsoft.com/office/drawing/2014/main" id="{B673BF8E-06BD-9AB3-8244-01F174E3EE29}"/>
                </a:ext>
              </a:extLst>
            </p:cNvPr>
            <p:cNvCxnSpPr>
              <a:cxnSpLocks/>
            </p:cNvCxnSpPr>
            <p:nvPr/>
          </p:nvCxnSpPr>
          <p:spPr>
            <a:xfrm flipV="1">
              <a:off x="2875148" y="4549307"/>
              <a:ext cx="0" cy="1003768"/>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12" name="Dot 4">
              <a:extLst>
                <a:ext uri="{FF2B5EF4-FFF2-40B4-BE49-F238E27FC236}">
                  <a16:creationId xmlns:a16="http://schemas.microsoft.com/office/drawing/2014/main" id="{202015AD-7EF9-764D-AD22-A193D02F319A}"/>
                </a:ext>
              </a:extLst>
            </p:cNvPr>
            <p:cNvSpPr>
              <a:spLocks noChangeAspect="1"/>
            </p:cNvSpPr>
            <p:nvPr/>
          </p:nvSpPr>
          <p:spPr>
            <a:xfrm>
              <a:off x="2761212" y="5553075"/>
              <a:ext cx="246888" cy="246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latin typeface="+mj-lt"/>
                </a:rPr>
                <a:t>D</a:t>
              </a:r>
            </a:p>
          </p:txBody>
        </p:sp>
      </p:grpSp>
      <p:grpSp>
        <p:nvGrpSpPr>
          <p:cNvPr id="27" name="Callout 3">
            <a:extLst>
              <a:ext uri="{FF2B5EF4-FFF2-40B4-BE49-F238E27FC236}">
                <a16:creationId xmlns:a16="http://schemas.microsoft.com/office/drawing/2014/main" id="{7E510933-366A-E89C-A31F-E0ACD251599E}"/>
              </a:ext>
            </a:extLst>
          </p:cNvPr>
          <p:cNvGrpSpPr/>
          <p:nvPr/>
        </p:nvGrpSpPr>
        <p:grpSpPr>
          <a:xfrm>
            <a:off x="3093258" y="4705350"/>
            <a:ext cx="246888" cy="374356"/>
            <a:chOff x="4732499" y="5417750"/>
            <a:chExt cx="246888" cy="374356"/>
          </a:xfrm>
        </p:grpSpPr>
        <p:cxnSp>
          <p:nvCxnSpPr>
            <p:cNvPr id="17" name="Straight Connector 3">
              <a:extLst>
                <a:ext uri="{FF2B5EF4-FFF2-40B4-BE49-F238E27FC236}">
                  <a16:creationId xmlns:a16="http://schemas.microsoft.com/office/drawing/2014/main" id="{17D4F7E3-7BF7-FED4-159B-96990BA15860}"/>
                </a:ext>
              </a:extLst>
            </p:cNvPr>
            <p:cNvCxnSpPr>
              <a:cxnSpLocks/>
            </p:cNvCxnSpPr>
            <p:nvPr/>
          </p:nvCxnSpPr>
          <p:spPr>
            <a:xfrm flipV="1">
              <a:off x="4846435" y="5417750"/>
              <a:ext cx="0" cy="127468"/>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14" name="Dot 3">
              <a:extLst>
                <a:ext uri="{FF2B5EF4-FFF2-40B4-BE49-F238E27FC236}">
                  <a16:creationId xmlns:a16="http://schemas.microsoft.com/office/drawing/2014/main" id="{D62E4DFD-ADB0-2EBF-74E4-5B4E6464952E}"/>
                </a:ext>
              </a:extLst>
            </p:cNvPr>
            <p:cNvSpPr>
              <a:spLocks noChangeAspect="1"/>
            </p:cNvSpPr>
            <p:nvPr/>
          </p:nvSpPr>
          <p:spPr>
            <a:xfrm>
              <a:off x="4732499" y="5545218"/>
              <a:ext cx="246888" cy="246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latin typeface="+mj-lt"/>
                </a:rPr>
                <a:t>C</a:t>
              </a:r>
            </a:p>
          </p:txBody>
        </p:sp>
      </p:grpSp>
      <p:grpSp>
        <p:nvGrpSpPr>
          <p:cNvPr id="19" name="Callout 2">
            <a:extLst>
              <a:ext uri="{FF2B5EF4-FFF2-40B4-BE49-F238E27FC236}">
                <a16:creationId xmlns:a16="http://schemas.microsoft.com/office/drawing/2014/main" id="{D4755247-57A9-FDE5-04F5-29536F5472D8}"/>
              </a:ext>
            </a:extLst>
          </p:cNvPr>
          <p:cNvGrpSpPr/>
          <p:nvPr/>
        </p:nvGrpSpPr>
        <p:grpSpPr>
          <a:xfrm>
            <a:off x="2033750" y="4330934"/>
            <a:ext cx="246888" cy="748772"/>
            <a:chOff x="810569" y="5051191"/>
            <a:chExt cx="246888" cy="748772"/>
          </a:xfrm>
        </p:grpSpPr>
        <p:cxnSp>
          <p:nvCxnSpPr>
            <p:cNvPr id="15" name="Straight Connector 2">
              <a:extLst>
                <a:ext uri="{FF2B5EF4-FFF2-40B4-BE49-F238E27FC236}">
                  <a16:creationId xmlns:a16="http://schemas.microsoft.com/office/drawing/2014/main" id="{774D9F84-38C0-1ED7-9D5B-0605D4672C7D}"/>
                </a:ext>
              </a:extLst>
            </p:cNvPr>
            <p:cNvCxnSpPr>
              <a:cxnSpLocks/>
            </p:cNvCxnSpPr>
            <p:nvPr/>
          </p:nvCxnSpPr>
          <p:spPr>
            <a:xfrm flipV="1">
              <a:off x="924505" y="5051191"/>
              <a:ext cx="0" cy="501884"/>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16" name="Dot 2">
              <a:extLst>
                <a:ext uri="{FF2B5EF4-FFF2-40B4-BE49-F238E27FC236}">
                  <a16:creationId xmlns:a16="http://schemas.microsoft.com/office/drawing/2014/main" id="{C65DA395-B920-EF91-12B5-8C464B88FE71}"/>
                </a:ext>
              </a:extLst>
            </p:cNvPr>
            <p:cNvSpPr>
              <a:spLocks noChangeAspect="1"/>
            </p:cNvSpPr>
            <p:nvPr/>
          </p:nvSpPr>
          <p:spPr>
            <a:xfrm>
              <a:off x="810569" y="5553075"/>
              <a:ext cx="246888" cy="246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latin typeface="+mj-lt"/>
                </a:rPr>
                <a:t>B</a:t>
              </a:r>
            </a:p>
          </p:txBody>
        </p:sp>
      </p:grpSp>
      <p:sp>
        <p:nvSpPr>
          <p:cNvPr id="30" name="invisible rect">
            <a:extLst>
              <a:ext uri="{FF2B5EF4-FFF2-40B4-BE49-F238E27FC236}">
                <a16:creationId xmlns:a16="http://schemas.microsoft.com/office/drawing/2014/main" id="{1924A653-9447-5C21-98B9-1F36185721AF}"/>
              </a:ext>
            </a:extLst>
          </p:cNvPr>
          <p:cNvSpPr/>
          <p:nvPr/>
        </p:nvSpPr>
        <p:spPr>
          <a:xfrm>
            <a:off x="1788209" y="3717925"/>
            <a:ext cx="387897" cy="22225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2" name="Connector: Elbow 1">
            <a:extLst>
              <a:ext uri="{FF2B5EF4-FFF2-40B4-BE49-F238E27FC236}">
                <a16:creationId xmlns:a16="http://schemas.microsoft.com/office/drawing/2014/main" id="{991E9EAA-C1C2-FC6F-3E09-A29F772A5746}"/>
              </a:ext>
            </a:extLst>
          </p:cNvPr>
          <p:cNvCxnSpPr>
            <a:cxnSpLocks/>
            <a:stCxn id="11" idx="0"/>
            <a:endCxn id="30" idx="1"/>
          </p:cNvCxnSpPr>
          <p:nvPr/>
        </p:nvCxnSpPr>
        <p:spPr>
          <a:xfrm rot="5400000" flipH="1" flipV="1">
            <a:off x="913993" y="3958603"/>
            <a:ext cx="1003768" cy="744663"/>
          </a:xfrm>
          <a:prstGeom prst="bentConnector2">
            <a:avLst/>
          </a:prstGeom>
          <a:ln w="25400">
            <a:prstDash val="sysDot"/>
          </a:ln>
        </p:spPr>
        <p:style>
          <a:lnRef idx="1">
            <a:schemeClr val="accent1"/>
          </a:lnRef>
          <a:fillRef idx="0">
            <a:schemeClr val="accent1"/>
          </a:fillRef>
          <a:effectRef idx="0">
            <a:schemeClr val="accent1"/>
          </a:effectRef>
          <a:fontRef idx="minor">
            <a:schemeClr val="tx1"/>
          </a:fontRef>
        </p:style>
      </p:cxnSp>
      <p:cxnSp>
        <p:nvCxnSpPr>
          <p:cNvPr id="10" name="Straight Connector 1" hidden="1">
            <a:extLst>
              <a:ext uri="{FF2B5EF4-FFF2-40B4-BE49-F238E27FC236}">
                <a16:creationId xmlns:a16="http://schemas.microsoft.com/office/drawing/2014/main" id="{BBBC5E6F-9038-BFCC-93FF-7E6D60C7C0E0}"/>
              </a:ext>
            </a:extLst>
          </p:cNvPr>
          <p:cNvCxnSpPr>
            <a:cxnSpLocks/>
          </p:cNvCxnSpPr>
          <p:nvPr/>
        </p:nvCxnSpPr>
        <p:spPr>
          <a:xfrm flipV="1">
            <a:off x="457200" y="3829050"/>
            <a:ext cx="0" cy="1011625"/>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11" name="Dot 1">
            <a:extLst>
              <a:ext uri="{FF2B5EF4-FFF2-40B4-BE49-F238E27FC236}">
                <a16:creationId xmlns:a16="http://schemas.microsoft.com/office/drawing/2014/main" id="{7E417EB7-AD32-59B3-5F6D-58C3536A359E}"/>
              </a:ext>
            </a:extLst>
          </p:cNvPr>
          <p:cNvSpPr>
            <a:spLocks noChangeAspect="1"/>
          </p:cNvSpPr>
          <p:nvPr/>
        </p:nvSpPr>
        <p:spPr>
          <a:xfrm>
            <a:off x="920102" y="4832818"/>
            <a:ext cx="246888" cy="246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latin typeface="+mj-lt"/>
              </a:rPr>
              <a:t>A</a:t>
            </a:r>
          </a:p>
        </p:txBody>
      </p:sp>
      <p:sp>
        <p:nvSpPr>
          <p:cNvPr id="4" name="Title 3">
            <a:extLst>
              <a:ext uri="{FF2B5EF4-FFF2-40B4-BE49-F238E27FC236}">
                <a16:creationId xmlns:a16="http://schemas.microsoft.com/office/drawing/2014/main" id="{08BD7590-E08A-84CF-E175-2001457121D4}"/>
              </a:ext>
            </a:extLst>
          </p:cNvPr>
          <p:cNvSpPr>
            <a:spLocks noGrp="1"/>
          </p:cNvSpPr>
          <p:nvPr>
            <p:ph type="title" idx="4294967295"/>
          </p:nvPr>
        </p:nvSpPr>
        <p:spPr>
          <a:xfrm>
            <a:off x="457200" y="914400"/>
            <a:ext cx="3879517" cy="515073"/>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Fig. 1:</a:t>
            </a:r>
            <a:r>
              <a:rPr lang="en-US" sz="2400" cap="all"/>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Lesson Mockup</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632367" cy="253916"/>
          </a:xfrm>
          <a:prstGeom prst="rect">
            <a:avLst/>
          </a:prstGeom>
          <a:noFill/>
        </p:spPr>
        <p:txBody>
          <a:bodyPr wrap="square" lIns="0"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C0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sp>
        <p:nvSpPr>
          <p:cNvPr id="3" name="Title" hidden="1">
            <a:extLst>
              <a:ext uri="{FF2B5EF4-FFF2-40B4-BE49-F238E27FC236}">
                <a16:creationId xmlns:a16="http://schemas.microsoft.com/office/drawing/2014/main" id="{C42C3715-D731-53A9-37AD-0F84F6162FD6}"/>
              </a:ext>
            </a:extLst>
          </p:cNvPr>
          <p:cNvSpPr txBox="1">
            <a:spLocks/>
          </p:cNvSpPr>
          <p:nvPr/>
        </p:nvSpPr>
        <p:spPr>
          <a:xfrm>
            <a:off x="457200" y="914400"/>
            <a:ext cx="4908698" cy="404037"/>
          </a:xfrm>
          <a:prstGeom prst="rect">
            <a:avLst/>
          </a:prstGeom>
        </p:spPr>
        <p:txBody>
          <a:bodyPr lIns="0" tIns="0" rIns="0" bIns="0"/>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US" sz="2400" cap="all">
                <a:solidFill>
                  <a:schemeClr val="tx1">
                    <a:lumMod val="75000"/>
                    <a:lumOff val="25000"/>
                  </a:schemeClr>
                </a:solidFill>
                <a:cs typeface="Lato Black" panose="020F0A02020204030203" pitchFamily="34" charset="0"/>
              </a:rPr>
              <a:t>Scope &amp; Cost</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Options</a:t>
            </a:r>
          </a:p>
        </p:txBody>
      </p:sp>
      <p:sp>
        <p:nvSpPr>
          <p:cNvPr id="8" name="NEEDS PIC tag" hidden="1">
            <a:extLst>
              <a:ext uri="{FF2B5EF4-FFF2-40B4-BE49-F238E27FC236}">
                <a16:creationId xmlns:a16="http://schemas.microsoft.com/office/drawing/2014/main" id="{A0D6E382-8A34-808C-0BF0-85E0EB6B009B}"/>
              </a:ext>
            </a:extLst>
          </p:cNvPr>
          <p:cNvSpPr txBox="1"/>
          <p:nvPr/>
        </p:nvSpPr>
        <p:spPr>
          <a:xfrm rot="757733">
            <a:off x="4111188" y="996866"/>
            <a:ext cx="2082998" cy="954107"/>
          </a:xfrm>
          <a:prstGeom prst="rect">
            <a:avLst/>
          </a:prstGeom>
          <a:solidFill>
            <a:sysClr val="window" lastClr="FFFFFF">
              <a:alpha val="57000"/>
            </a:sysClr>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2800" kern="0">
                <a:solidFill>
                  <a:srgbClr val="7030A0"/>
                </a:solidFill>
                <a:effectLst>
                  <a:glow rad="165100">
                    <a:prstClr val="white">
                      <a:alpha val="15000"/>
                    </a:prstClr>
                  </a:glow>
                </a:effectLst>
                <a:latin typeface="Top Secret" panose="02000800000000000000" pitchFamily="2" charset="0"/>
              </a:rPr>
              <a:t>MOCKUP</a:t>
            </a:r>
            <a:br>
              <a:rPr lang="en-US" sz="2800" kern="0">
                <a:solidFill>
                  <a:srgbClr val="7030A0"/>
                </a:solidFill>
                <a:effectLst>
                  <a:glow rad="165100">
                    <a:prstClr val="white">
                      <a:alpha val="15000"/>
                    </a:prstClr>
                  </a:glow>
                </a:effectLst>
                <a:latin typeface="Top Secret" panose="02000800000000000000" pitchFamily="2" charset="0"/>
              </a:rPr>
            </a:br>
            <a:r>
              <a:rPr lang="en-US" sz="2800" kern="0">
                <a:solidFill>
                  <a:srgbClr val="7030A0"/>
                </a:solidFill>
                <a:effectLst>
                  <a:glow rad="165100">
                    <a:prstClr val="white">
                      <a:alpha val="15000"/>
                    </a:prstClr>
                  </a:glow>
                </a:effectLst>
                <a:latin typeface="Top Secret" panose="02000800000000000000" pitchFamily="2" charset="0"/>
              </a:rPr>
              <a:t>NEEDED</a:t>
            </a:r>
            <a:endParaRPr kumimoji="0" lang="en-US" sz="2800" b="0" i="0" u="none" strike="noStrike" kern="0" cap="none" spc="0" normalizeH="0" baseline="0" noProof="0">
              <a:ln>
                <a:noFill/>
              </a:ln>
              <a:solidFill>
                <a:srgbClr val="7030A0"/>
              </a:solidFill>
              <a:effectLst>
                <a:glow rad="165100">
                  <a:prstClr val="white">
                    <a:alpha val="15000"/>
                  </a:prstClr>
                </a:glow>
              </a:effectLst>
              <a:uLnTx/>
              <a:uFillTx/>
              <a:latin typeface="Top Secret" panose="02000800000000000000" pitchFamily="2" charset="0"/>
            </a:endParaRPr>
          </a:p>
        </p:txBody>
      </p:sp>
      <p:sp>
        <p:nvSpPr>
          <p:cNvPr id="5" name="REVIEW tag" hidden="1">
            <a:extLst>
              <a:ext uri="{FF2B5EF4-FFF2-40B4-BE49-F238E27FC236}">
                <a16:creationId xmlns:a16="http://schemas.microsoft.com/office/drawing/2014/main" id="{EA44520A-3044-6B14-3D95-E184F20E92A4}"/>
              </a:ext>
            </a:extLst>
          </p:cNvPr>
          <p:cNvSpPr txBox="1"/>
          <p:nvPr/>
        </p:nvSpPr>
        <p:spPr>
          <a:xfrm rot="20545755">
            <a:off x="5458232" y="8492455"/>
            <a:ext cx="1335251" cy="400110"/>
          </a:xfrm>
          <a:prstGeom prst="rect">
            <a:avLst/>
          </a:prstGeom>
          <a:solidFill>
            <a:sysClr val="window" lastClr="FFFFFF">
              <a:alpha val="57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F6B104"/>
                </a:solidFill>
                <a:effectLst>
                  <a:glow rad="165100">
                    <a:prstClr val="white">
                      <a:alpha val="15000"/>
                    </a:prstClr>
                  </a:glow>
                </a:effectLst>
                <a:uLnTx/>
                <a:uFillTx/>
                <a:latin typeface="Top Secret" panose="02000800000000000000" pitchFamily="2" charset="0"/>
                <a:ea typeface="+mn-ea"/>
                <a:cs typeface="+mn-cs"/>
              </a:rPr>
              <a:t>REVIEW</a:t>
            </a:r>
          </a:p>
        </p:txBody>
      </p:sp>
      <p:grpSp>
        <p:nvGrpSpPr>
          <p:cNvPr id="33" name="Drag icon">
            <a:extLst>
              <a:ext uri="{FF2B5EF4-FFF2-40B4-BE49-F238E27FC236}">
                <a16:creationId xmlns:a16="http://schemas.microsoft.com/office/drawing/2014/main" id="{59F24FF0-2BDA-2B0F-149A-AE5285A12645}"/>
              </a:ext>
            </a:extLst>
          </p:cNvPr>
          <p:cNvGrpSpPr/>
          <p:nvPr/>
        </p:nvGrpSpPr>
        <p:grpSpPr>
          <a:xfrm>
            <a:off x="243330" y="2827621"/>
            <a:ext cx="781698" cy="940280"/>
            <a:chOff x="938688" y="2016990"/>
            <a:chExt cx="781698" cy="940280"/>
          </a:xfrm>
        </p:grpSpPr>
        <p:sp>
          <p:nvSpPr>
            <p:cNvPr id="25" name="glow effect">
              <a:extLst>
                <a:ext uri="{FF2B5EF4-FFF2-40B4-BE49-F238E27FC236}">
                  <a16:creationId xmlns:a16="http://schemas.microsoft.com/office/drawing/2014/main" id="{28F5330B-79DB-1375-8E28-A09A973C7599}"/>
                </a:ext>
              </a:extLst>
            </p:cNvPr>
            <p:cNvSpPr/>
            <p:nvPr/>
          </p:nvSpPr>
          <p:spPr>
            <a:xfrm>
              <a:off x="1250319" y="2339331"/>
              <a:ext cx="223217" cy="223217"/>
            </a:xfrm>
            <a:prstGeom prst="ellipse">
              <a:avLst/>
            </a:prstGeom>
            <a:solidFill>
              <a:schemeClr val="bg1"/>
            </a:solidFill>
            <a:ln>
              <a:noFill/>
            </a:ln>
            <a:effectLst>
              <a:glow rad="558800">
                <a:schemeClr val="tx1">
                  <a:lumMod val="95000"/>
                  <a:lumOff val="5000"/>
                  <a:alpha val="21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Click &amp; hold text">
              <a:extLst>
                <a:ext uri="{FF2B5EF4-FFF2-40B4-BE49-F238E27FC236}">
                  <a16:creationId xmlns:a16="http://schemas.microsoft.com/office/drawing/2014/main" id="{8B300089-496D-0823-DC0E-34885192E9A2}"/>
                </a:ext>
              </a:extLst>
            </p:cNvPr>
            <p:cNvSpPr txBox="1"/>
            <p:nvPr/>
          </p:nvSpPr>
          <p:spPr>
            <a:xfrm>
              <a:off x="938688" y="2618716"/>
              <a:ext cx="781698" cy="338554"/>
            </a:xfrm>
            <a:prstGeom prst="rect">
              <a:avLst/>
            </a:prstGeom>
            <a:noFill/>
          </p:spPr>
          <p:txBody>
            <a:bodyPr wrap="square" rtlCol="0">
              <a:spAutoFit/>
            </a:bodyPr>
            <a:lstStyle/>
            <a:p>
              <a:pPr algn="ctr"/>
              <a:r>
                <a:rPr lang="en-US" sz="800">
                  <a:solidFill>
                    <a:schemeClr val="bg1"/>
                  </a:solidFill>
                  <a:effectLst>
                    <a:glow rad="25400">
                      <a:schemeClr val="tx1">
                        <a:lumMod val="50000"/>
                        <a:lumOff val="50000"/>
                      </a:schemeClr>
                    </a:glow>
                  </a:effectLst>
                  <a:latin typeface="+mj-lt"/>
                </a:rPr>
                <a:t>Click &amp; hold to rotate</a:t>
              </a:r>
            </a:p>
          </p:txBody>
        </p:sp>
        <p:pic>
          <p:nvPicPr>
            <p:cNvPr id="20" name="hand icon" descr="Right pointing backhand index with solid fill">
              <a:extLst>
                <a:ext uri="{FF2B5EF4-FFF2-40B4-BE49-F238E27FC236}">
                  <a16:creationId xmlns:a16="http://schemas.microsoft.com/office/drawing/2014/main" id="{5411BFFD-432D-7471-C272-CEE5623E1A1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16200000">
              <a:off x="1003626" y="2016990"/>
              <a:ext cx="651821" cy="651821"/>
            </a:xfrm>
            <a:prstGeom prst="rect">
              <a:avLst/>
            </a:prstGeom>
          </p:spPr>
        </p:pic>
        <p:sp>
          <p:nvSpPr>
            <p:cNvPr id="22" name="Arrow: Right">
              <a:extLst>
                <a:ext uri="{FF2B5EF4-FFF2-40B4-BE49-F238E27FC236}">
                  <a16:creationId xmlns:a16="http://schemas.microsoft.com/office/drawing/2014/main" id="{0AC41D46-72AF-DB5A-DF43-89EF81500266}"/>
                </a:ext>
              </a:extLst>
            </p:cNvPr>
            <p:cNvSpPr/>
            <p:nvPr/>
          </p:nvSpPr>
          <p:spPr>
            <a:xfrm>
              <a:off x="1482753" y="2102489"/>
              <a:ext cx="172695" cy="158131"/>
            </a:xfrm>
            <a:prstGeom prst="rightArrow">
              <a:avLst>
                <a:gd name="adj1" fmla="val 50000"/>
                <a:gd name="adj2" fmla="val 65714"/>
              </a:avLst>
            </a:prstGeom>
            <a:solidFill>
              <a:schemeClr val="bg1"/>
            </a:solidFill>
            <a:ln w="9525">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Arrow: Left">
              <a:extLst>
                <a:ext uri="{FF2B5EF4-FFF2-40B4-BE49-F238E27FC236}">
                  <a16:creationId xmlns:a16="http://schemas.microsoft.com/office/drawing/2014/main" id="{6EB5D601-9D61-1FB3-971C-F3E2EC3D2AD7}"/>
                </a:ext>
              </a:extLst>
            </p:cNvPr>
            <p:cNvSpPr/>
            <p:nvPr/>
          </p:nvSpPr>
          <p:spPr>
            <a:xfrm flipH="1">
              <a:off x="965818" y="2107992"/>
              <a:ext cx="172695" cy="158131"/>
            </a:xfrm>
            <a:prstGeom prst="rightArrow">
              <a:avLst>
                <a:gd name="adj1" fmla="val 50000"/>
                <a:gd name="adj2" fmla="val 65714"/>
              </a:avLst>
            </a:prstGeom>
            <a:solidFill>
              <a:schemeClr val="bg1"/>
            </a:solidFill>
            <a:ln w="9525">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8" name="EDIT tag">
            <a:extLst>
              <a:ext uri="{FF2B5EF4-FFF2-40B4-BE49-F238E27FC236}">
                <a16:creationId xmlns:a16="http://schemas.microsoft.com/office/drawing/2014/main" id="{A97DC0F6-6A07-F726-3EB1-A4047ADBB7D4}"/>
              </a:ext>
            </a:extLst>
          </p:cNvPr>
          <p:cNvSpPr txBox="1"/>
          <p:nvPr/>
        </p:nvSpPr>
        <p:spPr>
          <a:xfrm rot="20805525">
            <a:off x="1350500" y="3950738"/>
            <a:ext cx="4156282" cy="2123658"/>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4400" kern="0">
                <a:solidFill>
                  <a:srgbClr val="C00000"/>
                </a:solidFill>
                <a:effectLst>
                  <a:glow rad="165100">
                    <a:prstClr val="white">
                      <a:alpha val="15000"/>
                    </a:prstClr>
                  </a:glow>
                </a:effectLst>
                <a:latin typeface="Top Secret" panose="02000800000000000000" pitchFamily="2" charset="0"/>
              </a:rPr>
              <a:t>Add options in playground</a:t>
            </a:r>
            <a:endParaRPr kumimoji="0" lang="en-US" sz="44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endParaRPr>
          </a:p>
        </p:txBody>
      </p:sp>
    </p:spTree>
    <p:extLst>
      <p:ext uri="{BB962C8B-B14F-4D97-AF65-F5344CB8AC3E}">
        <p14:creationId xmlns:p14="http://schemas.microsoft.com/office/powerpoint/2010/main" val="3324929566"/>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ALIGNMENT" hidden="1">
            <a:extLst>
              <a:ext uri="{FF2B5EF4-FFF2-40B4-BE49-F238E27FC236}">
                <a16:creationId xmlns:a16="http://schemas.microsoft.com/office/drawing/2014/main" id="{2155E614-2FEF-4625-8543-9D377762E5CB}"/>
              </a:ext>
            </a:extLst>
          </p:cNvPr>
          <p:cNvSpPr/>
          <p:nvPr/>
        </p:nvSpPr>
        <p:spPr>
          <a:xfrm>
            <a:off x="490691" y="609600"/>
            <a:ext cx="5876617" cy="7527851"/>
          </a:xfrm>
          <a:prstGeom prst="rect">
            <a:avLst/>
          </a:prstGeom>
          <a:solidFill>
            <a:srgbClr val="F6B104">
              <a:alpha val="27843"/>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ALIGNMENT</a:t>
            </a:r>
          </a:p>
        </p:txBody>
      </p:sp>
      <p:sp>
        <p:nvSpPr>
          <p:cNvPr id="30" name="subtitle text" hidden="1">
            <a:extLst>
              <a:ext uri="{FF2B5EF4-FFF2-40B4-BE49-F238E27FC236}">
                <a16:creationId xmlns:a16="http://schemas.microsoft.com/office/drawing/2014/main" id="{C89F0F0D-FC97-4ABA-ACDA-CD1C4D556609}"/>
              </a:ext>
            </a:extLst>
          </p:cNvPr>
          <p:cNvSpPr/>
          <p:nvPr/>
        </p:nvSpPr>
        <p:spPr>
          <a:xfrm>
            <a:off x="370321" y="2171931"/>
            <a:ext cx="5972606" cy="390813"/>
          </a:xfrm>
          <a:prstGeom prst="rect">
            <a:avLst/>
          </a:prstGeom>
        </p:spPr>
        <p:txBody>
          <a:bodyPr wrap="square">
            <a:spAutoFit/>
          </a:bodyPr>
          <a:lstStyle/>
          <a:p>
            <a:pPr>
              <a:lnSpc>
                <a:spcPct val="120000"/>
              </a:lnSpc>
            </a:pPr>
            <a:r>
              <a:rPr lang="en-US">
                <a:solidFill>
                  <a:schemeClr val="tx1">
                    <a:lumMod val="50000"/>
                    <a:lumOff val="50000"/>
                  </a:schemeClr>
                </a:solidFill>
                <a:latin typeface="Lato" panose="020F0502020204030203" pitchFamily="34" charset="0"/>
                <a:cs typeface="Lato" panose="020F0502020204030203" pitchFamily="34" charset="0"/>
              </a:rPr>
              <a:t>System requirements</a:t>
            </a:r>
          </a:p>
        </p:txBody>
      </p:sp>
      <p:sp>
        <p:nvSpPr>
          <p:cNvPr id="92" name="TextBox 91">
            <a:extLst>
              <a:ext uri="{FF2B5EF4-FFF2-40B4-BE49-F238E27FC236}">
                <a16:creationId xmlns:a16="http://schemas.microsoft.com/office/drawing/2014/main" id="{5EC01B01-706A-46B7-B0E0-6D14A9B660E9}"/>
              </a:ext>
            </a:extLst>
          </p:cNvPr>
          <p:cNvSpPr txBox="1"/>
          <p:nvPr/>
        </p:nvSpPr>
        <p:spPr>
          <a:xfrm>
            <a:off x="382930" y="2071991"/>
            <a:ext cx="6096075" cy="486800"/>
          </a:xfrm>
          <a:prstGeom prst="rect">
            <a:avLst/>
          </a:prstGeom>
          <a:noFill/>
        </p:spPr>
        <p:txBody>
          <a:bodyPr wrap="square">
            <a:spAutoFit/>
          </a:bodyPr>
          <a:lstStyle/>
          <a:p>
            <a:pPr algn="just">
              <a:lnSpc>
                <a:spcPct val="110000"/>
              </a:lnSpc>
            </a:pPr>
            <a:r>
              <a:rPr lang="en-US" sz="1200">
                <a:solidFill>
                  <a:schemeClr val="tx1">
                    <a:lumMod val="75000"/>
                    <a:lumOff val="25000"/>
                  </a:schemeClr>
                </a:solidFill>
                <a:latin typeface="Calibri Light" panose="020F0302020204030204" pitchFamily="34" charset="0"/>
                <a:cs typeface="Calibri Light" panose="020F0302020204030204" pitchFamily="34" charset="0"/>
              </a:rPr>
              <a:t>These components are integral to a robust, compelling simulator. </a:t>
            </a:r>
            <a:r>
              <a:rPr lang="en-US" sz="1200" spc="10">
                <a:solidFill>
                  <a:schemeClr val="tx1">
                    <a:lumMod val="75000"/>
                    <a:lumOff val="25000"/>
                  </a:schemeClr>
                </a:solidFill>
                <a:latin typeface="Calibri Light" panose="020F0302020204030204" pitchFamily="34" charset="0"/>
                <a:cs typeface="Calibri Light" panose="020F0302020204030204" pitchFamily="34" charset="0"/>
              </a:rPr>
              <a:t>The following pages describe in more detail how these features work to achieve a rewarding educational experience. </a:t>
            </a:r>
            <a:endParaRPr lang="en-US" sz="1200" spc="10">
              <a:solidFill>
                <a:schemeClr val="tx1">
                  <a:lumMod val="75000"/>
                  <a:lumOff val="25000"/>
                </a:schemeClr>
              </a:solidFill>
            </a:endParaRPr>
          </a:p>
        </p:txBody>
      </p:sp>
      <p:sp>
        <p:nvSpPr>
          <p:cNvPr id="33" name="Title black">
            <a:extLst>
              <a:ext uri="{FF2B5EF4-FFF2-40B4-BE49-F238E27FC236}">
                <a16:creationId xmlns:a16="http://schemas.microsoft.com/office/drawing/2014/main" id="{8661FF9C-3AEF-4EBF-2EF4-2639C2B99233}"/>
              </a:ext>
            </a:extLst>
          </p:cNvPr>
          <p:cNvSpPr txBox="1"/>
          <p:nvPr/>
        </p:nvSpPr>
        <p:spPr>
          <a:xfrm>
            <a:off x="382930" y="893885"/>
            <a:ext cx="4159762" cy="646331"/>
          </a:xfrm>
          <a:prstGeom prst="rect">
            <a:avLst/>
          </a:prstGeom>
          <a:noFill/>
        </p:spPr>
        <p:txBody>
          <a:bodyPr wrap="square" rtlCol="0">
            <a:spAutoFit/>
          </a:bodyPr>
          <a:lstStyle/>
          <a:p>
            <a:r>
              <a:rPr lang="en-US" sz="3600" b="1">
                <a:solidFill>
                  <a:schemeClr val="tx1">
                    <a:lumMod val="75000"/>
                    <a:lumOff val="25000"/>
                  </a:schemeClr>
                </a:solidFill>
                <a:latin typeface="Lato Black" panose="020F0A02020204030203" pitchFamily="34" charset="0"/>
                <a:cs typeface="Lato Black" panose="020F0A02020204030203" pitchFamily="34" charset="0"/>
              </a:rPr>
              <a:t>ROI</a:t>
            </a:r>
            <a:endParaRPr lang="id-ID" sz="3600" b="1">
              <a:solidFill>
                <a:schemeClr val="tx1">
                  <a:lumMod val="75000"/>
                  <a:lumOff val="25000"/>
                </a:schemeClr>
              </a:solidFill>
              <a:latin typeface="Lato Black" panose="020F0A02020204030203" pitchFamily="34" charset="0"/>
              <a:cs typeface="Lato Black" panose="020F0A02020204030203" pitchFamily="34" charset="0"/>
            </a:endParaRPr>
          </a:p>
        </p:txBody>
      </p:sp>
      <p:sp>
        <p:nvSpPr>
          <p:cNvPr id="32" name="Title gold">
            <a:extLst>
              <a:ext uri="{FF2B5EF4-FFF2-40B4-BE49-F238E27FC236}">
                <a16:creationId xmlns:a16="http://schemas.microsoft.com/office/drawing/2014/main" id="{BFB409F6-F72F-E81E-DE30-2E8D7B4E2A7D}"/>
              </a:ext>
            </a:extLst>
          </p:cNvPr>
          <p:cNvSpPr txBox="1"/>
          <p:nvPr/>
        </p:nvSpPr>
        <p:spPr>
          <a:xfrm>
            <a:off x="382930" y="1391736"/>
            <a:ext cx="4353193" cy="646331"/>
          </a:xfrm>
          <a:prstGeom prst="rect">
            <a:avLst/>
          </a:prstGeom>
          <a:noFill/>
        </p:spPr>
        <p:txBody>
          <a:bodyPr wrap="square" rtlCol="0">
            <a:spAutoFit/>
          </a:bodyPr>
          <a:lstStyle/>
          <a:p>
            <a:r>
              <a:rPr lang="en-US" sz="3600" b="1">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rPr>
              <a:t>Benefits</a:t>
            </a:r>
            <a:endParaRPr lang="id-ID" sz="3600" b="1">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endParaRPr>
          </a:p>
        </p:txBody>
      </p:sp>
      <p:sp>
        <p:nvSpPr>
          <p:cNvPr id="29" name="Project Title Placeholder">
            <a:extLst>
              <a:ext uri="{FF2B5EF4-FFF2-40B4-BE49-F238E27FC236}">
                <a16:creationId xmlns:a16="http://schemas.microsoft.com/office/drawing/2014/main" id="{3855C1AA-E498-47AC-B04C-627B707F8001}"/>
              </a:ext>
            </a:extLst>
          </p:cNvPr>
          <p:cNvSpPr txBox="1"/>
          <p:nvPr/>
        </p:nvSpPr>
        <p:spPr>
          <a:xfrm>
            <a:off x="370319" y="532764"/>
            <a:ext cx="5513168" cy="253916"/>
          </a:xfrm>
          <a:prstGeom prst="rect">
            <a:avLst/>
          </a:prstGeom>
          <a:noFill/>
        </p:spPr>
        <p:txBody>
          <a:bodyPr wrap="square"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C0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sp>
        <p:nvSpPr>
          <p:cNvPr id="101" name="Square 9">
            <a:extLst>
              <a:ext uri="{FF2B5EF4-FFF2-40B4-BE49-F238E27FC236}">
                <a16:creationId xmlns:a16="http://schemas.microsoft.com/office/drawing/2014/main" id="{983AFABE-9B79-EFF8-8518-390065378823}"/>
              </a:ext>
            </a:extLst>
          </p:cNvPr>
          <p:cNvSpPr/>
          <p:nvPr/>
        </p:nvSpPr>
        <p:spPr>
          <a:xfrm>
            <a:off x="4581175" y="6684697"/>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9" name="header 9">
            <a:extLst>
              <a:ext uri="{FF2B5EF4-FFF2-40B4-BE49-F238E27FC236}">
                <a16:creationId xmlns:a16="http://schemas.microsoft.com/office/drawing/2014/main" id="{F1EEE777-0C6E-DCB4-D725-EE71960FD6D9}"/>
              </a:ext>
            </a:extLst>
          </p:cNvPr>
          <p:cNvSpPr txBox="1"/>
          <p:nvPr/>
        </p:nvSpPr>
        <p:spPr>
          <a:xfrm>
            <a:off x="4588385" y="7539990"/>
            <a:ext cx="1795378" cy="230832"/>
          </a:xfrm>
          <a:prstGeom prst="rect">
            <a:avLst/>
          </a:prstGeom>
          <a:noFill/>
        </p:spPr>
        <p:txBody>
          <a:bodyPr wrap="square" rtlCol="0">
            <a:spAutoFit/>
          </a:bodyPr>
          <a:lstStyle/>
          <a:p>
            <a:r>
              <a:rPr lang="en-US" sz="900">
                <a:solidFill>
                  <a:srgbClr val="F6B104"/>
                </a:solidFill>
                <a:latin typeface="Lato Heavy" panose="020F0902020204030203" pitchFamily="34" charset="0"/>
                <a:cs typeface="Lato Heavy" panose="020F0902020204030203" pitchFamily="34" charset="0"/>
              </a:rPr>
              <a:t>Full Asset Ownership</a:t>
            </a:r>
          </a:p>
        </p:txBody>
      </p:sp>
      <p:sp>
        <p:nvSpPr>
          <p:cNvPr id="100" name="Text 9">
            <a:extLst>
              <a:ext uri="{FF2B5EF4-FFF2-40B4-BE49-F238E27FC236}">
                <a16:creationId xmlns:a16="http://schemas.microsoft.com/office/drawing/2014/main" id="{C9A4A25E-EE9A-4714-8BAC-904C6AE867D9}"/>
              </a:ext>
            </a:extLst>
          </p:cNvPr>
          <p:cNvSpPr txBox="1"/>
          <p:nvPr/>
        </p:nvSpPr>
        <p:spPr>
          <a:xfrm>
            <a:off x="4569287" y="7827795"/>
            <a:ext cx="1788189" cy="523220"/>
          </a:xfrm>
          <a:prstGeom prst="rect">
            <a:avLst/>
          </a:prstGeom>
          <a:noFill/>
        </p:spPr>
        <p:txBody>
          <a:bodyPr wrap="square" lIns="91440" tIns="45720" rIns="91440" bIns="45720" rtlCol="0">
            <a:spAutoFit/>
          </a:bodyPr>
          <a:lstStyle/>
          <a:p>
            <a:r>
              <a:rPr lang="en-US" sz="700">
                <a:solidFill>
                  <a:schemeClr val="tx1">
                    <a:lumMod val="75000"/>
                    <a:lumOff val="25000"/>
                  </a:schemeClr>
                </a:solidFill>
                <a:latin typeface="Calibri Light"/>
                <a:cs typeface="Calibri Light"/>
              </a:rPr>
              <a:t>Clients retain full ownership of all developed assets, ensuring complete control and the freedom to modify, update, or expand projects without restrictions.</a:t>
            </a:r>
          </a:p>
        </p:txBody>
      </p:sp>
      <p:pic>
        <p:nvPicPr>
          <p:cNvPr id="12" name="Graphic 9" descr="Medal with solid fill">
            <a:extLst>
              <a:ext uri="{FF2B5EF4-FFF2-40B4-BE49-F238E27FC236}">
                <a16:creationId xmlns:a16="http://schemas.microsoft.com/office/drawing/2014/main" id="{93447DEC-AA53-87C5-B378-11BE692AE70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4695367" y="6871354"/>
            <a:ext cx="596324" cy="596324"/>
          </a:xfrm>
          <a:prstGeom prst="rect">
            <a:avLst/>
          </a:prstGeom>
        </p:spPr>
      </p:pic>
      <p:sp>
        <p:nvSpPr>
          <p:cNvPr id="96" name="Square 8">
            <a:extLst>
              <a:ext uri="{FF2B5EF4-FFF2-40B4-BE49-F238E27FC236}">
                <a16:creationId xmlns:a16="http://schemas.microsoft.com/office/drawing/2014/main" id="{C06625B4-5A39-2417-9266-86E8229B8CB0}"/>
              </a:ext>
            </a:extLst>
          </p:cNvPr>
          <p:cNvSpPr/>
          <p:nvPr/>
        </p:nvSpPr>
        <p:spPr>
          <a:xfrm>
            <a:off x="2547251" y="6684697"/>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0" name="Text 8">
            <a:extLst>
              <a:ext uri="{FF2B5EF4-FFF2-40B4-BE49-F238E27FC236}">
                <a16:creationId xmlns:a16="http://schemas.microsoft.com/office/drawing/2014/main" id="{DF3C6052-03E0-5E4F-1BE3-27A1129DBBD7}"/>
              </a:ext>
            </a:extLst>
          </p:cNvPr>
          <p:cNvSpPr txBox="1"/>
          <p:nvPr/>
        </p:nvSpPr>
        <p:spPr>
          <a:xfrm>
            <a:off x="2547250" y="7848154"/>
            <a:ext cx="1788533" cy="553998"/>
          </a:xfrm>
          <a:prstGeom prst="rect">
            <a:avLst/>
          </a:prstGeom>
          <a:noFill/>
        </p:spPr>
        <p:txBody>
          <a:bodyPr wrap="square" lIns="91440" tIns="45720" rIns="91440" bIns="45720" rtlCol="0">
            <a:spAutoFit/>
          </a:bodyPr>
          <a:lstStyle/>
          <a:p>
            <a:r>
              <a:rPr lang="en-US" sz="700">
                <a:solidFill>
                  <a:schemeClr val="tx1">
                    <a:lumMod val="75000"/>
                    <a:lumOff val="25000"/>
                  </a:schemeClr>
                </a:solidFill>
                <a:latin typeface="Calibri Light"/>
                <a:cs typeface="Calibri Light"/>
              </a:rPr>
              <a:t>Unlike other services, ForgeFX doesn’t charge recurring licensing fees for developed assets, which are fully transferred to the client</a:t>
            </a:r>
            <a:r>
              <a:rPr lang="en-US" sz="900">
                <a:solidFill>
                  <a:schemeClr val="tx1">
                    <a:lumMod val="75000"/>
                    <a:lumOff val="25000"/>
                  </a:schemeClr>
                </a:solidFill>
                <a:latin typeface="Calibri Light"/>
                <a:cs typeface="Calibri Light"/>
              </a:rPr>
              <a:t>.</a:t>
            </a:r>
            <a:endParaRPr lang="en-US" sz="900">
              <a:solidFill>
                <a:schemeClr val="tx1">
                  <a:lumMod val="75000"/>
                  <a:lumOff val="25000"/>
                </a:schemeClr>
              </a:solidFill>
              <a:latin typeface="Roboto Thin" charset="0"/>
              <a:ea typeface="Roboto Thin" charset="0"/>
              <a:cs typeface="Roboto Thin" charset="0"/>
            </a:endParaRPr>
          </a:p>
        </p:txBody>
      </p:sp>
      <p:sp>
        <p:nvSpPr>
          <p:cNvPr id="89" name="header 8">
            <a:extLst>
              <a:ext uri="{FF2B5EF4-FFF2-40B4-BE49-F238E27FC236}">
                <a16:creationId xmlns:a16="http://schemas.microsoft.com/office/drawing/2014/main" id="{756CB3FD-74F5-7B1C-8551-CCBE58A7E519}"/>
              </a:ext>
            </a:extLst>
          </p:cNvPr>
          <p:cNvSpPr txBox="1"/>
          <p:nvPr/>
        </p:nvSpPr>
        <p:spPr>
          <a:xfrm>
            <a:off x="2547251" y="7544078"/>
            <a:ext cx="1788532" cy="230832"/>
          </a:xfrm>
          <a:prstGeom prst="rect">
            <a:avLst/>
          </a:prstGeom>
          <a:noFill/>
        </p:spPr>
        <p:txBody>
          <a:bodyPr wrap="square" rtlCol="0">
            <a:spAutoFit/>
          </a:bodyPr>
          <a:lstStyle/>
          <a:p>
            <a:r>
              <a:rPr lang="en-US" sz="900">
                <a:solidFill>
                  <a:srgbClr val="F6B104"/>
                </a:solidFill>
                <a:latin typeface="Lato Heavy" panose="020F0902020204030203" pitchFamily="34" charset="0"/>
                <a:cs typeface="Lato Heavy" panose="020F0902020204030203" pitchFamily="34" charset="0"/>
              </a:rPr>
              <a:t>No licensing costs</a:t>
            </a:r>
          </a:p>
        </p:txBody>
      </p:sp>
      <p:pic>
        <p:nvPicPr>
          <p:cNvPr id="10" name="Graphic 8" descr="Books with solid fill">
            <a:extLst>
              <a:ext uri="{FF2B5EF4-FFF2-40B4-BE49-F238E27FC236}">
                <a16:creationId xmlns:a16="http://schemas.microsoft.com/office/drawing/2014/main" id="{B1C2B287-0B08-5348-CDAA-D744EFE0381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685483" y="6831423"/>
            <a:ext cx="623441" cy="623441"/>
          </a:xfrm>
          <a:prstGeom prst="rect">
            <a:avLst/>
          </a:prstGeom>
        </p:spPr>
      </p:pic>
      <p:sp>
        <p:nvSpPr>
          <p:cNvPr id="97" name="Square 7">
            <a:extLst>
              <a:ext uri="{FF2B5EF4-FFF2-40B4-BE49-F238E27FC236}">
                <a16:creationId xmlns:a16="http://schemas.microsoft.com/office/drawing/2014/main" id="{5BB1886C-5772-B0F6-90FA-7FBA9C70A641}"/>
              </a:ext>
            </a:extLst>
          </p:cNvPr>
          <p:cNvSpPr/>
          <p:nvPr/>
        </p:nvSpPr>
        <p:spPr>
          <a:xfrm>
            <a:off x="517176" y="6700988"/>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5" name="text 7">
            <a:extLst>
              <a:ext uri="{FF2B5EF4-FFF2-40B4-BE49-F238E27FC236}">
                <a16:creationId xmlns:a16="http://schemas.microsoft.com/office/drawing/2014/main" id="{4EE6E51E-68BB-E27A-EB2F-7DD308B6EFDA}"/>
              </a:ext>
            </a:extLst>
          </p:cNvPr>
          <p:cNvSpPr txBox="1"/>
          <p:nvPr/>
        </p:nvSpPr>
        <p:spPr>
          <a:xfrm>
            <a:off x="517176" y="7859555"/>
            <a:ext cx="1792867" cy="523220"/>
          </a:xfrm>
          <a:prstGeom prst="rect">
            <a:avLst/>
          </a:prstGeom>
          <a:noFill/>
        </p:spPr>
        <p:txBody>
          <a:bodyPr wrap="square" lIns="91440" tIns="45720" rIns="91440" bIns="45720" rtlCol="0">
            <a:spAutoFit/>
          </a:bodyPr>
          <a:lstStyle/>
          <a:p>
            <a:r>
              <a:rPr lang="en-US" sz="700">
                <a:solidFill>
                  <a:schemeClr val="tx1">
                    <a:lumMod val="75000"/>
                    <a:lumOff val="25000"/>
                  </a:schemeClr>
                </a:solidFill>
                <a:latin typeface="Calibri Light"/>
                <a:cs typeface="Calibri Light"/>
              </a:rPr>
              <a:t>Long-term flexibility, ensuring that the simulation can grow and adapt with future needs and technologies without incurring additional costs.</a:t>
            </a:r>
          </a:p>
        </p:txBody>
      </p:sp>
      <p:sp>
        <p:nvSpPr>
          <p:cNvPr id="94" name="header 7">
            <a:extLst>
              <a:ext uri="{FF2B5EF4-FFF2-40B4-BE49-F238E27FC236}">
                <a16:creationId xmlns:a16="http://schemas.microsoft.com/office/drawing/2014/main" id="{8ADD3274-D710-D287-4C4D-EB8D04B650D4}"/>
              </a:ext>
            </a:extLst>
          </p:cNvPr>
          <p:cNvSpPr txBox="1"/>
          <p:nvPr/>
        </p:nvSpPr>
        <p:spPr>
          <a:xfrm>
            <a:off x="517176" y="7544078"/>
            <a:ext cx="1792867" cy="230832"/>
          </a:xfrm>
          <a:prstGeom prst="rect">
            <a:avLst/>
          </a:prstGeom>
          <a:noFill/>
        </p:spPr>
        <p:txBody>
          <a:bodyPr wrap="square" rtlCol="0">
            <a:spAutoFit/>
          </a:bodyPr>
          <a:lstStyle/>
          <a:p>
            <a:r>
              <a:rPr lang="en-US" sz="900">
                <a:solidFill>
                  <a:srgbClr val="F6B104"/>
                </a:solidFill>
                <a:latin typeface="Lato Heavy" panose="020F0902020204030203" pitchFamily="34" charset="0"/>
                <a:cs typeface="Lato Heavy" panose="020F0902020204030203" pitchFamily="34" charset="0"/>
              </a:rPr>
              <a:t>Future proof development </a:t>
            </a:r>
          </a:p>
        </p:txBody>
      </p:sp>
      <p:sp>
        <p:nvSpPr>
          <p:cNvPr id="41" name="Square 6">
            <a:extLst>
              <a:ext uri="{FF2B5EF4-FFF2-40B4-BE49-F238E27FC236}">
                <a16:creationId xmlns:a16="http://schemas.microsoft.com/office/drawing/2014/main" id="{0783F789-91AE-8ABB-E90E-13FDADCE3BAF}"/>
              </a:ext>
            </a:extLst>
          </p:cNvPr>
          <p:cNvSpPr/>
          <p:nvPr/>
        </p:nvSpPr>
        <p:spPr>
          <a:xfrm>
            <a:off x="4581175" y="4701073"/>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5" name="Text 6">
            <a:extLst>
              <a:ext uri="{FF2B5EF4-FFF2-40B4-BE49-F238E27FC236}">
                <a16:creationId xmlns:a16="http://schemas.microsoft.com/office/drawing/2014/main" id="{9F354588-AAFF-74D6-800D-CBCF3D8D1BBA}"/>
              </a:ext>
            </a:extLst>
          </p:cNvPr>
          <p:cNvSpPr txBox="1"/>
          <p:nvPr/>
        </p:nvSpPr>
        <p:spPr>
          <a:xfrm>
            <a:off x="4581175" y="5788470"/>
            <a:ext cx="1788190" cy="415498"/>
          </a:xfrm>
          <a:prstGeom prst="rect">
            <a:avLst/>
          </a:prstGeom>
          <a:noFill/>
        </p:spPr>
        <p:txBody>
          <a:bodyPr wrap="square" lIns="91440" tIns="45720" rIns="91440" bIns="45720" rtlCol="0">
            <a:spAutoFit/>
          </a:bodyPr>
          <a:lstStyle/>
          <a:p>
            <a:r>
              <a:rPr lang="en-US" sz="700">
                <a:solidFill>
                  <a:schemeClr val="tx1">
                    <a:lumMod val="75000"/>
                    <a:lumOff val="25000"/>
                  </a:schemeClr>
                </a:solidFill>
                <a:latin typeface="Calibri Light"/>
                <a:cs typeface="Calibri Light"/>
              </a:rPr>
              <a:t>Maximize the number of trained operators without requiring additional physical resources, increasing training capacity.</a:t>
            </a:r>
          </a:p>
        </p:txBody>
      </p:sp>
      <p:sp>
        <p:nvSpPr>
          <p:cNvPr id="44" name="header 6">
            <a:extLst>
              <a:ext uri="{FF2B5EF4-FFF2-40B4-BE49-F238E27FC236}">
                <a16:creationId xmlns:a16="http://schemas.microsoft.com/office/drawing/2014/main" id="{77E2FC8A-C796-6BA5-422B-DCE793F473B2}"/>
              </a:ext>
            </a:extLst>
          </p:cNvPr>
          <p:cNvSpPr txBox="1"/>
          <p:nvPr/>
        </p:nvSpPr>
        <p:spPr>
          <a:xfrm>
            <a:off x="4593450" y="5553748"/>
            <a:ext cx="1786264" cy="223138"/>
          </a:xfrm>
          <a:prstGeom prst="rect">
            <a:avLst/>
          </a:prstGeom>
          <a:noFill/>
        </p:spPr>
        <p:txBody>
          <a:bodyPr wrap="square" rtlCol="0">
            <a:spAutoFit/>
          </a:bodyPr>
          <a:lstStyle/>
          <a:p>
            <a:r>
              <a:rPr lang="en-US" sz="850">
                <a:solidFill>
                  <a:srgbClr val="F6B104"/>
                </a:solidFill>
                <a:latin typeface="Lato Heavy" panose="020F0902020204030203" pitchFamily="34" charset="0"/>
                <a:cs typeface="Lato Heavy" panose="020F0902020204030203" pitchFamily="34" charset="0"/>
              </a:rPr>
              <a:t>Increased Training Productivity</a:t>
            </a:r>
          </a:p>
        </p:txBody>
      </p:sp>
      <p:sp>
        <p:nvSpPr>
          <p:cNvPr id="54" name="Square 5">
            <a:extLst>
              <a:ext uri="{FF2B5EF4-FFF2-40B4-BE49-F238E27FC236}">
                <a16:creationId xmlns:a16="http://schemas.microsoft.com/office/drawing/2014/main" id="{AD49856D-9AB9-C59A-4EB2-0AD32CB9DC74}"/>
              </a:ext>
            </a:extLst>
          </p:cNvPr>
          <p:cNvSpPr/>
          <p:nvPr/>
        </p:nvSpPr>
        <p:spPr>
          <a:xfrm>
            <a:off x="2547251" y="4701073"/>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7" name="Text 5">
            <a:extLst>
              <a:ext uri="{FF2B5EF4-FFF2-40B4-BE49-F238E27FC236}">
                <a16:creationId xmlns:a16="http://schemas.microsoft.com/office/drawing/2014/main" id="{82C9F004-FF21-459E-5954-DB717DBB1D4A}"/>
              </a:ext>
            </a:extLst>
          </p:cNvPr>
          <p:cNvSpPr txBox="1"/>
          <p:nvPr/>
        </p:nvSpPr>
        <p:spPr>
          <a:xfrm>
            <a:off x="2559526" y="5797395"/>
            <a:ext cx="1795136" cy="523220"/>
          </a:xfrm>
          <a:prstGeom prst="rect">
            <a:avLst/>
          </a:prstGeom>
          <a:noFill/>
        </p:spPr>
        <p:txBody>
          <a:bodyPr wrap="square" lIns="91440" tIns="45720" rIns="91440" bIns="45720" rtlCol="0">
            <a:spAutoFit/>
          </a:bodyPr>
          <a:lstStyle/>
          <a:p>
            <a:r>
              <a:rPr lang="en-US" sz="700">
                <a:solidFill>
                  <a:schemeClr val="tx1">
                    <a:lumMod val="75000"/>
                    <a:lumOff val="25000"/>
                  </a:schemeClr>
                </a:solidFill>
                <a:latin typeface="Calibri Light"/>
                <a:cs typeface="Calibri Light"/>
              </a:rPr>
              <a:t>Creates a powerful sales tool that enables potential customers to "try before they buy," increasing engagement and sales opportunities.</a:t>
            </a:r>
          </a:p>
        </p:txBody>
      </p:sp>
      <p:sp>
        <p:nvSpPr>
          <p:cNvPr id="36" name="header 5">
            <a:extLst>
              <a:ext uri="{FF2B5EF4-FFF2-40B4-BE49-F238E27FC236}">
                <a16:creationId xmlns:a16="http://schemas.microsoft.com/office/drawing/2014/main" id="{3687BCDE-6EC4-F0E6-B74D-7A76AFE6CD9F}"/>
              </a:ext>
            </a:extLst>
          </p:cNvPr>
          <p:cNvSpPr txBox="1"/>
          <p:nvPr/>
        </p:nvSpPr>
        <p:spPr>
          <a:xfrm>
            <a:off x="2547251" y="5552071"/>
            <a:ext cx="1795136" cy="230832"/>
          </a:xfrm>
          <a:prstGeom prst="rect">
            <a:avLst/>
          </a:prstGeom>
          <a:noFill/>
        </p:spPr>
        <p:txBody>
          <a:bodyPr wrap="square" rtlCol="0">
            <a:spAutoFit/>
          </a:bodyPr>
          <a:lstStyle/>
          <a:p>
            <a:r>
              <a:rPr lang="en-US" sz="900">
                <a:solidFill>
                  <a:srgbClr val="F6B104"/>
                </a:solidFill>
                <a:latin typeface="Lato Heavy" panose="020F0902020204030203" pitchFamily="34" charset="0"/>
                <a:cs typeface="Lato Heavy" panose="020F0902020204030203" pitchFamily="34" charset="0"/>
              </a:rPr>
              <a:t>Sales and Marketing</a:t>
            </a:r>
          </a:p>
        </p:txBody>
      </p:sp>
      <p:pic>
        <p:nvPicPr>
          <p:cNvPr id="15" name="Graphic 5" descr="Headphones with solid fill">
            <a:extLst>
              <a:ext uri="{FF2B5EF4-FFF2-40B4-BE49-F238E27FC236}">
                <a16:creationId xmlns:a16="http://schemas.microsoft.com/office/drawing/2014/main" id="{8BBB7A5E-063F-DEFC-55AA-F2EA42DAEA5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668137" y="4827982"/>
            <a:ext cx="640787" cy="640787"/>
          </a:xfrm>
          <a:prstGeom prst="rect">
            <a:avLst/>
          </a:prstGeom>
        </p:spPr>
      </p:pic>
      <p:sp>
        <p:nvSpPr>
          <p:cNvPr id="58" name="Square 4">
            <a:extLst>
              <a:ext uri="{FF2B5EF4-FFF2-40B4-BE49-F238E27FC236}">
                <a16:creationId xmlns:a16="http://schemas.microsoft.com/office/drawing/2014/main" id="{13405FED-2C95-BDB3-7C43-A77AED118E1A}"/>
              </a:ext>
            </a:extLst>
          </p:cNvPr>
          <p:cNvSpPr/>
          <p:nvPr/>
        </p:nvSpPr>
        <p:spPr>
          <a:xfrm>
            <a:off x="517176" y="4701073"/>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3" name="Text 4">
            <a:extLst>
              <a:ext uri="{FF2B5EF4-FFF2-40B4-BE49-F238E27FC236}">
                <a16:creationId xmlns:a16="http://schemas.microsoft.com/office/drawing/2014/main" id="{7F15D928-E491-866C-B0F4-FCA18BB5A8B6}"/>
              </a:ext>
            </a:extLst>
          </p:cNvPr>
          <p:cNvSpPr txBox="1"/>
          <p:nvPr/>
        </p:nvSpPr>
        <p:spPr>
          <a:xfrm>
            <a:off x="519468" y="5795005"/>
            <a:ext cx="1784559" cy="523220"/>
          </a:xfrm>
          <a:prstGeom prst="rect">
            <a:avLst/>
          </a:prstGeom>
          <a:noFill/>
        </p:spPr>
        <p:txBody>
          <a:bodyPr wrap="square" lIns="91440" tIns="45720" rIns="91440" bIns="45720" rtlCol="0">
            <a:spAutoFit/>
          </a:bodyPr>
          <a:lstStyle/>
          <a:p>
            <a:r>
              <a:rPr lang="en-US" sz="700">
                <a:solidFill>
                  <a:schemeClr val="tx1">
                    <a:lumMod val="75000"/>
                    <a:lumOff val="25000"/>
                  </a:schemeClr>
                </a:solidFill>
                <a:latin typeface="Calibri Light"/>
                <a:cs typeface="Calibri Light"/>
              </a:rPr>
              <a:t>Simulators streamline the training process, reducing time spent waiting for access to real equipment and eliminating the need for travel to specific locations.</a:t>
            </a:r>
          </a:p>
        </p:txBody>
      </p:sp>
      <p:sp>
        <p:nvSpPr>
          <p:cNvPr id="52" name="header 4">
            <a:extLst>
              <a:ext uri="{FF2B5EF4-FFF2-40B4-BE49-F238E27FC236}">
                <a16:creationId xmlns:a16="http://schemas.microsoft.com/office/drawing/2014/main" id="{E9F30D6C-19A5-C6E7-48C4-4151843C4B39}"/>
              </a:ext>
            </a:extLst>
          </p:cNvPr>
          <p:cNvSpPr txBox="1"/>
          <p:nvPr/>
        </p:nvSpPr>
        <p:spPr>
          <a:xfrm>
            <a:off x="517176" y="5552071"/>
            <a:ext cx="1777494" cy="230832"/>
          </a:xfrm>
          <a:prstGeom prst="rect">
            <a:avLst/>
          </a:prstGeom>
          <a:noFill/>
        </p:spPr>
        <p:txBody>
          <a:bodyPr wrap="square" rtlCol="0">
            <a:spAutoFit/>
          </a:bodyPr>
          <a:lstStyle/>
          <a:p>
            <a:r>
              <a:rPr lang="en-US" sz="900">
                <a:solidFill>
                  <a:srgbClr val="F6B104"/>
                </a:solidFill>
                <a:latin typeface="Lato Heavy" panose="020F0902020204030203" pitchFamily="34" charset="0"/>
                <a:cs typeface="Lato Heavy" panose="020F0902020204030203" pitchFamily="34" charset="0"/>
              </a:rPr>
              <a:t>Reduced Training Cost</a:t>
            </a:r>
          </a:p>
        </p:txBody>
      </p:sp>
      <p:grpSp>
        <p:nvGrpSpPr>
          <p:cNvPr id="18" name="Graphic 4">
            <a:extLst>
              <a:ext uri="{FF2B5EF4-FFF2-40B4-BE49-F238E27FC236}">
                <a16:creationId xmlns:a16="http://schemas.microsoft.com/office/drawing/2014/main" id="{E788E8F7-225D-11E7-2438-0DBDA770A95F}"/>
              </a:ext>
            </a:extLst>
          </p:cNvPr>
          <p:cNvGrpSpPr/>
          <p:nvPr/>
        </p:nvGrpSpPr>
        <p:grpSpPr>
          <a:xfrm>
            <a:off x="617558" y="4842112"/>
            <a:ext cx="583581" cy="607036"/>
            <a:chOff x="617558" y="4842112"/>
            <a:chExt cx="583581" cy="607036"/>
          </a:xfrm>
        </p:grpSpPr>
        <p:sp>
          <p:nvSpPr>
            <p:cNvPr id="16" name="Rectangle: Rounded Corners 15">
              <a:extLst>
                <a:ext uri="{FF2B5EF4-FFF2-40B4-BE49-F238E27FC236}">
                  <a16:creationId xmlns:a16="http://schemas.microsoft.com/office/drawing/2014/main" id="{19667DE1-DBA4-9821-7594-5C50576E0BC9}"/>
                </a:ext>
              </a:extLst>
            </p:cNvPr>
            <p:cNvSpPr/>
            <p:nvPr/>
          </p:nvSpPr>
          <p:spPr>
            <a:xfrm>
              <a:off x="702588" y="4842112"/>
              <a:ext cx="309609" cy="150414"/>
            </a:xfrm>
            <a:prstGeom prst="roundRect">
              <a:avLst>
                <a:gd name="adj" fmla="val 50000"/>
              </a:avLst>
            </a:prstGeom>
            <a:noFill/>
            <a:ln w="28575">
              <a:solidFill>
                <a:srgbClr val="5959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A8ECEC06-5F5C-EFA2-758C-F02C9F7D696B}"/>
                </a:ext>
              </a:extLst>
            </p:cNvPr>
            <p:cNvSpPr/>
            <p:nvPr/>
          </p:nvSpPr>
          <p:spPr>
            <a:xfrm>
              <a:off x="819076" y="4939172"/>
              <a:ext cx="60019" cy="1214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3" name="Graphic 4" descr="Right pointing backhand index">
              <a:extLst>
                <a:ext uri="{FF2B5EF4-FFF2-40B4-BE49-F238E27FC236}">
                  <a16:creationId xmlns:a16="http://schemas.microsoft.com/office/drawing/2014/main" id="{0A752347-6BF9-999B-6EF3-F410C9F0364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rot="16200000">
              <a:off x="617558" y="4865567"/>
              <a:ext cx="583581" cy="583581"/>
            </a:xfrm>
            <a:prstGeom prst="rect">
              <a:avLst/>
            </a:prstGeom>
          </p:spPr>
        </p:pic>
      </p:grpSp>
      <p:sp>
        <p:nvSpPr>
          <p:cNvPr id="59" name="Square 3">
            <a:extLst>
              <a:ext uri="{FF2B5EF4-FFF2-40B4-BE49-F238E27FC236}">
                <a16:creationId xmlns:a16="http://schemas.microsoft.com/office/drawing/2014/main" id="{90908509-85D9-8F8C-B11C-AB53CC48D0C0}"/>
              </a:ext>
            </a:extLst>
          </p:cNvPr>
          <p:cNvSpPr/>
          <p:nvPr/>
        </p:nvSpPr>
        <p:spPr>
          <a:xfrm>
            <a:off x="4581175" y="2684867"/>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5" name="Text 3">
            <a:extLst>
              <a:ext uri="{FF2B5EF4-FFF2-40B4-BE49-F238E27FC236}">
                <a16:creationId xmlns:a16="http://schemas.microsoft.com/office/drawing/2014/main" id="{3EBD27E2-8A9D-41CB-4AEF-96EFAB7343C6}"/>
              </a:ext>
            </a:extLst>
          </p:cNvPr>
          <p:cNvSpPr txBox="1"/>
          <p:nvPr/>
        </p:nvSpPr>
        <p:spPr>
          <a:xfrm>
            <a:off x="4576739" y="3765488"/>
            <a:ext cx="1788190" cy="415498"/>
          </a:xfrm>
          <a:prstGeom prst="rect">
            <a:avLst/>
          </a:prstGeom>
          <a:noFill/>
        </p:spPr>
        <p:txBody>
          <a:bodyPr wrap="square" lIns="91440" tIns="45720" rIns="45720" bIns="45720" rtlCol="0">
            <a:spAutoFit/>
          </a:bodyPr>
          <a:lstStyle/>
          <a:p>
            <a:r>
              <a:rPr lang="en-US" sz="700">
                <a:solidFill>
                  <a:schemeClr val="tx1">
                    <a:lumMod val="75000"/>
                    <a:lumOff val="25000"/>
                  </a:schemeClr>
                </a:solidFill>
                <a:latin typeface="Calibri Light"/>
                <a:cs typeface="Calibri Light"/>
              </a:rPr>
              <a:t>Reduces the learning curve, minimizes operational risks, and improves operator performance before hands-on use.</a:t>
            </a:r>
          </a:p>
        </p:txBody>
      </p:sp>
      <p:sp>
        <p:nvSpPr>
          <p:cNvPr id="62" name="header 3">
            <a:extLst>
              <a:ext uri="{FF2B5EF4-FFF2-40B4-BE49-F238E27FC236}">
                <a16:creationId xmlns:a16="http://schemas.microsoft.com/office/drawing/2014/main" id="{D9978B2E-00AD-B57B-D17B-6074D8697A0E}"/>
              </a:ext>
            </a:extLst>
          </p:cNvPr>
          <p:cNvSpPr txBox="1"/>
          <p:nvPr/>
        </p:nvSpPr>
        <p:spPr>
          <a:xfrm>
            <a:off x="4593450" y="3516899"/>
            <a:ext cx="1790700" cy="230832"/>
          </a:xfrm>
          <a:prstGeom prst="rect">
            <a:avLst/>
          </a:prstGeom>
          <a:noFill/>
        </p:spPr>
        <p:txBody>
          <a:bodyPr wrap="square" rtlCol="0">
            <a:spAutoFit/>
          </a:bodyPr>
          <a:lstStyle/>
          <a:p>
            <a:r>
              <a:rPr lang="en-US" sz="900">
                <a:solidFill>
                  <a:srgbClr val="F6B104"/>
                </a:solidFill>
                <a:latin typeface="Lato Heavy" panose="020F0902020204030203" pitchFamily="34" charset="0"/>
                <a:cs typeface="Lato Heavy" panose="020F0902020204030203" pitchFamily="34" charset="0"/>
              </a:rPr>
              <a:t>Increased Operator Familiarity</a:t>
            </a:r>
          </a:p>
        </p:txBody>
      </p:sp>
      <p:sp>
        <p:nvSpPr>
          <p:cNvPr id="70" name="Square 2">
            <a:extLst>
              <a:ext uri="{FF2B5EF4-FFF2-40B4-BE49-F238E27FC236}">
                <a16:creationId xmlns:a16="http://schemas.microsoft.com/office/drawing/2014/main" id="{79E367A6-5D88-4700-A47D-7AF9C4571550}"/>
              </a:ext>
            </a:extLst>
          </p:cNvPr>
          <p:cNvSpPr/>
          <p:nvPr/>
        </p:nvSpPr>
        <p:spPr>
          <a:xfrm>
            <a:off x="2547251" y="2684867"/>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4" name="Text 2">
            <a:extLst>
              <a:ext uri="{FF2B5EF4-FFF2-40B4-BE49-F238E27FC236}">
                <a16:creationId xmlns:a16="http://schemas.microsoft.com/office/drawing/2014/main" id="{0F6112DB-841F-BC35-7E5E-98098D6E173F}"/>
              </a:ext>
            </a:extLst>
          </p:cNvPr>
          <p:cNvSpPr txBox="1"/>
          <p:nvPr/>
        </p:nvSpPr>
        <p:spPr>
          <a:xfrm>
            <a:off x="2561744" y="3733909"/>
            <a:ext cx="1790700" cy="630942"/>
          </a:xfrm>
          <a:prstGeom prst="rect">
            <a:avLst/>
          </a:prstGeom>
          <a:noFill/>
        </p:spPr>
        <p:txBody>
          <a:bodyPr wrap="square" lIns="91440" tIns="45720" rIns="91440" bIns="45720" rtlCol="0">
            <a:spAutoFit/>
          </a:bodyPr>
          <a:lstStyle/>
          <a:p>
            <a:r>
              <a:rPr lang="en-US" sz="700">
                <a:solidFill>
                  <a:schemeClr val="tx1">
                    <a:lumMod val="75000"/>
                    <a:lumOff val="25000"/>
                  </a:schemeClr>
                </a:solidFill>
                <a:latin typeface="Calibri Light"/>
                <a:cs typeface="Calibri Light"/>
              </a:rPr>
              <a:t>Simulators eliminate the need for consumables like fuel, oil, and other materials required in real-world training. Lowers operational expenses by eliminating recurring costs for training sessions.</a:t>
            </a:r>
          </a:p>
        </p:txBody>
      </p:sp>
      <p:sp>
        <p:nvSpPr>
          <p:cNvPr id="73" name="header 2">
            <a:extLst>
              <a:ext uri="{FF2B5EF4-FFF2-40B4-BE49-F238E27FC236}">
                <a16:creationId xmlns:a16="http://schemas.microsoft.com/office/drawing/2014/main" id="{CAC04104-F49B-7EE5-E4AB-8E6C72105781}"/>
              </a:ext>
            </a:extLst>
          </p:cNvPr>
          <p:cNvSpPr txBox="1"/>
          <p:nvPr/>
        </p:nvSpPr>
        <p:spPr>
          <a:xfrm>
            <a:off x="2547251" y="3515179"/>
            <a:ext cx="1795136" cy="230832"/>
          </a:xfrm>
          <a:prstGeom prst="rect">
            <a:avLst/>
          </a:prstGeom>
          <a:noFill/>
        </p:spPr>
        <p:txBody>
          <a:bodyPr wrap="square" rtlCol="0">
            <a:spAutoFit/>
          </a:bodyPr>
          <a:lstStyle/>
          <a:p>
            <a:r>
              <a:rPr lang="en-US" sz="900">
                <a:solidFill>
                  <a:srgbClr val="F6B104"/>
                </a:solidFill>
                <a:latin typeface="Lato Heavy" panose="020F0902020204030203" pitchFamily="34" charset="0"/>
                <a:cs typeface="Lato Heavy" panose="020F0902020204030203" pitchFamily="34" charset="0"/>
              </a:rPr>
              <a:t>Reduced Use of Consumables</a:t>
            </a:r>
          </a:p>
        </p:txBody>
      </p:sp>
      <p:sp>
        <p:nvSpPr>
          <p:cNvPr id="82" name="Square 1">
            <a:extLst>
              <a:ext uri="{FF2B5EF4-FFF2-40B4-BE49-F238E27FC236}">
                <a16:creationId xmlns:a16="http://schemas.microsoft.com/office/drawing/2014/main" id="{DC780379-3901-A3CF-B388-6AB03B4BABD2}"/>
              </a:ext>
            </a:extLst>
          </p:cNvPr>
          <p:cNvSpPr/>
          <p:nvPr/>
        </p:nvSpPr>
        <p:spPr>
          <a:xfrm>
            <a:off x="517176" y="2701158"/>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88" name="Text 1">
            <a:extLst>
              <a:ext uri="{FF2B5EF4-FFF2-40B4-BE49-F238E27FC236}">
                <a16:creationId xmlns:a16="http://schemas.microsoft.com/office/drawing/2014/main" id="{3F90D39F-DAEE-678C-0592-19A3BBCF7BE7}"/>
              </a:ext>
            </a:extLst>
          </p:cNvPr>
          <p:cNvSpPr txBox="1"/>
          <p:nvPr/>
        </p:nvSpPr>
        <p:spPr>
          <a:xfrm>
            <a:off x="517176" y="3749802"/>
            <a:ext cx="1781930" cy="738664"/>
          </a:xfrm>
          <a:prstGeom prst="rect">
            <a:avLst/>
          </a:prstGeom>
          <a:noFill/>
        </p:spPr>
        <p:txBody>
          <a:bodyPr wrap="square" lIns="91440" tIns="45720" rIns="91440" bIns="45720" rtlCol="0">
            <a:spAutoFit/>
          </a:bodyPr>
          <a:lstStyle/>
          <a:p>
            <a:r>
              <a:rPr lang="en-US" sz="700">
                <a:solidFill>
                  <a:schemeClr val="tx1">
                    <a:lumMod val="75000"/>
                    <a:lumOff val="25000"/>
                  </a:schemeClr>
                </a:solidFill>
                <a:latin typeface="Calibri Light"/>
                <a:cs typeface="Calibri Light"/>
              </a:rPr>
              <a:t>Training on simulators minimizes wear and tear on real equipment by reducing the number of training hours conducted on physical machines. It extends the lifespan of expensive equipment, reducing repair and replacement costs.</a:t>
            </a:r>
            <a:endParaRPr lang="en-US" sz="700">
              <a:solidFill>
                <a:schemeClr val="tx1">
                  <a:lumMod val="75000"/>
                  <a:lumOff val="25000"/>
                </a:schemeClr>
              </a:solidFill>
              <a:latin typeface="Roboto Thin" charset="0"/>
              <a:ea typeface="Roboto Thin" charset="0"/>
              <a:cs typeface="Roboto Thin" charset="0"/>
            </a:endParaRPr>
          </a:p>
        </p:txBody>
      </p:sp>
      <p:sp>
        <p:nvSpPr>
          <p:cNvPr id="87" name="Header 1">
            <a:extLst>
              <a:ext uri="{FF2B5EF4-FFF2-40B4-BE49-F238E27FC236}">
                <a16:creationId xmlns:a16="http://schemas.microsoft.com/office/drawing/2014/main" id="{E0B8E910-901A-37C0-9931-4C7E7A7B05E8}"/>
              </a:ext>
            </a:extLst>
          </p:cNvPr>
          <p:cNvSpPr txBox="1"/>
          <p:nvPr/>
        </p:nvSpPr>
        <p:spPr>
          <a:xfrm>
            <a:off x="514958" y="3507243"/>
            <a:ext cx="1781930" cy="230832"/>
          </a:xfrm>
          <a:prstGeom prst="rect">
            <a:avLst/>
          </a:prstGeom>
          <a:noFill/>
        </p:spPr>
        <p:txBody>
          <a:bodyPr wrap="square" rtlCol="0">
            <a:spAutoFit/>
          </a:bodyPr>
          <a:lstStyle/>
          <a:p>
            <a:r>
              <a:rPr lang="en-US" sz="900">
                <a:solidFill>
                  <a:srgbClr val="F6B104"/>
                </a:solidFill>
                <a:latin typeface="Lato Heavy" panose="020F0902020204030203" pitchFamily="34" charset="0"/>
                <a:cs typeface="Lato Heavy" panose="020F0902020204030203" pitchFamily="34" charset="0"/>
              </a:rPr>
              <a:t>Reduced Wear and Tear</a:t>
            </a:r>
          </a:p>
        </p:txBody>
      </p:sp>
      <p:pic>
        <p:nvPicPr>
          <p:cNvPr id="83" name="Graphic 1" descr="Tools outline">
            <a:extLst>
              <a:ext uri="{FF2B5EF4-FFF2-40B4-BE49-F238E27FC236}">
                <a16:creationId xmlns:a16="http://schemas.microsoft.com/office/drawing/2014/main" id="{C4EE56D9-CF9A-7D5C-947C-14919A192F8B}"/>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flipH="1">
            <a:off x="588254" y="2874100"/>
            <a:ext cx="581681" cy="581681"/>
          </a:xfrm>
          <a:prstGeom prst="rect">
            <a:avLst/>
          </a:prstGeom>
        </p:spPr>
      </p:pic>
      <p:sp>
        <p:nvSpPr>
          <p:cNvPr id="3" name="spacer" hidden="1">
            <a:extLst>
              <a:ext uri="{FF2B5EF4-FFF2-40B4-BE49-F238E27FC236}">
                <a16:creationId xmlns:a16="http://schemas.microsoft.com/office/drawing/2014/main" id="{F5E45445-9EDF-6F0A-F156-348D9C70E765}"/>
              </a:ext>
            </a:extLst>
          </p:cNvPr>
          <p:cNvSpPr/>
          <p:nvPr/>
        </p:nvSpPr>
        <p:spPr>
          <a:xfrm>
            <a:off x="4577857" y="2642242"/>
            <a:ext cx="191124" cy="5347167"/>
          </a:xfrm>
          <a:prstGeom prst="rect">
            <a:avLst/>
          </a:prstGeom>
          <a:solidFill>
            <a:srgbClr val="F6B104">
              <a:alpha val="7294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EDIT tag">
            <a:extLst>
              <a:ext uri="{FF2B5EF4-FFF2-40B4-BE49-F238E27FC236}">
                <a16:creationId xmlns:a16="http://schemas.microsoft.com/office/drawing/2014/main" id="{3D2BC1AB-C9EC-CB97-C8EC-E23AECF875DA}"/>
              </a:ext>
            </a:extLst>
          </p:cNvPr>
          <p:cNvSpPr txBox="1"/>
          <p:nvPr/>
        </p:nvSpPr>
        <p:spPr>
          <a:xfrm rot="20805525">
            <a:off x="1355413" y="4670177"/>
            <a:ext cx="3786661" cy="769441"/>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EDIT/review</a:t>
            </a:r>
          </a:p>
        </p:txBody>
      </p:sp>
      <p:pic>
        <p:nvPicPr>
          <p:cNvPr id="14" name="Graphic 13" descr="Fuel with solid fill">
            <a:extLst>
              <a:ext uri="{FF2B5EF4-FFF2-40B4-BE49-F238E27FC236}">
                <a16:creationId xmlns:a16="http://schemas.microsoft.com/office/drawing/2014/main" id="{918E8F67-B287-D1C5-9FE2-1B13897CB8EC}"/>
              </a:ext>
            </a:extLst>
          </p:cNvPr>
          <p:cNvPicPr>
            <a:picLocks noChangeAspect="1"/>
          </p:cNvPicPr>
          <p:nvPr/>
        </p:nvPicPr>
        <p:blipFill>
          <a:blip>
            <a:extLst>
              <a:ext uri="{96DAC541-7B7A-43D3-8B79-37D633B846F1}">
                <asvg:svgBlip xmlns:asvg="http://schemas.microsoft.com/office/drawing/2016/SVG/main" r:embed="rId7"/>
              </a:ext>
            </a:extLst>
          </a:blip>
          <a:srcRect/>
          <a:stretch/>
        </p:blipFill>
        <p:spPr>
          <a:xfrm>
            <a:off x="2610143" y="2825252"/>
            <a:ext cx="640787" cy="640787"/>
          </a:xfrm>
          <a:prstGeom prst="rect">
            <a:avLst/>
          </a:prstGeom>
        </p:spPr>
      </p:pic>
      <p:pic>
        <p:nvPicPr>
          <p:cNvPr id="19" name="Graphic 6" descr="Compass">
            <a:extLst>
              <a:ext uri="{FF2B5EF4-FFF2-40B4-BE49-F238E27FC236}">
                <a16:creationId xmlns:a16="http://schemas.microsoft.com/office/drawing/2014/main" id="{DD210D49-5A08-9E61-1E57-5DAA1F7712E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81969" y="6839288"/>
            <a:ext cx="660456" cy="660456"/>
          </a:xfrm>
          <a:prstGeom prst="rect">
            <a:avLst/>
          </a:prstGeom>
        </p:spPr>
      </p:pic>
      <p:pic>
        <p:nvPicPr>
          <p:cNvPr id="20" name="Graphic 7" descr="Explosion">
            <a:extLst>
              <a:ext uri="{FF2B5EF4-FFF2-40B4-BE49-F238E27FC236}">
                <a16:creationId xmlns:a16="http://schemas.microsoft.com/office/drawing/2014/main" id="{4C2B2696-5844-2D0A-3035-64676303755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4695367" y="2884865"/>
            <a:ext cx="568542" cy="568542"/>
          </a:xfrm>
          <a:prstGeom prst="rect">
            <a:avLst/>
          </a:prstGeom>
        </p:spPr>
      </p:pic>
      <p:pic>
        <p:nvPicPr>
          <p:cNvPr id="21" name="Graphic 3">
            <a:extLst>
              <a:ext uri="{FF2B5EF4-FFF2-40B4-BE49-F238E27FC236}">
                <a16:creationId xmlns:a16="http://schemas.microsoft.com/office/drawing/2014/main" id="{8294B4EE-1295-E844-F2D7-3B86645E78E1}"/>
              </a:ext>
            </a:extLst>
          </p:cNvPr>
          <p:cNvPicPr>
            <a:picLocks noChangeAspect="1"/>
          </p:cNvPicPr>
          <p:nvPr/>
        </p:nvPicPr>
        <p:blipFill>
          <a:blip>
            <a:extLst>
              <a:ext uri="{96DAC541-7B7A-43D3-8B79-37D633B846F1}">
                <asvg:svgBlip xmlns:asvg="http://schemas.microsoft.com/office/drawing/2016/SVG/main" r:embed="rId10"/>
              </a:ext>
            </a:extLst>
          </a:blip>
          <a:srcRect/>
          <a:stretch/>
        </p:blipFill>
        <p:spPr>
          <a:xfrm>
            <a:off x="4736122" y="4850769"/>
            <a:ext cx="736397" cy="578597"/>
          </a:xfrm>
          <a:prstGeom prst="rect">
            <a:avLst/>
          </a:prstGeom>
        </p:spPr>
      </p:pic>
    </p:spTree>
    <p:extLst>
      <p:ext uri="{BB962C8B-B14F-4D97-AF65-F5344CB8AC3E}">
        <p14:creationId xmlns:p14="http://schemas.microsoft.com/office/powerpoint/2010/main" val="2916059320"/>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2E514C-3DD0-207E-CA06-CB59DBC33280}"/>
            </a:ext>
          </a:extLst>
        </p:cNvPr>
        <p:cNvGrpSpPr/>
        <p:nvPr/>
      </p:nvGrpSpPr>
      <p:grpSpPr>
        <a:xfrm>
          <a:off x="0" y="0"/>
          <a:ext cx="0" cy="0"/>
          <a:chOff x="0" y="0"/>
          <a:chExt cx="0" cy="0"/>
        </a:xfrm>
      </p:grpSpPr>
      <p:graphicFrame>
        <p:nvGraphicFramePr>
          <p:cNvPr id="10" name="Table 9">
            <a:extLst>
              <a:ext uri="{FF2B5EF4-FFF2-40B4-BE49-F238E27FC236}">
                <a16:creationId xmlns:a16="http://schemas.microsoft.com/office/drawing/2014/main" id="{B80E941C-7E69-E651-B0C2-1C04A5671BF0}"/>
              </a:ext>
            </a:extLst>
          </p:cNvPr>
          <p:cNvGraphicFramePr>
            <a:graphicFrameLocks noGrp="1"/>
          </p:cNvGraphicFramePr>
          <p:nvPr/>
        </p:nvGraphicFramePr>
        <p:xfrm>
          <a:off x="217583" y="2721274"/>
          <a:ext cx="6472237" cy="5775758"/>
        </p:xfrm>
        <a:graphic>
          <a:graphicData uri="http://schemas.openxmlformats.org/drawingml/2006/table">
            <a:tbl>
              <a:tblPr>
                <a:tableStyleId>{5C22544A-7EE6-4342-B048-85BDC9FD1C3A}</a:tableStyleId>
              </a:tblPr>
              <a:tblGrid>
                <a:gridCol w="659130">
                  <a:extLst>
                    <a:ext uri="{9D8B030D-6E8A-4147-A177-3AD203B41FA5}">
                      <a16:colId xmlns:a16="http://schemas.microsoft.com/office/drawing/2014/main" val="1280262148"/>
                    </a:ext>
                  </a:extLst>
                </a:gridCol>
                <a:gridCol w="3607118">
                  <a:extLst>
                    <a:ext uri="{9D8B030D-6E8A-4147-A177-3AD203B41FA5}">
                      <a16:colId xmlns:a16="http://schemas.microsoft.com/office/drawing/2014/main" val="1597893582"/>
                    </a:ext>
                  </a:extLst>
                </a:gridCol>
                <a:gridCol w="1432560">
                  <a:extLst>
                    <a:ext uri="{9D8B030D-6E8A-4147-A177-3AD203B41FA5}">
                      <a16:colId xmlns:a16="http://schemas.microsoft.com/office/drawing/2014/main" val="760084203"/>
                    </a:ext>
                  </a:extLst>
                </a:gridCol>
                <a:gridCol w="773429">
                  <a:extLst>
                    <a:ext uri="{9D8B030D-6E8A-4147-A177-3AD203B41FA5}">
                      <a16:colId xmlns:a16="http://schemas.microsoft.com/office/drawing/2014/main" val="413547289"/>
                    </a:ext>
                  </a:extLst>
                </a:gridCol>
              </a:tblGrid>
              <a:tr h="300195">
                <a:tc>
                  <a:txBody>
                    <a:bodyPr/>
                    <a:lstStyle/>
                    <a:p>
                      <a:pPr algn="ctr" fontAlgn="ctr"/>
                      <a:endParaRPr lang="en-US" sz="1100" b="1" i="0" u="none" strike="noStrike">
                        <a:solidFill>
                          <a:schemeClr val="bg1"/>
                        </a:solidFill>
                        <a:effectLst/>
                        <a:latin typeface="Lato Black" panose="020F0502020204030203" pitchFamily="34" charset="0"/>
                      </a:endParaRPr>
                    </a:p>
                  </a:txBody>
                  <a:tcPr marL="45720" marR="45720" anchor="ctr">
                    <a:solidFill>
                      <a:schemeClr val="accent3">
                        <a:lumMod val="75000"/>
                      </a:schemeClr>
                    </a:solidFill>
                  </a:tcPr>
                </a:tc>
                <a:tc>
                  <a:txBody>
                    <a:bodyPr/>
                    <a:lstStyle/>
                    <a:p>
                      <a:pPr algn="l" fontAlgn="ctr"/>
                      <a:r>
                        <a:rPr lang="en-US" sz="1400" b="1" u="none" strike="noStrike">
                          <a:solidFill>
                            <a:srgbClr val="394555"/>
                          </a:solidFill>
                          <a:effectLst/>
                        </a:rPr>
                        <a:t>Scope Package Features</a:t>
                      </a:r>
                      <a:endParaRPr lang="en-US" sz="1400" b="1" i="0" u="none" strike="noStrike">
                        <a:solidFill>
                          <a:srgbClr val="394555"/>
                        </a:solidFill>
                        <a:effectLst/>
                        <a:latin typeface="Lato Black" panose="020F0502020204030203" pitchFamily="34" charset="0"/>
                      </a:endParaRPr>
                    </a:p>
                  </a:txBody>
                  <a:tcPr marL="45720" marR="45720" anchor="ctr">
                    <a:solidFill>
                      <a:schemeClr val="accent3">
                        <a:lumMod val="75000"/>
                      </a:schemeClr>
                    </a:solidFill>
                  </a:tcPr>
                </a:tc>
                <a:tc gridSpan="2">
                  <a:txBody>
                    <a:bodyPr/>
                    <a:lstStyle/>
                    <a:p>
                      <a:pPr algn="ctr" fontAlgn="ctr"/>
                      <a:endParaRPr lang="en-US" sz="1400" b="1" u="none" strike="noStrike" kern="1200">
                        <a:solidFill>
                          <a:schemeClr val="bg1"/>
                        </a:solidFill>
                        <a:effectLst/>
                        <a:latin typeface="+mn-lt"/>
                        <a:ea typeface="+mn-ea"/>
                        <a:cs typeface="+mn-cs"/>
                      </a:endParaRPr>
                    </a:p>
                  </a:txBody>
                  <a:tcPr marL="45720" marR="45720" anchor="ctr">
                    <a:solidFill>
                      <a:schemeClr val="accent3">
                        <a:lumMod val="75000"/>
                      </a:schemeClr>
                    </a:solidFill>
                  </a:tcPr>
                </a:tc>
                <a:tc hMerge="1">
                  <a:txBody>
                    <a:bodyPr/>
                    <a:lstStyle/>
                    <a:p>
                      <a:pPr algn="ctr" fontAlgn="ctr"/>
                      <a:endParaRPr lang="en-US" sz="1400" b="1" u="none" strike="noStrike" kern="1200">
                        <a:solidFill>
                          <a:schemeClr val="bg1"/>
                        </a:solidFill>
                        <a:effectLst/>
                        <a:latin typeface="+mn-lt"/>
                        <a:ea typeface="+mn-ea"/>
                        <a:cs typeface="+mn-cs"/>
                      </a:endParaRPr>
                    </a:p>
                  </a:txBody>
                  <a:tcPr marL="45720" marR="45720" anchor="ctr">
                    <a:solidFill>
                      <a:schemeClr val="accent3">
                        <a:lumMod val="75000"/>
                      </a:schemeClr>
                    </a:solidFill>
                  </a:tcPr>
                </a:tc>
                <a:extLst>
                  <a:ext uri="{0D108BD9-81ED-4DB2-BD59-A6C34878D82A}">
                    <a16:rowId xmlns:a16="http://schemas.microsoft.com/office/drawing/2014/main" val="3059664587"/>
                  </a:ext>
                </a:extLst>
              </a:tr>
              <a:tr h="251460">
                <a:tc rowSpan="4">
                  <a:txBody>
                    <a:bodyPr/>
                    <a:lstStyle/>
                    <a:p>
                      <a:pPr algn="ctr" rtl="0" fontAlgn="ctr"/>
                      <a:r>
                        <a:rPr lang="en-US" sz="1050" b="1" i="0" u="none" strike="noStrike">
                          <a:solidFill>
                            <a:srgbClr val="394555"/>
                          </a:solidFill>
                          <a:effectLst/>
                          <a:latin typeface="Aptos Narrow" panose="020B0004020202020204" pitchFamily="34" charset="0"/>
                        </a:rPr>
                        <a:t>Option 1</a:t>
                      </a:r>
                    </a:p>
                    <a:p>
                      <a:pPr algn="ctr" rtl="0" fontAlgn="ctr"/>
                      <a:endParaRPr lang="en-US" sz="1000" b="1" i="0" u="none" strike="noStrike">
                        <a:solidFill>
                          <a:srgbClr val="394555"/>
                        </a:solidFill>
                        <a:effectLst/>
                        <a:latin typeface="Aptos Narrow" panose="020B0004020202020204" pitchFamily="34" charset="0"/>
                      </a:endParaRPr>
                    </a:p>
                  </a:txBody>
                  <a:tcPr marL="45720" marR="45720" anchor="ctr"/>
                </a:tc>
                <a:tc rowSpan="4">
                  <a:txBody>
                    <a:bodyPr/>
                    <a:lstStyle/>
                    <a:p>
                      <a:pPr marL="228600" indent="-228600" algn="l" rtl="0" fontAlgn="t">
                        <a:buFont typeface="Arial" panose="020B0604020202020204" pitchFamily="34" charset="0"/>
                        <a:buChar char="•"/>
                      </a:pPr>
                      <a:r>
                        <a:rPr lang="en-US" sz="1000" b="0" u="none" strike="noStrike">
                          <a:solidFill>
                            <a:srgbClr val="394555"/>
                          </a:solidFill>
                          <a:effectLst/>
                        </a:rPr>
                        <a:t>Virtual 3D Art Components (Qty  )</a:t>
                      </a:r>
                    </a:p>
                    <a:p>
                      <a:pPr marL="228600" indent="-228600" algn="l" rtl="0" fontAlgn="t">
                        <a:buFont typeface="Arial" panose="020B0604020202020204" pitchFamily="34" charset="0"/>
                        <a:buChar char="•"/>
                      </a:pPr>
                      <a:r>
                        <a:rPr lang="en-US" sz="1000" b="0" u="none" strike="noStrike" kern="1200">
                          <a:solidFill>
                            <a:srgbClr val="394555"/>
                          </a:solidFill>
                          <a:effectLst/>
                          <a:latin typeface="+mn-lt"/>
                          <a:ea typeface="+mn-ea"/>
                          <a:cs typeface="+mn-cs"/>
                        </a:rPr>
                        <a:t>Critical Component Theoretical Operation Simulations (Qty)</a:t>
                      </a:r>
                    </a:p>
                    <a:p>
                      <a:pPr marL="228600" indent="-228600" algn="l" rtl="0" fontAlgn="t">
                        <a:buFont typeface="Arial" panose="020B0604020202020204" pitchFamily="34" charset="0"/>
                        <a:buChar char="•"/>
                      </a:pPr>
                      <a:r>
                        <a:rPr lang="en-US" sz="1000" b="0" u="none" strike="noStrike" kern="1200">
                          <a:solidFill>
                            <a:srgbClr val="394555"/>
                          </a:solidFill>
                          <a:effectLst/>
                          <a:latin typeface="+mn-lt"/>
                          <a:ea typeface="+mn-ea"/>
                          <a:cs typeface="+mn-cs"/>
                        </a:rPr>
                        <a:t>Familiarization Lesson (Qty )</a:t>
                      </a:r>
                    </a:p>
                    <a:p>
                      <a:pPr marL="228600" indent="-228600" algn="l" rtl="0" fontAlgn="t">
                        <a:buFont typeface="Arial" panose="020B0604020202020204" pitchFamily="34" charset="0"/>
                        <a:buChar char="•"/>
                      </a:pPr>
                      <a:r>
                        <a:rPr lang="en-US" sz="1000" b="0" u="none" strike="noStrike" kern="1200">
                          <a:solidFill>
                            <a:srgbClr val="394555"/>
                          </a:solidFill>
                          <a:effectLst/>
                          <a:latin typeface="+mn-lt"/>
                          <a:ea typeface="+mn-ea"/>
                          <a:cs typeface="+mn-cs"/>
                        </a:rPr>
                        <a:t>Guided Operational Lesson (Qty )</a:t>
                      </a:r>
                    </a:p>
                    <a:p>
                      <a:pPr marL="228600" indent="-228600" algn="l" rtl="0" fontAlgn="t">
                        <a:buFont typeface="Arial" panose="020B0604020202020204" pitchFamily="34" charset="0"/>
                        <a:buChar char="•"/>
                      </a:pPr>
                      <a:r>
                        <a:rPr lang="en-US" sz="1000" b="0" u="none" strike="noStrike">
                          <a:solidFill>
                            <a:srgbClr val="394555"/>
                          </a:solidFill>
                          <a:effectLst/>
                        </a:rPr>
                        <a:t>Network, Multi-User Support Framework </a:t>
                      </a:r>
                    </a:p>
                    <a:p>
                      <a:pPr marL="228600" indent="-228600" algn="l" rtl="0" fontAlgn="t">
                        <a:buFont typeface="Arial" panose="020B0604020202020204" pitchFamily="34" charset="0"/>
                        <a:buChar char="•"/>
                      </a:pPr>
                      <a:r>
                        <a:rPr lang="en-US" sz="1000" b="0" u="none" strike="noStrike">
                          <a:solidFill>
                            <a:srgbClr val="394555"/>
                          </a:solidFill>
                          <a:effectLst/>
                        </a:rPr>
                        <a:t>10 Meta Quest Headsets</a:t>
                      </a:r>
                    </a:p>
                  </a:txBody>
                  <a:tcPr anchor="ctr"/>
                </a:tc>
                <a:tc>
                  <a:txBody>
                    <a:bodyPr/>
                    <a:lstStyle/>
                    <a:p>
                      <a:pPr algn="r" rtl="0" fontAlgn="t"/>
                      <a:r>
                        <a:rPr lang="en-US" sz="1000" b="0" i="0" u="none" strike="noStrike">
                          <a:solidFill>
                            <a:schemeClr val="bg1"/>
                          </a:solidFill>
                          <a:effectLst/>
                          <a:latin typeface="Aptos Narrow" panose="020B0004020202020204" pitchFamily="34" charset="0"/>
                        </a:rPr>
                        <a:t>Duration</a:t>
                      </a:r>
                    </a:p>
                  </a:txBody>
                  <a:tcPr anchor="ctr">
                    <a:solidFill>
                      <a:srgbClr val="394555"/>
                    </a:solidFill>
                  </a:tcPr>
                </a:tc>
                <a:tc>
                  <a:txBody>
                    <a:bodyPr/>
                    <a:lstStyle/>
                    <a:p>
                      <a:pPr algn="ctr" rtl="0" fontAlgn="t"/>
                      <a:r>
                        <a:rPr lang="en-US" sz="1000" b="1" i="0" u="none" strike="noStrike">
                          <a:solidFill>
                            <a:schemeClr val="bg1"/>
                          </a:solidFill>
                          <a:effectLst/>
                          <a:latin typeface="Aptos Narrow" panose="020B0004020202020204" pitchFamily="34" charset="0"/>
                        </a:rPr>
                        <a:t> </a:t>
                      </a:r>
                      <a:r>
                        <a:rPr lang="en-US" sz="1000" b="1" i="0" u="none" strike="noStrike" err="1">
                          <a:solidFill>
                            <a:schemeClr val="bg1"/>
                          </a:solidFill>
                          <a:effectLst/>
                          <a:latin typeface="Aptos Narrow" panose="020B0004020202020204" pitchFamily="34" charset="0"/>
                        </a:rPr>
                        <a:t>mo</a:t>
                      </a:r>
                      <a:endParaRPr lang="en-US" sz="1000" b="1" i="0" u="none" strike="noStrike">
                        <a:solidFill>
                          <a:schemeClr val="bg1"/>
                        </a:solidFill>
                        <a:effectLst/>
                        <a:latin typeface="Aptos Narrow" panose="020B0004020202020204" pitchFamily="34" charset="0"/>
                      </a:endParaRPr>
                    </a:p>
                  </a:txBody>
                  <a:tcPr anchor="ctr">
                    <a:solidFill>
                      <a:srgbClr val="394555"/>
                    </a:solidFill>
                  </a:tcPr>
                </a:tc>
                <a:extLst>
                  <a:ext uri="{0D108BD9-81ED-4DB2-BD59-A6C34878D82A}">
                    <a16:rowId xmlns:a16="http://schemas.microsoft.com/office/drawing/2014/main" val="3345099677"/>
                  </a:ext>
                </a:extLst>
              </a:tr>
              <a:tr h="251460">
                <a:tc vMerge="1">
                  <a:txBody>
                    <a:bodyPr/>
                    <a:lstStyle/>
                    <a:p>
                      <a:pPr algn="ctr" rtl="0" fontAlgn="ctr"/>
                      <a:endParaRPr lang="en-US" sz="1050" b="1" i="0" u="none" strike="noStrike">
                        <a:solidFill>
                          <a:srgbClr val="595959"/>
                        </a:solidFill>
                        <a:effectLst/>
                        <a:latin typeface="Aptos Narrow" panose="020B0004020202020204" pitchFamily="34" charset="0"/>
                      </a:endParaRPr>
                    </a:p>
                  </a:txBody>
                  <a:tcPr marL="45720" marR="45720" anchor="ctr"/>
                </a:tc>
                <a:tc vMerge="1">
                  <a:txBody>
                    <a:bodyPr/>
                    <a:lstStyle/>
                    <a:p>
                      <a:pPr marL="0" indent="0" algn="l" rtl="0" fontAlgn="t">
                        <a:buFont typeface="Arial" panose="020B0604020202020204" pitchFamily="34" charset="0"/>
                        <a:buNone/>
                      </a:pPr>
                      <a:endParaRPr lang="en-US" sz="1000" b="0" i="0" u="none" strike="noStrike">
                        <a:solidFill>
                          <a:srgbClr val="595959"/>
                        </a:solidFill>
                        <a:effectLst/>
                        <a:latin typeface="Aptos Narrow" panose="020B0004020202020204" pitchFamily="34" charset="0"/>
                      </a:endParaRPr>
                    </a:p>
                  </a:txBody>
                  <a:tcPr anchor="ctr"/>
                </a:tc>
                <a:tc>
                  <a:txBody>
                    <a:bodyPr/>
                    <a:lstStyle/>
                    <a:p>
                      <a:pPr algn="r" rtl="0" fontAlgn="t"/>
                      <a:r>
                        <a:rPr lang="en-US" sz="1000" b="0" i="0" u="none" strike="noStrike">
                          <a:solidFill>
                            <a:schemeClr val="bg1"/>
                          </a:solidFill>
                          <a:effectLst/>
                          <a:latin typeface="Aptos Narrow" panose="020B0004020202020204" pitchFamily="34" charset="0"/>
                        </a:rPr>
                        <a:t>ROM Cost</a:t>
                      </a:r>
                    </a:p>
                  </a:txBody>
                  <a:tcPr anchor="ctr">
                    <a:solidFill>
                      <a:srgbClr val="394555"/>
                    </a:solidFill>
                  </a:tcPr>
                </a:tc>
                <a:tc>
                  <a:txBody>
                    <a:bodyPr/>
                    <a:lstStyle/>
                    <a:p>
                      <a:pPr algn="ctr" rtl="0" fontAlgn="t"/>
                      <a:r>
                        <a:rPr lang="en-US" sz="1000" b="1" i="0" u="none" strike="noStrike">
                          <a:solidFill>
                            <a:schemeClr val="bg1"/>
                          </a:solidFill>
                          <a:effectLst/>
                          <a:latin typeface="Aptos Narrow" panose="020B0004020202020204" pitchFamily="34" charset="0"/>
                        </a:rPr>
                        <a:t> </a:t>
                      </a:r>
                    </a:p>
                  </a:txBody>
                  <a:tcPr anchor="ctr">
                    <a:solidFill>
                      <a:srgbClr val="394555"/>
                    </a:solidFill>
                  </a:tcPr>
                </a:tc>
                <a:extLst>
                  <a:ext uri="{0D108BD9-81ED-4DB2-BD59-A6C34878D82A}">
                    <a16:rowId xmlns:a16="http://schemas.microsoft.com/office/drawing/2014/main" val="905871414"/>
                  </a:ext>
                </a:extLst>
              </a:tr>
              <a:tr h="239929">
                <a:tc vMerge="1">
                  <a:txBody>
                    <a:bodyPr/>
                    <a:lstStyle/>
                    <a:p>
                      <a:pPr algn="ctr" rtl="0" fontAlgn="ctr"/>
                      <a:endParaRPr lang="en-US" sz="1050" b="1" i="0" u="none" strike="noStrike">
                        <a:solidFill>
                          <a:srgbClr val="595959"/>
                        </a:solidFill>
                        <a:effectLst/>
                        <a:latin typeface="Aptos Narrow" panose="020B0004020202020204" pitchFamily="34" charset="0"/>
                      </a:endParaRPr>
                    </a:p>
                  </a:txBody>
                  <a:tcPr marL="45720" marR="45720" anchor="ctr"/>
                </a:tc>
                <a:tc vMerge="1">
                  <a:txBody>
                    <a:bodyPr/>
                    <a:lstStyle/>
                    <a:p>
                      <a:pPr marL="0" indent="0" algn="l" rtl="0" fontAlgn="t">
                        <a:buFont typeface="Arial" panose="020B0604020202020204" pitchFamily="34" charset="0"/>
                        <a:buNone/>
                      </a:pPr>
                      <a:endParaRPr lang="en-US" sz="1000" b="0" i="0" u="none" strike="noStrike">
                        <a:solidFill>
                          <a:srgbClr val="595959"/>
                        </a:solidFill>
                        <a:effectLst/>
                        <a:latin typeface="Aptos Narrow" panose="020B0004020202020204" pitchFamily="34" charset="0"/>
                      </a:endParaRPr>
                    </a:p>
                  </a:txBody>
                  <a:tcPr anchor="ctr"/>
                </a:tc>
                <a:tc>
                  <a:txBody>
                    <a:bodyPr/>
                    <a:lstStyle/>
                    <a:p>
                      <a:pPr algn="r" rtl="0" fontAlgn="t"/>
                      <a:r>
                        <a:rPr lang="en-US" sz="1000" b="0" i="0" u="none" strike="noStrike">
                          <a:solidFill>
                            <a:schemeClr val="bg1"/>
                          </a:solidFill>
                          <a:effectLst/>
                          <a:latin typeface="Aptos Narrow" panose="020B0004020202020204" pitchFamily="34" charset="0"/>
                        </a:rPr>
                        <a:t>Loyalty Discount</a:t>
                      </a:r>
                    </a:p>
                  </a:txBody>
                  <a:tcPr anchor="ctr">
                    <a:solidFill>
                      <a:srgbClr val="394555"/>
                    </a:solidFill>
                  </a:tcPr>
                </a:tc>
                <a:tc>
                  <a:txBody>
                    <a:bodyPr/>
                    <a:lstStyle/>
                    <a:p>
                      <a:pPr algn="ctr" rtl="0" fontAlgn="t"/>
                      <a:r>
                        <a:rPr lang="en-US" sz="1000" b="1" i="0" u="none" strike="noStrike">
                          <a:solidFill>
                            <a:schemeClr val="bg1"/>
                          </a:solidFill>
                          <a:effectLst/>
                          <a:latin typeface="Aptos Narrow" panose="020B0004020202020204" pitchFamily="34" charset="0"/>
                        </a:rPr>
                        <a:t> %</a:t>
                      </a:r>
                    </a:p>
                  </a:txBody>
                  <a:tcPr anchor="ctr">
                    <a:solidFill>
                      <a:srgbClr val="394555"/>
                    </a:solidFill>
                  </a:tcPr>
                </a:tc>
                <a:extLst>
                  <a:ext uri="{0D108BD9-81ED-4DB2-BD59-A6C34878D82A}">
                    <a16:rowId xmlns:a16="http://schemas.microsoft.com/office/drawing/2014/main" val="64265649"/>
                  </a:ext>
                </a:extLst>
              </a:tr>
              <a:tr h="251460">
                <a:tc vMerge="1">
                  <a:txBody>
                    <a:bodyPr/>
                    <a:lstStyle/>
                    <a:p>
                      <a:pPr algn="ctr" rtl="0" fontAlgn="ctr"/>
                      <a:endParaRPr lang="en-US" sz="1050" b="1" i="0" u="none" strike="noStrike">
                        <a:solidFill>
                          <a:srgbClr val="595959"/>
                        </a:solidFill>
                        <a:effectLst/>
                        <a:latin typeface="Aptos Narrow" panose="020B0004020202020204" pitchFamily="34" charset="0"/>
                      </a:endParaRPr>
                    </a:p>
                  </a:txBody>
                  <a:tcPr marL="45720" marR="45720" anchor="ctr"/>
                </a:tc>
                <a:tc vMerge="1">
                  <a:txBody>
                    <a:bodyPr/>
                    <a:lstStyle/>
                    <a:p>
                      <a:pPr marL="0" indent="0" algn="l" rtl="0" fontAlgn="t">
                        <a:buFont typeface="Arial" panose="020B0604020202020204" pitchFamily="34" charset="0"/>
                        <a:buNone/>
                      </a:pPr>
                      <a:endParaRPr lang="en-US" sz="1000" b="0" i="0" u="none" strike="noStrike">
                        <a:solidFill>
                          <a:srgbClr val="595959"/>
                        </a:solidFill>
                        <a:effectLst/>
                        <a:latin typeface="Aptos Narrow" panose="020B0004020202020204" pitchFamily="34" charset="0"/>
                      </a:endParaRPr>
                    </a:p>
                  </a:txBody>
                  <a:tcPr anchor="ctr"/>
                </a:tc>
                <a:tc>
                  <a:txBody>
                    <a:bodyPr/>
                    <a:lstStyle/>
                    <a:p>
                      <a:pPr algn="r" rtl="0" fontAlgn="t"/>
                      <a:r>
                        <a:rPr lang="en-US" sz="1000" b="1" i="0" u="none" strike="noStrike">
                          <a:solidFill>
                            <a:schemeClr val="bg1"/>
                          </a:solidFill>
                          <a:effectLst/>
                          <a:latin typeface="Aptos Narrow" panose="020B0004020202020204" pitchFamily="34" charset="0"/>
                        </a:rPr>
                        <a:t>Final</a:t>
                      </a:r>
                    </a:p>
                    <a:p>
                      <a:pPr algn="r" rtl="0" fontAlgn="t"/>
                      <a:r>
                        <a:rPr lang="en-US" sz="1000" b="1" i="0" u="none" strike="noStrike">
                          <a:solidFill>
                            <a:schemeClr val="bg1"/>
                          </a:solidFill>
                          <a:effectLst/>
                          <a:latin typeface="Aptos Narrow" panose="020B0004020202020204" pitchFamily="34" charset="0"/>
                        </a:rPr>
                        <a:t>ROM Cost</a:t>
                      </a:r>
                    </a:p>
                  </a:txBody>
                  <a:tcPr anchor="ctr">
                    <a:solidFill>
                      <a:srgbClr val="394555"/>
                    </a:solidFill>
                  </a:tcPr>
                </a:tc>
                <a:tc>
                  <a:txBody>
                    <a:bodyPr/>
                    <a:lstStyle/>
                    <a:p>
                      <a:pPr marL="0" marR="0" lvl="0" indent="0" algn="ctr" defTabSz="685800" rtl="0" eaLnBrk="1" fontAlgn="t" latinLnBrk="0" hangingPunct="1">
                        <a:lnSpc>
                          <a:spcPct val="100000"/>
                        </a:lnSpc>
                        <a:spcBef>
                          <a:spcPts val="0"/>
                        </a:spcBef>
                        <a:spcAft>
                          <a:spcPts val="0"/>
                        </a:spcAft>
                        <a:buClrTx/>
                        <a:buSzTx/>
                        <a:buFontTx/>
                        <a:buNone/>
                        <a:tabLst/>
                        <a:defRPr/>
                      </a:pPr>
                      <a:r>
                        <a:rPr lang="en-US" sz="1000" b="1" i="0" u="none" strike="noStrike">
                          <a:solidFill>
                            <a:schemeClr val="bg1"/>
                          </a:solidFill>
                          <a:effectLst/>
                          <a:latin typeface="Aptos Narrow" panose="020B0004020202020204" pitchFamily="34" charset="0"/>
                        </a:rPr>
                        <a:t> </a:t>
                      </a:r>
                    </a:p>
                  </a:txBody>
                  <a:tcPr anchor="ctr">
                    <a:solidFill>
                      <a:srgbClr val="394555"/>
                    </a:solidFill>
                  </a:tcPr>
                </a:tc>
                <a:extLst>
                  <a:ext uri="{0D108BD9-81ED-4DB2-BD59-A6C34878D82A}">
                    <a16:rowId xmlns:a16="http://schemas.microsoft.com/office/drawing/2014/main" val="1428546002"/>
                  </a:ext>
                </a:extLst>
              </a:tr>
              <a:tr h="0">
                <a:tc gridSpan="4">
                  <a:txBody>
                    <a:bodyPr/>
                    <a:lstStyle/>
                    <a:p>
                      <a:pPr algn="ctr" rtl="0" fontAlgn="ctr"/>
                      <a:endParaRPr lang="en-US" sz="200" b="1" i="0" u="none" strike="noStrike">
                        <a:solidFill>
                          <a:srgbClr val="394555"/>
                        </a:solidFill>
                        <a:effectLst/>
                        <a:latin typeface="Aptos Narrow" panose="020B0004020202020204" pitchFamily="34" charset="0"/>
                      </a:endParaRPr>
                    </a:p>
                  </a:txBody>
                  <a:tcPr marL="45720" marR="45720" anchor="ctr">
                    <a:solidFill>
                      <a:schemeClr val="bg1"/>
                    </a:solidFill>
                  </a:tcPr>
                </a:tc>
                <a:tc hMerge="1">
                  <a:txBody>
                    <a:bodyPr/>
                    <a:lstStyle/>
                    <a:p>
                      <a:pPr algn="l" rtl="0" fontAlgn="t"/>
                      <a:endParaRPr lang="en-US" sz="1000" b="0" u="none" strike="noStrike" kern="1200">
                        <a:solidFill>
                          <a:schemeClr val="dk1"/>
                        </a:solidFill>
                        <a:effectLst/>
                        <a:latin typeface="+mn-lt"/>
                        <a:ea typeface="+mn-ea"/>
                        <a:cs typeface="+mn-cs"/>
                      </a:endParaRPr>
                    </a:p>
                  </a:txBody>
                  <a:tcPr anchor="ctr">
                    <a:solidFill>
                      <a:schemeClr val="accent4">
                        <a:lumMod val="20000"/>
                        <a:lumOff val="80000"/>
                      </a:schemeClr>
                    </a:solidFill>
                  </a:tcPr>
                </a:tc>
                <a:tc hMerge="1">
                  <a:txBody>
                    <a:bodyPr/>
                    <a:lstStyle/>
                    <a:p>
                      <a:pPr algn="r" rtl="0" fontAlgn="t"/>
                      <a:endParaRPr lang="en-US" sz="1000" b="0" i="0" u="none" strike="noStrike">
                        <a:solidFill>
                          <a:schemeClr val="bg1"/>
                        </a:solidFill>
                        <a:effectLst/>
                        <a:latin typeface="Aptos Narrow" panose="020B0004020202020204" pitchFamily="34" charset="0"/>
                      </a:endParaRPr>
                    </a:p>
                  </a:txBody>
                  <a:tcPr anchor="ctr">
                    <a:solidFill>
                      <a:schemeClr val="accent4">
                        <a:lumMod val="20000"/>
                        <a:lumOff val="80000"/>
                      </a:schemeClr>
                    </a:solidFill>
                  </a:tcPr>
                </a:tc>
                <a:tc hMerge="1">
                  <a:txBody>
                    <a:bodyPr/>
                    <a:lstStyle/>
                    <a:p>
                      <a:pPr algn="l" rtl="0" fontAlgn="t"/>
                      <a:endParaRPr lang="en-US" sz="1000" b="1" i="0" u="none" strike="noStrike">
                        <a:solidFill>
                          <a:srgbClr val="595959"/>
                        </a:solidFill>
                        <a:effectLst/>
                        <a:latin typeface="Aptos Narrow" panose="020B0004020202020204" pitchFamily="34" charset="0"/>
                      </a:endParaRPr>
                    </a:p>
                  </a:txBody>
                  <a:tcPr anchor="ctr">
                    <a:solidFill>
                      <a:schemeClr val="accent4">
                        <a:lumMod val="20000"/>
                        <a:lumOff val="80000"/>
                      </a:schemeClr>
                    </a:solidFill>
                  </a:tcPr>
                </a:tc>
                <a:extLst>
                  <a:ext uri="{0D108BD9-81ED-4DB2-BD59-A6C34878D82A}">
                    <a16:rowId xmlns:a16="http://schemas.microsoft.com/office/drawing/2014/main" val="3544548174"/>
                  </a:ext>
                </a:extLst>
              </a:tr>
              <a:tr h="588910">
                <a:tc rowSpan="5">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394555"/>
                          </a:solidFill>
                          <a:effectLst/>
                          <a:uLnTx/>
                          <a:uFillTx/>
                          <a:latin typeface="Aptos Narrow" panose="020B0004020202020204" pitchFamily="34" charset="0"/>
                          <a:ea typeface="+mn-ea"/>
                          <a:cs typeface="+mn-cs"/>
                        </a:rPr>
                        <a:t>Option 2</a:t>
                      </a:r>
                    </a:p>
                    <a:p>
                      <a:pPr marL="0" marR="0" lvl="0" indent="0" algn="ctr" defTabSz="685800" rtl="0" eaLnBrk="1" fontAlgn="ctr" latinLnBrk="0" hangingPunct="1">
                        <a:lnSpc>
                          <a:spcPct val="100000"/>
                        </a:lnSpc>
                        <a:spcBef>
                          <a:spcPts val="0"/>
                        </a:spcBef>
                        <a:spcAft>
                          <a:spcPts val="0"/>
                        </a:spcAft>
                        <a:buClrTx/>
                        <a:buSzTx/>
                        <a:buFontTx/>
                        <a:buNone/>
                        <a:tabLst/>
                        <a:defRPr/>
                      </a:pPr>
                      <a:endParaRPr kumimoji="0" lang="en-US" sz="800" b="1" i="0" u="none" strike="noStrike" kern="1200" cap="none" spc="0" normalizeH="0" baseline="0" noProof="0">
                        <a:ln>
                          <a:noFill/>
                        </a:ln>
                        <a:solidFill>
                          <a:srgbClr val="394555"/>
                        </a:solidFill>
                        <a:effectLst/>
                        <a:uLnTx/>
                        <a:uFillTx/>
                        <a:latin typeface="Aptos Narrow" panose="020B0004020202020204" pitchFamily="34" charset="0"/>
                        <a:ea typeface="+mn-ea"/>
                        <a:cs typeface="+mn-cs"/>
                      </a:endParaRPr>
                    </a:p>
                  </a:txBody>
                  <a:tcPr marL="45720" marR="45720" anchor="ctr">
                    <a:solidFill>
                      <a:schemeClr val="accent4">
                        <a:lumMod val="20000"/>
                        <a:lumOff val="80000"/>
                      </a:schemeClr>
                    </a:solidFill>
                  </a:tcPr>
                </a:tc>
                <a:tc rowSpan="5">
                  <a:txBody>
                    <a:bodyPr/>
                    <a:lstStyle/>
                    <a:p>
                      <a:pPr marL="228600" marR="0" lvl="0" indent="-228600" algn="l" defTabSz="685800" rtl="0" eaLnBrk="1" fontAlgn="t" latinLnBrk="0" hangingPunct="1">
                        <a:lnSpc>
                          <a:spcPct val="100000"/>
                        </a:lnSpc>
                        <a:spcBef>
                          <a:spcPts val="0"/>
                        </a:spcBef>
                        <a:spcAft>
                          <a:spcPts val="0"/>
                        </a:spcAft>
                        <a:buClrTx/>
                        <a:buSzTx/>
                        <a:buFont typeface="Arial" panose="020B0604020202020204" pitchFamily="34" charset="0"/>
                        <a:buChar char="•"/>
                        <a:tabLst/>
                        <a:defRPr/>
                      </a:pPr>
                      <a:r>
                        <a:rPr lang="en-US" sz="1000" b="0" u="none" strike="noStrike">
                          <a:solidFill>
                            <a:srgbClr val="394555"/>
                          </a:solidFill>
                          <a:effectLst/>
                        </a:rPr>
                        <a:t>Virtual 3D Art Components (Qty )</a:t>
                      </a:r>
                    </a:p>
                    <a:p>
                      <a:pPr marL="228600" indent="-228600" algn="l" rtl="0" fontAlgn="t">
                        <a:buFont typeface="Arial" panose="020B0604020202020204" pitchFamily="34" charset="0"/>
                        <a:buChar char="•"/>
                      </a:pPr>
                      <a:r>
                        <a:rPr lang="en-US" sz="1000" b="0" u="none" strike="noStrike" kern="1200">
                          <a:solidFill>
                            <a:srgbClr val="394555"/>
                          </a:solidFill>
                          <a:effectLst/>
                          <a:latin typeface="+mn-lt"/>
                          <a:ea typeface="+mn-ea"/>
                          <a:cs typeface="+mn-cs"/>
                        </a:rPr>
                        <a:t>Critical Component Theoretical Operation Simulations (Qty)</a:t>
                      </a:r>
                    </a:p>
                    <a:p>
                      <a:pPr marL="228600" indent="-228600" algn="l" rtl="0" fontAlgn="t">
                        <a:buFont typeface="Arial" panose="020B0604020202020204" pitchFamily="34" charset="0"/>
                        <a:buChar char="•"/>
                      </a:pPr>
                      <a:r>
                        <a:rPr lang="en-US" sz="1000" b="0" u="none" strike="noStrike" kern="1200">
                          <a:solidFill>
                            <a:srgbClr val="394555"/>
                          </a:solidFill>
                          <a:effectLst/>
                          <a:latin typeface="+mn-lt"/>
                          <a:ea typeface="+mn-ea"/>
                          <a:cs typeface="+mn-cs"/>
                        </a:rPr>
                        <a:t>Familiarization Lesson (Qty )</a:t>
                      </a:r>
                    </a:p>
                    <a:p>
                      <a:pPr marL="228600" marR="0" lvl="0" indent="-228600" algn="l" defTabSz="685800" rtl="0" eaLnBrk="1" fontAlgn="t" latinLnBrk="0" hangingPunct="1">
                        <a:lnSpc>
                          <a:spcPct val="100000"/>
                        </a:lnSpc>
                        <a:spcBef>
                          <a:spcPts val="0"/>
                        </a:spcBef>
                        <a:spcAft>
                          <a:spcPts val="0"/>
                        </a:spcAft>
                        <a:buClrTx/>
                        <a:buSzTx/>
                        <a:buFont typeface="Arial" panose="020B0604020202020204" pitchFamily="34" charset="0"/>
                        <a:buChar char="•"/>
                        <a:tabLst/>
                        <a:defRPr/>
                      </a:pPr>
                      <a:r>
                        <a:rPr lang="en-US" sz="1000" b="0" u="none" strike="noStrike" kern="1200">
                          <a:solidFill>
                            <a:srgbClr val="394555"/>
                          </a:solidFill>
                          <a:effectLst/>
                          <a:latin typeface="+mn-lt"/>
                          <a:ea typeface="+mn-ea"/>
                          <a:cs typeface="+mn-cs"/>
                        </a:rPr>
                        <a:t>Guided Operational Lesson (Qty )</a:t>
                      </a:r>
                    </a:p>
                    <a:p>
                      <a:pPr marL="228600" indent="-228600" algn="l" rtl="0" fontAlgn="t">
                        <a:buFont typeface="Arial" panose="020B0604020202020204" pitchFamily="34" charset="0"/>
                        <a:buChar char="•"/>
                      </a:pPr>
                      <a:r>
                        <a:rPr lang="en-US" sz="1000" b="0" u="none" strike="noStrike" kern="1200">
                          <a:solidFill>
                            <a:srgbClr val="394555"/>
                          </a:solidFill>
                          <a:effectLst/>
                          <a:latin typeface="+mn-lt"/>
                          <a:ea typeface="+mn-ea"/>
                          <a:cs typeface="+mn-cs"/>
                        </a:rPr>
                        <a:t>Guided Troubleshooting Lesson (Qty )</a:t>
                      </a:r>
                    </a:p>
                    <a:p>
                      <a:pPr marL="228600" indent="-228600" algn="l" rtl="0" fontAlgn="t">
                        <a:buFont typeface="Arial" panose="020B0604020202020204" pitchFamily="34" charset="0"/>
                        <a:buChar char="•"/>
                      </a:pPr>
                      <a:r>
                        <a:rPr lang="en-US" sz="1000" b="0" u="none" strike="noStrike" kern="1200">
                          <a:solidFill>
                            <a:srgbClr val="394555"/>
                          </a:solidFill>
                          <a:effectLst/>
                          <a:latin typeface="+mn-lt"/>
                          <a:ea typeface="+mn-ea"/>
                          <a:cs typeface="+mn-cs"/>
                        </a:rPr>
                        <a:t>Unguided Operational Scenario Lesson (Qty )</a:t>
                      </a:r>
                    </a:p>
                    <a:p>
                      <a:pPr marL="228600" indent="-228600" algn="l" rtl="0" fontAlgn="t">
                        <a:buFont typeface="Arial" panose="020B0604020202020204" pitchFamily="34" charset="0"/>
                        <a:buChar char="•"/>
                      </a:pPr>
                      <a:r>
                        <a:rPr lang="en-US" sz="1000" b="0" u="none" strike="noStrike">
                          <a:solidFill>
                            <a:srgbClr val="394555"/>
                          </a:solidFill>
                          <a:effectLst/>
                        </a:rPr>
                        <a:t>Network, Multi-User Support Framework </a:t>
                      </a:r>
                    </a:p>
                    <a:p>
                      <a:pPr marL="228600" indent="-228600" algn="l" rtl="0" fontAlgn="t">
                        <a:buFont typeface="Arial" panose="020B0604020202020204" pitchFamily="34" charset="0"/>
                        <a:buChar char="•"/>
                      </a:pPr>
                      <a:r>
                        <a:rPr lang="en-US" sz="1000" b="0" u="none" strike="noStrike">
                          <a:solidFill>
                            <a:srgbClr val="394555"/>
                          </a:solidFill>
                          <a:effectLst/>
                        </a:rPr>
                        <a:t>Multi-Language (English + 1 additional Language)</a:t>
                      </a:r>
                    </a:p>
                    <a:p>
                      <a:pPr marL="228600" indent="-228600" algn="l" rtl="0" fontAlgn="t">
                        <a:buFont typeface="Arial" panose="020B0604020202020204" pitchFamily="34" charset="0"/>
                        <a:buChar char="•"/>
                      </a:pPr>
                      <a:r>
                        <a:rPr lang="en-US" sz="1000" b="0" u="none" strike="noStrike" kern="1200">
                          <a:solidFill>
                            <a:srgbClr val="394555"/>
                          </a:solidFill>
                          <a:effectLst/>
                          <a:latin typeface="+mn-lt"/>
                          <a:ea typeface="+mn-ea"/>
                          <a:cs typeface="+mn-cs"/>
                        </a:rPr>
                        <a:t>Expanded Scoring, Assessment, &amp; Gamification</a:t>
                      </a:r>
                    </a:p>
                    <a:p>
                      <a:pPr marL="228600" indent="-228600" algn="l" rtl="0" fontAlgn="t">
                        <a:buFont typeface="Arial" panose="020B0604020202020204" pitchFamily="34" charset="0"/>
                        <a:buChar char="•"/>
                      </a:pPr>
                      <a:r>
                        <a:rPr lang="en-US" sz="1000" b="0" u="none" strike="noStrike">
                          <a:solidFill>
                            <a:srgbClr val="394555"/>
                          </a:solidFill>
                          <a:effectLst/>
                        </a:rPr>
                        <a:t>10 Meta Quest Headsets</a:t>
                      </a:r>
                    </a:p>
                  </a:txBody>
                  <a:tcPr anchor="ctr">
                    <a:solidFill>
                      <a:schemeClr val="accent4">
                        <a:lumMod val="20000"/>
                        <a:lumOff val="80000"/>
                      </a:schemeClr>
                    </a:solidFill>
                  </a:tcPr>
                </a:tc>
                <a:tc gridSpan="2">
                  <a:txBody>
                    <a:bodyPr/>
                    <a:lstStyle/>
                    <a:p>
                      <a:pPr algn="r" rtl="0" fontAlgn="t"/>
                      <a:endParaRPr lang="en-US" sz="1000" b="0" i="0" u="none" strike="noStrike">
                        <a:solidFill>
                          <a:schemeClr val="bg1"/>
                        </a:solidFill>
                        <a:effectLst/>
                        <a:latin typeface="Aptos Narrow" panose="020B0004020202020204" pitchFamily="34" charset="0"/>
                      </a:endParaRPr>
                    </a:p>
                  </a:txBody>
                  <a:tcPr anchor="ctr">
                    <a:solidFill>
                      <a:schemeClr val="accent4">
                        <a:lumMod val="20000"/>
                        <a:lumOff val="80000"/>
                      </a:schemeClr>
                    </a:solidFill>
                  </a:tcPr>
                </a:tc>
                <a:tc hMerge="1">
                  <a:txBody>
                    <a:bodyPr/>
                    <a:lstStyle/>
                    <a:p>
                      <a:pPr algn="l" rtl="0" fontAlgn="t"/>
                      <a:endParaRPr lang="en-US" sz="1000" b="1" i="0" u="none" strike="noStrike">
                        <a:solidFill>
                          <a:srgbClr val="595959"/>
                        </a:solidFill>
                        <a:effectLst/>
                        <a:latin typeface="Aptos Narrow" panose="020B0004020202020204" pitchFamily="34" charset="0"/>
                      </a:endParaRPr>
                    </a:p>
                  </a:txBody>
                  <a:tcPr anchor="ctr">
                    <a:solidFill>
                      <a:schemeClr val="accent4">
                        <a:lumMod val="20000"/>
                        <a:lumOff val="80000"/>
                      </a:schemeClr>
                    </a:solidFill>
                  </a:tcPr>
                </a:tc>
                <a:extLst>
                  <a:ext uri="{0D108BD9-81ED-4DB2-BD59-A6C34878D82A}">
                    <a16:rowId xmlns:a16="http://schemas.microsoft.com/office/drawing/2014/main" val="3067078085"/>
                  </a:ext>
                </a:extLst>
              </a:tr>
              <a:tr h="190811">
                <a:tc vMerge="1">
                  <a:txBody>
                    <a:bodyPr/>
                    <a:lstStyle/>
                    <a:p>
                      <a:endParaRPr/>
                    </a:p>
                  </a:txBody>
                  <a:tcPr marL="45720" marR="45720" anchor="ctr">
                    <a:solidFill>
                      <a:schemeClr val="accent4">
                        <a:lumMod val="20000"/>
                        <a:lumOff val="80000"/>
                      </a:schemeClr>
                    </a:solidFill>
                  </a:tcPr>
                </a:tc>
                <a:tc vMerge="1">
                  <a:txBody>
                    <a:bodyPr/>
                    <a:lstStyle/>
                    <a:p>
                      <a:endParaRPr/>
                    </a:p>
                  </a:txBody>
                  <a:tcPr anchor="ctr">
                    <a:solidFill>
                      <a:schemeClr val="accent4">
                        <a:lumMod val="20000"/>
                        <a:lumOff val="80000"/>
                      </a:schemeClr>
                    </a:solidFill>
                  </a:tcPr>
                </a:tc>
                <a:tc>
                  <a:txBody>
                    <a:bodyPr/>
                    <a:lstStyle/>
                    <a:p>
                      <a:pPr algn="r" rtl="0" fontAlgn="t"/>
                      <a:r>
                        <a:rPr lang="en-US" sz="1000" b="0" i="0" u="none" strike="noStrike">
                          <a:solidFill>
                            <a:schemeClr val="bg1"/>
                          </a:solidFill>
                          <a:effectLst/>
                          <a:latin typeface="Aptos Narrow" panose="020B0004020202020204" pitchFamily="34" charset="0"/>
                        </a:rPr>
                        <a:t>Duration</a:t>
                      </a:r>
                    </a:p>
                  </a:txBody>
                  <a:tcPr anchor="ctr">
                    <a:solidFill>
                      <a:srgbClr val="394555"/>
                    </a:solidFill>
                  </a:tcPr>
                </a:tc>
                <a:tc>
                  <a:txBody>
                    <a:bodyPr/>
                    <a:lstStyle/>
                    <a:p>
                      <a:pPr algn="ctr" rtl="0" fontAlgn="t"/>
                      <a:r>
                        <a:rPr lang="en-US" sz="1000" b="1" i="0" u="none" strike="noStrike" err="1">
                          <a:solidFill>
                            <a:schemeClr val="bg1"/>
                          </a:solidFill>
                          <a:effectLst/>
                          <a:latin typeface="Aptos Narrow" panose="020B0004020202020204" pitchFamily="34" charset="0"/>
                        </a:rPr>
                        <a:t>mo</a:t>
                      </a:r>
                      <a:endParaRPr lang="en-US" sz="1000" b="1" i="0" u="none" strike="noStrike">
                        <a:solidFill>
                          <a:schemeClr val="bg1"/>
                        </a:solidFill>
                        <a:effectLst/>
                        <a:latin typeface="Aptos Narrow" panose="020B0004020202020204" pitchFamily="34" charset="0"/>
                      </a:endParaRPr>
                    </a:p>
                  </a:txBody>
                  <a:tcPr anchor="ctr">
                    <a:solidFill>
                      <a:srgbClr val="394555"/>
                    </a:solidFill>
                  </a:tcPr>
                </a:tc>
                <a:extLst>
                  <a:ext uri="{0D108BD9-81ED-4DB2-BD59-A6C34878D82A}">
                    <a16:rowId xmlns:a16="http://schemas.microsoft.com/office/drawing/2014/main" val="1295138542"/>
                  </a:ext>
                </a:extLst>
              </a:tr>
              <a:tr h="274942">
                <a:tc vMerge="1">
                  <a:txBody>
                    <a:bodyPr/>
                    <a:lstStyle/>
                    <a:p>
                      <a:pPr algn="ctr" rtl="0" fontAlgn="ctr"/>
                      <a:endParaRPr lang="en-US" sz="1050" b="1" i="0" u="none" strike="noStrike">
                        <a:solidFill>
                          <a:srgbClr val="595959"/>
                        </a:solidFill>
                        <a:effectLst/>
                        <a:latin typeface="Aptos Narrow" panose="020B0004020202020204" pitchFamily="34" charset="0"/>
                      </a:endParaRPr>
                    </a:p>
                  </a:txBody>
                  <a:tcPr marL="45720" marR="45720" anchor="ctr">
                    <a:solidFill>
                      <a:schemeClr val="accent4">
                        <a:lumMod val="20000"/>
                        <a:lumOff val="80000"/>
                      </a:schemeClr>
                    </a:solidFill>
                  </a:tcPr>
                </a:tc>
                <a:tc vMerge="1">
                  <a:txBody>
                    <a:bodyPr/>
                    <a:lstStyle/>
                    <a:p>
                      <a:pPr algn="l" rtl="0" fontAlgn="t"/>
                      <a:endParaRPr lang="en-US" sz="1000" b="0" u="none" strike="noStrike" kern="1200">
                        <a:solidFill>
                          <a:schemeClr val="dk1"/>
                        </a:solidFill>
                        <a:effectLst/>
                        <a:latin typeface="+mn-lt"/>
                        <a:ea typeface="+mn-ea"/>
                        <a:cs typeface="+mn-cs"/>
                      </a:endParaRPr>
                    </a:p>
                  </a:txBody>
                  <a:tcPr anchor="ctr">
                    <a:solidFill>
                      <a:schemeClr val="accent4">
                        <a:lumMod val="20000"/>
                        <a:lumOff val="80000"/>
                      </a:schemeClr>
                    </a:solidFill>
                  </a:tcPr>
                </a:tc>
                <a:tc>
                  <a:txBody>
                    <a:bodyPr/>
                    <a:lstStyle/>
                    <a:p>
                      <a:pPr algn="r" rtl="0" fontAlgn="t"/>
                      <a:r>
                        <a:rPr lang="en-US" sz="1000" b="0" i="0" u="none" strike="noStrike">
                          <a:solidFill>
                            <a:schemeClr val="bg1"/>
                          </a:solidFill>
                          <a:effectLst/>
                          <a:latin typeface="Aptos Narrow" panose="020B0004020202020204" pitchFamily="34" charset="0"/>
                        </a:rPr>
                        <a:t>ROM Cost</a:t>
                      </a:r>
                    </a:p>
                  </a:txBody>
                  <a:tcPr anchor="ctr">
                    <a:solidFill>
                      <a:srgbClr val="394555"/>
                    </a:solidFill>
                  </a:tcPr>
                </a:tc>
                <a:tc>
                  <a:txBody>
                    <a:bodyPr/>
                    <a:lstStyle/>
                    <a:p>
                      <a:pPr algn="ctr" rtl="0" fontAlgn="t"/>
                      <a:endParaRPr lang="en-US" sz="1000" b="1" i="0" u="none" strike="noStrike">
                        <a:solidFill>
                          <a:schemeClr val="bg1"/>
                        </a:solidFill>
                        <a:effectLst/>
                        <a:latin typeface="Aptos Narrow" panose="020B0004020202020204" pitchFamily="34" charset="0"/>
                      </a:endParaRPr>
                    </a:p>
                  </a:txBody>
                  <a:tcPr anchor="ctr">
                    <a:solidFill>
                      <a:srgbClr val="394555"/>
                    </a:solidFill>
                  </a:tcPr>
                </a:tc>
                <a:extLst>
                  <a:ext uri="{0D108BD9-81ED-4DB2-BD59-A6C34878D82A}">
                    <a16:rowId xmlns:a16="http://schemas.microsoft.com/office/drawing/2014/main" val="3624818170"/>
                  </a:ext>
                </a:extLst>
              </a:tr>
              <a:tr h="252377">
                <a:tc vMerge="1">
                  <a:txBody>
                    <a:bodyPr/>
                    <a:lstStyle/>
                    <a:p>
                      <a:pPr algn="ctr" rtl="0" fontAlgn="ctr"/>
                      <a:endParaRPr lang="en-US" sz="1050" b="1" i="0" u="none" strike="noStrike">
                        <a:solidFill>
                          <a:srgbClr val="595959"/>
                        </a:solidFill>
                        <a:effectLst/>
                        <a:latin typeface="Aptos Narrow" panose="020B0004020202020204" pitchFamily="34" charset="0"/>
                      </a:endParaRPr>
                    </a:p>
                  </a:txBody>
                  <a:tcPr marL="45720" marR="45720" anchor="ctr">
                    <a:solidFill>
                      <a:schemeClr val="accent4">
                        <a:lumMod val="20000"/>
                        <a:lumOff val="80000"/>
                      </a:schemeClr>
                    </a:solidFill>
                  </a:tcPr>
                </a:tc>
                <a:tc vMerge="1">
                  <a:txBody>
                    <a:bodyPr/>
                    <a:lstStyle/>
                    <a:p>
                      <a:pPr algn="l" rtl="0" fontAlgn="t"/>
                      <a:endParaRPr lang="en-US" sz="1000" b="0" u="none" strike="noStrike" kern="1200">
                        <a:solidFill>
                          <a:schemeClr val="dk1"/>
                        </a:solidFill>
                        <a:effectLst/>
                        <a:latin typeface="+mn-lt"/>
                        <a:ea typeface="+mn-ea"/>
                        <a:cs typeface="+mn-cs"/>
                      </a:endParaRPr>
                    </a:p>
                  </a:txBody>
                  <a:tcPr anchor="ctr">
                    <a:solidFill>
                      <a:schemeClr val="accent4">
                        <a:lumMod val="20000"/>
                        <a:lumOff val="80000"/>
                      </a:schemeClr>
                    </a:solidFill>
                  </a:tcPr>
                </a:tc>
                <a:tc>
                  <a:txBody>
                    <a:bodyPr/>
                    <a:lstStyle/>
                    <a:p>
                      <a:pPr algn="r" rtl="0" fontAlgn="t"/>
                      <a:r>
                        <a:rPr lang="en-US" sz="1000" b="0" i="0" u="none" strike="noStrike">
                          <a:solidFill>
                            <a:schemeClr val="bg1"/>
                          </a:solidFill>
                          <a:effectLst/>
                          <a:latin typeface="Aptos Narrow" panose="020B0004020202020204" pitchFamily="34" charset="0"/>
                        </a:rPr>
                        <a:t>Loyalty Discount</a:t>
                      </a:r>
                    </a:p>
                  </a:txBody>
                  <a:tcPr anchor="ctr">
                    <a:solidFill>
                      <a:srgbClr val="394555"/>
                    </a:solidFill>
                  </a:tcPr>
                </a:tc>
                <a:tc>
                  <a:txBody>
                    <a:bodyPr/>
                    <a:lstStyle/>
                    <a:p>
                      <a:pPr algn="ctr" rtl="0" fontAlgn="t"/>
                      <a:r>
                        <a:rPr lang="en-US" sz="1000" b="1" i="0" u="none" strike="noStrike">
                          <a:solidFill>
                            <a:schemeClr val="bg1"/>
                          </a:solidFill>
                          <a:effectLst/>
                          <a:latin typeface="Aptos Narrow" panose="020B0004020202020204" pitchFamily="34" charset="0"/>
                        </a:rPr>
                        <a:t>%</a:t>
                      </a:r>
                    </a:p>
                  </a:txBody>
                  <a:tcPr anchor="ctr">
                    <a:solidFill>
                      <a:srgbClr val="394555"/>
                    </a:solidFill>
                  </a:tcPr>
                </a:tc>
                <a:extLst>
                  <a:ext uri="{0D108BD9-81ED-4DB2-BD59-A6C34878D82A}">
                    <a16:rowId xmlns:a16="http://schemas.microsoft.com/office/drawing/2014/main" val="4131486930"/>
                  </a:ext>
                </a:extLst>
              </a:tr>
              <a:tr h="0">
                <a:tc vMerge="1">
                  <a:txBody>
                    <a:bodyPr/>
                    <a:lstStyle/>
                    <a:p>
                      <a:pPr algn="ctr" rtl="0" fontAlgn="ctr"/>
                      <a:endParaRPr lang="en-US" sz="1050" b="1" i="0" u="none" strike="noStrike">
                        <a:solidFill>
                          <a:srgbClr val="595959"/>
                        </a:solidFill>
                        <a:effectLst/>
                        <a:latin typeface="Aptos Narrow" panose="020B0004020202020204" pitchFamily="34" charset="0"/>
                      </a:endParaRPr>
                    </a:p>
                  </a:txBody>
                  <a:tcPr marL="45720" marR="45720" anchor="ctr">
                    <a:solidFill>
                      <a:schemeClr val="accent4">
                        <a:lumMod val="20000"/>
                        <a:lumOff val="80000"/>
                      </a:schemeClr>
                    </a:solidFill>
                  </a:tcPr>
                </a:tc>
                <a:tc vMerge="1">
                  <a:txBody>
                    <a:bodyPr/>
                    <a:lstStyle/>
                    <a:p>
                      <a:pPr algn="l" rtl="0" fontAlgn="t"/>
                      <a:endParaRPr lang="en-US" sz="1000" b="0" u="none" strike="noStrike" kern="1200">
                        <a:solidFill>
                          <a:schemeClr val="dk1"/>
                        </a:solidFill>
                        <a:effectLst/>
                        <a:latin typeface="+mn-lt"/>
                        <a:ea typeface="+mn-ea"/>
                        <a:cs typeface="+mn-cs"/>
                      </a:endParaRPr>
                    </a:p>
                  </a:txBody>
                  <a:tcPr anchor="ctr">
                    <a:solidFill>
                      <a:schemeClr val="accent4">
                        <a:lumMod val="20000"/>
                        <a:lumOff val="80000"/>
                      </a:schemeClr>
                    </a:solidFill>
                  </a:tcPr>
                </a:tc>
                <a:tc>
                  <a:txBody>
                    <a:bodyPr/>
                    <a:lstStyle/>
                    <a:p>
                      <a:pPr algn="r" rtl="0" fontAlgn="t"/>
                      <a:r>
                        <a:rPr lang="en-US" sz="1000" b="1" i="0" u="none" strike="noStrike">
                          <a:solidFill>
                            <a:schemeClr val="bg1"/>
                          </a:solidFill>
                          <a:effectLst/>
                          <a:latin typeface="Aptos Narrow" panose="020B0004020202020204" pitchFamily="34" charset="0"/>
                        </a:rPr>
                        <a:t>Final</a:t>
                      </a:r>
                    </a:p>
                    <a:p>
                      <a:pPr algn="r" rtl="0" fontAlgn="t"/>
                      <a:r>
                        <a:rPr lang="en-US" sz="1000" b="1" i="0" u="none" strike="noStrike">
                          <a:solidFill>
                            <a:schemeClr val="bg1"/>
                          </a:solidFill>
                          <a:effectLst/>
                          <a:latin typeface="Aptos Narrow" panose="020B0004020202020204" pitchFamily="34" charset="0"/>
                        </a:rPr>
                        <a:t> ROM Cost</a:t>
                      </a:r>
                    </a:p>
                  </a:txBody>
                  <a:tcPr anchor="ctr">
                    <a:solidFill>
                      <a:srgbClr val="394555"/>
                    </a:solidFill>
                  </a:tcPr>
                </a:tc>
                <a:tc>
                  <a:txBody>
                    <a:bodyPr/>
                    <a:lstStyle/>
                    <a:p>
                      <a:pPr algn="ctr" rtl="0" fontAlgn="t"/>
                      <a:endParaRPr lang="en-US" sz="1000" b="1" i="0" u="none" strike="noStrike">
                        <a:solidFill>
                          <a:schemeClr val="bg1"/>
                        </a:solidFill>
                        <a:effectLst/>
                        <a:latin typeface="Aptos Narrow" panose="020B0004020202020204" pitchFamily="34" charset="0"/>
                      </a:endParaRPr>
                    </a:p>
                  </a:txBody>
                  <a:tcPr anchor="ctr">
                    <a:solidFill>
                      <a:srgbClr val="394555"/>
                    </a:solidFill>
                  </a:tcPr>
                </a:tc>
                <a:extLst>
                  <a:ext uri="{0D108BD9-81ED-4DB2-BD59-A6C34878D82A}">
                    <a16:rowId xmlns:a16="http://schemas.microsoft.com/office/drawing/2014/main" val="317359561"/>
                  </a:ext>
                </a:extLst>
              </a:tr>
              <a:tr h="0">
                <a:tc>
                  <a:txBody>
                    <a:bodyPr/>
                    <a:lstStyle/>
                    <a:p>
                      <a:pPr algn="ctr" rtl="0" fontAlgn="ctr"/>
                      <a:endParaRPr lang="en-US" sz="300" b="1" i="0" u="none" strike="noStrike">
                        <a:solidFill>
                          <a:srgbClr val="394555"/>
                        </a:solidFill>
                        <a:effectLst/>
                        <a:latin typeface="Aptos Narrow" panose="020B0004020202020204" pitchFamily="34" charset="0"/>
                      </a:endParaRPr>
                    </a:p>
                  </a:txBody>
                  <a:tcPr marL="45720" marR="45720" anchor="ctr">
                    <a:solidFill>
                      <a:schemeClr val="bg1"/>
                    </a:solidFill>
                  </a:tcPr>
                </a:tc>
                <a:tc>
                  <a:txBody>
                    <a:bodyPr/>
                    <a:lstStyle/>
                    <a:p>
                      <a:pPr marL="0" algn="l" defTabSz="685800" rtl="0" eaLnBrk="1" fontAlgn="b" latinLnBrk="0" hangingPunct="1"/>
                      <a:endParaRPr lang="en-US" sz="100" b="0" u="none" strike="noStrike" kern="1200">
                        <a:solidFill>
                          <a:srgbClr val="394555"/>
                        </a:solidFill>
                        <a:effectLst/>
                        <a:latin typeface="+mn-lt"/>
                        <a:ea typeface="+mn-ea"/>
                        <a:cs typeface="+mn-cs"/>
                      </a:endParaRPr>
                    </a:p>
                  </a:txBody>
                  <a:tcPr anchor="ctr">
                    <a:solidFill>
                      <a:schemeClr val="bg1"/>
                    </a:solidFill>
                  </a:tcPr>
                </a:tc>
                <a:tc>
                  <a:txBody>
                    <a:bodyPr/>
                    <a:lstStyle/>
                    <a:p>
                      <a:pPr marL="0" algn="l" defTabSz="685800" rtl="0" eaLnBrk="1" fontAlgn="b" latinLnBrk="0" hangingPunct="1"/>
                      <a:endParaRPr lang="en-US" sz="100" b="1" u="none" strike="noStrike" kern="1200">
                        <a:solidFill>
                          <a:schemeClr val="tx1"/>
                        </a:solidFill>
                        <a:effectLst/>
                        <a:latin typeface="+mn-lt"/>
                        <a:ea typeface="+mn-ea"/>
                        <a:cs typeface="+mn-cs"/>
                      </a:endParaRPr>
                    </a:p>
                  </a:txBody>
                  <a:tcPr anchor="ctr">
                    <a:solidFill>
                      <a:schemeClr val="bg1"/>
                    </a:solidFill>
                  </a:tcPr>
                </a:tc>
                <a:tc>
                  <a:txBody>
                    <a:bodyPr/>
                    <a:lstStyle/>
                    <a:p>
                      <a:pPr marL="0" algn="l" defTabSz="685800" rtl="0" eaLnBrk="1" fontAlgn="b" latinLnBrk="0" hangingPunct="1"/>
                      <a:endParaRPr lang="en-US" sz="100" b="1" u="none" strike="noStrike" kern="1200">
                        <a:solidFill>
                          <a:schemeClr val="tx1"/>
                        </a:solidFill>
                        <a:effectLst/>
                        <a:latin typeface="+mn-lt"/>
                        <a:ea typeface="+mn-ea"/>
                        <a:cs typeface="+mn-cs"/>
                      </a:endParaRPr>
                    </a:p>
                  </a:txBody>
                  <a:tcPr anchor="ctr">
                    <a:solidFill>
                      <a:schemeClr val="bg1"/>
                    </a:solidFill>
                  </a:tcPr>
                </a:tc>
                <a:extLst>
                  <a:ext uri="{0D108BD9-81ED-4DB2-BD59-A6C34878D82A}">
                    <a16:rowId xmlns:a16="http://schemas.microsoft.com/office/drawing/2014/main" val="1670664495"/>
                  </a:ext>
                </a:extLst>
              </a:tr>
              <a:tr h="1184809">
                <a:tc rowSpan="5">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394555"/>
                          </a:solidFill>
                          <a:effectLst/>
                          <a:uLnTx/>
                          <a:uFillTx/>
                          <a:latin typeface="Aptos Narrow" panose="020B0004020202020204" pitchFamily="34" charset="0"/>
                          <a:ea typeface="+mn-ea"/>
                          <a:cs typeface="+mn-cs"/>
                        </a:rPr>
                        <a:t>Option 3</a:t>
                      </a:r>
                    </a:p>
                    <a:p>
                      <a:pPr algn="ctr" rtl="0" fontAlgn="ctr"/>
                      <a:endParaRPr lang="en-US" sz="1050" b="1" i="0" u="none" strike="noStrike">
                        <a:solidFill>
                          <a:srgbClr val="394555"/>
                        </a:solidFill>
                        <a:effectLst/>
                        <a:latin typeface="Aptos Narrow" panose="020B0004020202020204" pitchFamily="34" charset="0"/>
                      </a:endParaRPr>
                    </a:p>
                  </a:txBody>
                  <a:tcPr marL="45720" marR="45720" anchor="ctr"/>
                </a:tc>
                <a:tc rowSpan="5">
                  <a:txBody>
                    <a:bodyPr/>
                    <a:lstStyle/>
                    <a:p>
                      <a:pPr marL="228600" marR="0" lvl="0" indent="-228600" algn="l" defTabSz="685800" rtl="0" eaLnBrk="1" fontAlgn="t" latinLnBrk="0" hangingPunct="1">
                        <a:lnSpc>
                          <a:spcPct val="100000"/>
                        </a:lnSpc>
                        <a:spcBef>
                          <a:spcPts val="0"/>
                        </a:spcBef>
                        <a:spcAft>
                          <a:spcPts val="0"/>
                        </a:spcAft>
                        <a:buClrTx/>
                        <a:buSzTx/>
                        <a:buFont typeface="Arial" panose="020B0604020202020204" pitchFamily="34" charset="0"/>
                        <a:buChar char="•"/>
                        <a:tabLst/>
                        <a:defRPr/>
                      </a:pPr>
                      <a:r>
                        <a:rPr lang="en-US" sz="1000" b="0" u="none" strike="noStrike">
                          <a:solidFill>
                            <a:srgbClr val="394555"/>
                          </a:solidFill>
                          <a:effectLst/>
                        </a:rPr>
                        <a:t>Virtual 3D Art Components (Qty )</a:t>
                      </a:r>
                    </a:p>
                    <a:p>
                      <a:pPr marL="228600" indent="-228600" algn="l" rtl="0" fontAlgn="t">
                        <a:buFont typeface="Arial" panose="020B0604020202020204" pitchFamily="34" charset="0"/>
                        <a:buChar char="•"/>
                      </a:pPr>
                      <a:r>
                        <a:rPr lang="en-US" sz="1000" b="0" u="none" strike="noStrike" kern="1200">
                          <a:solidFill>
                            <a:srgbClr val="394555"/>
                          </a:solidFill>
                          <a:effectLst/>
                          <a:latin typeface="+mn-lt"/>
                          <a:ea typeface="+mn-ea"/>
                          <a:cs typeface="+mn-cs"/>
                        </a:rPr>
                        <a:t>Critical Component Theoretical Operation Simulations (Qty)</a:t>
                      </a:r>
                    </a:p>
                    <a:p>
                      <a:pPr marL="228600" indent="-228600" algn="l" rtl="0" fontAlgn="t">
                        <a:buFont typeface="Arial" panose="020B0604020202020204" pitchFamily="34" charset="0"/>
                        <a:buChar char="•"/>
                      </a:pPr>
                      <a:r>
                        <a:rPr lang="en-US" sz="1000" b="0" u="none" strike="noStrike" kern="1200">
                          <a:solidFill>
                            <a:srgbClr val="394555"/>
                          </a:solidFill>
                          <a:effectLst/>
                          <a:latin typeface="+mn-lt"/>
                          <a:ea typeface="+mn-ea"/>
                          <a:cs typeface="+mn-cs"/>
                        </a:rPr>
                        <a:t>Familiarization Lesson (Qty)</a:t>
                      </a:r>
                    </a:p>
                    <a:p>
                      <a:pPr marL="228600" marR="0" lvl="0" indent="-228600" algn="l" defTabSz="685800" rtl="0" eaLnBrk="1" fontAlgn="t" latinLnBrk="0" hangingPunct="1">
                        <a:lnSpc>
                          <a:spcPct val="100000"/>
                        </a:lnSpc>
                        <a:spcBef>
                          <a:spcPts val="0"/>
                        </a:spcBef>
                        <a:spcAft>
                          <a:spcPts val="0"/>
                        </a:spcAft>
                        <a:buClrTx/>
                        <a:buSzTx/>
                        <a:buFont typeface="Arial" panose="020B0604020202020204" pitchFamily="34" charset="0"/>
                        <a:buChar char="•"/>
                        <a:tabLst/>
                        <a:defRPr/>
                      </a:pPr>
                      <a:r>
                        <a:rPr lang="en-US" sz="1000" b="0" u="none" strike="noStrike" kern="1200">
                          <a:solidFill>
                            <a:srgbClr val="394555"/>
                          </a:solidFill>
                          <a:effectLst/>
                          <a:latin typeface="+mn-lt"/>
                          <a:ea typeface="+mn-ea"/>
                          <a:cs typeface="+mn-cs"/>
                        </a:rPr>
                        <a:t>Guided Operational Lesson (Qty) </a:t>
                      </a:r>
                    </a:p>
                    <a:p>
                      <a:pPr marL="228600" indent="-228600" algn="l" rtl="0" fontAlgn="t">
                        <a:buFont typeface="Arial" panose="020B0604020202020204" pitchFamily="34" charset="0"/>
                        <a:buChar char="•"/>
                      </a:pPr>
                      <a:r>
                        <a:rPr lang="en-US" sz="1000" b="0" u="none" strike="noStrike" kern="1200">
                          <a:solidFill>
                            <a:srgbClr val="394555"/>
                          </a:solidFill>
                          <a:effectLst/>
                          <a:latin typeface="+mn-lt"/>
                          <a:ea typeface="+mn-ea"/>
                          <a:cs typeface="+mn-cs"/>
                        </a:rPr>
                        <a:t>Guided Troubleshooting Lesson (Qty )</a:t>
                      </a:r>
                    </a:p>
                    <a:p>
                      <a:pPr marL="228600" indent="-228600" algn="l" rtl="0" fontAlgn="t">
                        <a:buFont typeface="Arial" panose="020B0604020202020204" pitchFamily="34" charset="0"/>
                        <a:buChar char="•"/>
                      </a:pPr>
                      <a:r>
                        <a:rPr lang="en-US" sz="1000" b="0" u="none" strike="noStrike" kern="1200">
                          <a:solidFill>
                            <a:srgbClr val="394555"/>
                          </a:solidFill>
                          <a:effectLst/>
                          <a:latin typeface="+mn-lt"/>
                          <a:ea typeface="+mn-ea"/>
                          <a:cs typeface="+mn-cs"/>
                        </a:rPr>
                        <a:t>Unguided Operational Scenario Lesson (Qty )</a:t>
                      </a:r>
                    </a:p>
                    <a:p>
                      <a:pPr marL="228600" indent="-228600" algn="l" rtl="0" fontAlgn="t">
                        <a:buFont typeface="Arial" panose="020B0604020202020204" pitchFamily="34" charset="0"/>
                        <a:buChar char="•"/>
                      </a:pPr>
                      <a:r>
                        <a:rPr lang="en-US" sz="1000" b="0" u="none" strike="noStrike">
                          <a:solidFill>
                            <a:srgbClr val="394555"/>
                          </a:solidFill>
                          <a:effectLst/>
                        </a:rPr>
                        <a:t>Network, Multi-User Support Framework </a:t>
                      </a:r>
                    </a:p>
                    <a:p>
                      <a:pPr marL="228600" indent="-228600" algn="l" rtl="0" fontAlgn="t">
                        <a:buFont typeface="Arial" panose="020B0604020202020204" pitchFamily="34" charset="0"/>
                        <a:buChar char="•"/>
                      </a:pPr>
                      <a:r>
                        <a:rPr lang="en-US" sz="1000" b="0" u="none" strike="noStrike">
                          <a:solidFill>
                            <a:srgbClr val="394555"/>
                          </a:solidFill>
                          <a:effectLst/>
                        </a:rPr>
                        <a:t>Multi-Language (English + 1 additional Language)</a:t>
                      </a:r>
                    </a:p>
                    <a:p>
                      <a:pPr marL="228600" indent="-228600" algn="l" rtl="0" fontAlgn="t">
                        <a:buFont typeface="Arial" panose="020B0604020202020204" pitchFamily="34" charset="0"/>
                        <a:buChar char="•"/>
                      </a:pPr>
                      <a:r>
                        <a:rPr lang="en-US" sz="1000" b="0" u="none" strike="noStrike" kern="1200">
                          <a:solidFill>
                            <a:srgbClr val="394555"/>
                          </a:solidFill>
                          <a:effectLst/>
                          <a:latin typeface="+mn-lt"/>
                          <a:ea typeface="+mn-ea"/>
                          <a:cs typeface="+mn-cs"/>
                        </a:rPr>
                        <a:t>Expanded Scoring, Assessment, &amp; Gamification</a:t>
                      </a:r>
                    </a:p>
                    <a:p>
                      <a:pPr marL="228600" indent="-228600" algn="l" rtl="0" fontAlgn="t">
                        <a:buFont typeface="Arial" panose="020B0604020202020204" pitchFamily="34" charset="0"/>
                        <a:buChar char="•"/>
                      </a:pPr>
                      <a:r>
                        <a:rPr lang="en-US" sz="1000" b="0" u="none" strike="noStrike">
                          <a:solidFill>
                            <a:srgbClr val="394555"/>
                          </a:solidFill>
                          <a:effectLst/>
                        </a:rPr>
                        <a:t>Marketing Video</a:t>
                      </a:r>
                    </a:p>
                    <a:p>
                      <a:pPr marL="228600" indent="-228600" algn="l" rtl="0" fontAlgn="t">
                        <a:buFont typeface="Arial" panose="020B0604020202020204" pitchFamily="34" charset="0"/>
                        <a:buChar char="•"/>
                      </a:pPr>
                      <a:r>
                        <a:rPr lang="en-US" sz="1000" b="0" u="none" strike="noStrike">
                          <a:solidFill>
                            <a:srgbClr val="394555"/>
                          </a:solidFill>
                          <a:effectLst/>
                        </a:rPr>
                        <a:t>10 Meta Quest Headsets</a:t>
                      </a:r>
                    </a:p>
                  </a:txBody>
                  <a:tcPr anchor="ctr"/>
                </a:tc>
                <a:tc gridSpan="2">
                  <a:txBody>
                    <a:bodyPr/>
                    <a:lstStyle/>
                    <a:p>
                      <a:pPr marL="0" algn="l" defTabSz="685800" rtl="0" eaLnBrk="1" fontAlgn="b" latinLnBrk="0" hangingPunct="1"/>
                      <a:endParaRPr lang="en-US" sz="900" b="1" u="none" strike="noStrike" kern="1200">
                        <a:solidFill>
                          <a:schemeClr val="tx1"/>
                        </a:solidFill>
                        <a:effectLst/>
                        <a:latin typeface="+mn-lt"/>
                        <a:ea typeface="+mn-ea"/>
                        <a:cs typeface="+mn-cs"/>
                      </a:endParaRPr>
                    </a:p>
                  </a:txBody>
                  <a:tcPr anchor="ctr"/>
                </a:tc>
                <a:tc hMerge="1">
                  <a:txBody>
                    <a:bodyPr/>
                    <a:lstStyle/>
                    <a:p>
                      <a:pPr marL="0" algn="l" defTabSz="685800" rtl="0" eaLnBrk="1" fontAlgn="b" latinLnBrk="0" hangingPunct="1"/>
                      <a:endParaRPr lang="en-US" sz="900" b="1" u="none" strike="noStrike" kern="1200">
                        <a:solidFill>
                          <a:schemeClr val="tx1"/>
                        </a:solidFill>
                        <a:effectLst/>
                        <a:latin typeface="+mn-lt"/>
                        <a:ea typeface="+mn-ea"/>
                        <a:cs typeface="+mn-cs"/>
                      </a:endParaRPr>
                    </a:p>
                  </a:txBody>
                  <a:tcPr anchor="ctr"/>
                </a:tc>
                <a:extLst>
                  <a:ext uri="{0D108BD9-81ED-4DB2-BD59-A6C34878D82A}">
                    <a16:rowId xmlns:a16="http://schemas.microsoft.com/office/drawing/2014/main" val="2630133325"/>
                  </a:ext>
                </a:extLst>
              </a:tr>
              <a:tr h="196529">
                <a:tc vMerge="1">
                  <a:txBody>
                    <a:bodyPr/>
                    <a:lstStyle/>
                    <a:p>
                      <a:pPr algn="ctr" rtl="0" fontAlgn="ctr"/>
                      <a:endParaRPr lang="en-US" sz="1050" b="1" i="0" u="none" strike="noStrike">
                        <a:solidFill>
                          <a:srgbClr val="595959"/>
                        </a:solidFill>
                        <a:effectLst/>
                        <a:latin typeface="Aptos Narrow" panose="020B0004020202020204" pitchFamily="34" charset="0"/>
                      </a:endParaRPr>
                    </a:p>
                  </a:txBody>
                  <a:tcPr marL="45720" marR="45720" anchor="ctr"/>
                </a:tc>
                <a:tc vMerge="1">
                  <a:txBody>
                    <a:bodyPr/>
                    <a:lstStyle/>
                    <a:p>
                      <a:pPr marL="0" algn="l" defTabSz="685800" rtl="0" eaLnBrk="1" fontAlgn="b" latinLnBrk="0" hangingPunct="1"/>
                      <a:endParaRPr lang="en-US" sz="1000" b="0" u="none" strike="noStrike" kern="1200">
                        <a:solidFill>
                          <a:schemeClr val="dk1"/>
                        </a:solidFill>
                        <a:effectLst/>
                        <a:latin typeface="+mn-lt"/>
                        <a:ea typeface="+mn-ea"/>
                        <a:cs typeface="+mn-cs"/>
                      </a:endParaRPr>
                    </a:p>
                  </a:txBody>
                  <a:tcPr anchor="ctr"/>
                </a:tc>
                <a:tc>
                  <a:txBody>
                    <a:bodyPr/>
                    <a:lstStyle/>
                    <a:p>
                      <a:pPr algn="r" rtl="0" fontAlgn="t"/>
                      <a:r>
                        <a:rPr lang="en-US" sz="1000" b="0" i="0" u="none" strike="noStrike">
                          <a:solidFill>
                            <a:schemeClr val="bg1"/>
                          </a:solidFill>
                          <a:effectLst/>
                          <a:latin typeface="Aptos Narrow" panose="020B0004020202020204" pitchFamily="34" charset="0"/>
                        </a:rPr>
                        <a:t>Duration</a:t>
                      </a:r>
                    </a:p>
                  </a:txBody>
                  <a:tcPr anchor="ctr">
                    <a:solidFill>
                      <a:srgbClr val="394555"/>
                    </a:solidFill>
                  </a:tcPr>
                </a:tc>
                <a:tc>
                  <a:txBody>
                    <a:bodyPr/>
                    <a:lstStyle/>
                    <a:p>
                      <a:pPr marL="0" marR="0" lvl="0" indent="0" algn="ctr" defTabSz="685800" rtl="0" eaLnBrk="1" fontAlgn="t" latinLnBrk="0" hangingPunct="1">
                        <a:lnSpc>
                          <a:spcPct val="100000"/>
                        </a:lnSpc>
                        <a:spcBef>
                          <a:spcPts val="0"/>
                        </a:spcBef>
                        <a:spcAft>
                          <a:spcPts val="0"/>
                        </a:spcAft>
                        <a:buClrTx/>
                        <a:buSzTx/>
                        <a:buFontTx/>
                        <a:buNone/>
                        <a:tabLst/>
                        <a:defRPr/>
                      </a:pPr>
                      <a:r>
                        <a:rPr lang="en-US" sz="1000" b="1" i="0" u="none" strike="noStrike">
                          <a:solidFill>
                            <a:schemeClr val="bg1"/>
                          </a:solidFill>
                          <a:effectLst/>
                          <a:latin typeface="Aptos Narrow" panose="020B0004020202020204" pitchFamily="34" charset="0"/>
                        </a:rPr>
                        <a:t>  </a:t>
                      </a:r>
                      <a:r>
                        <a:rPr lang="en-US" sz="1000" b="1" i="0" u="none" strike="noStrike" err="1">
                          <a:solidFill>
                            <a:schemeClr val="bg1"/>
                          </a:solidFill>
                          <a:effectLst/>
                          <a:latin typeface="Aptos Narrow" panose="020B0004020202020204" pitchFamily="34" charset="0"/>
                        </a:rPr>
                        <a:t>mo</a:t>
                      </a:r>
                      <a:endParaRPr lang="en-US" sz="1000" b="1" i="0" u="none" strike="noStrike">
                        <a:solidFill>
                          <a:schemeClr val="bg1"/>
                        </a:solidFill>
                        <a:effectLst/>
                        <a:latin typeface="Aptos Narrow" panose="020B0004020202020204" pitchFamily="34" charset="0"/>
                      </a:endParaRPr>
                    </a:p>
                  </a:txBody>
                  <a:tcPr anchor="ctr">
                    <a:solidFill>
                      <a:srgbClr val="394555"/>
                    </a:solidFill>
                  </a:tcPr>
                </a:tc>
                <a:extLst>
                  <a:ext uri="{0D108BD9-81ED-4DB2-BD59-A6C34878D82A}">
                    <a16:rowId xmlns:a16="http://schemas.microsoft.com/office/drawing/2014/main" val="2124296"/>
                  </a:ext>
                </a:extLst>
              </a:tr>
              <a:tr h="0">
                <a:tc vMerge="1">
                  <a:txBody>
                    <a:bodyPr/>
                    <a:lstStyle/>
                    <a:p>
                      <a:pPr algn="ctr" rtl="0" fontAlgn="ctr"/>
                      <a:endParaRPr lang="en-US" sz="1050" b="1" i="0" u="none" strike="noStrike">
                        <a:solidFill>
                          <a:srgbClr val="595959"/>
                        </a:solidFill>
                        <a:effectLst/>
                        <a:latin typeface="Aptos Narrow" panose="020B0004020202020204" pitchFamily="34" charset="0"/>
                      </a:endParaRPr>
                    </a:p>
                  </a:txBody>
                  <a:tcPr marL="45720" marR="45720" anchor="ctr"/>
                </a:tc>
                <a:tc vMerge="1">
                  <a:txBody>
                    <a:bodyPr/>
                    <a:lstStyle/>
                    <a:p>
                      <a:pPr marL="0" algn="l" defTabSz="685800" rtl="0" eaLnBrk="1" fontAlgn="b" latinLnBrk="0" hangingPunct="1"/>
                      <a:endParaRPr lang="en-US" sz="1000" b="0" u="none" strike="noStrike" kern="1200">
                        <a:solidFill>
                          <a:schemeClr val="dk1"/>
                        </a:solidFill>
                        <a:effectLst/>
                        <a:latin typeface="+mn-lt"/>
                        <a:ea typeface="+mn-ea"/>
                        <a:cs typeface="+mn-cs"/>
                      </a:endParaRPr>
                    </a:p>
                  </a:txBody>
                  <a:tcPr anchor="ctr"/>
                </a:tc>
                <a:tc>
                  <a:txBody>
                    <a:bodyPr/>
                    <a:lstStyle/>
                    <a:p>
                      <a:pPr algn="r" rtl="0" fontAlgn="t"/>
                      <a:r>
                        <a:rPr lang="en-US" sz="1000" b="0" i="0" u="none" strike="noStrike">
                          <a:solidFill>
                            <a:schemeClr val="bg1"/>
                          </a:solidFill>
                          <a:effectLst/>
                          <a:latin typeface="Aptos Narrow" panose="020B0004020202020204" pitchFamily="34" charset="0"/>
                        </a:rPr>
                        <a:t>ROM Cost</a:t>
                      </a:r>
                    </a:p>
                  </a:txBody>
                  <a:tcPr anchor="ctr">
                    <a:solidFill>
                      <a:srgbClr val="394555"/>
                    </a:solidFill>
                  </a:tcPr>
                </a:tc>
                <a:tc>
                  <a:txBody>
                    <a:bodyPr/>
                    <a:lstStyle/>
                    <a:p>
                      <a:pPr algn="ctr" rtl="0" fontAlgn="t"/>
                      <a:r>
                        <a:rPr lang="en-US" sz="1000" b="1" i="0" u="none" strike="noStrike">
                          <a:solidFill>
                            <a:schemeClr val="bg1"/>
                          </a:solidFill>
                          <a:effectLst/>
                          <a:latin typeface="Aptos Narrow" panose="020B0004020202020204" pitchFamily="34" charset="0"/>
                        </a:rPr>
                        <a:t> </a:t>
                      </a:r>
                    </a:p>
                  </a:txBody>
                  <a:tcPr anchor="ctr">
                    <a:solidFill>
                      <a:srgbClr val="394555"/>
                    </a:solidFill>
                  </a:tcPr>
                </a:tc>
                <a:extLst>
                  <a:ext uri="{0D108BD9-81ED-4DB2-BD59-A6C34878D82A}">
                    <a16:rowId xmlns:a16="http://schemas.microsoft.com/office/drawing/2014/main" val="3006050762"/>
                  </a:ext>
                </a:extLst>
              </a:tr>
              <a:tr h="157322">
                <a:tc vMerge="1">
                  <a:txBody>
                    <a:bodyPr/>
                    <a:lstStyle/>
                    <a:p>
                      <a:pPr algn="ctr" rtl="0" fontAlgn="ctr"/>
                      <a:endParaRPr lang="en-US" sz="1050" b="1" i="0" u="none" strike="noStrike">
                        <a:solidFill>
                          <a:srgbClr val="595959"/>
                        </a:solidFill>
                        <a:effectLst/>
                        <a:latin typeface="Aptos Narrow" panose="020B0004020202020204" pitchFamily="34" charset="0"/>
                      </a:endParaRPr>
                    </a:p>
                  </a:txBody>
                  <a:tcPr marL="45720" marR="45720" anchor="ctr"/>
                </a:tc>
                <a:tc vMerge="1">
                  <a:txBody>
                    <a:bodyPr/>
                    <a:lstStyle/>
                    <a:p>
                      <a:pPr marL="0" algn="l" defTabSz="685800" rtl="0" eaLnBrk="1" fontAlgn="b" latinLnBrk="0" hangingPunct="1"/>
                      <a:endParaRPr lang="en-US" sz="1000" b="0" u="none" strike="noStrike" kern="1200">
                        <a:solidFill>
                          <a:schemeClr val="dk1"/>
                        </a:solidFill>
                        <a:effectLst/>
                        <a:latin typeface="+mn-lt"/>
                        <a:ea typeface="+mn-ea"/>
                        <a:cs typeface="+mn-cs"/>
                      </a:endParaRPr>
                    </a:p>
                  </a:txBody>
                  <a:tcPr anchor="ctr"/>
                </a:tc>
                <a:tc>
                  <a:txBody>
                    <a:bodyPr/>
                    <a:lstStyle/>
                    <a:p>
                      <a:pPr algn="r" rtl="0" fontAlgn="t"/>
                      <a:r>
                        <a:rPr lang="en-US" sz="1000" b="0" i="0" u="none" strike="noStrike">
                          <a:solidFill>
                            <a:schemeClr val="bg1"/>
                          </a:solidFill>
                          <a:effectLst/>
                          <a:latin typeface="Aptos Narrow" panose="020B0004020202020204" pitchFamily="34" charset="0"/>
                        </a:rPr>
                        <a:t>Loyalty Discount</a:t>
                      </a:r>
                    </a:p>
                  </a:txBody>
                  <a:tcPr anchor="ctr">
                    <a:solidFill>
                      <a:srgbClr val="394555"/>
                    </a:solidFill>
                  </a:tcPr>
                </a:tc>
                <a:tc>
                  <a:txBody>
                    <a:bodyPr/>
                    <a:lstStyle/>
                    <a:p>
                      <a:pPr algn="ctr" rtl="0" fontAlgn="t"/>
                      <a:r>
                        <a:rPr lang="en-US" sz="1000" b="1" i="0" u="none" strike="noStrike">
                          <a:solidFill>
                            <a:schemeClr val="bg1"/>
                          </a:solidFill>
                          <a:effectLst/>
                          <a:latin typeface="Aptos Narrow" panose="020B0004020202020204" pitchFamily="34" charset="0"/>
                        </a:rPr>
                        <a:t> %</a:t>
                      </a:r>
                    </a:p>
                  </a:txBody>
                  <a:tcPr anchor="ctr">
                    <a:solidFill>
                      <a:srgbClr val="394555"/>
                    </a:solidFill>
                  </a:tcPr>
                </a:tc>
                <a:extLst>
                  <a:ext uri="{0D108BD9-81ED-4DB2-BD59-A6C34878D82A}">
                    <a16:rowId xmlns:a16="http://schemas.microsoft.com/office/drawing/2014/main" val="2793904478"/>
                  </a:ext>
                </a:extLst>
              </a:tr>
              <a:tr h="118455">
                <a:tc vMerge="1">
                  <a:txBody>
                    <a:bodyPr/>
                    <a:lstStyle/>
                    <a:p>
                      <a:endParaRPr/>
                    </a:p>
                  </a:txBody>
                  <a:tcPr marL="45720" marR="45720" anchor="ctr"/>
                </a:tc>
                <a:tc vMerge="1">
                  <a:txBody>
                    <a:bodyPr/>
                    <a:lstStyle/>
                    <a:p>
                      <a:endParaRPr/>
                    </a:p>
                  </a:txBody>
                  <a:tcPr anchor="ctr"/>
                </a:tc>
                <a:tc>
                  <a:txBody>
                    <a:bodyPr/>
                    <a:lstStyle/>
                    <a:p>
                      <a:pPr algn="r" rtl="0" fontAlgn="t"/>
                      <a:r>
                        <a:rPr lang="en-US" sz="1000" b="1" i="0" u="none" strike="noStrike">
                          <a:solidFill>
                            <a:schemeClr val="bg1"/>
                          </a:solidFill>
                          <a:effectLst/>
                          <a:latin typeface="Aptos Narrow" panose="020B0004020202020204" pitchFamily="34" charset="0"/>
                        </a:rPr>
                        <a:t>Final</a:t>
                      </a:r>
                    </a:p>
                    <a:p>
                      <a:pPr algn="r" rtl="0" fontAlgn="t"/>
                      <a:r>
                        <a:rPr lang="en-US" sz="1000" b="1" i="0" u="none" strike="noStrike">
                          <a:solidFill>
                            <a:schemeClr val="bg1"/>
                          </a:solidFill>
                          <a:effectLst/>
                          <a:latin typeface="Aptos Narrow" panose="020B0004020202020204" pitchFamily="34" charset="0"/>
                        </a:rPr>
                        <a:t> </a:t>
                      </a:r>
                      <a:r>
                        <a:rPr lang="en-US" sz="1000" b="1" i="0" u="none" strike="noStrike" kern="1200">
                          <a:solidFill>
                            <a:schemeClr val="bg1"/>
                          </a:solidFill>
                          <a:effectLst/>
                          <a:latin typeface="Aptos Narrow" panose="020B0004020202020204" pitchFamily="34" charset="0"/>
                          <a:ea typeface="+mn-ea"/>
                          <a:cs typeface="+mn-cs"/>
                        </a:rPr>
                        <a:t>ROM Cost</a:t>
                      </a:r>
                    </a:p>
                  </a:txBody>
                  <a:tcPr anchor="ctr">
                    <a:solidFill>
                      <a:srgbClr val="394555"/>
                    </a:solidFill>
                  </a:tcPr>
                </a:tc>
                <a:tc>
                  <a:txBody>
                    <a:bodyPr/>
                    <a:lstStyle/>
                    <a:p>
                      <a:pPr algn="ctr" rtl="0" fontAlgn="t"/>
                      <a:r>
                        <a:rPr lang="en-US" sz="1000" b="1" i="0" u="none" strike="noStrike">
                          <a:solidFill>
                            <a:schemeClr val="bg1"/>
                          </a:solidFill>
                          <a:effectLst/>
                          <a:latin typeface="Aptos Narrow" panose="020B0004020202020204" pitchFamily="34" charset="0"/>
                        </a:rPr>
                        <a:t> </a:t>
                      </a:r>
                    </a:p>
                  </a:txBody>
                  <a:tcPr anchor="ctr">
                    <a:solidFill>
                      <a:srgbClr val="394555"/>
                    </a:solidFill>
                  </a:tcPr>
                </a:tc>
                <a:extLst>
                  <a:ext uri="{0D108BD9-81ED-4DB2-BD59-A6C34878D82A}">
                    <a16:rowId xmlns:a16="http://schemas.microsoft.com/office/drawing/2014/main" val="3436135751"/>
                  </a:ext>
                </a:extLst>
              </a:tr>
            </a:tbl>
          </a:graphicData>
        </a:graphic>
      </p:graphicFrame>
      <p:sp>
        <p:nvSpPr>
          <p:cNvPr id="2" name="Title black">
            <a:extLst>
              <a:ext uri="{FF2B5EF4-FFF2-40B4-BE49-F238E27FC236}">
                <a16:creationId xmlns:a16="http://schemas.microsoft.com/office/drawing/2014/main" id="{29757096-6EAD-C7F1-7B93-B47EFD1ED023}"/>
              </a:ext>
            </a:extLst>
          </p:cNvPr>
          <p:cNvSpPr txBox="1"/>
          <p:nvPr/>
        </p:nvSpPr>
        <p:spPr>
          <a:xfrm>
            <a:off x="155318" y="646968"/>
            <a:ext cx="4159762" cy="584775"/>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3200" b="1">
                <a:solidFill>
                  <a:schemeClr val="tx1">
                    <a:lumMod val="75000"/>
                    <a:lumOff val="25000"/>
                  </a:schemeClr>
                </a:solidFill>
                <a:latin typeface="Lato Black" panose="020F0A02020204030203" pitchFamily="34" charset="0"/>
                <a:cs typeface="Lato Black" panose="020F0A02020204030203" pitchFamily="34" charset="0"/>
              </a:rPr>
              <a:t>SCOPE OPTIONS</a:t>
            </a:r>
            <a:endParaRPr lang="id-ID" sz="3200" b="1">
              <a:solidFill>
                <a:schemeClr val="tx1">
                  <a:lumMod val="75000"/>
                  <a:lumOff val="25000"/>
                </a:schemeClr>
              </a:solidFill>
              <a:latin typeface="Lato Black" panose="020F0A02020204030203" pitchFamily="34" charset="0"/>
              <a:cs typeface="Lato Black" panose="020F0A02020204030203" pitchFamily="34" charset="0"/>
            </a:endParaRPr>
          </a:p>
        </p:txBody>
      </p:sp>
      <p:sp>
        <p:nvSpPr>
          <p:cNvPr id="3" name="Title gold">
            <a:extLst>
              <a:ext uri="{FF2B5EF4-FFF2-40B4-BE49-F238E27FC236}">
                <a16:creationId xmlns:a16="http://schemas.microsoft.com/office/drawing/2014/main" id="{759835E3-DB4F-4322-1537-A6A6AA6C7548}"/>
              </a:ext>
            </a:extLst>
          </p:cNvPr>
          <p:cNvSpPr txBox="1"/>
          <p:nvPr/>
        </p:nvSpPr>
        <p:spPr>
          <a:xfrm>
            <a:off x="155318" y="1145973"/>
            <a:ext cx="4353193" cy="584775"/>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3200" b="1">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rPr>
              <a:t>&amp; ROM PRICING</a:t>
            </a:r>
            <a:endParaRPr lang="id-ID" sz="3200" b="1">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endParaRPr>
          </a:p>
        </p:txBody>
      </p:sp>
      <p:sp>
        <p:nvSpPr>
          <p:cNvPr id="7" name="TextBox 6">
            <a:extLst>
              <a:ext uri="{FF2B5EF4-FFF2-40B4-BE49-F238E27FC236}">
                <a16:creationId xmlns:a16="http://schemas.microsoft.com/office/drawing/2014/main" id="{6A6D817D-87FA-3A63-E682-E39FB1104578}"/>
              </a:ext>
            </a:extLst>
          </p:cNvPr>
          <p:cNvSpPr txBox="1"/>
          <p:nvPr/>
        </p:nvSpPr>
        <p:spPr>
          <a:xfrm>
            <a:off x="217583" y="1730748"/>
            <a:ext cx="6579871" cy="830997"/>
          </a:xfrm>
          <a:prstGeom prst="rect">
            <a:avLst/>
          </a:prstGeom>
          <a:noFill/>
        </p:spPr>
        <p:txBody>
          <a:bodyPr wrap="square">
            <a:spAutoFit/>
          </a:bodyPr>
          <a:lstStyle/>
          <a:p>
            <a:pPr marL="0" marR="0" lvl="0" indent="0" algn="l" defTabSz="457200" rtl="0" eaLnBrk="1" fontAlgn="auto" latinLnBrk="0" hangingPunct="1">
              <a:spcBef>
                <a:spcPts val="0"/>
              </a:spcBef>
              <a:buClrTx/>
              <a:buSzTx/>
              <a:buFontTx/>
              <a:buNone/>
              <a:tabLst/>
              <a:defRPr/>
            </a:pPr>
            <a:r>
              <a:rPr lang="en-US" sz="1200">
                <a:solidFill>
                  <a:prstClr val="black">
                    <a:lumMod val="65000"/>
                    <a:lumOff val="35000"/>
                  </a:prstClr>
                </a:solidFill>
                <a:latin typeface="Calibri" panose="020F0502020204030204" pitchFamily="34" charset="0"/>
                <a:ea typeface="Calibri" panose="020F0502020204030204" pitchFamily="34" charset="0"/>
                <a:cs typeface="Calibri" panose="020F0502020204030204" pitchFamily="34" charset="0"/>
              </a:rPr>
              <a:t>Below are three potential scope options, each designed to address different aspects of your requirements. However, we greatly value your feedback and welcome any suggestions or adjustments. If you'd like to explore other possibilities, we would be happy to collaborate on creating an alternative solution that more closely aligns with your vision and specific needs.</a:t>
            </a:r>
          </a:p>
        </p:txBody>
      </p:sp>
      <p:sp>
        <p:nvSpPr>
          <p:cNvPr id="4" name="Project Title Placeholder">
            <a:extLst>
              <a:ext uri="{FF2B5EF4-FFF2-40B4-BE49-F238E27FC236}">
                <a16:creationId xmlns:a16="http://schemas.microsoft.com/office/drawing/2014/main" id="{E50080F0-747D-A51A-9117-F7ADAA71279F}"/>
              </a:ext>
            </a:extLst>
          </p:cNvPr>
          <p:cNvSpPr txBox="1"/>
          <p:nvPr/>
        </p:nvSpPr>
        <p:spPr>
          <a:xfrm>
            <a:off x="217583" y="270508"/>
            <a:ext cx="5632367" cy="253916"/>
          </a:xfrm>
          <a:prstGeom prst="rect">
            <a:avLst/>
          </a:prstGeom>
          <a:noFill/>
        </p:spPr>
        <p:txBody>
          <a:bodyPr wrap="square" lIns="0"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Baker Hughes VR SWA training simulator</a:t>
            </a:r>
          </a:p>
        </p:txBody>
      </p:sp>
    </p:spTree>
    <p:extLst>
      <p:ext uri="{BB962C8B-B14F-4D97-AF65-F5344CB8AC3E}">
        <p14:creationId xmlns:p14="http://schemas.microsoft.com/office/powerpoint/2010/main" val="2603387753"/>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FA2112-DC2B-96A6-5726-A786FAFB705B}"/>
            </a:ext>
          </a:extLst>
        </p:cNvPr>
        <p:cNvGrpSpPr/>
        <p:nvPr/>
      </p:nvGrpSpPr>
      <p:grpSpPr>
        <a:xfrm>
          <a:off x="0" y="0"/>
          <a:ext cx="0" cy="0"/>
          <a:chOff x="0" y="0"/>
          <a:chExt cx="0" cy="0"/>
        </a:xfrm>
      </p:grpSpPr>
      <p:sp>
        <p:nvSpPr>
          <p:cNvPr id="2" name="Title black">
            <a:extLst>
              <a:ext uri="{FF2B5EF4-FFF2-40B4-BE49-F238E27FC236}">
                <a16:creationId xmlns:a16="http://schemas.microsoft.com/office/drawing/2014/main" id="{9DEBC8F1-79A0-5107-6BD3-85EE9F543B81}"/>
              </a:ext>
            </a:extLst>
          </p:cNvPr>
          <p:cNvSpPr txBox="1"/>
          <p:nvPr/>
        </p:nvSpPr>
        <p:spPr>
          <a:xfrm>
            <a:off x="212468" y="341566"/>
            <a:ext cx="4159762" cy="646331"/>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3600" b="1">
                <a:solidFill>
                  <a:schemeClr val="tx1">
                    <a:lumMod val="75000"/>
                    <a:lumOff val="25000"/>
                  </a:schemeClr>
                </a:solidFill>
                <a:latin typeface="Lato Black" panose="020F0A02020204030203" pitchFamily="34" charset="0"/>
                <a:cs typeface="Lato Black" panose="020F0A02020204030203" pitchFamily="34" charset="0"/>
              </a:rPr>
              <a:t>SCOPE </a:t>
            </a:r>
            <a:r>
              <a:rPr lang="en-US" sz="3600" b="1">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rPr>
              <a:t>OPTIONS</a:t>
            </a:r>
            <a:endParaRPr lang="id-ID" sz="3600" b="1">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endParaRPr>
          </a:p>
        </p:txBody>
      </p:sp>
      <p:sp>
        <p:nvSpPr>
          <p:cNvPr id="7" name="TextBox 6">
            <a:extLst>
              <a:ext uri="{FF2B5EF4-FFF2-40B4-BE49-F238E27FC236}">
                <a16:creationId xmlns:a16="http://schemas.microsoft.com/office/drawing/2014/main" id="{C234A82C-8997-DDA5-D967-818EF4D2D93F}"/>
              </a:ext>
            </a:extLst>
          </p:cNvPr>
          <p:cNvSpPr txBox="1"/>
          <p:nvPr/>
        </p:nvSpPr>
        <p:spPr>
          <a:xfrm>
            <a:off x="217583" y="1072940"/>
            <a:ext cx="6579871" cy="830997"/>
          </a:xfrm>
          <a:prstGeom prst="rect">
            <a:avLst/>
          </a:prstGeom>
          <a:noFill/>
        </p:spPr>
        <p:txBody>
          <a:bodyPr wrap="square">
            <a:spAutoFit/>
          </a:bodyPr>
          <a:lstStyle/>
          <a:p>
            <a:pPr marL="0" marR="0" lvl="0" indent="0" algn="l" defTabSz="457200" rtl="0" eaLnBrk="1" fontAlgn="auto" latinLnBrk="0" hangingPunct="1">
              <a:spcBef>
                <a:spcPts val="0"/>
              </a:spcBef>
              <a:buClrTx/>
              <a:buSzTx/>
              <a:buFontTx/>
              <a:buNone/>
              <a:tabLst/>
              <a:defRPr/>
            </a:pPr>
            <a:r>
              <a:rPr lang="en-US" sz="1200">
                <a:solidFill>
                  <a:prstClr val="black">
                    <a:lumMod val="65000"/>
                    <a:lumOff val="35000"/>
                  </a:prstClr>
                </a:solidFill>
                <a:latin typeface="Calibri" panose="020F0502020204030204" pitchFamily="34" charset="0"/>
                <a:ea typeface="Calibri" panose="020F0502020204030204" pitchFamily="34" charset="0"/>
                <a:cs typeface="Calibri" panose="020F0502020204030204" pitchFamily="34" charset="0"/>
              </a:rPr>
              <a:t>We've prepared three scope options to meet your requirements. Each option builds upon the previous tier, offering increasing levels of sophistication and automation. This proposal provides flexible starting points—we welcome your feedback and are happy to collaborate on customizing any aspect to align with your vision. .</a:t>
            </a:r>
          </a:p>
        </p:txBody>
      </p:sp>
      <p:pic>
        <p:nvPicPr>
          <p:cNvPr id="11" name="Picture 10">
            <a:extLst>
              <a:ext uri="{FF2B5EF4-FFF2-40B4-BE49-F238E27FC236}">
                <a16:creationId xmlns:a16="http://schemas.microsoft.com/office/drawing/2014/main" id="{DA4B135A-042F-B998-BC4B-E9CC274697A7}"/>
              </a:ext>
            </a:extLst>
          </p:cNvPr>
          <p:cNvPicPr>
            <a:picLocks noChangeAspect="1"/>
          </p:cNvPicPr>
          <p:nvPr/>
        </p:nvPicPr>
        <p:blipFill>
          <a:blip r:embed="rId3"/>
          <a:stretch>
            <a:fillRect/>
          </a:stretch>
        </p:blipFill>
        <p:spPr>
          <a:xfrm>
            <a:off x="212469" y="1903937"/>
            <a:ext cx="6483976" cy="6230413"/>
          </a:xfrm>
          <a:prstGeom prst="rect">
            <a:avLst/>
          </a:prstGeom>
        </p:spPr>
      </p:pic>
    </p:spTree>
    <p:extLst>
      <p:ext uri="{BB962C8B-B14F-4D97-AF65-F5344CB8AC3E}">
        <p14:creationId xmlns:p14="http://schemas.microsoft.com/office/powerpoint/2010/main" val="3600964175"/>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2B775B-1213-8C53-2479-42B9817FC98A}"/>
            </a:ext>
          </a:extLst>
        </p:cNvPr>
        <p:cNvGrpSpPr/>
        <p:nvPr/>
      </p:nvGrpSpPr>
      <p:grpSpPr>
        <a:xfrm>
          <a:off x="0" y="0"/>
          <a:ext cx="0" cy="0"/>
          <a:chOff x="0" y="0"/>
          <a:chExt cx="0" cy="0"/>
        </a:xfrm>
      </p:grpSpPr>
      <p:sp>
        <p:nvSpPr>
          <p:cNvPr id="27" name="Title">
            <a:extLst>
              <a:ext uri="{FF2B5EF4-FFF2-40B4-BE49-F238E27FC236}">
                <a16:creationId xmlns:a16="http://schemas.microsoft.com/office/drawing/2014/main" id="{224A7DA5-7727-D11A-D6B9-ED403330C9F9}"/>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Scope </a:t>
            </a:r>
            <a:r>
              <a:rPr lang="en-US" sz="2400" cap="all" err="1">
                <a:solidFill>
                  <a:schemeClr val="tx1">
                    <a:lumMod val="75000"/>
                    <a:lumOff val="25000"/>
                  </a:schemeClr>
                </a:solidFill>
                <a:cs typeface="Lato Black" panose="020F0A02020204030203" pitchFamily="34" charset="0"/>
              </a:rPr>
              <a:t>taskUS</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phase 1</a:t>
            </a:r>
          </a:p>
        </p:txBody>
      </p:sp>
      <p:sp>
        <p:nvSpPr>
          <p:cNvPr id="2" name="Project Title Placeholder">
            <a:extLst>
              <a:ext uri="{FF2B5EF4-FFF2-40B4-BE49-F238E27FC236}">
                <a16:creationId xmlns:a16="http://schemas.microsoft.com/office/drawing/2014/main" id="{259EDD78-6F84-8DA7-8583-7810C8FA799C}"/>
              </a:ext>
            </a:extLst>
          </p:cNvPr>
          <p:cNvSpPr txBox="1"/>
          <p:nvPr/>
        </p:nvSpPr>
        <p:spPr>
          <a:xfrm>
            <a:off x="457200" y="532764"/>
            <a:ext cx="5632367" cy="253916"/>
          </a:xfrm>
          <a:prstGeom prst="rect">
            <a:avLst/>
          </a:prstGeom>
          <a:noFill/>
        </p:spPr>
        <p:txBody>
          <a:bodyPr wrap="square" lIns="0"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C0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graphicFrame>
        <p:nvGraphicFramePr>
          <p:cNvPr id="4" name="Table 3">
            <a:extLst>
              <a:ext uri="{FF2B5EF4-FFF2-40B4-BE49-F238E27FC236}">
                <a16:creationId xmlns:a16="http://schemas.microsoft.com/office/drawing/2014/main" id="{6A61F90E-E1CF-EC48-187E-A1AF62D2A185}"/>
              </a:ext>
            </a:extLst>
          </p:cNvPr>
          <p:cNvGraphicFramePr>
            <a:graphicFrameLocks noGrp="1"/>
          </p:cNvGraphicFramePr>
          <p:nvPr>
            <p:extLst>
              <p:ext uri="{D42A27DB-BD31-4B8C-83A1-F6EECF244321}">
                <p14:modId xmlns:p14="http://schemas.microsoft.com/office/powerpoint/2010/main" val="1254304100"/>
              </p:ext>
            </p:extLst>
          </p:nvPr>
        </p:nvGraphicFramePr>
        <p:xfrm>
          <a:off x="457200" y="1318438"/>
          <a:ext cx="5934792" cy="7004948"/>
        </p:xfrm>
        <a:graphic>
          <a:graphicData uri="http://schemas.openxmlformats.org/drawingml/2006/table">
            <a:tbl>
              <a:tblPr/>
              <a:tblGrid>
                <a:gridCol w="271811">
                  <a:extLst>
                    <a:ext uri="{9D8B030D-6E8A-4147-A177-3AD203B41FA5}">
                      <a16:colId xmlns:a16="http://schemas.microsoft.com/office/drawing/2014/main" val="3881024004"/>
                    </a:ext>
                  </a:extLst>
                </a:gridCol>
                <a:gridCol w="4533062">
                  <a:extLst>
                    <a:ext uri="{9D8B030D-6E8A-4147-A177-3AD203B41FA5}">
                      <a16:colId xmlns:a16="http://schemas.microsoft.com/office/drawing/2014/main" val="3340498513"/>
                    </a:ext>
                  </a:extLst>
                </a:gridCol>
                <a:gridCol w="1129919">
                  <a:extLst>
                    <a:ext uri="{9D8B030D-6E8A-4147-A177-3AD203B41FA5}">
                      <a16:colId xmlns:a16="http://schemas.microsoft.com/office/drawing/2014/main" val="1247743205"/>
                    </a:ext>
                  </a:extLst>
                </a:gridCol>
              </a:tblGrid>
              <a:tr h="257860">
                <a:tc>
                  <a:txBody>
                    <a:bodyPr/>
                    <a:lstStyle/>
                    <a:p>
                      <a:pPr>
                        <a:buNone/>
                      </a:pPr>
                      <a:r>
                        <a:rPr lang="en-US" sz="1100" dirty="0"/>
                        <a:t>#</a:t>
                      </a:r>
                    </a:p>
                  </a:txBody>
                  <a:tcPr marL="29491" marR="29491" marT="14745" marB="14745" anchor="ctr">
                    <a:lnL>
                      <a:noFill/>
                    </a:lnL>
                    <a:lnR>
                      <a:noFill/>
                    </a:lnR>
                    <a:lnT>
                      <a:noFill/>
                    </a:lnT>
                    <a:lnB>
                      <a:noFill/>
                    </a:lnB>
                    <a:solidFill>
                      <a:schemeClr val="accent1">
                        <a:lumMod val="20000"/>
                        <a:lumOff val="80000"/>
                      </a:schemeClr>
                    </a:solidFill>
                  </a:tcPr>
                </a:tc>
                <a:tc>
                  <a:txBody>
                    <a:bodyPr/>
                    <a:lstStyle/>
                    <a:p>
                      <a:pPr>
                        <a:buNone/>
                      </a:pPr>
                      <a:r>
                        <a:rPr lang="en-US" sz="1100"/>
                        <a:t>FEATURE</a:t>
                      </a:r>
                    </a:p>
                  </a:txBody>
                  <a:tcPr marL="29491" marR="29491" marT="14745" marB="14745" anchor="ctr">
                    <a:lnL>
                      <a:noFill/>
                    </a:lnL>
                    <a:lnR>
                      <a:noFill/>
                    </a:lnR>
                    <a:lnT>
                      <a:noFill/>
                    </a:lnT>
                    <a:lnB>
                      <a:noFill/>
                    </a:lnB>
                    <a:solidFill>
                      <a:schemeClr val="accent1">
                        <a:lumMod val="20000"/>
                        <a:lumOff val="80000"/>
                      </a:schemeClr>
                    </a:solidFill>
                  </a:tcPr>
                </a:tc>
                <a:tc>
                  <a:txBody>
                    <a:bodyPr/>
                    <a:lstStyle/>
                    <a:p>
                      <a:pPr>
                        <a:buNone/>
                      </a:pPr>
                      <a:r>
                        <a:rPr lang="en-US" sz="1100"/>
                        <a:t>PHASE 1 (POC)</a:t>
                      </a:r>
                    </a:p>
                  </a:txBody>
                  <a:tcPr marL="29491" marR="29491" marT="14745" marB="14745" anchor="ctr">
                    <a:lnL>
                      <a:noFill/>
                    </a:lnL>
                    <a:lnR>
                      <a:noFill/>
                    </a:lnR>
                    <a:lnT>
                      <a:noFill/>
                    </a:lnT>
                    <a:lnB>
                      <a:noFill/>
                    </a:lnB>
                    <a:solidFill>
                      <a:schemeClr val="accent1">
                        <a:lumMod val="20000"/>
                        <a:lumOff val="80000"/>
                      </a:schemeClr>
                    </a:solidFill>
                  </a:tcPr>
                </a:tc>
                <a:extLst>
                  <a:ext uri="{0D108BD9-81ED-4DB2-BD59-A6C34878D82A}">
                    <a16:rowId xmlns:a16="http://schemas.microsoft.com/office/drawing/2014/main" val="1015489055"/>
                  </a:ext>
                </a:extLst>
              </a:tr>
              <a:tr h="1072434">
                <a:tc>
                  <a:txBody>
                    <a:bodyPr/>
                    <a:lstStyle/>
                    <a:p>
                      <a:pPr>
                        <a:buNone/>
                      </a:pPr>
                      <a:r>
                        <a:rPr lang="en-US" sz="1100"/>
                        <a:t>1</a:t>
                      </a:r>
                    </a:p>
                  </a:txBody>
                  <a:tcPr marL="29491" marR="29491" marT="14745" marB="14745" anchor="ctr">
                    <a:lnL>
                      <a:noFill/>
                    </a:lnL>
                    <a:lnR>
                      <a:noFill/>
                    </a:lnR>
                    <a:lnT>
                      <a:noFill/>
                    </a:lnT>
                    <a:lnB>
                      <a:noFill/>
                    </a:lnB>
                    <a:solidFill>
                      <a:schemeClr val="accent1">
                        <a:lumMod val="20000"/>
                        <a:lumOff val="80000"/>
                      </a:schemeClr>
                    </a:solidFill>
                  </a:tcPr>
                </a:tc>
                <a:tc>
                  <a:txBody>
                    <a:bodyPr/>
                    <a:lstStyle/>
                    <a:p>
                      <a:pPr>
                        <a:buNone/>
                      </a:pPr>
                      <a:r>
                        <a:rPr lang="en-US" sz="1100" b="1"/>
                        <a:t>Simulation Framework</a:t>
                      </a:r>
                      <a:br>
                        <a:rPr lang="en-US" sz="1100" b="1"/>
                      </a:br>
                      <a:r>
                        <a:rPr lang="en-US" sz="1100"/>
                        <a:t>Core architecture tailored to </a:t>
                      </a:r>
                      <a:r>
                        <a:rPr lang="en-US" sz="1100" err="1"/>
                        <a:t>TaskUs</a:t>
                      </a:r>
                      <a:r>
                        <a:rPr lang="en-US" sz="1100"/>
                        <a:t> use case:▪ ForgeSIM Framework▪ Requirements verification (based on provided video + docs)▪ Simplified user interface (camera-first layout)▪ Basic audio feedback (optional/minimal)▪ Introductory tutorial system</a:t>
                      </a:r>
                    </a:p>
                  </a:txBody>
                  <a:tcPr marL="29491" marR="29491" marT="14745" marB="14745" anchor="ctr">
                    <a:lnL>
                      <a:noFill/>
                    </a:lnL>
                    <a:lnR>
                      <a:noFill/>
                    </a:lnR>
                    <a:lnT>
                      <a:noFill/>
                    </a:lnT>
                    <a:lnB>
                      <a:noFill/>
                    </a:lnB>
                    <a:solidFill>
                      <a:schemeClr val="accent1">
                        <a:lumMod val="20000"/>
                        <a:lumOff val="80000"/>
                      </a:schemeClr>
                    </a:solidFill>
                  </a:tcPr>
                </a:tc>
                <a:tc>
                  <a:txBody>
                    <a:bodyPr/>
                    <a:lstStyle/>
                    <a:p>
                      <a:pPr>
                        <a:buNone/>
                      </a:pPr>
                      <a:r>
                        <a:rPr lang="en-US" sz="1100"/>
                        <a:t>✓</a:t>
                      </a:r>
                    </a:p>
                  </a:txBody>
                  <a:tcPr marL="29491" marR="29491" marT="14745" marB="14745" anchor="ctr">
                    <a:lnL>
                      <a:noFill/>
                    </a:lnL>
                    <a:lnR>
                      <a:noFill/>
                    </a:lnR>
                    <a:lnT>
                      <a:noFill/>
                    </a:lnT>
                    <a:lnB>
                      <a:noFill/>
                    </a:lnB>
                    <a:solidFill>
                      <a:schemeClr val="accent1">
                        <a:lumMod val="20000"/>
                        <a:lumOff val="80000"/>
                      </a:schemeClr>
                    </a:solidFill>
                  </a:tcPr>
                </a:tc>
                <a:extLst>
                  <a:ext uri="{0D108BD9-81ED-4DB2-BD59-A6C34878D82A}">
                    <a16:rowId xmlns:a16="http://schemas.microsoft.com/office/drawing/2014/main" val="3951113477"/>
                  </a:ext>
                </a:extLst>
              </a:tr>
              <a:tr h="839243">
                <a:tc>
                  <a:txBody>
                    <a:bodyPr/>
                    <a:lstStyle/>
                    <a:p>
                      <a:pPr>
                        <a:buNone/>
                      </a:pPr>
                      <a:r>
                        <a:rPr lang="en-US" sz="1100"/>
                        <a:t>2</a:t>
                      </a:r>
                    </a:p>
                  </a:txBody>
                  <a:tcPr marL="29491" marR="29491" marT="14745" marB="14745" anchor="ctr">
                    <a:lnL>
                      <a:noFill/>
                    </a:lnL>
                    <a:lnR>
                      <a:noFill/>
                    </a:lnR>
                    <a:lnT>
                      <a:noFill/>
                    </a:lnT>
                    <a:lnB>
                      <a:noFill/>
                    </a:lnB>
                    <a:solidFill>
                      <a:schemeClr val="accent1">
                        <a:lumMod val="20000"/>
                        <a:lumOff val="80000"/>
                      </a:schemeClr>
                    </a:solidFill>
                  </a:tcPr>
                </a:tc>
                <a:tc>
                  <a:txBody>
                    <a:bodyPr/>
                    <a:lstStyle/>
                    <a:p>
                      <a:pPr>
                        <a:buNone/>
                      </a:pPr>
                      <a:r>
                        <a:rPr lang="en-US" sz="1100" b="1" dirty="0"/>
                        <a:t>Virtual Equipment (Robot System)</a:t>
                      </a:r>
                      <a:r>
                        <a:rPr lang="en-US" sz="1100" dirty="0"/>
                        <a:t>▪ Camera-based robot representation (no visible model)▪ Forward, left, right, and rear camera views▪ Boundary indicators defining robot footprint▪ Joystick-driven control mapping</a:t>
                      </a:r>
                    </a:p>
                  </a:txBody>
                  <a:tcPr marL="29491" marR="29491" marT="14745" marB="14745" anchor="ctr">
                    <a:lnL>
                      <a:noFill/>
                    </a:lnL>
                    <a:lnR>
                      <a:noFill/>
                    </a:lnR>
                    <a:lnT>
                      <a:noFill/>
                    </a:lnT>
                    <a:lnB>
                      <a:noFill/>
                    </a:lnB>
                    <a:solidFill>
                      <a:schemeClr val="accent1">
                        <a:lumMod val="20000"/>
                        <a:lumOff val="80000"/>
                      </a:schemeClr>
                    </a:solidFill>
                  </a:tcPr>
                </a:tc>
                <a:tc>
                  <a:txBody>
                    <a:bodyPr/>
                    <a:lstStyle/>
                    <a:p>
                      <a:pPr>
                        <a:buNone/>
                      </a:pPr>
                      <a:r>
                        <a:rPr lang="en-US" sz="1100"/>
                        <a:t>✓ (1 system)</a:t>
                      </a:r>
                    </a:p>
                  </a:txBody>
                  <a:tcPr marL="29491" marR="29491" marT="14745" marB="14745" anchor="ctr">
                    <a:lnL>
                      <a:noFill/>
                    </a:lnL>
                    <a:lnR>
                      <a:noFill/>
                    </a:lnR>
                    <a:lnT>
                      <a:noFill/>
                    </a:lnT>
                    <a:lnB>
                      <a:noFill/>
                    </a:lnB>
                    <a:solidFill>
                      <a:schemeClr val="accent1">
                        <a:lumMod val="20000"/>
                        <a:lumOff val="80000"/>
                      </a:schemeClr>
                    </a:solidFill>
                  </a:tcPr>
                </a:tc>
                <a:extLst>
                  <a:ext uri="{0D108BD9-81ED-4DB2-BD59-A6C34878D82A}">
                    <a16:rowId xmlns:a16="http://schemas.microsoft.com/office/drawing/2014/main" val="564406095"/>
                  </a:ext>
                </a:extLst>
              </a:tr>
              <a:tr h="772618">
                <a:tc>
                  <a:txBody>
                    <a:bodyPr/>
                    <a:lstStyle/>
                    <a:p>
                      <a:pPr>
                        <a:buNone/>
                      </a:pPr>
                      <a:r>
                        <a:rPr lang="en-US" sz="1100"/>
                        <a:t>3</a:t>
                      </a:r>
                    </a:p>
                  </a:txBody>
                  <a:tcPr marL="29491" marR="29491" marT="14745" marB="14745" anchor="ctr">
                    <a:lnL>
                      <a:noFill/>
                    </a:lnL>
                    <a:lnR>
                      <a:noFill/>
                    </a:lnR>
                    <a:lnT>
                      <a:noFill/>
                    </a:lnT>
                    <a:lnB>
                      <a:noFill/>
                    </a:lnB>
                    <a:solidFill>
                      <a:schemeClr val="accent1">
                        <a:lumMod val="20000"/>
                        <a:lumOff val="80000"/>
                      </a:schemeClr>
                    </a:solidFill>
                  </a:tcPr>
                </a:tc>
                <a:tc>
                  <a:txBody>
                    <a:bodyPr/>
                    <a:lstStyle/>
                    <a:p>
                      <a:pPr>
                        <a:buNone/>
                      </a:pPr>
                      <a:r>
                        <a:rPr lang="en-US" sz="1100" b="1"/>
                        <a:t>Custom Virtual Environment (Single Route)</a:t>
                      </a:r>
                      <a:r>
                        <a:rPr lang="en-US" sz="1100"/>
                        <a:t>▪ One predefined sidewalk-based route▪ Urban context (basic streets, intersections)▪ Lightweight environment build for rapid deployment</a:t>
                      </a:r>
                    </a:p>
                  </a:txBody>
                  <a:tcPr marL="29491" marR="29491" marT="14745" marB="14745" anchor="ctr">
                    <a:lnL>
                      <a:noFill/>
                    </a:lnL>
                    <a:lnR>
                      <a:noFill/>
                    </a:lnR>
                    <a:lnT>
                      <a:noFill/>
                    </a:lnT>
                    <a:lnB>
                      <a:noFill/>
                    </a:lnB>
                    <a:solidFill>
                      <a:schemeClr val="accent1">
                        <a:lumMod val="20000"/>
                        <a:lumOff val="80000"/>
                      </a:schemeClr>
                    </a:solidFill>
                  </a:tcPr>
                </a:tc>
                <a:tc>
                  <a:txBody>
                    <a:bodyPr/>
                    <a:lstStyle/>
                    <a:p>
                      <a:pPr>
                        <a:buNone/>
                      </a:pPr>
                      <a:r>
                        <a:rPr lang="en-US" sz="1100"/>
                        <a:t>✓</a:t>
                      </a:r>
                    </a:p>
                  </a:txBody>
                  <a:tcPr marL="29491" marR="29491" marT="14745" marB="14745" anchor="ctr">
                    <a:lnL>
                      <a:noFill/>
                    </a:lnL>
                    <a:lnR>
                      <a:noFill/>
                    </a:lnR>
                    <a:lnT>
                      <a:noFill/>
                    </a:lnT>
                    <a:lnB>
                      <a:noFill/>
                    </a:lnB>
                    <a:solidFill>
                      <a:schemeClr val="accent1">
                        <a:lumMod val="20000"/>
                        <a:lumOff val="80000"/>
                      </a:schemeClr>
                    </a:solidFill>
                  </a:tcPr>
                </a:tc>
                <a:extLst>
                  <a:ext uri="{0D108BD9-81ED-4DB2-BD59-A6C34878D82A}">
                    <a16:rowId xmlns:a16="http://schemas.microsoft.com/office/drawing/2014/main" val="743120907"/>
                  </a:ext>
                </a:extLst>
              </a:tr>
              <a:tr h="606055">
                <a:tc>
                  <a:txBody>
                    <a:bodyPr/>
                    <a:lstStyle/>
                    <a:p>
                      <a:pPr>
                        <a:buNone/>
                      </a:pPr>
                      <a:r>
                        <a:rPr lang="en-US" sz="1100"/>
                        <a:t>4</a:t>
                      </a:r>
                    </a:p>
                  </a:txBody>
                  <a:tcPr marL="29491" marR="29491" marT="14745" marB="14745" anchor="ctr">
                    <a:lnL>
                      <a:noFill/>
                    </a:lnL>
                    <a:lnR>
                      <a:noFill/>
                    </a:lnR>
                    <a:lnT>
                      <a:noFill/>
                    </a:lnT>
                    <a:lnB>
                      <a:noFill/>
                    </a:lnB>
                    <a:solidFill>
                      <a:schemeClr val="accent1">
                        <a:lumMod val="20000"/>
                        <a:lumOff val="80000"/>
                      </a:schemeClr>
                    </a:solidFill>
                  </a:tcPr>
                </a:tc>
                <a:tc>
                  <a:txBody>
                    <a:bodyPr/>
                    <a:lstStyle/>
                    <a:p>
                      <a:pPr>
                        <a:buNone/>
                      </a:pPr>
                      <a:r>
                        <a:rPr lang="en-US" sz="1100" b="1"/>
                        <a:t>Navigation System (Map-Based)</a:t>
                      </a:r>
                      <a:r>
                        <a:rPr lang="en-US" sz="1100"/>
                        <a:t>▪ Google Maps-style route guidance▪ Turn prompts (left/right navigation cues)▪ Real-time positional feedback along route</a:t>
                      </a:r>
                    </a:p>
                  </a:txBody>
                  <a:tcPr marL="29491" marR="29491" marT="14745" marB="14745" anchor="ctr">
                    <a:lnL>
                      <a:noFill/>
                    </a:lnL>
                    <a:lnR>
                      <a:noFill/>
                    </a:lnR>
                    <a:lnT>
                      <a:noFill/>
                    </a:lnT>
                    <a:lnB>
                      <a:noFill/>
                    </a:lnB>
                    <a:solidFill>
                      <a:schemeClr val="accent1">
                        <a:lumMod val="20000"/>
                        <a:lumOff val="80000"/>
                      </a:schemeClr>
                    </a:solidFill>
                  </a:tcPr>
                </a:tc>
                <a:tc>
                  <a:txBody>
                    <a:bodyPr/>
                    <a:lstStyle/>
                    <a:p>
                      <a:pPr>
                        <a:buNone/>
                      </a:pPr>
                      <a:r>
                        <a:rPr lang="en-US" sz="1100"/>
                        <a:t>✓</a:t>
                      </a:r>
                    </a:p>
                  </a:txBody>
                  <a:tcPr marL="29491" marR="29491" marT="14745" marB="14745" anchor="ctr">
                    <a:lnL>
                      <a:noFill/>
                    </a:lnL>
                    <a:lnR>
                      <a:noFill/>
                    </a:lnR>
                    <a:lnT>
                      <a:noFill/>
                    </a:lnT>
                    <a:lnB>
                      <a:noFill/>
                    </a:lnB>
                    <a:solidFill>
                      <a:schemeClr val="accent1">
                        <a:lumMod val="20000"/>
                        <a:lumOff val="80000"/>
                      </a:schemeClr>
                    </a:solidFill>
                  </a:tcPr>
                </a:tc>
                <a:extLst>
                  <a:ext uri="{0D108BD9-81ED-4DB2-BD59-A6C34878D82A}">
                    <a16:rowId xmlns:a16="http://schemas.microsoft.com/office/drawing/2014/main" val="752978809"/>
                  </a:ext>
                </a:extLst>
              </a:tr>
              <a:tr h="859576">
                <a:tc>
                  <a:txBody>
                    <a:bodyPr/>
                    <a:lstStyle/>
                    <a:p>
                      <a:pPr>
                        <a:buNone/>
                      </a:pPr>
                      <a:r>
                        <a:rPr lang="en-US" sz="1100"/>
                        <a:t>5</a:t>
                      </a:r>
                    </a:p>
                  </a:txBody>
                  <a:tcPr marL="29491" marR="29491" marT="14745" marB="14745" anchor="ctr">
                    <a:lnL>
                      <a:noFill/>
                    </a:lnL>
                    <a:lnR>
                      <a:noFill/>
                    </a:lnR>
                    <a:lnT>
                      <a:noFill/>
                    </a:lnT>
                    <a:lnB>
                      <a:noFill/>
                    </a:lnB>
                    <a:solidFill>
                      <a:schemeClr val="accent1">
                        <a:lumMod val="20000"/>
                        <a:lumOff val="80000"/>
                      </a:schemeClr>
                    </a:solidFill>
                  </a:tcPr>
                </a:tc>
                <a:tc>
                  <a:txBody>
                    <a:bodyPr/>
                    <a:lstStyle/>
                    <a:p>
                      <a:pPr>
                        <a:buNone/>
                      </a:pPr>
                      <a:r>
                        <a:rPr lang="en-US" sz="1100" b="1"/>
                        <a:t>Control &amp; Physics Simulation (Core Training Focus)</a:t>
                      </a:r>
                      <a:r>
                        <a:rPr lang="en-US" sz="1100"/>
                        <a:t>▪ Speed constraint (~9 mph max)▪ Smooth acceleration/deceleration modeling▪ Steering sensitivity + stability behavior▪ Input-response tuning for “finesse” training</a:t>
                      </a:r>
                    </a:p>
                  </a:txBody>
                  <a:tcPr marL="29491" marR="29491" marT="14745" marB="14745" anchor="ctr">
                    <a:lnL>
                      <a:noFill/>
                    </a:lnL>
                    <a:lnR>
                      <a:noFill/>
                    </a:lnR>
                    <a:lnT>
                      <a:noFill/>
                    </a:lnT>
                    <a:lnB>
                      <a:noFill/>
                    </a:lnB>
                    <a:solidFill>
                      <a:schemeClr val="accent1">
                        <a:lumMod val="20000"/>
                        <a:lumOff val="80000"/>
                      </a:schemeClr>
                    </a:solidFill>
                  </a:tcPr>
                </a:tc>
                <a:tc>
                  <a:txBody>
                    <a:bodyPr/>
                    <a:lstStyle/>
                    <a:p>
                      <a:pPr>
                        <a:buNone/>
                      </a:pPr>
                      <a:r>
                        <a:rPr lang="en-US" sz="1100"/>
                        <a:t>✓</a:t>
                      </a:r>
                    </a:p>
                  </a:txBody>
                  <a:tcPr marL="29491" marR="29491" marT="14745" marB="14745" anchor="ctr">
                    <a:lnL>
                      <a:noFill/>
                    </a:lnL>
                    <a:lnR>
                      <a:noFill/>
                    </a:lnR>
                    <a:lnT>
                      <a:noFill/>
                    </a:lnT>
                    <a:lnB>
                      <a:noFill/>
                    </a:lnB>
                    <a:solidFill>
                      <a:schemeClr val="accent1">
                        <a:lumMod val="20000"/>
                        <a:lumOff val="80000"/>
                      </a:schemeClr>
                    </a:solidFill>
                  </a:tcPr>
                </a:tc>
                <a:extLst>
                  <a:ext uri="{0D108BD9-81ED-4DB2-BD59-A6C34878D82A}">
                    <a16:rowId xmlns:a16="http://schemas.microsoft.com/office/drawing/2014/main" val="2630363639"/>
                  </a:ext>
                </a:extLst>
              </a:tr>
              <a:tr h="739324">
                <a:tc>
                  <a:txBody>
                    <a:bodyPr/>
                    <a:lstStyle/>
                    <a:p>
                      <a:pPr>
                        <a:buNone/>
                      </a:pPr>
                      <a:r>
                        <a:rPr lang="en-US" sz="1100"/>
                        <a:t>6</a:t>
                      </a:r>
                    </a:p>
                  </a:txBody>
                  <a:tcPr marL="29491" marR="29491" marT="14745" marB="14745" anchor="ctr">
                    <a:lnL>
                      <a:noFill/>
                    </a:lnL>
                    <a:lnR>
                      <a:noFill/>
                    </a:lnR>
                    <a:lnT>
                      <a:noFill/>
                    </a:lnT>
                    <a:lnB>
                      <a:noFill/>
                    </a:lnB>
                    <a:solidFill>
                      <a:schemeClr val="accent1">
                        <a:lumMod val="20000"/>
                        <a:lumOff val="80000"/>
                      </a:schemeClr>
                    </a:solidFill>
                  </a:tcPr>
                </a:tc>
                <a:tc>
                  <a:txBody>
                    <a:bodyPr/>
                    <a:lstStyle/>
                    <a:p>
                      <a:pPr>
                        <a:buNone/>
                      </a:pPr>
                      <a:r>
                        <a:rPr lang="en-US" sz="1100" b="1"/>
                        <a:t>Tutorial &amp; Skills Training Module</a:t>
                      </a:r>
                      <a:r>
                        <a:rPr lang="en-US" sz="1100"/>
                        <a:t>▪ Basic joystick training (forward, reverse, turning)▪ Controlled practice drills (movement + turning)▪ Progressive onboarding before full route execution</a:t>
                      </a:r>
                    </a:p>
                  </a:txBody>
                  <a:tcPr marL="29491" marR="29491" marT="14745" marB="14745" anchor="ctr">
                    <a:lnL>
                      <a:noFill/>
                    </a:lnL>
                    <a:lnR>
                      <a:noFill/>
                    </a:lnR>
                    <a:lnT>
                      <a:noFill/>
                    </a:lnT>
                    <a:lnB>
                      <a:noFill/>
                    </a:lnB>
                    <a:solidFill>
                      <a:schemeClr val="accent1">
                        <a:lumMod val="20000"/>
                        <a:lumOff val="80000"/>
                      </a:schemeClr>
                    </a:solidFill>
                  </a:tcPr>
                </a:tc>
                <a:tc>
                  <a:txBody>
                    <a:bodyPr/>
                    <a:lstStyle/>
                    <a:p>
                      <a:pPr>
                        <a:buNone/>
                      </a:pPr>
                      <a:r>
                        <a:rPr lang="en-US" sz="1100"/>
                        <a:t>✓</a:t>
                      </a:r>
                    </a:p>
                  </a:txBody>
                  <a:tcPr marL="29491" marR="29491" marT="14745" marB="14745" anchor="ctr">
                    <a:lnL>
                      <a:noFill/>
                    </a:lnL>
                    <a:lnR>
                      <a:noFill/>
                    </a:lnR>
                    <a:lnT>
                      <a:noFill/>
                    </a:lnT>
                    <a:lnB>
                      <a:noFill/>
                    </a:lnB>
                    <a:solidFill>
                      <a:schemeClr val="accent1">
                        <a:lumMod val="20000"/>
                        <a:lumOff val="80000"/>
                      </a:schemeClr>
                    </a:solidFill>
                  </a:tcPr>
                </a:tc>
                <a:extLst>
                  <a:ext uri="{0D108BD9-81ED-4DB2-BD59-A6C34878D82A}">
                    <a16:rowId xmlns:a16="http://schemas.microsoft.com/office/drawing/2014/main" val="2219250447"/>
                  </a:ext>
                </a:extLst>
              </a:tr>
              <a:tr h="772618">
                <a:tc>
                  <a:txBody>
                    <a:bodyPr/>
                    <a:lstStyle/>
                    <a:p>
                      <a:pPr>
                        <a:buNone/>
                      </a:pPr>
                      <a:r>
                        <a:rPr lang="en-US" sz="1100"/>
                        <a:t>7</a:t>
                      </a:r>
                    </a:p>
                  </a:txBody>
                  <a:tcPr marL="29491" marR="29491" marT="14745" marB="14745" anchor="ctr">
                    <a:lnL>
                      <a:noFill/>
                    </a:lnL>
                    <a:lnR>
                      <a:noFill/>
                    </a:lnR>
                    <a:lnT>
                      <a:noFill/>
                    </a:lnT>
                    <a:lnB>
                      <a:noFill/>
                    </a:lnB>
                    <a:solidFill>
                      <a:schemeClr val="accent1">
                        <a:lumMod val="20000"/>
                        <a:lumOff val="80000"/>
                      </a:schemeClr>
                    </a:solidFill>
                  </a:tcPr>
                </a:tc>
                <a:tc>
                  <a:txBody>
                    <a:bodyPr/>
                    <a:lstStyle/>
                    <a:p>
                      <a:pPr>
                        <a:buNone/>
                      </a:pPr>
                      <a:r>
                        <a:rPr lang="en-US" sz="1100" b="1"/>
                        <a:t>Scenario Execution (Single Path)</a:t>
                      </a:r>
                      <a:r>
                        <a:rPr lang="en-US" sz="1100"/>
                        <a:t>▪ Start-to-end guided delivery route▪ Focus on execution vs decision-making▪ Basic success/failure feedback (route adherence, control behavior)</a:t>
                      </a:r>
                    </a:p>
                  </a:txBody>
                  <a:tcPr marL="29491" marR="29491" marT="14745" marB="14745" anchor="ctr">
                    <a:lnL>
                      <a:noFill/>
                    </a:lnL>
                    <a:lnR>
                      <a:noFill/>
                    </a:lnR>
                    <a:lnT>
                      <a:noFill/>
                    </a:lnT>
                    <a:lnB>
                      <a:noFill/>
                    </a:lnB>
                    <a:solidFill>
                      <a:schemeClr val="accent1">
                        <a:lumMod val="20000"/>
                        <a:lumOff val="80000"/>
                      </a:schemeClr>
                    </a:solidFill>
                  </a:tcPr>
                </a:tc>
                <a:tc>
                  <a:txBody>
                    <a:bodyPr/>
                    <a:lstStyle/>
                    <a:p>
                      <a:pPr>
                        <a:buNone/>
                      </a:pPr>
                      <a:r>
                        <a:rPr lang="en-US" sz="1100"/>
                        <a:t>✓</a:t>
                      </a:r>
                    </a:p>
                  </a:txBody>
                  <a:tcPr marL="29491" marR="29491" marT="14745" marB="14745" anchor="ctr">
                    <a:lnL>
                      <a:noFill/>
                    </a:lnL>
                    <a:lnR>
                      <a:noFill/>
                    </a:lnR>
                    <a:lnT>
                      <a:noFill/>
                    </a:lnT>
                    <a:lnB>
                      <a:noFill/>
                    </a:lnB>
                    <a:solidFill>
                      <a:schemeClr val="accent1">
                        <a:lumMod val="20000"/>
                        <a:lumOff val="80000"/>
                      </a:schemeClr>
                    </a:solidFill>
                  </a:tcPr>
                </a:tc>
                <a:extLst>
                  <a:ext uri="{0D108BD9-81ED-4DB2-BD59-A6C34878D82A}">
                    <a16:rowId xmlns:a16="http://schemas.microsoft.com/office/drawing/2014/main" val="3373594562"/>
                  </a:ext>
                </a:extLst>
              </a:tr>
              <a:tr h="506135">
                <a:tc>
                  <a:txBody>
                    <a:bodyPr/>
                    <a:lstStyle/>
                    <a:p>
                      <a:pPr>
                        <a:buNone/>
                      </a:pPr>
                      <a:r>
                        <a:rPr lang="en-US" sz="1100"/>
                        <a:t>8</a:t>
                      </a:r>
                    </a:p>
                  </a:txBody>
                  <a:tcPr marL="29491" marR="29491" marT="14745" marB="14745" anchor="ctr">
                    <a:lnL>
                      <a:noFill/>
                    </a:lnL>
                    <a:lnR>
                      <a:noFill/>
                    </a:lnR>
                    <a:lnT>
                      <a:noFill/>
                    </a:lnT>
                    <a:lnB>
                      <a:noFill/>
                    </a:lnB>
                    <a:solidFill>
                      <a:schemeClr val="accent1">
                        <a:lumMod val="20000"/>
                        <a:lumOff val="80000"/>
                      </a:schemeClr>
                    </a:solidFill>
                  </a:tcPr>
                </a:tc>
                <a:tc>
                  <a:txBody>
                    <a:bodyPr/>
                    <a:lstStyle/>
                    <a:p>
                      <a:pPr>
                        <a:buNone/>
                      </a:pPr>
                      <a:r>
                        <a:rPr lang="en-US" sz="1100" b="1"/>
                        <a:t>Extended Reality (XR) Modality</a:t>
                      </a:r>
                      <a:r>
                        <a:rPr lang="en-US" sz="1100"/>
                        <a:t>▪ PC-based simulation (primary for speed)▪ Optional VR compatibility (if required, not assumed)</a:t>
                      </a:r>
                    </a:p>
                  </a:txBody>
                  <a:tcPr marL="29491" marR="29491" marT="14745" marB="14745" anchor="ctr">
                    <a:lnL>
                      <a:noFill/>
                    </a:lnL>
                    <a:lnR>
                      <a:noFill/>
                    </a:lnR>
                    <a:lnT>
                      <a:noFill/>
                    </a:lnT>
                    <a:lnB>
                      <a:noFill/>
                    </a:lnB>
                    <a:solidFill>
                      <a:schemeClr val="accent1">
                        <a:lumMod val="20000"/>
                        <a:lumOff val="80000"/>
                      </a:schemeClr>
                    </a:solidFill>
                  </a:tcPr>
                </a:tc>
                <a:tc>
                  <a:txBody>
                    <a:bodyPr/>
                    <a:lstStyle/>
                    <a:p>
                      <a:pPr>
                        <a:buNone/>
                      </a:pPr>
                      <a:r>
                        <a:rPr lang="en-US" sz="1100"/>
                        <a:t>✓*</a:t>
                      </a:r>
                    </a:p>
                  </a:txBody>
                  <a:tcPr marL="29491" marR="29491" marT="14745" marB="14745" anchor="ctr">
                    <a:lnL>
                      <a:noFill/>
                    </a:lnL>
                    <a:lnR>
                      <a:noFill/>
                    </a:lnR>
                    <a:lnT>
                      <a:noFill/>
                    </a:lnT>
                    <a:lnB>
                      <a:noFill/>
                    </a:lnB>
                    <a:solidFill>
                      <a:schemeClr val="accent1">
                        <a:lumMod val="20000"/>
                        <a:lumOff val="80000"/>
                      </a:schemeClr>
                    </a:solidFill>
                  </a:tcPr>
                </a:tc>
                <a:extLst>
                  <a:ext uri="{0D108BD9-81ED-4DB2-BD59-A6C34878D82A}">
                    <a16:rowId xmlns:a16="http://schemas.microsoft.com/office/drawing/2014/main" val="1613630919"/>
                  </a:ext>
                </a:extLst>
              </a:tr>
              <a:tr h="579085">
                <a:tc>
                  <a:txBody>
                    <a:bodyPr/>
                    <a:lstStyle/>
                    <a:p>
                      <a:pPr>
                        <a:buNone/>
                      </a:pPr>
                      <a:r>
                        <a:rPr lang="en-US" sz="1100"/>
                        <a:t>9</a:t>
                      </a:r>
                    </a:p>
                  </a:txBody>
                  <a:tcPr marL="29491" marR="29491" marT="14745" marB="14745" anchor="ctr">
                    <a:lnL>
                      <a:noFill/>
                    </a:lnL>
                    <a:lnR>
                      <a:noFill/>
                    </a:lnR>
                    <a:lnT>
                      <a:noFill/>
                    </a:lnT>
                    <a:lnB>
                      <a:noFill/>
                    </a:lnB>
                    <a:solidFill>
                      <a:schemeClr val="accent1">
                        <a:lumMod val="20000"/>
                        <a:lumOff val="80000"/>
                      </a:schemeClr>
                    </a:solidFill>
                  </a:tcPr>
                </a:tc>
                <a:tc>
                  <a:txBody>
                    <a:bodyPr/>
                    <a:lstStyle/>
                    <a:p>
                      <a:pPr>
                        <a:buNone/>
                      </a:pPr>
                      <a:r>
                        <a:rPr lang="en-US" sz="1100" b="1"/>
                        <a:t>Performance Feedback (Lightweight)</a:t>
                      </a:r>
                      <a:r>
                        <a:rPr lang="en-US" sz="1100"/>
                        <a:t>▪ Basic feedback on control behavior (e.g., smooth vs erratic input)▪ Completion validation (route success)</a:t>
                      </a:r>
                    </a:p>
                  </a:txBody>
                  <a:tcPr marL="29491" marR="29491" marT="14745" marB="14745" anchor="ctr">
                    <a:lnL>
                      <a:noFill/>
                    </a:lnL>
                    <a:lnR>
                      <a:noFill/>
                    </a:lnR>
                    <a:lnT>
                      <a:noFill/>
                    </a:lnT>
                    <a:lnB>
                      <a:noFill/>
                    </a:lnB>
                    <a:solidFill>
                      <a:schemeClr val="accent1">
                        <a:lumMod val="20000"/>
                        <a:lumOff val="80000"/>
                      </a:schemeClr>
                    </a:solidFill>
                  </a:tcPr>
                </a:tc>
                <a:tc>
                  <a:txBody>
                    <a:bodyPr/>
                    <a:lstStyle/>
                    <a:p>
                      <a:pPr>
                        <a:buNone/>
                      </a:pPr>
                      <a:r>
                        <a:rPr lang="en-US" sz="1100"/>
                        <a:t>✓ (basic only)</a:t>
                      </a:r>
                    </a:p>
                  </a:txBody>
                  <a:tcPr marL="29491" marR="29491" marT="14745" marB="14745" anchor="ctr">
                    <a:lnL>
                      <a:noFill/>
                    </a:lnL>
                    <a:lnR>
                      <a:noFill/>
                    </a:lnR>
                    <a:lnT>
                      <a:noFill/>
                    </a:lnT>
                    <a:lnB>
                      <a:noFill/>
                    </a:lnB>
                    <a:solidFill>
                      <a:schemeClr val="accent1">
                        <a:lumMod val="20000"/>
                        <a:lumOff val="80000"/>
                      </a:schemeClr>
                    </a:solidFill>
                  </a:tcPr>
                </a:tc>
                <a:extLst>
                  <a:ext uri="{0D108BD9-81ED-4DB2-BD59-A6C34878D82A}">
                    <a16:rowId xmlns:a16="http://schemas.microsoft.com/office/drawing/2014/main" val="2412410537"/>
                  </a:ext>
                </a:extLst>
              </a:tr>
            </a:tbl>
          </a:graphicData>
        </a:graphic>
      </p:graphicFrame>
      <p:sp>
        <p:nvSpPr>
          <p:cNvPr id="5" name="EDIT tag">
            <a:extLst>
              <a:ext uri="{FF2B5EF4-FFF2-40B4-BE49-F238E27FC236}">
                <a16:creationId xmlns:a16="http://schemas.microsoft.com/office/drawing/2014/main" id="{004EE41C-4673-63DC-8291-336A5659CDB9}"/>
              </a:ext>
            </a:extLst>
          </p:cNvPr>
          <p:cNvSpPr txBox="1"/>
          <p:nvPr/>
        </p:nvSpPr>
        <p:spPr>
          <a:xfrm rot="20805525">
            <a:off x="2836971" y="1086437"/>
            <a:ext cx="3786661" cy="523220"/>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EDIT/review</a:t>
            </a:r>
          </a:p>
        </p:txBody>
      </p:sp>
    </p:spTree>
    <p:extLst>
      <p:ext uri="{BB962C8B-B14F-4D97-AF65-F5344CB8AC3E}">
        <p14:creationId xmlns:p14="http://schemas.microsoft.com/office/powerpoint/2010/main" val="4095925923"/>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24E5AE-C4FC-0052-EBBB-396B3C0D9F23}"/>
            </a:ext>
          </a:extLst>
        </p:cNvPr>
        <p:cNvGrpSpPr/>
        <p:nvPr/>
      </p:nvGrpSpPr>
      <p:grpSpPr>
        <a:xfrm>
          <a:off x="0" y="0"/>
          <a:ext cx="0" cy="0"/>
          <a:chOff x="0" y="0"/>
          <a:chExt cx="0" cy="0"/>
        </a:xfrm>
      </p:grpSpPr>
      <p:sp>
        <p:nvSpPr>
          <p:cNvPr id="27" name="Title">
            <a:extLst>
              <a:ext uri="{FF2B5EF4-FFF2-40B4-BE49-F238E27FC236}">
                <a16:creationId xmlns:a16="http://schemas.microsoft.com/office/drawing/2014/main" id="{CAC130FC-0024-B535-CC8B-4315D53B633F}"/>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Scope </a:t>
            </a:r>
            <a:r>
              <a:rPr lang="en-US" sz="2400" cap="all" err="1">
                <a:solidFill>
                  <a:schemeClr val="tx1">
                    <a:lumMod val="75000"/>
                    <a:lumOff val="25000"/>
                  </a:schemeClr>
                </a:solidFill>
                <a:cs typeface="Lato Black" panose="020F0A02020204030203" pitchFamily="34" charset="0"/>
              </a:rPr>
              <a:t>TaskUs</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Phases 2+</a:t>
            </a:r>
          </a:p>
        </p:txBody>
      </p:sp>
      <p:sp>
        <p:nvSpPr>
          <p:cNvPr id="2" name="Project Title Placeholder">
            <a:extLst>
              <a:ext uri="{FF2B5EF4-FFF2-40B4-BE49-F238E27FC236}">
                <a16:creationId xmlns:a16="http://schemas.microsoft.com/office/drawing/2014/main" id="{71AE74EB-0E11-4BB8-FE98-65B7F701733A}"/>
              </a:ext>
            </a:extLst>
          </p:cNvPr>
          <p:cNvSpPr txBox="1"/>
          <p:nvPr/>
        </p:nvSpPr>
        <p:spPr>
          <a:xfrm>
            <a:off x="457200" y="532764"/>
            <a:ext cx="5632367" cy="253916"/>
          </a:xfrm>
          <a:prstGeom prst="rect">
            <a:avLst/>
          </a:prstGeom>
          <a:noFill/>
        </p:spPr>
        <p:txBody>
          <a:bodyPr wrap="square" lIns="0"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C0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graphicFrame>
        <p:nvGraphicFramePr>
          <p:cNvPr id="4" name="Table 3">
            <a:extLst>
              <a:ext uri="{FF2B5EF4-FFF2-40B4-BE49-F238E27FC236}">
                <a16:creationId xmlns:a16="http://schemas.microsoft.com/office/drawing/2014/main" id="{5F84044D-A38B-7EEB-BE70-EE130385059D}"/>
              </a:ext>
            </a:extLst>
          </p:cNvPr>
          <p:cNvGraphicFramePr>
            <a:graphicFrameLocks noGrp="1"/>
          </p:cNvGraphicFramePr>
          <p:nvPr>
            <p:extLst>
              <p:ext uri="{D42A27DB-BD31-4B8C-83A1-F6EECF244321}">
                <p14:modId xmlns:p14="http://schemas.microsoft.com/office/powerpoint/2010/main" val="1680340779"/>
              </p:ext>
            </p:extLst>
          </p:nvPr>
        </p:nvGraphicFramePr>
        <p:xfrm>
          <a:off x="137160" y="1955045"/>
          <a:ext cx="6583680" cy="5577838"/>
        </p:xfrm>
        <a:graphic>
          <a:graphicData uri="http://schemas.openxmlformats.org/drawingml/2006/table">
            <a:tbl>
              <a:tblPr/>
              <a:tblGrid>
                <a:gridCol w="233684">
                  <a:extLst>
                    <a:ext uri="{9D8B030D-6E8A-4147-A177-3AD203B41FA5}">
                      <a16:colId xmlns:a16="http://schemas.microsoft.com/office/drawing/2014/main" val="3881024004"/>
                    </a:ext>
                  </a:extLst>
                </a:gridCol>
                <a:gridCol w="1084331">
                  <a:extLst>
                    <a:ext uri="{9D8B030D-6E8A-4147-A177-3AD203B41FA5}">
                      <a16:colId xmlns:a16="http://schemas.microsoft.com/office/drawing/2014/main" val="3340498513"/>
                    </a:ext>
                  </a:extLst>
                </a:gridCol>
                <a:gridCol w="2744693">
                  <a:extLst>
                    <a:ext uri="{9D8B030D-6E8A-4147-A177-3AD203B41FA5}">
                      <a16:colId xmlns:a16="http://schemas.microsoft.com/office/drawing/2014/main" val="1247743205"/>
                    </a:ext>
                  </a:extLst>
                </a:gridCol>
                <a:gridCol w="2520972">
                  <a:extLst>
                    <a:ext uri="{9D8B030D-6E8A-4147-A177-3AD203B41FA5}">
                      <a16:colId xmlns:a16="http://schemas.microsoft.com/office/drawing/2014/main" val="938515215"/>
                    </a:ext>
                  </a:extLst>
                </a:gridCol>
              </a:tblGrid>
              <a:tr h="303953">
                <a:tc>
                  <a:txBody>
                    <a:bodyPr/>
                    <a:lstStyle/>
                    <a:p>
                      <a:pPr>
                        <a:buNone/>
                      </a:pPr>
                      <a:r>
                        <a:rPr lang="en-US" sz="1050"/>
                        <a:t>#</a:t>
                      </a:r>
                    </a:p>
                  </a:txBody>
                  <a:tcPr anchor="ctr">
                    <a:lnL>
                      <a:noFill/>
                    </a:lnL>
                    <a:lnR>
                      <a:noFill/>
                    </a:lnR>
                    <a:lnT>
                      <a:noFill/>
                    </a:lnT>
                    <a:lnB>
                      <a:noFill/>
                    </a:lnB>
                    <a:solidFill>
                      <a:schemeClr val="accent1">
                        <a:lumMod val="20000"/>
                        <a:lumOff val="80000"/>
                      </a:schemeClr>
                    </a:solidFill>
                  </a:tcPr>
                </a:tc>
                <a:tc>
                  <a:txBody>
                    <a:bodyPr/>
                    <a:lstStyle/>
                    <a:p>
                      <a:pPr>
                        <a:buNone/>
                      </a:pPr>
                      <a:r>
                        <a:rPr lang="en-US" sz="1050"/>
                        <a:t>Feature Area</a:t>
                      </a:r>
                    </a:p>
                  </a:txBody>
                  <a:tcPr anchor="ctr">
                    <a:lnL>
                      <a:noFill/>
                    </a:lnL>
                    <a:lnR>
                      <a:noFill/>
                    </a:lnR>
                    <a:lnT>
                      <a:noFill/>
                    </a:lnT>
                    <a:lnB>
                      <a:noFill/>
                    </a:lnB>
                    <a:solidFill>
                      <a:schemeClr val="accent1">
                        <a:lumMod val="20000"/>
                        <a:lumOff val="80000"/>
                      </a:schemeClr>
                    </a:solidFill>
                  </a:tcPr>
                </a:tc>
                <a:tc>
                  <a:txBody>
                    <a:bodyPr/>
                    <a:lstStyle/>
                    <a:p>
                      <a:pPr>
                        <a:buNone/>
                      </a:pPr>
                      <a:r>
                        <a:rPr lang="en-US" sz="1050"/>
                        <a:t>Deferred Items</a:t>
                      </a:r>
                    </a:p>
                  </a:txBody>
                  <a:tcPr anchor="ctr">
                    <a:lnL>
                      <a:noFill/>
                    </a:lnL>
                    <a:lnR>
                      <a:noFill/>
                    </a:lnR>
                    <a:lnT>
                      <a:noFill/>
                    </a:lnT>
                    <a:lnB>
                      <a:noFill/>
                    </a:lnB>
                    <a:solidFill>
                      <a:schemeClr val="accent1">
                        <a:lumMod val="20000"/>
                        <a:lumOff val="80000"/>
                      </a:schemeClr>
                    </a:solidFill>
                  </a:tcPr>
                </a:tc>
                <a:tc>
                  <a:txBody>
                    <a:bodyPr/>
                    <a:lstStyle/>
                    <a:p>
                      <a:pPr>
                        <a:buNone/>
                      </a:pPr>
                      <a:r>
                        <a:rPr lang="en-US" sz="1050"/>
                        <a:t>Notes</a:t>
                      </a:r>
                    </a:p>
                  </a:txBody>
                  <a:tcPr anchor="ctr">
                    <a:lnL>
                      <a:noFill/>
                    </a:lnL>
                    <a:lnR>
                      <a:noFill/>
                    </a:lnR>
                    <a:lnT>
                      <a:noFill/>
                    </a:lnT>
                    <a:lnB>
                      <a:noFill/>
                    </a:lnB>
                    <a:solidFill>
                      <a:schemeClr val="accent1">
                        <a:lumMod val="20000"/>
                        <a:lumOff val="80000"/>
                      </a:schemeClr>
                    </a:solidFill>
                  </a:tcPr>
                </a:tc>
                <a:extLst>
                  <a:ext uri="{0D108BD9-81ED-4DB2-BD59-A6C34878D82A}">
                    <a16:rowId xmlns:a16="http://schemas.microsoft.com/office/drawing/2014/main" val="1015489055"/>
                  </a:ext>
                </a:extLst>
              </a:tr>
              <a:tr h="834675">
                <a:tc>
                  <a:txBody>
                    <a:bodyPr/>
                    <a:lstStyle/>
                    <a:p>
                      <a:pPr>
                        <a:buNone/>
                      </a:pPr>
                      <a:r>
                        <a:rPr lang="en-US" sz="1050"/>
                        <a:t>1</a:t>
                      </a:r>
                    </a:p>
                  </a:txBody>
                  <a:tcPr anchor="ctr">
                    <a:lnL>
                      <a:noFill/>
                    </a:lnL>
                    <a:lnR>
                      <a:noFill/>
                    </a:lnR>
                    <a:lnT>
                      <a:noFill/>
                    </a:lnT>
                    <a:lnB>
                      <a:noFill/>
                    </a:lnB>
                    <a:solidFill>
                      <a:schemeClr val="accent1">
                        <a:lumMod val="20000"/>
                        <a:lumOff val="80000"/>
                      </a:schemeClr>
                    </a:solidFill>
                  </a:tcPr>
                </a:tc>
                <a:tc>
                  <a:txBody>
                    <a:bodyPr/>
                    <a:lstStyle/>
                    <a:p>
                      <a:pPr>
                        <a:buNone/>
                      </a:pPr>
                      <a:r>
                        <a:rPr lang="en-US" sz="1050"/>
                        <a:t>Environment Complexity Expansion</a:t>
                      </a:r>
                    </a:p>
                  </a:txBody>
                  <a:tcPr anchor="ctr">
                    <a:lnL>
                      <a:noFill/>
                    </a:lnL>
                    <a:lnR>
                      <a:noFill/>
                    </a:lnR>
                    <a:lnT>
                      <a:noFill/>
                    </a:lnT>
                    <a:lnB>
                      <a:noFill/>
                    </a:lnB>
                    <a:solidFill>
                      <a:schemeClr val="accent1">
                        <a:lumMod val="20000"/>
                        <a:lumOff val="80000"/>
                      </a:schemeClr>
                    </a:solidFill>
                  </a:tcPr>
                </a:tc>
                <a:tc>
                  <a:txBody>
                    <a:bodyPr/>
                    <a:lstStyle/>
                    <a:p>
                      <a:pPr>
                        <a:buNone/>
                      </a:pPr>
                      <a:r>
                        <a:rPr lang="en-US" sz="1050"/>
                        <a:t>Traffic systems (moving vehicles, rule-based interactions)Pedestrian AI and avoidance behaviors Advanced obstacle interaction systems</a:t>
                      </a:r>
                    </a:p>
                  </a:txBody>
                  <a:tcPr anchor="ctr">
                    <a:lnL>
                      <a:noFill/>
                    </a:lnL>
                    <a:lnR>
                      <a:noFill/>
                    </a:lnR>
                    <a:lnT>
                      <a:noFill/>
                    </a:lnT>
                    <a:lnB>
                      <a:noFill/>
                    </a:lnB>
                    <a:solidFill>
                      <a:schemeClr val="accent1">
                        <a:lumMod val="20000"/>
                        <a:lumOff val="80000"/>
                      </a:schemeClr>
                    </a:solidFill>
                  </a:tcPr>
                </a:tc>
                <a:tc>
                  <a:txBody>
                    <a:bodyPr/>
                    <a:lstStyle/>
                    <a:p>
                      <a:pPr>
                        <a:buNone/>
                      </a:pPr>
                      <a:r>
                        <a:rPr lang="en-US" sz="1050"/>
                        <a:t>Phase 1 should include only a </a:t>
                      </a:r>
                      <a:r>
                        <a:rPr lang="en-US" sz="1050" b="1"/>
                        <a:t>lightweight environment with minimal static context</a:t>
                      </a:r>
                      <a:r>
                        <a:rPr lang="en-US" sz="1050"/>
                        <a:t>. No advanced simulation systems required.</a:t>
                      </a:r>
                    </a:p>
                  </a:txBody>
                  <a:tcPr anchor="ctr">
                    <a:lnL>
                      <a:noFill/>
                    </a:lnL>
                    <a:lnR>
                      <a:noFill/>
                    </a:lnR>
                    <a:lnT>
                      <a:noFill/>
                    </a:lnT>
                    <a:lnB>
                      <a:noFill/>
                    </a:lnB>
                    <a:solidFill>
                      <a:schemeClr val="accent1">
                        <a:lumMod val="20000"/>
                        <a:lumOff val="80000"/>
                      </a:schemeClr>
                    </a:solidFill>
                  </a:tcPr>
                </a:tc>
                <a:extLst>
                  <a:ext uri="{0D108BD9-81ED-4DB2-BD59-A6C34878D82A}">
                    <a16:rowId xmlns:a16="http://schemas.microsoft.com/office/drawing/2014/main" val="3951113477"/>
                  </a:ext>
                </a:extLst>
              </a:tr>
              <a:tr h="681371">
                <a:tc>
                  <a:txBody>
                    <a:bodyPr/>
                    <a:lstStyle/>
                    <a:p>
                      <a:pPr>
                        <a:buNone/>
                      </a:pPr>
                      <a:r>
                        <a:rPr lang="en-US" sz="1050"/>
                        <a:t>2</a:t>
                      </a:r>
                    </a:p>
                  </a:txBody>
                  <a:tcPr anchor="ctr">
                    <a:lnL>
                      <a:noFill/>
                    </a:lnL>
                    <a:lnR>
                      <a:noFill/>
                    </a:lnR>
                    <a:lnT>
                      <a:noFill/>
                    </a:lnT>
                    <a:lnB>
                      <a:noFill/>
                    </a:lnB>
                    <a:solidFill>
                      <a:schemeClr val="accent1">
                        <a:lumMod val="20000"/>
                        <a:lumOff val="80000"/>
                      </a:schemeClr>
                    </a:solidFill>
                  </a:tcPr>
                </a:tc>
                <a:tc>
                  <a:txBody>
                    <a:bodyPr/>
                    <a:lstStyle/>
                    <a:p>
                      <a:pPr>
                        <a:buNone/>
                      </a:pPr>
                      <a:r>
                        <a:rPr lang="en-US" sz="1050"/>
                        <a:t>Multiple Maps / Route Variability</a:t>
                      </a:r>
                    </a:p>
                  </a:txBody>
                  <a:tcPr anchor="ctr">
                    <a:lnL>
                      <a:noFill/>
                    </a:lnL>
                    <a:lnR>
                      <a:noFill/>
                    </a:lnR>
                    <a:lnT>
                      <a:noFill/>
                    </a:lnT>
                    <a:lnB>
                      <a:noFill/>
                    </a:lnB>
                    <a:solidFill>
                      <a:schemeClr val="accent1">
                        <a:lumMod val="20000"/>
                        <a:lumOff val="80000"/>
                      </a:schemeClr>
                    </a:solidFill>
                  </a:tcPr>
                </a:tc>
                <a:tc>
                  <a:txBody>
                    <a:bodyPr/>
                    <a:lstStyle/>
                    <a:p>
                      <a:pPr>
                        <a:buNone/>
                      </a:pPr>
                      <a:r>
                        <a:rPr lang="en-US" sz="1050"/>
                        <a:t>Multiple delivery routesOpen navigation or branching pathsRoute optimization or pathfinding logic</a:t>
                      </a:r>
                    </a:p>
                  </a:txBody>
                  <a:tcPr anchor="ctr">
                    <a:lnL>
                      <a:noFill/>
                    </a:lnL>
                    <a:lnR>
                      <a:noFill/>
                    </a:lnR>
                    <a:lnT>
                      <a:noFill/>
                    </a:lnT>
                    <a:lnB>
                      <a:noFill/>
                    </a:lnB>
                    <a:solidFill>
                      <a:schemeClr val="accent1">
                        <a:lumMod val="20000"/>
                        <a:lumOff val="80000"/>
                      </a:schemeClr>
                    </a:solidFill>
                  </a:tcPr>
                </a:tc>
                <a:tc>
                  <a:txBody>
                    <a:bodyPr/>
                    <a:lstStyle/>
                    <a:p>
                      <a:pPr>
                        <a:buNone/>
                      </a:pPr>
                      <a:r>
                        <a:rPr lang="en-US" sz="1050"/>
                        <a:t>Phase 1 is limited to </a:t>
                      </a:r>
                      <a:r>
                        <a:rPr lang="en-US" sz="1050" b="1"/>
                        <a:t>a single predefined route</a:t>
                      </a:r>
                      <a:r>
                        <a:rPr lang="en-US" sz="1050"/>
                        <a:t> to support speed and cost constraints.</a:t>
                      </a:r>
                    </a:p>
                  </a:txBody>
                  <a:tcPr anchor="ctr">
                    <a:lnL>
                      <a:noFill/>
                    </a:lnL>
                    <a:lnR>
                      <a:noFill/>
                    </a:lnR>
                    <a:lnT>
                      <a:noFill/>
                    </a:lnT>
                    <a:lnB>
                      <a:noFill/>
                    </a:lnB>
                    <a:solidFill>
                      <a:schemeClr val="accent1">
                        <a:lumMod val="20000"/>
                        <a:lumOff val="80000"/>
                      </a:schemeClr>
                    </a:solidFill>
                  </a:tcPr>
                </a:tc>
                <a:extLst>
                  <a:ext uri="{0D108BD9-81ED-4DB2-BD59-A6C34878D82A}">
                    <a16:rowId xmlns:a16="http://schemas.microsoft.com/office/drawing/2014/main" val="564406095"/>
                  </a:ext>
                </a:extLst>
              </a:tr>
              <a:tr h="589802">
                <a:tc>
                  <a:txBody>
                    <a:bodyPr/>
                    <a:lstStyle/>
                    <a:p>
                      <a:pPr>
                        <a:buNone/>
                      </a:pPr>
                      <a:r>
                        <a:rPr lang="en-US" sz="1050"/>
                        <a:t>3</a:t>
                      </a:r>
                    </a:p>
                  </a:txBody>
                  <a:tcPr anchor="ctr">
                    <a:lnL>
                      <a:noFill/>
                    </a:lnL>
                    <a:lnR>
                      <a:noFill/>
                    </a:lnR>
                    <a:lnT>
                      <a:noFill/>
                    </a:lnT>
                    <a:lnB>
                      <a:noFill/>
                    </a:lnB>
                    <a:solidFill>
                      <a:schemeClr val="accent1">
                        <a:lumMod val="20000"/>
                        <a:lumOff val="80000"/>
                      </a:schemeClr>
                    </a:solidFill>
                  </a:tcPr>
                </a:tc>
                <a:tc>
                  <a:txBody>
                    <a:bodyPr/>
                    <a:lstStyle/>
                    <a:p>
                      <a:pPr>
                        <a:buNone/>
                      </a:pPr>
                      <a:r>
                        <a:rPr lang="en-US" sz="1050"/>
                        <a:t>Decision-Based Training Logic</a:t>
                      </a:r>
                    </a:p>
                  </a:txBody>
                  <a:tcPr anchor="ctr">
                    <a:lnL>
                      <a:noFill/>
                    </a:lnL>
                    <a:lnR>
                      <a:noFill/>
                    </a:lnR>
                    <a:lnT>
                      <a:noFill/>
                    </a:lnT>
                    <a:lnB>
                      <a:noFill/>
                    </a:lnB>
                    <a:solidFill>
                      <a:schemeClr val="accent1">
                        <a:lumMod val="20000"/>
                        <a:lumOff val="80000"/>
                      </a:schemeClr>
                    </a:solidFill>
                  </a:tcPr>
                </a:tc>
                <a:tc>
                  <a:txBody>
                    <a:bodyPr/>
                    <a:lstStyle/>
                    <a:p>
                      <a:pPr>
                        <a:buNone/>
                      </a:pPr>
                      <a:r>
                        <a:rPr lang="en-US" sz="1050"/>
                        <a:t>Penalization for incorrect turnsRerouting systemsScenario branching based on user decisions</a:t>
                      </a:r>
                    </a:p>
                  </a:txBody>
                  <a:tcPr anchor="ctr">
                    <a:lnL>
                      <a:noFill/>
                    </a:lnL>
                    <a:lnR>
                      <a:noFill/>
                    </a:lnR>
                    <a:lnT>
                      <a:noFill/>
                    </a:lnT>
                    <a:lnB>
                      <a:noFill/>
                    </a:lnB>
                    <a:solidFill>
                      <a:schemeClr val="accent1">
                        <a:lumMod val="20000"/>
                        <a:lumOff val="80000"/>
                      </a:schemeClr>
                    </a:solidFill>
                  </a:tcPr>
                </a:tc>
                <a:tc>
                  <a:txBody>
                    <a:bodyPr/>
                    <a:lstStyle/>
                    <a:p>
                      <a:pPr>
                        <a:buNone/>
                      </a:pPr>
                      <a:r>
                        <a:rPr lang="en-US" sz="1050"/>
                        <a:t>Phase 1 should focus on </a:t>
                      </a:r>
                      <a:r>
                        <a:rPr lang="en-US" sz="1050" b="1"/>
                        <a:t>execution of a known route</a:t>
                      </a:r>
                      <a:r>
                        <a:rPr lang="en-US" sz="1050"/>
                        <a:t>, not decision-making or route correction.</a:t>
                      </a:r>
                    </a:p>
                  </a:txBody>
                  <a:tcPr anchor="ctr">
                    <a:lnL>
                      <a:noFill/>
                    </a:lnL>
                    <a:lnR>
                      <a:noFill/>
                    </a:lnR>
                    <a:lnT>
                      <a:noFill/>
                    </a:lnT>
                    <a:lnB>
                      <a:noFill/>
                    </a:lnB>
                    <a:solidFill>
                      <a:schemeClr val="accent1">
                        <a:lumMod val="20000"/>
                        <a:lumOff val="80000"/>
                      </a:schemeClr>
                    </a:solidFill>
                  </a:tcPr>
                </a:tc>
                <a:extLst>
                  <a:ext uri="{0D108BD9-81ED-4DB2-BD59-A6C34878D82A}">
                    <a16:rowId xmlns:a16="http://schemas.microsoft.com/office/drawing/2014/main" val="743120907"/>
                  </a:ext>
                </a:extLst>
              </a:tr>
              <a:tr h="756157">
                <a:tc>
                  <a:txBody>
                    <a:bodyPr/>
                    <a:lstStyle/>
                    <a:p>
                      <a:pPr>
                        <a:buNone/>
                      </a:pPr>
                      <a:r>
                        <a:rPr lang="en-US" sz="1050"/>
                        <a:t>4</a:t>
                      </a:r>
                    </a:p>
                  </a:txBody>
                  <a:tcPr anchor="ctr">
                    <a:lnL>
                      <a:noFill/>
                    </a:lnL>
                    <a:lnR>
                      <a:noFill/>
                    </a:lnR>
                    <a:lnT>
                      <a:noFill/>
                    </a:lnT>
                    <a:lnB>
                      <a:noFill/>
                    </a:lnB>
                    <a:solidFill>
                      <a:schemeClr val="accent1">
                        <a:lumMod val="20000"/>
                        <a:lumOff val="80000"/>
                      </a:schemeClr>
                    </a:solidFill>
                  </a:tcPr>
                </a:tc>
                <a:tc>
                  <a:txBody>
                    <a:bodyPr/>
                    <a:lstStyle/>
                    <a:p>
                      <a:pPr>
                        <a:buNone/>
                      </a:pPr>
                      <a:r>
                        <a:rPr lang="en-US" sz="1050"/>
                        <a:t>Network Latency / Signal Delay Simulation</a:t>
                      </a:r>
                    </a:p>
                  </a:txBody>
                  <a:tcPr anchor="ctr">
                    <a:lnL>
                      <a:noFill/>
                    </a:lnL>
                    <a:lnR>
                      <a:noFill/>
                    </a:lnR>
                    <a:lnT>
                      <a:noFill/>
                    </a:lnT>
                    <a:lnB>
                      <a:noFill/>
                    </a:lnB>
                    <a:solidFill>
                      <a:schemeClr val="accent1">
                        <a:lumMod val="20000"/>
                        <a:lumOff val="80000"/>
                      </a:schemeClr>
                    </a:solidFill>
                  </a:tcPr>
                </a:tc>
                <a:tc>
                  <a:txBody>
                    <a:bodyPr/>
                    <a:lstStyle/>
                    <a:p>
                      <a:pPr>
                        <a:buNone/>
                      </a:pPr>
                      <a:r>
                        <a:rPr lang="en-US" sz="1050"/>
                        <a:t>Input delay simulation (e.g., 2–10 second latency)Variable control response conditions</a:t>
                      </a:r>
                    </a:p>
                  </a:txBody>
                  <a:tcPr anchor="ctr">
                    <a:lnL>
                      <a:noFill/>
                    </a:lnL>
                    <a:lnR>
                      <a:noFill/>
                    </a:lnR>
                    <a:lnT>
                      <a:noFill/>
                    </a:lnT>
                    <a:lnB>
                      <a:noFill/>
                    </a:lnB>
                    <a:solidFill>
                      <a:schemeClr val="accent1">
                        <a:lumMod val="20000"/>
                        <a:lumOff val="80000"/>
                      </a:schemeClr>
                    </a:solidFill>
                  </a:tcPr>
                </a:tc>
                <a:tc>
                  <a:txBody>
                    <a:bodyPr/>
                    <a:lstStyle/>
                    <a:p>
                      <a:pPr>
                        <a:buNone/>
                      </a:pPr>
                      <a:r>
                        <a:rPr lang="en-US" sz="1050"/>
                        <a:t>Discussed conceptually but </a:t>
                      </a:r>
                      <a:r>
                        <a:rPr lang="en-US" sz="1050" b="1"/>
                        <a:t>not explicitly requested</a:t>
                      </a:r>
                      <a:r>
                        <a:rPr lang="en-US" sz="1050"/>
                        <a:t>. Hold unless confirmed.</a:t>
                      </a:r>
                    </a:p>
                  </a:txBody>
                  <a:tcPr anchor="ctr">
                    <a:lnL>
                      <a:noFill/>
                    </a:lnL>
                    <a:lnR>
                      <a:noFill/>
                    </a:lnR>
                    <a:lnT>
                      <a:noFill/>
                    </a:lnT>
                    <a:lnB>
                      <a:noFill/>
                    </a:lnB>
                    <a:solidFill>
                      <a:schemeClr val="accent1">
                        <a:lumMod val="20000"/>
                        <a:lumOff val="80000"/>
                      </a:schemeClr>
                    </a:solidFill>
                  </a:tcPr>
                </a:tc>
                <a:extLst>
                  <a:ext uri="{0D108BD9-81ED-4DB2-BD59-A6C34878D82A}">
                    <a16:rowId xmlns:a16="http://schemas.microsoft.com/office/drawing/2014/main" val="752978809"/>
                  </a:ext>
                </a:extLst>
              </a:tr>
              <a:tr h="681371">
                <a:tc>
                  <a:txBody>
                    <a:bodyPr/>
                    <a:lstStyle/>
                    <a:p>
                      <a:pPr>
                        <a:buNone/>
                      </a:pPr>
                      <a:r>
                        <a:rPr lang="en-US" sz="1050"/>
                        <a:t>5</a:t>
                      </a:r>
                    </a:p>
                  </a:txBody>
                  <a:tcPr anchor="ctr">
                    <a:lnL>
                      <a:noFill/>
                    </a:lnL>
                    <a:lnR>
                      <a:noFill/>
                    </a:lnR>
                    <a:lnT>
                      <a:noFill/>
                    </a:lnT>
                    <a:lnB>
                      <a:noFill/>
                    </a:lnB>
                    <a:solidFill>
                      <a:schemeClr val="accent1">
                        <a:lumMod val="20000"/>
                        <a:lumOff val="80000"/>
                      </a:schemeClr>
                    </a:solidFill>
                  </a:tcPr>
                </a:tc>
                <a:tc>
                  <a:txBody>
                    <a:bodyPr/>
                    <a:lstStyle/>
                    <a:p>
                      <a:pPr>
                        <a:buNone/>
                      </a:pPr>
                      <a:r>
                        <a:rPr lang="en-US" sz="1050"/>
                        <a:t>Full Interface Replication</a:t>
                      </a:r>
                    </a:p>
                  </a:txBody>
                  <a:tcPr anchor="ctr">
                    <a:lnL>
                      <a:noFill/>
                    </a:lnL>
                    <a:lnR>
                      <a:noFill/>
                    </a:lnR>
                    <a:lnT>
                      <a:noFill/>
                    </a:lnT>
                    <a:lnB>
                      <a:noFill/>
                    </a:lnB>
                    <a:solidFill>
                      <a:schemeClr val="accent1">
                        <a:lumMod val="20000"/>
                        <a:lumOff val="80000"/>
                      </a:schemeClr>
                    </a:solidFill>
                  </a:tcPr>
                </a:tc>
                <a:tc>
                  <a:txBody>
                    <a:bodyPr/>
                    <a:lstStyle/>
                    <a:p>
                      <a:pPr>
                        <a:buNone/>
                      </a:pPr>
                      <a:r>
                        <a:rPr lang="en-US" sz="1050"/>
                        <a:t>Rebuilding the client’s full control UI (e.g., left-side control overlays)Matching production interface exactly</a:t>
                      </a:r>
                    </a:p>
                  </a:txBody>
                  <a:tcPr anchor="ctr">
                    <a:lnL>
                      <a:noFill/>
                    </a:lnL>
                    <a:lnR>
                      <a:noFill/>
                    </a:lnR>
                    <a:lnT>
                      <a:noFill/>
                    </a:lnT>
                    <a:lnB>
                      <a:noFill/>
                    </a:lnB>
                    <a:solidFill>
                      <a:schemeClr val="accent1">
                        <a:lumMod val="20000"/>
                        <a:lumOff val="80000"/>
                      </a:schemeClr>
                    </a:solidFill>
                  </a:tcPr>
                </a:tc>
                <a:tc>
                  <a:txBody>
                    <a:bodyPr/>
                    <a:lstStyle/>
                    <a:p>
                      <a:pPr>
                        <a:buNone/>
                      </a:pPr>
                      <a:r>
                        <a:rPr lang="en-US" sz="1050"/>
                        <a:t>Client indicated this is </a:t>
                      </a:r>
                      <a:r>
                        <a:rPr lang="en-US" sz="1050" b="1"/>
                        <a:t>not necessary</a:t>
                      </a:r>
                      <a:r>
                        <a:rPr lang="en-US" sz="1050"/>
                        <a:t>. Focus on </a:t>
                      </a:r>
                      <a:r>
                        <a:rPr lang="en-US" sz="1050" b="1"/>
                        <a:t>core camera views + control functionality only</a:t>
                      </a:r>
                      <a:r>
                        <a:rPr lang="en-US" sz="1050"/>
                        <a:t>.</a:t>
                      </a:r>
                    </a:p>
                  </a:txBody>
                  <a:tcPr anchor="ctr">
                    <a:lnL>
                      <a:noFill/>
                    </a:lnL>
                    <a:lnR>
                      <a:noFill/>
                    </a:lnR>
                    <a:lnT>
                      <a:noFill/>
                    </a:lnT>
                    <a:lnB>
                      <a:noFill/>
                    </a:lnB>
                    <a:solidFill>
                      <a:schemeClr val="accent1">
                        <a:lumMod val="20000"/>
                        <a:lumOff val="80000"/>
                      </a:schemeClr>
                    </a:solidFill>
                  </a:tcPr>
                </a:tc>
                <a:extLst>
                  <a:ext uri="{0D108BD9-81ED-4DB2-BD59-A6C34878D82A}">
                    <a16:rowId xmlns:a16="http://schemas.microsoft.com/office/drawing/2014/main" val="2630363639"/>
                  </a:ext>
                </a:extLst>
              </a:tr>
              <a:tr h="550905">
                <a:tc>
                  <a:txBody>
                    <a:bodyPr/>
                    <a:lstStyle/>
                    <a:p>
                      <a:pPr>
                        <a:buNone/>
                      </a:pPr>
                      <a:r>
                        <a:rPr lang="en-US" sz="1050"/>
                        <a:t>6</a:t>
                      </a:r>
                    </a:p>
                  </a:txBody>
                  <a:tcPr anchor="ctr">
                    <a:lnL>
                      <a:noFill/>
                    </a:lnL>
                    <a:lnR>
                      <a:noFill/>
                    </a:lnR>
                    <a:lnT>
                      <a:noFill/>
                    </a:lnT>
                    <a:lnB>
                      <a:noFill/>
                    </a:lnB>
                    <a:solidFill>
                      <a:schemeClr val="accent1">
                        <a:lumMod val="20000"/>
                        <a:lumOff val="80000"/>
                      </a:schemeClr>
                    </a:solidFill>
                  </a:tcPr>
                </a:tc>
                <a:tc>
                  <a:txBody>
                    <a:bodyPr/>
                    <a:lstStyle/>
                    <a:p>
                      <a:pPr>
                        <a:buNone/>
                      </a:pPr>
                      <a:r>
                        <a:rPr lang="en-US" sz="1050"/>
                        <a:t>LMS Integration</a:t>
                      </a:r>
                    </a:p>
                  </a:txBody>
                  <a:tcPr anchor="ctr">
                    <a:lnL>
                      <a:noFill/>
                    </a:lnL>
                    <a:lnR>
                      <a:noFill/>
                    </a:lnR>
                    <a:lnT>
                      <a:noFill/>
                    </a:lnT>
                    <a:lnB>
                      <a:noFill/>
                    </a:lnB>
                    <a:solidFill>
                      <a:schemeClr val="accent1">
                        <a:lumMod val="20000"/>
                        <a:lumOff val="80000"/>
                      </a:schemeClr>
                    </a:solidFill>
                  </a:tcPr>
                </a:tc>
                <a:tc>
                  <a:txBody>
                    <a:bodyPr/>
                    <a:lstStyle/>
                    <a:p>
                      <a:pPr>
                        <a:buNone/>
                      </a:pPr>
                      <a:r>
                        <a:rPr lang="en-US" sz="1050"/>
                        <a:t>SCORM/xAPI trackingLMS connectivity and reporting</a:t>
                      </a:r>
                    </a:p>
                  </a:txBody>
                  <a:tcPr anchor="ctr">
                    <a:lnL>
                      <a:noFill/>
                    </a:lnL>
                    <a:lnR>
                      <a:noFill/>
                    </a:lnR>
                    <a:lnT>
                      <a:noFill/>
                    </a:lnT>
                    <a:lnB>
                      <a:noFill/>
                    </a:lnB>
                    <a:solidFill>
                      <a:schemeClr val="accent1">
                        <a:lumMod val="20000"/>
                        <a:lumOff val="80000"/>
                      </a:schemeClr>
                    </a:solidFill>
                  </a:tcPr>
                </a:tc>
                <a:tc>
                  <a:txBody>
                    <a:bodyPr/>
                    <a:lstStyle/>
                    <a:p>
                      <a:pPr>
                        <a:buNone/>
                      </a:pPr>
                      <a:r>
                        <a:rPr lang="en-US" sz="1050"/>
                        <a:t>No requirement mentioned. Exclude from Phase 1.</a:t>
                      </a:r>
                    </a:p>
                  </a:txBody>
                  <a:tcPr anchor="ctr">
                    <a:lnL>
                      <a:noFill/>
                    </a:lnL>
                    <a:lnR>
                      <a:noFill/>
                    </a:lnR>
                    <a:lnT>
                      <a:noFill/>
                    </a:lnT>
                    <a:lnB>
                      <a:noFill/>
                    </a:lnB>
                    <a:solidFill>
                      <a:schemeClr val="accent1">
                        <a:lumMod val="20000"/>
                        <a:lumOff val="80000"/>
                      </a:schemeClr>
                    </a:solidFill>
                  </a:tcPr>
                </a:tc>
                <a:extLst>
                  <a:ext uri="{0D108BD9-81ED-4DB2-BD59-A6C34878D82A}">
                    <a16:rowId xmlns:a16="http://schemas.microsoft.com/office/drawing/2014/main" val="2219250447"/>
                  </a:ext>
                </a:extLst>
              </a:tr>
              <a:tr h="589802">
                <a:tc>
                  <a:txBody>
                    <a:bodyPr/>
                    <a:lstStyle/>
                    <a:p>
                      <a:pPr>
                        <a:buNone/>
                      </a:pPr>
                      <a:r>
                        <a:rPr lang="en-US" sz="1050"/>
                        <a:t>7</a:t>
                      </a:r>
                    </a:p>
                  </a:txBody>
                  <a:tcPr anchor="ctr">
                    <a:lnL>
                      <a:noFill/>
                    </a:lnL>
                    <a:lnR>
                      <a:noFill/>
                    </a:lnR>
                    <a:lnT>
                      <a:noFill/>
                    </a:lnT>
                    <a:lnB>
                      <a:noFill/>
                    </a:lnB>
                    <a:solidFill>
                      <a:schemeClr val="accent1">
                        <a:lumMod val="20000"/>
                        <a:lumOff val="80000"/>
                      </a:schemeClr>
                    </a:solidFill>
                  </a:tcPr>
                </a:tc>
                <a:tc>
                  <a:txBody>
                    <a:bodyPr/>
                    <a:lstStyle/>
                    <a:p>
                      <a:pPr>
                        <a:buNone/>
                      </a:pPr>
                      <a:r>
                        <a:rPr lang="en-US" sz="1050"/>
                        <a:t>Multi-user / Networked Training</a:t>
                      </a:r>
                    </a:p>
                  </a:txBody>
                  <a:tcPr anchor="ctr">
                    <a:lnL>
                      <a:noFill/>
                    </a:lnL>
                    <a:lnR>
                      <a:noFill/>
                    </a:lnR>
                    <a:lnT>
                      <a:noFill/>
                    </a:lnT>
                    <a:lnB>
                      <a:noFill/>
                    </a:lnB>
                    <a:solidFill>
                      <a:schemeClr val="accent1">
                        <a:lumMod val="20000"/>
                        <a:lumOff val="80000"/>
                      </a:schemeClr>
                    </a:solidFill>
                  </a:tcPr>
                </a:tc>
                <a:tc>
                  <a:txBody>
                    <a:bodyPr/>
                    <a:lstStyle/>
                    <a:p>
                      <a:pPr>
                        <a:buNone/>
                      </a:pPr>
                      <a:r>
                        <a:rPr lang="en-US" sz="1050"/>
                        <a:t>Instructor/student modesShared environmentsSynchronous training sessions</a:t>
                      </a:r>
                    </a:p>
                  </a:txBody>
                  <a:tcPr anchor="ctr">
                    <a:lnL>
                      <a:noFill/>
                    </a:lnL>
                    <a:lnR>
                      <a:noFill/>
                    </a:lnR>
                    <a:lnT>
                      <a:noFill/>
                    </a:lnT>
                    <a:lnB>
                      <a:noFill/>
                    </a:lnB>
                    <a:solidFill>
                      <a:schemeClr val="accent1">
                        <a:lumMod val="20000"/>
                        <a:lumOff val="80000"/>
                      </a:schemeClr>
                    </a:solidFill>
                  </a:tcPr>
                </a:tc>
                <a:tc>
                  <a:txBody>
                    <a:bodyPr/>
                    <a:lstStyle/>
                    <a:p>
                      <a:pPr>
                        <a:buNone/>
                      </a:pPr>
                      <a:r>
                        <a:rPr lang="en-US" sz="1050"/>
                        <a:t>Not discussed. Out of scope for Phase 1.</a:t>
                      </a:r>
                    </a:p>
                  </a:txBody>
                  <a:tcPr anchor="ctr">
                    <a:lnL>
                      <a:noFill/>
                    </a:lnL>
                    <a:lnR>
                      <a:noFill/>
                    </a:lnR>
                    <a:lnT>
                      <a:noFill/>
                    </a:lnT>
                    <a:lnB>
                      <a:noFill/>
                    </a:lnB>
                    <a:solidFill>
                      <a:schemeClr val="accent1">
                        <a:lumMod val="20000"/>
                        <a:lumOff val="80000"/>
                      </a:schemeClr>
                    </a:solidFill>
                  </a:tcPr>
                </a:tc>
                <a:extLst>
                  <a:ext uri="{0D108BD9-81ED-4DB2-BD59-A6C34878D82A}">
                    <a16:rowId xmlns:a16="http://schemas.microsoft.com/office/drawing/2014/main" val="3373594562"/>
                  </a:ext>
                </a:extLst>
              </a:tr>
              <a:tr h="589802">
                <a:tc>
                  <a:txBody>
                    <a:bodyPr/>
                    <a:lstStyle/>
                    <a:p>
                      <a:pPr>
                        <a:buNone/>
                      </a:pPr>
                      <a:r>
                        <a:rPr lang="en-US" sz="1050"/>
                        <a:t>8</a:t>
                      </a:r>
                    </a:p>
                  </a:txBody>
                  <a:tcPr anchor="ctr">
                    <a:lnL>
                      <a:noFill/>
                    </a:lnL>
                    <a:lnR>
                      <a:noFill/>
                    </a:lnR>
                    <a:lnT>
                      <a:noFill/>
                    </a:lnT>
                    <a:lnB>
                      <a:noFill/>
                    </a:lnB>
                    <a:solidFill>
                      <a:schemeClr val="accent1">
                        <a:lumMod val="20000"/>
                        <a:lumOff val="80000"/>
                      </a:schemeClr>
                    </a:solidFill>
                  </a:tcPr>
                </a:tc>
                <a:tc>
                  <a:txBody>
                    <a:bodyPr/>
                    <a:lstStyle/>
                    <a:p>
                      <a:pPr>
                        <a:buNone/>
                      </a:pPr>
                      <a:r>
                        <a:rPr lang="en-US" sz="1050"/>
                        <a:t>Advanced Performance Analytics</a:t>
                      </a:r>
                    </a:p>
                  </a:txBody>
                  <a:tcPr anchor="ctr">
                    <a:lnL>
                      <a:noFill/>
                    </a:lnL>
                    <a:lnR>
                      <a:noFill/>
                    </a:lnR>
                    <a:lnT>
                      <a:noFill/>
                    </a:lnT>
                    <a:lnB>
                      <a:noFill/>
                    </a:lnB>
                    <a:solidFill>
                      <a:schemeClr val="accent1">
                        <a:lumMod val="20000"/>
                        <a:lumOff val="80000"/>
                      </a:schemeClr>
                    </a:solidFill>
                  </a:tcPr>
                </a:tc>
                <a:tc>
                  <a:txBody>
                    <a:bodyPr/>
                    <a:lstStyle/>
                    <a:p>
                      <a:pPr>
                        <a:buNone/>
                      </a:pPr>
                      <a:r>
                        <a:rPr lang="en-US" sz="1050"/>
                        <a:t>Detailed scoring systemsReporting dashboardsLong-term performance tracking</a:t>
                      </a:r>
                    </a:p>
                  </a:txBody>
                  <a:tcPr anchor="ctr">
                    <a:lnL>
                      <a:noFill/>
                    </a:lnL>
                    <a:lnR>
                      <a:noFill/>
                    </a:lnR>
                    <a:lnT>
                      <a:noFill/>
                    </a:lnT>
                    <a:lnB>
                      <a:noFill/>
                    </a:lnB>
                    <a:solidFill>
                      <a:schemeClr val="accent1">
                        <a:lumMod val="20000"/>
                        <a:lumOff val="80000"/>
                      </a:schemeClr>
                    </a:solidFill>
                  </a:tcPr>
                </a:tc>
                <a:tc>
                  <a:txBody>
                    <a:bodyPr/>
                    <a:lstStyle/>
                    <a:p>
                      <a:pPr>
                        <a:buNone/>
                      </a:pPr>
                      <a:r>
                        <a:rPr lang="en-US" sz="1050"/>
                        <a:t>Phase 1 should include only </a:t>
                      </a:r>
                      <a:r>
                        <a:rPr lang="en-US" sz="1050" b="1"/>
                        <a:t>lightweight feedback (basic success/failure and control behavior)</a:t>
                      </a:r>
                      <a:r>
                        <a:rPr lang="en-US" sz="1050"/>
                        <a:t>.</a:t>
                      </a:r>
                    </a:p>
                  </a:txBody>
                  <a:tcPr anchor="ctr">
                    <a:lnL>
                      <a:noFill/>
                    </a:lnL>
                    <a:lnR>
                      <a:noFill/>
                    </a:lnR>
                    <a:lnT>
                      <a:noFill/>
                    </a:lnT>
                    <a:lnB>
                      <a:noFill/>
                    </a:lnB>
                    <a:solidFill>
                      <a:schemeClr val="accent1">
                        <a:lumMod val="20000"/>
                        <a:lumOff val="80000"/>
                      </a:schemeClr>
                    </a:solidFill>
                  </a:tcPr>
                </a:tc>
                <a:extLst>
                  <a:ext uri="{0D108BD9-81ED-4DB2-BD59-A6C34878D82A}">
                    <a16:rowId xmlns:a16="http://schemas.microsoft.com/office/drawing/2014/main" val="1613630919"/>
                  </a:ext>
                </a:extLst>
              </a:tr>
            </a:tbl>
          </a:graphicData>
        </a:graphic>
      </p:graphicFrame>
      <p:sp>
        <p:nvSpPr>
          <p:cNvPr id="5" name="EDIT tag">
            <a:extLst>
              <a:ext uri="{FF2B5EF4-FFF2-40B4-BE49-F238E27FC236}">
                <a16:creationId xmlns:a16="http://schemas.microsoft.com/office/drawing/2014/main" id="{B0541AFD-BA0B-7667-8501-ED700CCD36C0}"/>
              </a:ext>
            </a:extLst>
          </p:cNvPr>
          <p:cNvSpPr txBox="1"/>
          <p:nvPr/>
        </p:nvSpPr>
        <p:spPr>
          <a:xfrm rot="20805525">
            <a:off x="2755950" y="1375129"/>
            <a:ext cx="3786661" cy="523220"/>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EDIT/review</a:t>
            </a:r>
          </a:p>
        </p:txBody>
      </p:sp>
    </p:spTree>
    <p:extLst>
      <p:ext uri="{BB962C8B-B14F-4D97-AF65-F5344CB8AC3E}">
        <p14:creationId xmlns:p14="http://schemas.microsoft.com/office/powerpoint/2010/main" val="3625305416"/>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E7030D-AD21-6384-A49B-102774B949E7}"/>
            </a:ext>
          </a:extLst>
        </p:cNvPr>
        <p:cNvGrpSpPr/>
        <p:nvPr/>
      </p:nvGrpSpPr>
      <p:grpSpPr>
        <a:xfrm>
          <a:off x="0" y="0"/>
          <a:ext cx="0" cy="0"/>
          <a:chOff x="0" y="0"/>
          <a:chExt cx="0" cy="0"/>
        </a:xfrm>
      </p:grpSpPr>
      <p:sp>
        <p:nvSpPr>
          <p:cNvPr id="15" name="BodyText1">
            <a:extLst>
              <a:ext uri="{FF2B5EF4-FFF2-40B4-BE49-F238E27FC236}">
                <a16:creationId xmlns:a16="http://schemas.microsoft.com/office/drawing/2014/main" id="{6A83CBE4-7221-0AA0-D2B2-744B456AA677}"/>
              </a:ext>
            </a:extLst>
          </p:cNvPr>
          <p:cNvSpPr txBox="1"/>
          <p:nvPr/>
        </p:nvSpPr>
        <p:spPr>
          <a:xfrm>
            <a:off x="457200" y="1534633"/>
            <a:ext cx="5968314" cy="7053341"/>
          </a:xfrm>
          <a:prstGeom prst="rect">
            <a:avLst/>
          </a:prstGeom>
          <a:noFill/>
        </p:spPr>
        <p:txBody>
          <a:bodyPr wrap="square" lIns="0" tIns="0" rIns="0">
            <a:spAutoFit/>
          </a:bodyPr>
          <a:lstStyle/>
          <a:p>
            <a:pPr marL="231775">
              <a:lnSpc>
                <a:spcPct val="110000"/>
              </a:lnSpc>
              <a:spcAft>
                <a:spcPts val="600"/>
              </a:spcAft>
              <a:defRPr/>
            </a:pPr>
            <a:r>
              <a:rPr lang="en-US" sz="1400" b="1">
                <a:solidFill>
                  <a:schemeClr val="accent1"/>
                </a:solidFill>
                <a:latin typeface="Calibri" panose="020F0502020204030204" pitchFamily="34" charset="0"/>
                <a:cs typeface="Calibri" panose="020F0502020204030204" pitchFamily="34" charset="0"/>
              </a:rPr>
              <a:t>Simulation Core Architecture</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ForgeSIM™ Framework – Core simulation engine managing system logic and performance.</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User Interface (UI) – In-sim navigation and interaction system.</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Audio Effects &amp; Voiceover Narration – Immersive sound and instructional guidance.</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Hand Tracking – Gesture-based interaction enabled through VR hardware.</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Guided &amp; Unguided Instruction Mode – Supports both step-by-step and freeform learning.</a:t>
            </a:r>
          </a:p>
          <a:p>
            <a:pPr marL="231775">
              <a:lnSpc>
                <a:spcPct val="110000"/>
              </a:lnSpc>
              <a:spcAft>
                <a:spcPts val="600"/>
              </a:spcAft>
              <a:defRPr/>
            </a:pPr>
            <a:r>
              <a:rPr lang="en-US" sz="1400" b="1">
                <a:solidFill>
                  <a:schemeClr val="accent1"/>
                </a:solidFill>
                <a:latin typeface="Calibri" panose="020F0502020204030204" pitchFamily="34" charset="0"/>
                <a:cs typeface="Calibri" panose="020F0502020204030204" pitchFamily="34" charset="0"/>
              </a:rPr>
              <a:t>Training Content</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Familiarization Lesson – Intro to equipment layout and controls (15-step max).</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Guided Maintenance Lesson – Step-based maintenance walkthrough (15-step max).</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Guided Troubleshooting Lesson – Structured fault diagnosis (15-step max).</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Unguided Operational Scenario – Independent assessment under realistic conditions.</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Pre-Programmed Fault Simulations – Auto-generated system errors for response testing.</a:t>
            </a:r>
          </a:p>
          <a:p>
            <a:pPr marL="231775">
              <a:lnSpc>
                <a:spcPct val="110000"/>
              </a:lnSpc>
              <a:spcAft>
                <a:spcPts val="600"/>
              </a:spcAft>
              <a:defRPr/>
            </a:pPr>
            <a:r>
              <a:rPr lang="en-US" sz="1400" b="1">
                <a:solidFill>
                  <a:schemeClr val="accent1"/>
                </a:solidFill>
                <a:latin typeface="Calibri" panose="020F0502020204030204" pitchFamily="34" charset="0"/>
                <a:cs typeface="Calibri" panose="020F0502020204030204" pitchFamily="34" charset="0"/>
              </a:rPr>
              <a:t>Virtual Assets</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Virtual 3D Art Components – ~85 interactable parts modeled in 3D.</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Virtual Environment – Custom immersive training space.</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Virtual Model Viewer (</a:t>
            </a:r>
            <a:r>
              <a:rPr lang="en-US" sz="1200" b="1" err="1">
                <a:solidFill>
                  <a:prstClr val="black">
                    <a:lumMod val="65000"/>
                    <a:lumOff val="35000"/>
                  </a:prstClr>
                </a:solidFill>
                <a:latin typeface="Calibri" panose="020F0502020204030204" pitchFamily="34" charset="0"/>
                <a:cs typeface="Calibri" panose="020F0502020204030204" pitchFamily="34" charset="0"/>
              </a:rPr>
              <a:t>Sketchfab</a:t>
            </a:r>
            <a:r>
              <a:rPr lang="en-US" sz="1200" b="1">
                <a:solidFill>
                  <a:prstClr val="black">
                    <a:lumMod val="65000"/>
                    <a:lumOff val="35000"/>
                  </a:prstClr>
                </a:solidFill>
                <a:latin typeface="Calibri" panose="020F0502020204030204" pitchFamily="34" charset="0"/>
                <a:cs typeface="Calibri" panose="020F0502020204030204" pitchFamily="34" charset="0"/>
              </a:rPr>
              <a:t>) – External 3D viewer for pre-training orientation.</a:t>
            </a:r>
          </a:p>
          <a:p>
            <a:pPr marL="231775">
              <a:lnSpc>
                <a:spcPct val="110000"/>
              </a:lnSpc>
              <a:spcAft>
                <a:spcPts val="600"/>
              </a:spcAft>
              <a:defRPr/>
            </a:pPr>
            <a:r>
              <a:rPr lang="en-US" sz="1400" b="1">
                <a:solidFill>
                  <a:schemeClr val="accent1"/>
                </a:solidFill>
                <a:latin typeface="Calibri" panose="020F0502020204030204" pitchFamily="34" charset="0"/>
                <a:cs typeface="Calibri" panose="020F0502020204030204" pitchFamily="34" charset="0"/>
              </a:rPr>
              <a:t>Collaboration &amp; Support</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Network, Multi-User Support – Synchronous multi-user training capability.</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Additional Language Support – Dual-language content delivery (e.g., English +1).</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On-Site Training Visit – 3-day, 3-person team training session on location.</a:t>
            </a:r>
          </a:p>
          <a:p>
            <a:pPr marL="231775">
              <a:lnSpc>
                <a:spcPct val="110000"/>
              </a:lnSpc>
              <a:spcAft>
                <a:spcPts val="600"/>
              </a:spcAft>
              <a:defRPr/>
            </a:pPr>
            <a:r>
              <a:rPr lang="en-US" sz="1400" b="1">
                <a:solidFill>
                  <a:schemeClr val="accent1"/>
                </a:solidFill>
                <a:latin typeface="Calibri" panose="020F0502020204030204" pitchFamily="34" charset="0"/>
                <a:cs typeface="Calibri" panose="020F0502020204030204" pitchFamily="34" charset="0"/>
              </a:rPr>
              <a:t>Deployment &amp; Delivery</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Meta Quest-based Executable Application – Self-contained VR app for deployment.</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Performance Tracking – Logs user progress, completion, and assessment data.</a:t>
            </a:r>
          </a:p>
          <a:p>
            <a:pPr marL="0" marR="0" lvl="0" indent="0" algn="l" defTabSz="457200" rtl="0" eaLnBrk="1" fontAlgn="auto" latinLnBrk="0" hangingPunct="1">
              <a:lnSpc>
                <a:spcPct val="110000"/>
              </a:lnSpc>
              <a:spcBef>
                <a:spcPts val="0"/>
              </a:spcBef>
              <a:spcAft>
                <a:spcPts val="600"/>
              </a:spcAft>
              <a:buClrTx/>
              <a:buSzTx/>
              <a:buFontTx/>
              <a:buNone/>
              <a:tabLst/>
              <a:defRPr/>
            </a:pPr>
            <a:b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br>
            <a:endPar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7" name="Title">
            <a:extLst>
              <a:ext uri="{FF2B5EF4-FFF2-40B4-BE49-F238E27FC236}">
                <a16:creationId xmlns:a16="http://schemas.microsoft.com/office/drawing/2014/main" id="{ABC5ED64-A1C8-78D9-1061-71C0A28E6E7C}"/>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scope &amp; Cost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Glossary</a:t>
            </a:r>
          </a:p>
        </p:txBody>
      </p:sp>
      <p:sp>
        <p:nvSpPr>
          <p:cNvPr id="2" name="Project Title Placeholder">
            <a:extLst>
              <a:ext uri="{FF2B5EF4-FFF2-40B4-BE49-F238E27FC236}">
                <a16:creationId xmlns:a16="http://schemas.microsoft.com/office/drawing/2014/main" id="{052DA9EC-7B30-FD49-78B6-3D1F62F8E26D}"/>
              </a:ext>
            </a:extLst>
          </p:cNvPr>
          <p:cNvSpPr txBox="1"/>
          <p:nvPr/>
        </p:nvSpPr>
        <p:spPr>
          <a:xfrm>
            <a:off x="457200" y="532764"/>
            <a:ext cx="6092456" cy="253916"/>
          </a:xfrm>
          <a:prstGeom prst="rect">
            <a:avLst/>
          </a:prstGeom>
          <a:noFill/>
        </p:spPr>
        <p:txBody>
          <a:bodyPr wrap="square" lIns="0" rtlCol="0">
            <a:spAutoFit/>
          </a:bodyPr>
          <a:lstStyle/>
          <a:p>
            <a:pPr>
              <a:defRPr/>
            </a:pPr>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FF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spTree>
    <p:extLst>
      <p:ext uri="{BB962C8B-B14F-4D97-AF65-F5344CB8AC3E}">
        <p14:creationId xmlns:p14="http://schemas.microsoft.com/office/powerpoint/2010/main" val="934215755"/>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a:extLst>
            <a:ext uri="{FF2B5EF4-FFF2-40B4-BE49-F238E27FC236}">
              <a16:creationId xmlns:a16="http://schemas.microsoft.com/office/drawing/2014/main" id="{9E9A0048-3622-D41A-9B62-EC161F55BD27}"/>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3E881D5B-F580-66A8-8B31-129CC745ADBD}"/>
              </a:ext>
            </a:extLst>
          </p:cNvPr>
          <p:cNvSpPr txBox="1"/>
          <p:nvPr/>
        </p:nvSpPr>
        <p:spPr>
          <a:xfrm>
            <a:off x="1143000" y="2743200"/>
            <a:ext cx="4660378" cy="3631763"/>
          </a:xfrm>
          <a:prstGeom prst="rect">
            <a:avLst/>
          </a:prstGeom>
          <a:noFill/>
        </p:spPr>
        <p:txBody>
          <a:bodyPr wrap="none" rtlCol="0">
            <a:spAutoFit/>
          </a:bodyPr>
          <a:lstStyle/>
          <a:p>
            <a:pPr algn="ctr"/>
            <a:r>
              <a:rPr lang="en-US" sz="11500" spc="50">
                <a:solidFill>
                  <a:schemeClr val="bg1">
                    <a:alpha val="23000"/>
                  </a:schemeClr>
                </a:solidFill>
                <a:latin typeface="Impact" panose="020B0806030902050204" pitchFamily="34" charset="0"/>
              </a:rPr>
              <a:t>SPACER</a:t>
            </a:r>
            <a:br>
              <a:rPr lang="en-US" sz="11500" spc="50">
                <a:solidFill>
                  <a:schemeClr val="bg1">
                    <a:alpha val="23000"/>
                  </a:schemeClr>
                </a:solidFill>
                <a:latin typeface="Impact" panose="020B0806030902050204" pitchFamily="34" charset="0"/>
              </a:rPr>
            </a:br>
            <a:r>
              <a:rPr lang="en-US" sz="11500" spc="50">
                <a:solidFill>
                  <a:schemeClr val="bg1">
                    <a:alpha val="23000"/>
                  </a:schemeClr>
                </a:solidFill>
                <a:latin typeface="Impact" panose="020B0806030902050204" pitchFamily="34" charset="0"/>
              </a:rPr>
              <a:t>SLIDE </a:t>
            </a:r>
          </a:p>
        </p:txBody>
      </p:sp>
      <p:sp>
        <p:nvSpPr>
          <p:cNvPr id="2" name="Rectangle 1">
            <a:extLst>
              <a:ext uri="{FF2B5EF4-FFF2-40B4-BE49-F238E27FC236}">
                <a16:creationId xmlns:a16="http://schemas.microsoft.com/office/drawing/2014/main" id="{CAA6125E-3DE6-00B1-72D1-7EC695644120}"/>
              </a:ext>
            </a:extLst>
          </p:cNvPr>
          <p:cNvSpPr/>
          <p:nvPr/>
        </p:nvSpPr>
        <p:spPr>
          <a:xfrm>
            <a:off x="0" y="0"/>
            <a:ext cx="6858000" cy="9144000"/>
          </a:xfrm>
          <a:prstGeom prst="rect">
            <a:avLst/>
          </a:prstGeom>
          <a:solidFill>
            <a:srgbClr val="9999FF"/>
          </a:solidFill>
          <a:ln w="76200">
            <a:solidFill>
              <a:schemeClr val="tx1">
                <a:lumMod val="95000"/>
                <a:lumOff val="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Graphic 5" descr="Dinosaur Head Skeleton with solid fill">
            <a:extLst>
              <a:ext uri="{FF2B5EF4-FFF2-40B4-BE49-F238E27FC236}">
                <a16:creationId xmlns:a16="http://schemas.microsoft.com/office/drawing/2014/main" id="{321FAF37-A047-F440-69B0-EA716D131093}"/>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931718" y="1962289"/>
            <a:ext cx="4994564" cy="4994564"/>
          </a:xfrm>
          <a:prstGeom prst="rect">
            <a:avLst/>
          </a:prstGeom>
          <a:effectLst>
            <a:outerShdw dist="50800" dir="2700000" algn="tl" rotWithShape="0">
              <a:prstClr val="black">
                <a:alpha val="67000"/>
              </a:prstClr>
            </a:outerShdw>
          </a:effectLst>
        </p:spPr>
      </p:pic>
      <p:sp>
        <p:nvSpPr>
          <p:cNvPr id="8" name="Arrow: Down 7">
            <a:extLst>
              <a:ext uri="{FF2B5EF4-FFF2-40B4-BE49-F238E27FC236}">
                <a16:creationId xmlns:a16="http://schemas.microsoft.com/office/drawing/2014/main" id="{77A74147-2638-6F3D-B30F-55F7AC085511}"/>
              </a:ext>
            </a:extLst>
          </p:cNvPr>
          <p:cNvSpPr/>
          <p:nvPr/>
        </p:nvSpPr>
        <p:spPr>
          <a:xfrm rot="16200000">
            <a:off x="2251364" y="6761019"/>
            <a:ext cx="2355272" cy="2092036"/>
          </a:xfrm>
          <a:prstGeom prst="downArrow">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6D42522F-6471-E545-19BC-E114332D32A3}"/>
              </a:ext>
            </a:extLst>
          </p:cNvPr>
          <p:cNvSpPr txBox="1"/>
          <p:nvPr/>
        </p:nvSpPr>
        <p:spPr>
          <a:xfrm>
            <a:off x="931718" y="381000"/>
            <a:ext cx="4994564" cy="2215991"/>
          </a:xfrm>
          <a:prstGeom prst="rect">
            <a:avLst/>
          </a:prstGeom>
          <a:noFill/>
        </p:spPr>
        <p:txBody>
          <a:bodyPr wrap="square" rtlCol="0">
            <a:spAutoFit/>
          </a:bodyPr>
          <a:lstStyle/>
          <a:p>
            <a:pPr algn="ctr"/>
            <a:r>
              <a:rPr lang="en-US" sz="13800">
                <a:latin typeface="Roboto Black" panose="02000000000000000000" pitchFamily="2" charset="0"/>
                <a:ea typeface="Roboto Black" panose="02000000000000000000" pitchFamily="2" charset="0"/>
              </a:rPr>
              <a:t>OLD</a:t>
            </a:r>
          </a:p>
        </p:txBody>
      </p:sp>
    </p:spTree>
    <p:extLst>
      <p:ext uri="{BB962C8B-B14F-4D97-AF65-F5344CB8AC3E}">
        <p14:creationId xmlns:p14="http://schemas.microsoft.com/office/powerpoint/2010/main" val="2375955585"/>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9AF54A4-3E71-5041-1136-275F1BDEB9AF}"/>
              </a:ext>
            </a:extLst>
          </p:cNvPr>
          <p:cNvPicPr>
            <a:picLocks noChangeAspect="1"/>
          </p:cNvPicPr>
          <p:nvPr/>
        </p:nvPicPr>
        <p:blipFill>
          <a:blip r:embed="rId2"/>
          <a:srcRect t="12667"/>
          <a:stretch/>
        </p:blipFill>
        <p:spPr>
          <a:xfrm>
            <a:off x="266640" y="1158240"/>
            <a:ext cx="6324719" cy="7985760"/>
          </a:xfrm>
          <a:prstGeom prst="rect">
            <a:avLst/>
          </a:prstGeom>
        </p:spPr>
      </p:pic>
      <p:sp>
        <p:nvSpPr>
          <p:cNvPr id="4" name="TextBox 3">
            <a:extLst>
              <a:ext uri="{FF2B5EF4-FFF2-40B4-BE49-F238E27FC236}">
                <a16:creationId xmlns:a16="http://schemas.microsoft.com/office/drawing/2014/main" id="{3CD16E7F-1547-4351-535B-BA17DD56AA19}"/>
              </a:ext>
            </a:extLst>
          </p:cNvPr>
          <p:cNvSpPr txBox="1"/>
          <p:nvPr/>
        </p:nvSpPr>
        <p:spPr>
          <a:xfrm>
            <a:off x="345440" y="428506"/>
            <a:ext cx="6245919" cy="523220"/>
          </a:xfrm>
          <a:prstGeom prst="rect">
            <a:avLst/>
          </a:prstGeom>
          <a:noFill/>
        </p:spPr>
        <p:txBody>
          <a:bodyPr wrap="square" rtlCol="0">
            <a:spAutoFit/>
          </a:bodyPr>
          <a:lstStyle/>
          <a:p>
            <a:r>
              <a:rPr lang="en-US" sz="2800"/>
              <a:t>These pages are in the </a:t>
            </a:r>
            <a:r>
              <a:rPr lang="en-US" sz="2800">
                <a:hlinkClick r:id="rId3"/>
              </a:rPr>
              <a:t>Playground</a:t>
            </a:r>
            <a:endParaRPr lang="en-US" sz="2800"/>
          </a:p>
        </p:txBody>
      </p:sp>
    </p:spTree>
    <p:extLst>
      <p:ext uri="{BB962C8B-B14F-4D97-AF65-F5344CB8AC3E}">
        <p14:creationId xmlns:p14="http://schemas.microsoft.com/office/powerpoint/2010/main" val="2860587734"/>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Adam Note">
            <a:extLst>
              <a:ext uri="{FF2B5EF4-FFF2-40B4-BE49-F238E27FC236}">
                <a16:creationId xmlns:a16="http://schemas.microsoft.com/office/drawing/2014/main" id="{9B754956-DA6D-BA13-8C28-417EA7300811}"/>
              </a:ext>
            </a:extLst>
          </p:cNvPr>
          <p:cNvSpPr/>
          <p:nvPr/>
        </p:nvSpPr>
        <p:spPr>
          <a:xfrm>
            <a:off x="2286000" y="6400800"/>
            <a:ext cx="1603247" cy="1600200"/>
          </a:xfrm>
          <a:prstGeom prst="foldedCorner">
            <a:avLst/>
          </a:prstGeom>
          <a:solidFill>
            <a:srgbClr val="FFFFCC"/>
          </a:solidFill>
          <a:ln w="3175">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7160" tIns="137160" rIns="137160" bIns="137160" rtlCol="0" anchor="t"/>
          <a:lstStyle/>
          <a:p>
            <a:pPr lvl="0">
              <a:lnSpc>
                <a:spcPct val="150000"/>
              </a:lnSpc>
              <a:spcAft>
                <a:spcPts val="600"/>
              </a:spcAft>
            </a:pPr>
            <a:r>
              <a:rPr lang="en-US" sz="800">
                <a:solidFill>
                  <a:schemeClr val="tx1">
                    <a:lumMod val="65000"/>
                    <a:lumOff val="35000"/>
                  </a:schemeClr>
                </a:solidFill>
                <a:latin typeface="Segoe Print" panose="02000600000000000000" pitchFamily="2" charset="0"/>
              </a:rPr>
              <a:t>Here’s a little sticky note. The quick brown fox jumps over the lazy dog. </a:t>
            </a:r>
          </a:p>
          <a:p>
            <a:pPr lvl="0">
              <a:lnSpc>
                <a:spcPct val="150000"/>
              </a:lnSpc>
              <a:spcAft>
                <a:spcPts val="600"/>
              </a:spcAft>
            </a:pPr>
            <a:r>
              <a:rPr lang="en-US" sz="800">
                <a:solidFill>
                  <a:schemeClr val="tx1">
                    <a:lumMod val="65000"/>
                    <a:lumOff val="35000"/>
                  </a:schemeClr>
                </a:solidFill>
                <a:latin typeface="Segoe Print" panose="02000600000000000000" pitchFamily="2" charset="0"/>
              </a:rPr>
              <a:t>-Adam</a:t>
            </a:r>
          </a:p>
        </p:txBody>
      </p:sp>
      <p:sp>
        <p:nvSpPr>
          <p:cNvPr id="23" name="Gen Note">
            <a:extLst>
              <a:ext uri="{FF2B5EF4-FFF2-40B4-BE49-F238E27FC236}">
                <a16:creationId xmlns:a16="http://schemas.microsoft.com/office/drawing/2014/main" id="{91D39917-8D47-4ABA-C398-C5260F7ECBEB}"/>
              </a:ext>
            </a:extLst>
          </p:cNvPr>
          <p:cNvSpPr/>
          <p:nvPr/>
        </p:nvSpPr>
        <p:spPr>
          <a:xfrm>
            <a:off x="4114800" y="6400800"/>
            <a:ext cx="1603247" cy="1600200"/>
          </a:xfrm>
          <a:prstGeom prst="foldedCorner">
            <a:avLst/>
          </a:prstGeom>
          <a:solidFill>
            <a:srgbClr val="EAD5FF"/>
          </a:solidFill>
          <a:ln w="3175">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7160" tIns="137160" rIns="137160" bIns="137160" rtlCol="0" anchor="t"/>
          <a:lstStyle/>
          <a:p>
            <a:pPr lvl="0">
              <a:lnSpc>
                <a:spcPct val="150000"/>
              </a:lnSpc>
              <a:spcAft>
                <a:spcPts val="600"/>
              </a:spcAft>
            </a:pPr>
            <a:r>
              <a:rPr lang="en-US" sz="800">
                <a:solidFill>
                  <a:schemeClr val="tx1">
                    <a:lumMod val="65000"/>
                    <a:lumOff val="35000"/>
                  </a:schemeClr>
                </a:solidFill>
                <a:latin typeface="Segoe Print" panose="02000600000000000000" pitchFamily="2" charset="0"/>
              </a:rPr>
              <a:t>Here’s a little sticky note. The quick brown fox jumps over the lazy dog. </a:t>
            </a:r>
          </a:p>
          <a:p>
            <a:pPr lvl="0">
              <a:lnSpc>
                <a:spcPct val="150000"/>
              </a:lnSpc>
              <a:spcAft>
                <a:spcPts val="600"/>
              </a:spcAft>
            </a:pPr>
            <a:r>
              <a:rPr lang="en-US" sz="800">
                <a:solidFill>
                  <a:schemeClr val="tx1">
                    <a:lumMod val="65000"/>
                    <a:lumOff val="35000"/>
                  </a:schemeClr>
                </a:solidFill>
                <a:latin typeface="Segoe Print" panose="02000600000000000000" pitchFamily="2" charset="0"/>
              </a:rPr>
              <a:t>-Gen</a:t>
            </a:r>
          </a:p>
        </p:txBody>
      </p:sp>
      <p:sp>
        <p:nvSpPr>
          <p:cNvPr id="24" name="Mary Note">
            <a:extLst>
              <a:ext uri="{FF2B5EF4-FFF2-40B4-BE49-F238E27FC236}">
                <a16:creationId xmlns:a16="http://schemas.microsoft.com/office/drawing/2014/main" id="{213FAD5D-65E1-3E2F-FDA3-0DE602F8250D}"/>
              </a:ext>
            </a:extLst>
          </p:cNvPr>
          <p:cNvSpPr/>
          <p:nvPr/>
        </p:nvSpPr>
        <p:spPr>
          <a:xfrm>
            <a:off x="457200" y="6400800"/>
            <a:ext cx="1603247" cy="1600200"/>
          </a:xfrm>
          <a:prstGeom prst="foldedCorner">
            <a:avLst/>
          </a:prstGeom>
          <a:solidFill>
            <a:srgbClr val="CCECFF"/>
          </a:solidFill>
          <a:ln w="3175">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7160" tIns="137160" rIns="137160" bIns="137160" rtlCol="0" anchor="t"/>
          <a:lstStyle/>
          <a:p>
            <a:pPr lvl="0">
              <a:lnSpc>
                <a:spcPct val="150000"/>
              </a:lnSpc>
              <a:spcAft>
                <a:spcPts val="600"/>
              </a:spcAft>
            </a:pPr>
            <a:r>
              <a:rPr lang="en-US" sz="800">
                <a:solidFill>
                  <a:schemeClr val="tx1">
                    <a:lumMod val="65000"/>
                    <a:lumOff val="35000"/>
                  </a:schemeClr>
                </a:solidFill>
                <a:latin typeface="Segoe Print" panose="02000600000000000000" pitchFamily="2" charset="0"/>
              </a:rPr>
              <a:t>Here’s a little sticky note. The quick brown fox jumps over the lazy dog. </a:t>
            </a:r>
          </a:p>
          <a:p>
            <a:pPr lvl="0">
              <a:lnSpc>
                <a:spcPct val="150000"/>
              </a:lnSpc>
              <a:spcAft>
                <a:spcPts val="600"/>
              </a:spcAft>
            </a:pPr>
            <a:r>
              <a:rPr lang="en-US" sz="800">
                <a:solidFill>
                  <a:schemeClr val="tx1">
                    <a:lumMod val="65000"/>
                    <a:lumOff val="35000"/>
                  </a:schemeClr>
                </a:solidFill>
                <a:latin typeface="Segoe Print" panose="02000600000000000000" pitchFamily="2" charset="0"/>
              </a:rPr>
              <a:t>-Mary</a:t>
            </a:r>
          </a:p>
        </p:txBody>
      </p:sp>
      <p:sp>
        <p:nvSpPr>
          <p:cNvPr id="21" name="NEEDS PIC tag">
            <a:extLst>
              <a:ext uri="{FF2B5EF4-FFF2-40B4-BE49-F238E27FC236}">
                <a16:creationId xmlns:a16="http://schemas.microsoft.com/office/drawing/2014/main" id="{7558EF1B-FA5B-993C-5920-B9E2572ECA7C}"/>
              </a:ext>
            </a:extLst>
          </p:cNvPr>
          <p:cNvSpPr txBox="1"/>
          <p:nvPr/>
        </p:nvSpPr>
        <p:spPr>
          <a:xfrm rot="20805525">
            <a:off x="756142" y="1857132"/>
            <a:ext cx="2561920" cy="1938992"/>
          </a:xfrm>
          <a:prstGeom prst="rect">
            <a:avLst/>
          </a:prstGeom>
          <a:solidFill>
            <a:sysClr val="window" lastClr="FFFFFF">
              <a:alpha val="57000"/>
            </a:sysClr>
          </a:solid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6000" kern="0">
                <a:solidFill>
                  <a:srgbClr val="7030A0"/>
                </a:solidFill>
                <a:effectLst>
                  <a:glow rad="165100">
                    <a:prstClr val="white">
                      <a:alpha val="15000"/>
                    </a:prstClr>
                  </a:glow>
                </a:effectLst>
                <a:latin typeface="Top Secret" panose="02000800000000000000" pitchFamily="2" charset="0"/>
              </a:rPr>
              <a:t>NEEDS</a:t>
            </a:r>
            <a:br>
              <a:rPr lang="en-US" sz="6000" kern="0">
                <a:solidFill>
                  <a:srgbClr val="7030A0"/>
                </a:solidFill>
                <a:effectLst>
                  <a:glow rad="165100">
                    <a:prstClr val="white">
                      <a:alpha val="15000"/>
                    </a:prstClr>
                  </a:glow>
                </a:effectLst>
                <a:latin typeface="Top Secret" panose="02000800000000000000" pitchFamily="2" charset="0"/>
              </a:rPr>
            </a:br>
            <a:r>
              <a:rPr lang="en-US" sz="6000" kern="0">
                <a:solidFill>
                  <a:srgbClr val="7030A0"/>
                </a:solidFill>
                <a:effectLst>
                  <a:glow rad="165100">
                    <a:prstClr val="white">
                      <a:alpha val="15000"/>
                    </a:prstClr>
                  </a:glow>
                </a:effectLst>
                <a:latin typeface="Top Secret" panose="02000800000000000000" pitchFamily="2" charset="0"/>
              </a:rPr>
              <a:t>PIC</a:t>
            </a:r>
            <a:endParaRPr kumimoji="0" lang="en-US" sz="6000" b="0" i="0" u="none" strike="noStrike" kern="0" cap="none" spc="0" normalizeH="0" baseline="0" noProof="0">
              <a:ln>
                <a:noFill/>
              </a:ln>
              <a:solidFill>
                <a:srgbClr val="7030A0"/>
              </a:solidFill>
              <a:effectLst>
                <a:glow rad="165100">
                  <a:prstClr val="white">
                    <a:alpha val="15000"/>
                  </a:prstClr>
                </a:glow>
              </a:effectLst>
              <a:uLnTx/>
              <a:uFillTx/>
              <a:latin typeface="Top Secret" panose="02000800000000000000" pitchFamily="2" charset="0"/>
            </a:endParaRPr>
          </a:p>
        </p:txBody>
      </p:sp>
      <p:sp>
        <p:nvSpPr>
          <p:cNvPr id="25" name="WRITE tag">
            <a:extLst>
              <a:ext uri="{FF2B5EF4-FFF2-40B4-BE49-F238E27FC236}">
                <a16:creationId xmlns:a16="http://schemas.microsoft.com/office/drawing/2014/main" id="{89DA0CD9-6D6D-2C81-4320-46FAB13E2B44}"/>
              </a:ext>
            </a:extLst>
          </p:cNvPr>
          <p:cNvSpPr txBox="1"/>
          <p:nvPr/>
        </p:nvSpPr>
        <p:spPr>
          <a:xfrm rot="20805525">
            <a:off x="309366" y="521417"/>
            <a:ext cx="2674641" cy="1015663"/>
          </a:xfrm>
          <a:prstGeom prst="rect">
            <a:avLst/>
          </a:prstGeom>
          <a:solidFill>
            <a:sysClr val="window" lastClr="FFFFFF">
              <a:alpha val="91000"/>
            </a:sysClr>
          </a:solid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0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rPr>
              <a:t>WRITE</a:t>
            </a:r>
          </a:p>
        </p:txBody>
      </p:sp>
      <p:sp>
        <p:nvSpPr>
          <p:cNvPr id="2" name="REFERENCE ONLY tag">
            <a:extLst>
              <a:ext uri="{FF2B5EF4-FFF2-40B4-BE49-F238E27FC236}">
                <a16:creationId xmlns:a16="http://schemas.microsoft.com/office/drawing/2014/main" id="{251ED0FE-D31A-F44E-FEF5-66CF1AF36454}"/>
              </a:ext>
            </a:extLst>
          </p:cNvPr>
          <p:cNvSpPr txBox="1"/>
          <p:nvPr/>
        </p:nvSpPr>
        <p:spPr>
          <a:xfrm rot="1337532">
            <a:off x="5341179" y="298629"/>
            <a:ext cx="1355137" cy="646331"/>
          </a:xfrm>
          <a:prstGeom prst="rect">
            <a:avLst/>
          </a:prstGeom>
          <a:solidFill>
            <a:sysClr val="window" lastClr="FFFFFF">
              <a:alpha val="91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REERENCE</a:t>
            </a:r>
            <a:br>
              <a:rPr kumimoji="0" lang="en-US"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br>
            <a:r>
              <a:rPr kumimoji="0" lang="en-US"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ONLY</a:t>
            </a:r>
          </a:p>
        </p:txBody>
      </p:sp>
      <p:sp>
        <p:nvSpPr>
          <p:cNvPr id="3" name="REVIEWED tag">
            <a:extLst>
              <a:ext uri="{FF2B5EF4-FFF2-40B4-BE49-F238E27FC236}">
                <a16:creationId xmlns:a16="http://schemas.microsoft.com/office/drawing/2014/main" id="{830E19F0-070E-DDBA-27A4-516052948DCD}"/>
              </a:ext>
            </a:extLst>
          </p:cNvPr>
          <p:cNvSpPr txBox="1"/>
          <p:nvPr/>
        </p:nvSpPr>
        <p:spPr>
          <a:xfrm rot="20698786">
            <a:off x="2253793" y="8181074"/>
            <a:ext cx="2316282" cy="584775"/>
          </a:xfrm>
          <a:prstGeom prst="rect">
            <a:avLst/>
          </a:prstGeom>
          <a:solidFill>
            <a:sysClr val="window" lastClr="FFFFFF">
              <a:alpha val="57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REVIEWED</a:t>
            </a:r>
          </a:p>
        </p:txBody>
      </p:sp>
      <p:sp>
        <p:nvSpPr>
          <p:cNvPr id="5" name="EDIT tag">
            <a:extLst>
              <a:ext uri="{FF2B5EF4-FFF2-40B4-BE49-F238E27FC236}">
                <a16:creationId xmlns:a16="http://schemas.microsoft.com/office/drawing/2014/main" id="{CB97117A-E007-3F01-0498-2C8418946ACE}"/>
              </a:ext>
            </a:extLst>
          </p:cNvPr>
          <p:cNvSpPr txBox="1"/>
          <p:nvPr/>
        </p:nvSpPr>
        <p:spPr>
          <a:xfrm rot="20805525">
            <a:off x="905136" y="4135866"/>
            <a:ext cx="1483098" cy="769441"/>
          </a:xfrm>
          <a:prstGeom prst="rect">
            <a:avLst/>
          </a:prstGeom>
          <a:solidFill>
            <a:sysClr val="window" lastClr="FFFFFF">
              <a:alpha val="91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EDIT</a:t>
            </a:r>
          </a:p>
        </p:txBody>
      </p:sp>
      <p:sp>
        <p:nvSpPr>
          <p:cNvPr id="6" name="BOILER PLATE tag">
            <a:extLst>
              <a:ext uri="{FF2B5EF4-FFF2-40B4-BE49-F238E27FC236}">
                <a16:creationId xmlns:a16="http://schemas.microsoft.com/office/drawing/2014/main" id="{4380CCA7-04C4-0170-675C-F228AA39ABBC}"/>
              </a:ext>
            </a:extLst>
          </p:cNvPr>
          <p:cNvSpPr txBox="1"/>
          <p:nvPr/>
        </p:nvSpPr>
        <p:spPr>
          <a:xfrm rot="20698786">
            <a:off x="4381419" y="5253097"/>
            <a:ext cx="1117586" cy="707886"/>
          </a:xfrm>
          <a:prstGeom prst="rect">
            <a:avLst/>
          </a:prstGeom>
          <a:solidFill>
            <a:sysClr val="window" lastClr="FFFFFF">
              <a:alpha val="57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BOILER</a:t>
            </a:r>
            <a:b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br>
            <a: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PLATE</a:t>
            </a:r>
          </a:p>
        </p:txBody>
      </p:sp>
      <p:sp>
        <p:nvSpPr>
          <p:cNvPr id="7" name="REVIEW tag">
            <a:extLst>
              <a:ext uri="{FF2B5EF4-FFF2-40B4-BE49-F238E27FC236}">
                <a16:creationId xmlns:a16="http://schemas.microsoft.com/office/drawing/2014/main" id="{F974E32E-5C90-7C27-A52B-956BE78A4415}"/>
              </a:ext>
            </a:extLst>
          </p:cNvPr>
          <p:cNvSpPr txBox="1"/>
          <p:nvPr/>
        </p:nvSpPr>
        <p:spPr>
          <a:xfrm rot="20309290">
            <a:off x="5446384" y="8339108"/>
            <a:ext cx="1154483" cy="400110"/>
          </a:xfrm>
          <a:prstGeom prst="rect">
            <a:avLst/>
          </a:prstGeom>
          <a:solidFill>
            <a:sysClr val="window" lastClr="FFFFFF">
              <a:alpha val="57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F6B104"/>
                </a:solidFill>
                <a:effectLst>
                  <a:glow rad="165100">
                    <a:prstClr val="white">
                      <a:alpha val="15000"/>
                    </a:prstClr>
                  </a:glow>
                </a:effectLst>
                <a:uLnTx/>
                <a:uFillTx/>
                <a:latin typeface="Top Secret" panose="02000800000000000000" pitchFamily="2" charset="0"/>
                <a:ea typeface="+mn-ea"/>
                <a:cs typeface="+mn-cs"/>
              </a:rPr>
              <a:t>REVIEW</a:t>
            </a:r>
          </a:p>
        </p:txBody>
      </p:sp>
      <p:sp>
        <p:nvSpPr>
          <p:cNvPr id="9" name="EDIT tag">
            <a:extLst>
              <a:ext uri="{FF2B5EF4-FFF2-40B4-BE49-F238E27FC236}">
                <a16:creationId xmlns:a16="http://schemas.microsoft.com/office/drawing/2014/main" id="{054D1649-67DC-7292-57A1-29B4AF303DC6}"/>
              </a:ext>
            </a:extLst>
          </p:cNvPr>
          <p:cNvSpPr txBox="1"/>
          <p:nvPr/>
        </p:nvSpPr>
        <p:spPr>
          <a:xfrm rot="20805525">
            <a:off x="716692" y="5234462"/>
            <a:ext cx="2403223" cy="769441"/>
          </a:xfrm>
          <a:prstGeom prst="rect">
            <a:avLst/>
          </a:prstGeom>
          <a:solidFill>
            <a:sysClr val="window" lastClr="FFFFFF">
              <a:alpha val="91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UPDATE</a:t>
            </a:r>
          </a:p>
        </p:txBody>
      </p:sp>
      <p:sp>
        <p:nvSpPr>
          <p:cNvPr id="8" name="TextBox 7">
            <a:extLst>
              <a:ext uri="{FF2B5EF4-FFF2-40B4-BE49-F238E27FC236}">
                <a16:creationId xmlns:a16="http://schemas.microsoft.com/office/drawing/2014/main" id="{FA071C7D-378E-1D62-3D94-325B7AB4A8CE}"/>
              </a:ext>
            </a:extLst>
          </p:cNvPr>
          <p:cNvSpPr txBox="1"/>
          <p:nvPr/>
        </p:nvSpPr>
        <p:spPr>
          <a:xfrm>
            <a:off x="3176091" y="4179995"/>
            <a:ext cx="1913434" cy="276999"/>
          </a:xfrm>
          <a:prstGeom prst="rect">
            <a:avLst/>
          </a:prstGeom>
          <a:noFill/>
        </p:spPr>
        <p:txBody>
          <a:bodyPr wrap="square">
            <a:spAutoFit/>
          </a:bodyPr>
          <a:lstStyle/>
          <a:p>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Stereoscopic 360°</a:t>
            </a:r>
            <a:endParaRPr lang="en-US" sz="1200"/>
          </a:p>
        </p:txBody>
      </p:sp>
      <p:sp>
        <p:nvSpPr>
          <p:cNvPr id="4" name="Adam Note">
            <a:extLst>
              <a:ext uri="{FF2B5EF4-FFF2-40B4-BE49-F238E27FC236}">
                <a16:creationId xmlns:a16="http://schemas.microsoft.com/office/drawing/2014/main" id="{EEC513CA-C120-8448-8180-51FD38F0C455}"/>
              </a:ext>
            </a:extLst>
          </p:cNvPr>
          <p:cNvSpPr/>
          <p:nvPr/>
        </p:nvSpPr>
        <p:spPr>
          <a:xfrm>
            <a:off x="6056376" y="6400800"/>
            <a:ext cx="1603247" cy="1600200"/>
          </a:xfrm>
          <a:prstGeom prst="foldedCorner">
            <a:avLst/>
          </a:prstGeom>
          <a:solidFill>
            <a:srgbClr val="DDF0C8"/>
          </a:solidFill>
          <a:ln w="3175">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7160" tIns="137160" rIns="137160" bIns="137160" rtlCol="0" anchor="t"/>
          <a:lstStyle/>
          <a:p>
            <a:pPr lvl="0">
              <a:lnSpc>
                <a:spcPct val="150000"/>
              </a:lnSpc>
              <a:spcAft>
                <a:spcPts val="600"/>
              </a:spcAft>
            </a:pPr>
            <a:r>
              <a:rPr lang="en-US" sz="800">
                <a:solidFill>
                  <a:schemeClr val="tx1">
                    <a:lumMod val="65000"/>
                    <a:lumOff val="35000"/>
                  </a:schemeClr>
                </a:solidFill>
                <a:latin typeface="Segoe Print" panose="02000600000000000000" pitchFamily="2" charset="0"/>
              </a:rPr>
              <a:t>Here’s a little sticky note. The quick brown fox jumps over the lazy dog. </a:t>
            </a:r>
          </a:p>
          <a:p>
            <a:pPr lvl="0">
              <a:lnSpc>
                <a:spcPct val="150000"/>
              </a:lnSpc>
              <a:spcAft>
                <a:spcPts val="600"/>
              </a:spcAft>
            </a:pPr>
            <a:r>
              <a:rPr lang="en-US" sz="800">
                <a:solidFill>
                  <a:schemeClr val="tx1">
                    <a:lumMod val="65000"/>
                    <a:lumOff val="35000"/>
                  </a:schemeClr>
                </a:solidFill>
                <a:latin typeface="Segoe Print" panose="02000600000000000000" pitchFamily="2" charset="0"/>
              </a:rPr>
              <a:t>-Sara</a:t>
            </a:r>
          </a:p>
        </p:txBody>
      </p:sp>
      <p:sp>
        <p:nvSpPr>
          <p:cNvPr id="10" name="Adam Note">
            <a:extLst>
              <a:ext uri="{FF2B5EF4-FFF2-40B4-BE49-F238E27FC236}">
                <a16:creationId xmlns:a16="http://schemas.microsoft.com/office/drawing/2014/main" id="{9392F273-074E-FA84-E83A-311FEFEB1276}"/>
              </a:ext>
            </a:extLst>
          </p:cNvPr>
          <p:cNvSpPr/>
          <p:nvPr/>
        </p:nvSpPr>
        <p:spPr>
          <a:xfrm>
            <a:off x="7086600" y="8255904"/>
            <a:ext cx="1603247" cy="1600200"/>
          </a:xfrm>
          <a:prstGeom prst="foldedCorner">
            <a:avLst/>
          </a:prstGeom>
          <a:solidFill>
            <a:srgbClr val="FFDDDD"/>
          </a:solidFill>
          <a:ln w="3175">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7160" tIns="137160" rIns="137160" bIns="137160" rtlCol="0" anchor="t"/>
          <a:lstStyle/>
          <a:p>
            <a:pPr lvl="0">
              <a:lnSpc>
                <a:spcPct val="150000"/>
              </a:lnSpc>
              <a:spcAft>
                <a:spcPts val="600"/>
              </a:spcAft>
            </a:pPr>
            <a:r>
              <a:rPr lang="en-US" sz="800">
                <a:solidFill>
                  <a:schemeClr val="tx1">
                    <a:lumMod val="65000"/>
                    <a:lumOff val="35000"/>
                  </a:schemeClr>
                </a:solidFill>
                <a:latin typeface="Segoe Print" panose="02000600000000000000" pitchFamily="2" charset="0"/>
              </a:rPr>
              <a:t>Here’s a little sticky note. The quick brown fox jumps over the lazy dog. </a:t>
            </a:r>
          </a:p>
          <a:p>
            <a:pPr lvl="0">
              <a:lnSpc>
                <a:spcPct val="150000"/>
              </a:lnSpc>
              <a:spcAft>
                <a:spcPts val="600"/>
              </a:spcAft>
            </a:pPr>
            <a:r>
              <a:rPr lang="en-US" sz="800">
                <a:solidFill>
                  <a:schemeClr val="tx1">
                    <a:lumMod val="65000"/>
                    <a:lumOff val="35000"/>
                  </a:schemeClr>
                </a:solidFill>
                <a:latin typeface="Segoe Print" panose="02000600000000000000" pitchFamily="2" charset="0"/>
              </a:rPr>
              <a:t>-Greg</a:t>
            </a:r>
          </a:p>
        </p:txBody>
      </p:sp>
      <p:sp>
        <p:nvSpPr>
          <p:cNvPr id="12" name="Text Placeholder 8">
            <a:extLst>
              <a:ext uri="{FF2B5EF4-FFF2-40B4-BE49-F238E27FC236}">
                <a16:creationId xmlns:a16="http://schemas.microsoft.com/office/drawing/2014/main" id="{A92FC308-60FE-FBAE-B1F3-39A64AD2D85C}"/>
              </a:ext>
            </a:extLst>
          </p:cNvPr>
          <p:cNvSpPr txBox="1">
            <a:spLocks/>
          </p:cNvSpPr>
          <p:nvPr/>
        </p:nvSpPr>
        <p:spPr>
          <a:xfrm>
            <a:off x="3620372" y="1029248"/>
            <a:ext cx="2780428" cy="2628352"/>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10000"/>
              </a:lnSpc>
              <a:spcBef>
                <a:spcPts val="0"/>
              </a:spcBef>
              <a:spcAft>
                <a:spcPts val="1200"/>
              </a:spcAft>
              <a:buNone/>
              <a:defRPr/>
            </a:pPr>
            <a:r>
              <a:rPr lang="en-US" sz="1050">
                <a:latin typeface="Courier New" panose="02070309020205020404" pitchFamily="49" charset="0"/>
                <a:cs typeface="Courier New" panose="02070309020205020404" pitchFamily="49" charset="0"/>
              </a:rPr>
              <a:t>Lorem ipsum dolor sit amet, consectetur adipiscing elit. Sed do  ut labore et dolore magna. Ut enim ad minim, quis exercitation nisi ut ex commodo consequat. Duis dolor in in dolore eu nulla. non, sunt in culpa qui id est.</a:t>
            </a:r>
          </a:p>
        </p:txBody>
      </p:sp>
    </p:spTree>
    <p:extLst>
      <p:ext uri="{BB962C8B-B14F-4D97-AF65-F5344CB8AC3E}">
        <p14:creationId xmlns:p14="http://schemas.microsoft.com/office/powerpoint/2010/main" val="80031755"/>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PROJECT SCOPE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&amp; COST</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632367" cy="253916"/>
          </a:xfrm>
          <a:prstGeom prst="rect">
            <a:avLst/>
          </a:prstGeom>
          <a:noFill/>
        </p:spPr>
        <p:txBody>
          <a:bodyPr wrap="square" lIns="0"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C0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graphicFrame>
        <p:nvGraphicFramePr>
          <p:cNvPr id="5" name="Object 4">
            <a:extLst>
              <a:ext uri="{FF2B5EF4-FFF2-40B4-BE49-F238E27FC236}">
                <a16:creationId xmlns:a16="http://schemas.microsoft.com/office/drawing/2014/main" id="{E7953EAF-66B0-2E7D-3A78-93499D440E96}"/>
              </a:ext>
            </a:extLst>
          </p:cNvPr>
          <p:cNvGraphicFramePr>
            <a:graphicFrameLocks noChangeAspect="1"/>
          </p:cNvGraphicFramePr>
          <p:nvPr>
            <p:extLst>
              <p:ext uri="{D42A27DB-BD31-4B8C-83A1-F6EECF244321}">
                <p14:modId xmlns:p14="http://schemas.microsoft.com/office/powerpoint/2010/main" val="1976813373"/>
              </p:ext>
            </p:extLst>
          </p:nvPr>
        </p:nvGraphicFramePr>
        <p:xfrm>
          <a:off x="457200" y="1281113"/>
          <a:ext cx="8907463" cy="9856787"/>
        </p:xfrm>
        <a:graphic>
          <a:graphicData uri="http://schemas.openxmlformats.org/presentationml/2006/ole">
            <mc:AlternateContent xmlns:mc="http://schemas.openxmlformats.org/markup-compatibility/2006">
              <mc:Choice xmlns:v="urn:schemas-microsoft-com:vml" Requires="v">
                <p:oleObj name="Worksheet" r:id="rId3" imgW="10744290" imgH="11887240" progId="Excel.Sheet.12">
                  <p:embed/>
                </p:oleObj>
              </mc:Choice>
              <mc:Fallback>
                <p:oleObj name="Worksheet" r:id="rId3" imgW="10744290" imgH="11887240" progId="Excel.Sheet.12">
                  <p:embed/>
                  <p:pic>
                    <p:nvPicPr>
                      <p:cNvPr id="5" name="Object 4">
                        <a:extLst>
                          <a:ext uri="{FF2B5EF4-FFF2-40B4-BE49-F238E27FC236}">
                            <a16:creationId xmlns:a16="http://schemas.microsoft.com/office/drawing/2014/main" id="{E7953EAF-66B0-2E7D-3A78-93499D440E96}"/>
                          </a:ext>
                        </a:extLst>
                      </p:cNvPr>
                      <p:cNvPicPr/>
                      <p:nvPr/>
                    </p:nvPicPr>
                    <p:blipFill>
                      <a:blip r:embed="rId4"/>
                      <a:stretch>
                        <a:fillRect/>
                      </a:stretch>
                    </p:blipFill>
                    <p:spPr>
                      <a:xfrm>
                        <a:off x="457200" y="1281113"/>
                        <a:ext cx="8907463" cy="9856787"/>
                      </a:xfrm>
                      <a:prstGeom prst="rect">
                        <a:avLst/>
                      </a:prstGeom>
                    </p:spPr>
                  </p:pic>
                </p:oleObj>
              </mc:Fallback>
            </mc:AlternateContent>
          </a:graphicData>
        </a:graphic>
      </p:graphicFrame>
      <p:pic>
        <p:nvPicPr>
          <p:cNvPr id="3" name="Picture 2">
            <a:extLst>
              <a:ext uri="{FF2B5EF4-FFF2-40B4-BE49-F238E27FC236}">
                <a16:creationId xmlns:a16="http://schemas.microsoft.com/office/drawing/2014/main" id="{CA324882-C09C-C013-5D13-3FDB002A1842}"/>
              </a:ext>
            </a:extLst>
          </p:cNvPr>
          <p:cNvPicPr>
            <a:picLocks noChangeAspect="1"/>
          </p:cNvPicPr>
          <p:nvPr/>
        </p:nvPicPr>
        <p:blipFill>
          <a:blip r:embed="rId5"/>
          <a:stretch>
            <a:fillRect/>
          </a:stretch>
        </p:blipFill>
        <p:spPr>
          <a:xfrm>
            <a:off x="429508" y="2322381"/>
            <a:ext cx="5998984" cy="4499238"/>
          </a:xfrm>
          <a:prstGeom prst="rect">
            <a:avLst/>
          </a:prstGeom>
        </p:spPr>
      </p:pic>
      <p:sp>
        <p:nvSpPr>
          <p:cNvPr id="4" name="TextBox 3">
            <a:extLst>
              <a:ext uri="{FF2B5EF4-FFF2-40B4-BE49-F238E27FC236}">
                <a16:creationId xmlns:a16="http://schemas.microsoft.com/office/drawing/2014/main" id="{04A8FE0F-D9D1-9610-6D55-0B5E927578E2}"/>
              </a:ext>
            </a:extLst>
          </p:cNvPr>
          <p:cNvSpPr txBox="1"/>
          <p:nvPr/>
        </p:nvSpPr>
        <p:spPr>
          <a:xfrm>
            <a:off x="0" y="2854138"/>
            <a:ext cx="1769724" cy="2308324"/>
          </a:xfrm>
          <a:prstGeom prst="rect">
            <a:avLst/>
          </a:prstGeom>
          <a:noFill/>
        </p:spPr>
        <p:txBody>
          <a:bodyPr wrap="square" rtlCol="0">
            <a:spAutoFit/>
          </a:bodyPr>
          <a:lstStyle/>
          <a:p>
            <a:r>
              <a:rPr lang="en-US" b="1">
                <a:solidFill>
                  <a:srgbClr val="FF0000"/>
                </a:solidFill>
              </a:rPr>
              <a:t>DO</a:t>
            </a:r>
            <a:br>
              <a:rPr lang="en-US" b="1">
                <a:solidFill>
                  <a:srgbClr val="FF0000"/>
                </a:solidFill>
              </a:rPr>
            </a:br>
            <a:r>
              <a:rPr lang="en-US" b="1">
                <a:solidFill>
                  <a:srgbClr val="FF0000"/>
                </a:solidFill>
              </a:rPr>
              <a:t>NOT </a:t>
            </a:r>
            <a:br>
              <a:rPr lang="en-US" b="1">
                <a:solidFill>
                  <a:srgbClr val="FF0000"/>
                </a:solidFill>
              </a:rPr>
            </a:br>
            <a:r>
              <a:rPr lang="en-US" b="1">
                <a:solidFill>
                  <a:srgbClr val="FF0000"/>
                </a:solidFill>
              </a:rPr>
              <a:t>USE</a:t>
            </a:r>
          </a:p>
          <a:p>
            <a:endParaRPr lang="en-US" b="1">
              <a:solidFill>
                <a:srgbClr val="FF0000"/>
              </a:solidFill>
            </a:endParaRPr>
          </a:p>
          <a:p>
            <a:r>
              <a:rPr lang="en-US" b="1">
                <a:solidFill>
                  <a:srgbClr val="FF0000"/>
                </a:solidFill>
              </a:rPr>
              <a:t>USE </a:t>
            </a:r>
            <a:br>
              <a:rPr lang="en-US" b="1">
                <a:solidFill>
                  <a:srgbClr val="FF0000"/>
                </a:solidFill>
              </a:rPr>
            </a:br>
            <a:r>
              <a:rPr lang="en-US" b="1">
                <a:solidFill>
                  <a:srgbClr val="FF0000"/>
                </a:solidFill>
              </a:rPr>
              <a:t>Table </a:t>
            </a:r>
            <a:br>
              <a:rPr lang="en-US" b="1">
                <a:solidFill>
                  <a:srgbClr val="FF0000"/>
                </a:solidFill>
              </a:rPr>
            </a:br>
            <a:r>
              <a:rPr lang="en-US" b="1">
                <a:solidFill>
                  <a:srgbClr val="FF0000"/>
                </a:solidFill>
              </a:rPr>
              <a:t>VERSION</a:t>
            </a:r>
            <a:br>
              <a:rPr lang="en-US" b="1">
                <a:solidFill>
                  <a:srgbClr val="FF0000"/>
                </a:solidFill>
              </a:rPr>
            </a:br>
            <a:r>
              <a:rPr lang="en-US" b="1">
                <a:solidFill>
                  <a:srgbClr val="FF0000"/>
                </a:solidFill>
              </a:rPr>
              <a:t>INSTEAD</a:t>
            </a:r>
          </a:p>
        </p:txBody>
      </p:sp>
    </p:spTree>
    <p:extLst>
      <p:ext uri="{BB962C8B-B14F-4D97-AF65-F5344CB8AC3E}">
        <p14:creationId xmlns:p14="http://schemas.microsoft.com/office/powerpoint/2010/main" val="291273988"/>
      </p:ext>
    </p:extLst>
  </p:cSld>
  <p:clrMapOvr>
    <a:masterClrMapping/>
  </p:clrMapOvr>
</p:sld>
</file>

<file path=ppt/theme/theme1.xml><?xml version="1.0" encoding="utf-8"?>
<a:theme xmlns:a="http://schemas.openxmlformats.org/drawingml/2006/main" name="1_Office Theme">
  <a:themeElements>
    <a:clrScheme name="UYellow">
      <a:dk1>
        <a:sysClr val="windowText" lastClr="000000"/>
      </a:dk1>
      <a:lt1>
        <a:sysClr val="window" lastClr="FFFFFF"/>
      </a:lt1>
      <a:dk2>
        <a:srgbClr val="394555"/>
      </a:dk2>
      <a:lt2>
        <a:srgbClr val="E7E6E6"/>
      </a:lt2>
      <a:accent1>
        <a:srgbClr val="F6B104"/>
      </a:accent1>
      <a:accent2>
        <a:srgbClr val="FFC80C"/>
      </a:accent2>
      <a:accent3>
        <a:srgbClr val="FED133"/>
      </a:accent3>
      <a:accent4>
        <a:srgbClr val="FFD75E"/>
      </a:accent4>
      <a:accent5>
        <a:srgbClr val="FABC4C"/>
      </a:accent5>
      <a:accent6>
        <a:srgbClr val="FEB41E"/>
      </a:accent6>
      <a:hlink>
        <a:srgbClr val="0563C1"/>
      </a:hlink>
      <a:folHlink>
        <a:srgbClr val="954F72"/>
      </a:folHlink>
    </a:clrScheme>
    <a:fontScheme name="Custom 1">
      <a:majorFont>
        <a:latin typeface="Lato Black"/>
        <a:ea typeface=""/>
        <a:cs typeface=""/>
      </a:majorFont>
      <a:minorFont>
        <a:latin typeface="Calibri"/>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S Letter - Light Mukidi Vertical.pptx" id="{05E7264B-6679-4C56-B203-632FFCE585F0}" vid="{2A7392C6-FEE8-4B90-A198-161EACD5063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3" Type="http://schemas.microsoft.com/office/2011/relationships/webextension" Target="webextension3.xml"/><Relationship Id="rId2" Type="http://schemas.microsoft.com/office/2011/relationships/webextension" Target="webextension2.xml"/><Relationship Id="rId1" Type="http://schemas.microsoft.com/office/2011/relationships/webextension" Target="webextension1.xml"/><Relationship Id="rId6" Type="http://schemas.microsoft.com/office/2011/relationships/webextension" Target="webextension6.xml"/><Relationship Id="rId5" Type="http://schemas.microsoft.com/office/2011/relationships/webextension" Target="webextension5.xml"/><Relationship Id="rId4" Type="http://schemas.microsoft.com/office/2011/relationships/webextension" Target="webextension4.xml"/></Relationships>
</file>

<file path=ppt/webextensions/taskpanes.xml><?xml version="1.0" encoding="utf-8"?>
<wetp:taskpanes xmlns:wetp="http://schemas.microsoft.com/office/webextensions/taskpanes/2010/11">
  <wetp:taskpane dockstate="right" visibility="0" width="525" row="0">
    <wetp:webextensionref xmlns:r="http://schemas.openxmlformats.org/officeDocument/2006/relationships" r:id="rId1"/>
  </wetp:taskpane>
  <wetp:taskpane dockstate="right" visibility="0" width="525" row="1">
    <wetp:webextensionref xmlns:r="http://schemas.openxmlformats.org/officeDocument/2006/relationships" r:id="rId2"/>
  </wetp:taskpane>
  <wetp:taskpane dockstate="right" visibility="0" width="525" row="3">
    <wetp:webextensionref xmlns:r="http://schemas.openxmlformats.org/officeDocument/2006/relationships" r:id="rId3"/>
  </wetp:taskpane>
  <wetp:taskpane dockstate="right" visibility="0" width="525" row="4">
    <wetp:webextensionref xmlns:r="http://schemas.openxmlformats.org/officeDocument/2006/relationships" r:id="rId4"/>
  </wetp:taskpane>
  <wetp:taskpane dockstate="right" visibility="0" width="525" row="5">
    <wetp:webextensionref xmlns:r="http://schemas.openxmlformats.org/officeDocument/2006/relationships" r:id="rId5"/>
  </wetp:taskpane>
  <wetp:taskpane dockstate="right" visibility="0" width="525" row="3">
    <wetp:webextensionref xmlns:r="http://schemas.openxmlformats.org/officeDocument/2006/relationships" r:id="rId6"/>
  </wetp:taskpane>
</wetp:taskpanes>
</file>

<file path=ppt/webextensions/webextension1.xml><?xml version="1.0" encoding="utf-8"?>
<we:webextension xmlns:we="http://schemas.microsoft.com/office/webextensions/webextension/2010/11" id="{4640ECBF-8352-41DF-B482-6CD3E78E5EE1}">
  <we:reference id="wa104381411" version="2.4.1.0" store="en-US" storeType="OMEX"/>
  <we:alternateReferences>
    <we:reference id="wa104381411" version="2.4.1.0" store="wa104381411" storeType="OMEX"/>
  </we:alternateReferences>
  <we:properties/>
  <we:bindings/>
  <we:snapshot xmlns:r="http://schemas.openxmlformats.org/officeDocument/2006/relationships"/>
</we:webextension>
</file>

<file path=ppt/webextensions/webextension2.xml><?xml version="1.0" encoding="utf-8"?>
<we:webextension xmlns:we="http://schemas.microsoft.com/office/webextensions/webextension/2010/11" id="{A1DD597A-D4BE-41AC-8CC7-B4CBCEA0E8BA}">
  <we:reference id="wa104379193" version="1.0.0.0" store="en-US" storeType="OMEX"/>
  <we:alternateReferences>
    <we:reference id="WA104379193" version="1.0.0.0" store="WA104379193" storeType="OMEX"/>
  </we:alternateReferences>
  <we:properties/>
  <we:bindings/>
  <we:snapshot xmlns:r="http://schemas.openxmlformats.org/officeDocument/2006/relationships"/>
</we:webextension>
</file>

<file path=ppt/webextensions/webextension3.xml><?xml version="1.0" encoding="utf-8"?>
<we:webextension xmlns:we="http://schemas.microsoft.com/office/webextensions/webextension/2010/11" id="{39E34E03-4754-404D-AA9F-1974E0CDF282}">
  <we:reference id="wa104380902" version="1.0.0.0" store="en-US" storeType="OMEX"/>
  <we:alternateReferences>
    <we:reference id="WA104380902" version="1.0.0.0" store="WA104380902" storeType="OMEX"/>
  </we:alternateReferences>
  <we:properties/>
  <we:bindings/>
  <we:snapshot xmlns:r="http://schemas.openxmlformats.org/officeDocument/2006/relationships"/>
</we:webextension>
</file>

<file path=ppt/webextensions/webextension4.xml><?xml version="1.0" encoding="utf-8"?>
<we:webextension xmlns:we="http://schemas.microsoft.com/office/webextensions/webextension/2010/11" id="{ED499BDE-910F-47E3-8254-3390B5249F16}">
  <we:reference id="wa104038830" version="1.0.0.3" store="en-US" storeType="OMEX"/>
  <we:alternateReferences>
    <we:reference id="WA104038830" version="1.0.0.3" store="WA104038830" storeType="OMEX"/>
  </we:alternateReferences>
  <we:properties/>
  <we:bindings/>
  <we:snapshot xmlns:r="http://schemas.openxmlformats.org/officeDocument/2006/relationships"/>
</we:webextension>
</file>

<file path=ppt/webextensions/webextension5.xml><?xml version="1.0" encoding="utf-8"?>
<we:webextension xmlns:we="http://schemas.microsoft.com/office/webextensions/webextension/2010/11" id="{EADA191B-C2DD-4C4A-9D53-D33F3D2DF2F7}">
  <we:reference id="wa200000729" version="3.19.222.0" store="en-US" storeType="OMEX"/>
  <we:alternateReferences>
    <we:reference id="WA200000729" version="3.19.222.0" store="WA200000729" storeType="OMEX"/>
  </we:alternateReferences>
  <we:properties/>
  <we:bindings/>
  <we:snapshot xmlns:r="http://schemas.openxmlformats.org/officeDocument/2006/relationships"/>
</we:webextension>
</file>

<file path=ppt/webextensions/webextension6.xml><?xml version="1.0" encoding="utf-8"?>
<we:webextension xmlns:we="http://schemas.microsoft.com/office/webextensions/webextension/2010/11" id="{5839F7A5-3501-45CF-A87B-0F76DCE3DCDA}">
  <we:reference id="wa200005107" version="1.1.0.0" store="en-US" storeType="OMEX"/>
  <we:alternateReferences>
    <we:reference id="WA200005107" version="1.1.0.0" store="WA200005107"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Comment xmlns="ba64f991-e6fd-4bbc-ac0b-145dce244843" xsi:nil="true"/>
    <lcf76f155ced4ddcb4097134ff3c332f xmlns="ba64f991-e6fd-4bbc-ac0b-145dce244843" xsi:nil="true"/>
    <TaxCatchAll xmlns="e6f95391-37ae-4813-9d31-943f64a4fe25" xsi:nil="true"/>
    <_Status xmlns="http://schemas.microsoft.com/sharepoint/v3/fields">Not Started</_Status>
    <URL xmlns="http://schemas.microsoft.com/sharepoint/v3">
      <Url xsi:nil="true"/>
      <Description xsi:nil="true"/>
    </URL>
    <Summary xmlns="ba64f991-e6fd-4bbc-ac0b-145dce244843" xsi:nil="true"/>
    <TaxKeywordTaxHTField xmlns="e6f95391-37ae-4813-9d31-943f64a4fe25" xsi:nil="true"/>
    <Project_ID xmlns="ba64f991-e6fd-4bbc-ac0b-145dce244843" xsi:nil="true"/>
    <_Version xmlns="http://schemas.microsoft.com/sharepoint/v3/fields"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Powerpoint" ma:contentTypeID="0x01010071978E053741884391E694D795705C4900BC6F239C88FD00418BE2EFE22F56F8B2" ma:contentTypeVersion="15" ma:contentTypeDescription="A blank Microsoft PowerPoint document." ma:contentTypeScope="" ma:versionID="fbc239c9b9b776cfe678210581c9fd76">
  <xsd:schema xmlns:xsd="http://www.w3.org/2001/XMLSchema" xmlns:xs="http://www.w3.org/2001/XMLSchema" xmlns:p="http://schemas.microsoft.com/office/2006/metadata/properties" xmlns:ns1="http://schemas.microsoft.com/sharepoint/v3" xmlns:ns2="ba64f991-e6fd-4bbc-ac0b-145dce244843" xmlns:ns3="e6f95391-37ae-4813-9d31-943f64a4fe25" xmlns:ns4="http://schemas.microsoft.com/sharepoint/v3/fields" targetNamespace="http://schemas.microsoft.com/office/2006/metadata/properties" ma:root="true" ma:fieldsID="aa76300393f290dcdfc13225727f7aaf" ns1:_="" ns2:_="" ns3:_="" ns4:_="">
    <xsd:import namespace="http://schemas.microsoft.com/sharepoint/v3"/>
    <xsd:import namespace="ba64f991-e6fd-4bbc-ac0b-145dce244843"/>
    <xsd:import namespace="e6f95391-37ae-4813-9d31-943f64a4fe25"/>
    <xsd:import namespace="http://schemas.microsoft.com/sharepoint/v3/fields"/>
    <xsd:element name="properties">
      <xsd:complexType>
        <xsd:sequence>
          <xsd:element name="documentManagement">
            <xsd:complexType>
              <xsd:all>
                <xsd:element ref="ns2:Comment" minOccurs="0"/>
                <xsd:element ref="ns2:lcf76f155ced4ddcb4097134ff3c332f" minOccurs="0"/>
                <xsd:element ref="ns3:TaxCatchAll" minOccurs="0"/>
                <xsd:element ref="ns4:_Status" minOccurs="0"/>
                <xsd:element ref="ns2:Summary" minOccurs="0"/>
                <xsd:element ref="ns1:URL" minOccurs="0"/>
                <xsd:element ref="ns3:TaxKeywordTaxHTField" minOccurs="0"/>
                <xsd:element ref="ns2:Project_ID" minOccurs="0"/>
                <xsd:element ref="ns4:_Vers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URL" ma:index="16" nillable="true" ma:displayName="URL" ma:internalName="URL">
      <xsd:complexType>
        <xsd:complexContent>
          <xsd:extension base="dms:URL">
            <xsd:sequence>
              <xsd:element name="Url" type="dms:ValidUrl" minOccurs="0" nillable="true"/>
              <xsd:element name="Description" type="xsd:string"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ba64f991-e6fd-4bbc-ac0b-145dce244843" elementFormDefault="qualified">
    <xsd:import namespace="http://schemas.microsoft.com/office/2006/documentManagement/types"/>
    <xsd:import namespace="http://schemas.microsoft.com/office/infopath/2007/PartnerControls"/>
    <xsd:element name="Comment" ma:index="8" nillable="true" ma:displayName="Comment" ma:internalName="Comment">
      <xsd:simpleType>
        <xsd:restriction base="dms:Text">
          <xsd:maxLength value="255"/>
        </xsd:restriction>
      </xsd:simpleType>
    </xsd:element>
    <xsd:element name="lcf76f155ced4ddcb4097134ff3c332f" ma:index="9" nillable="true" ma:displayName="Image Tags_0" ma:hidden="true" ma:internalName="lcf76f155ced4ddcb4097134ff3c332f">
      <xsd:simpleType>
        <xsd:restriction base="dms:Note"/>
      </xsd:simpleType>
    </xsd:element>
    <xsd:element name="Summary" ma:index="15" nillable="true" ma:displayName="Summary" ma:internalName="Summary">
      <xsd:simpleType>
        <xsd:restriction base="dms:Note">
          <xsd:maxLength value="255"/>
        </xsd:restriction>
      </xsd:simpleType>
    </xsd:element>
    <xsd:element name="Project_ID" ma:index="18" nillable="true" ma:displayName="Project_ID" ma:internalName="Project_ID">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e6f95391-37ae-4813-9d31-943f64a4fe25"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daa5eb58-8d04-4e74-8b2d-32e90405c0d5}" ma:internalName="TaxCatchAll" ma:showField="CatchAllData" ma:web="e6f95391-37ae-4813-9d31-943f64a4fe25">
      <xsd:complexType>
        <xsd:complexContent>
          <xsd:extension base="dms:MultiChoiceLookup">
            <xsd:sequence>
              <xsd:element name="Value" type="dms:Lookup" maxOccurs="unbounded" minOccurs="0" nillable="true"/>
            </xsd:sequence>
          </xsd:extension>
        </xsd:complexContent>
      </xsd:complexType>
    </xsd:element>
    <xsd:element name="TaxKeywordTaxHTField" ma:index="17" nillable="true" ma:displayName="TaxKeywordTaxHTField" ma:hidden="true" ma:internalName="TaxKeywordTaxHTField">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_Status" ma:index="13" nillable="true" ma:displayName="Status" ma:default="Not Started" ma:internalName="_Status">
      <xsd:simpleType>
        <xsd:union memberTypes="dms:Text">
          <xsd:simpleType>
            <xsd:restriction base="dms:Choice">
              <xsd:enumeration value="Not Started"/>
              <xsd:enumeration value="Draft"/>
              <xsd:enumeration value="Reviewed"/>
              <xsd:enumeration value="Scheduled"/>
              <xsd:enumeration value="Published"/>
              <xsd:enumeration value="Final"/>
              <xsd:enumeration value="Expired"/>
            </xsd:restriction>
          </xsd:simpleType>
        </xsd:union>
      </xsd:simpleType>
    </xsd:element>
    <xsd:element name="_Version" ma:index="19" nillable="true" ma:displayName="Version" ma:internalName="_Version">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ma:index="14" ma:displayName="Subject"/>
        <xsd:element ref="dc:description" minOccurs="0" maxOccurs="1"/>
        <xsd:element name="keywords" minOccurs="0" maxOccurs="1" type="xsd:string" ma:index="11" ma:displayName="Keywords"/>
        <xsd:element ref="dc:language" minOccurs="0" maxOccurs="1"/>
        <xsd:element name="category" minOccurs="0" maxOccurs="1" type="xsd:string" ma:index="12" ma:displayName="Category"/>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ma:displayName="Status"/>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3B027B0-A198-4A93-ACB4-9D9F566A1973}">
  <ds:schemaRefs>
    <ds:schemaRef ds:uri="http://schemas.microsoft.com/office/2006/documentManagement/types"/>
    <ds:schemaRef ds:uri="http://www.w3.org/XML/1998/namespace"/>
    <ds:schemaRef ds:uri="http://purl.org/dc/terms/"/>
    <ds:schemaRef ds:uri="http://schemas.microsoft.com/sharepoint/v3"/>
    <ds:schemaRef ds:uri="http://schemas.microsoft.com/office/infopath/2007/PartnerControls"/>
    <ds:schemaRef ds:uri="ba64f991-e6fd-4bbc-ac0b-145dce244843"/>
    <ds:schemaRef ds:uri="http://purl.org/dc/dcmitype/"/>
    <ds:schemaRef ds:uri="http://schemas.openxmlformats.org/package/2006/metadata/core-properties"/>
    <ds:schemaRef ds:uri="http://schemas.microsoft.com/office/2006/metadata/properties"/>
    <ds:schemaRef ds:uri="http://schemas.microsoft.com/sharepoint/v3/fields"/>
    <ds:schemaRef ds:uri="e6f95391-37ae-4813-9d31-943f64a4fe25"/>
    <ds:schemaRef ds:uri="http://purl.org/dc/elements/1.1/"/>
  </ds:schemaRefs>
</ds:datastoreItem>
</file>

<file path=customXml/itemProps2.xml><?xml version="1.0" encoding="utf-8"?>
<ds:datastoreItem xmlns:ds="http://schemas.openxmlformats.org/officeDocument/2006/customXml" ds:itemID="{140606C2-CD56-45A9-BD1C-012AD05854A8}">
  <ds:schemaRefs>
    <ds:schemaRef ds:uri="http://schemas.microsoft.com/sharepoint/v3/contenttype/forms"/>
  </ds:schemaRefs>
</ds:datastoreItem>
</file>

<file path=customXml/itemProps3.xml><?xml version="1.0" encoding="utf-8"?>
<ds:datastoreItem xmlns:ds="http://schemas.openxmlformats.org/officeDocument/2006/customXml" ds:itemID="{27D81CAD-2B05-4496-979C-84894EB34815}">
  <ds:schemaRefs>
    <ds:schemaRef ds:uri="ba64f991-e6fd-4bbc-ac0b-145dce244843"/>
    <ds:schemaRef ds:uri="e6f95391-37ae-4813-9d31-943f64a4fe2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microsoft.com/sharepoint/v3/field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44</TotalTime>
  <Words>25553</Words>
  <Application>Microsoft Office PowerPoint</Application>
  <PresentationFormat>Letter Paper (8.5x11 in)</PresentationFormat>
  <Paragraphs>1899</Paragraphs>
  <Slides>146</Slides>
  <Notes>25</Notes>
  <HiddenSlides>0</HiddenSlides>
  <MMClips>1</MMClips>
  <ScaleCrop>false</ScaleCrop>
  <HeadingPairs>
    <vt:vector size="8" baseType="variant">
      <vt:variant>
        <vt:lpstr>Fonts Used</vt:lpstr>
      </vt:variant>
      <vt:variant>
        <vt:i4>18</vt:i4>
      </vt:variant>
      <vt:variant>
        <vt:lpstr>Theme</vt:lpstr>
      </vt:variant>
      <vt:variant>
        <vt:i4>1</vt:i4>
      </vt:variant>
      <vt:variant>
        <vt:lpstr>Embedded OLE Servers</vt:lpstr>
      </vt:variant>
      <vt:variant>
        <vt:i4>1</vt:i4>
      </vt:variant>
      <vt:variant>
        <vt:lpstr>Slide Titles</vt:lpstr>
      </vt:variant>
      <vt:variant>
        <vt:i4>146</vt:i4>
      </vt:variant>
    </vt:vector>
  </HeadingPairs>
  <TitlesOfParts>
    <vt:vector size="166" baseType="lpstr">
      <vt:lpstr>Lato Black</vt:lpstr>
      <vt:lpstr>Segoe Print</vt:lpstr>
      <vt:lpstr>Calibri</vt:lpstr>
      <vt:lpstr>Arial Narrow</vt:lpstr>
      <vt:lpstr>Open Sans</vt:lpstr>
      <vt:lpstr>Arial</vt:lpstr>
      <vt:lpstr>Courier New</vt:lpstr>
      <vt:lpstr>Top Secret</vt:lpstr>
      <vt:lpstr>Roboto Thin</vt:lpstr>
      <vt:lpstr>Calibri Light</vt:lpstr>
      <vt:lpstr>Roboto Condensed</vt:lpstr>
      <vt:lpstr>Aptos Narrow</vt:lpstr>
      <vt:lpstr>Wingdings</vt:lpstr>
      <vt:lpstr>Lato Heavy</vt:lpstr>
      <vt:lpstr>Verdana Pro</vt:lpstr>
      <vt:lpstr>Impact</vt:lpstr>
      <vt:lpstr>Roboto Black</vt:lpstr>
      <vt:lpstr>Lato</vt:lpstr>
      <vt:lpstr>1_Office Theme</vt:lpstr>
      <vt:lpstr>Worksheet</vt:lpstr>
      <vt:lpstr> LMD Robot Operator Training SIMULATOR</vt:lpstr>
      <vt:lpstr>PROJECT OVERVIEW</vt:lpstr>
      <vt:lpstr>Project Overview</vt:lpstr>
      <vt:lpstr>Why ForgeFX</vt:lpstr>
      <vt:lpstr>Why ForgeFX</vt:lpstr>
      <vt:lpstr>Why ForgeFX for This Project</vt:lpstr>
      <vt:lpstr>Project Features</vt:lpstr>
      <vt:lpstr>FORGESIM™ FRAMEWORK</vt:lpstr>
      <vt:lpstr>ForgeSIM™ Framework</vt:lpstr>
      <vt:lpstr>Teleoperation Control SysteM and Interface</vt:lpstr>
      <vt:lpstr>Teleoperation Control and Interface</vt:lpstr>
      <vt:lpstr>Training Environment and   Scenario Design</vt:lpstr>
      <vt:lpstr>Training Environment &amp; Scenario Design</vt:lpstr>
      <vt:lpstr>Performance Feedback &amp; Progression</vt:lpstr>
      <vt:lpstr>Performance Tracking</vt:lpstr>
      <vt:lpstr>Audio Narration</vt:lpstr>
      <vt:lpstr>Audio Narration</vt:lpstr>
      <vt:lpstr>LESSON CONTENT</vt:lpstr>
      <vt:lpstr>Lesson Definition</vt:lpstr>
      <vt:lpstr>LESSON LIST</vt:lpstr>
      <vt:lpstr>Lesson Content</vt:lpstr>
      <vt:lpstr>Lesson Content</vt:lpstr>
      <vt:lpstr>Lesson Content</vt:lpstr>
      <vt:lpstr>Lesson Content</vt:lpstr>
      <vt:lpstr>Lesson Content</vt:lpstr>
      <vt:lpstr>Future Enhancements</vt:lpstr>
      <vt:lpstr>Future Enhancements</vt:lpstr>
      <vt:lpstr>PRICE OPTIONS</vt:lpstr>
      <vt:lpstr>Product Ownership</vt:lpstr>
      <vt:lpstr>Simulator ROI</vt:lpstr>
      <vt:lpstr>Scope &amp; Cost Options</vt:lpstr>
      <vt:lpstr>On Target?</vt:lpstr>
      <vt:lpstr>Let’s Get Started!</vt:lpstr>
      <vt:lpstr>Development Process</vt:lpstr>
      <vt:lpstr>Development Milestones</vt:lpstr>
      <vt:lpstr>Production Schedule</vt:lpstr>
      <vt:lpstr>Project Example: Schedule Management</vt:lpstr>
      <vt:lpstr>Project Example: Milestone Tracking</vt:lpstr>
      <vt:lpstr>ForgeSIM™ FRAMEWORK</vt:lpstr>
      <vt:lpstr>Agile Methodology</vt:lpstr>
      <vt:lpstr>Game Engine Technology</vt:lpstr>
      <vt:lpstr>Quality Assurance Testing</vt:lpstr>
      <vt:lpstr>IN CONCLUSION</vt:lpstr>
      <vt:lpstr>Looking Forward</vt:lpstr>
      <vt:lpstr>Appendix A: About ForgeFX</vt:lpstr>
      <vt:lpstr>Company Structure</vt:lpstr>
      <vt:lpstr>Company Leadership</vt:lpstr>
      <vt:lpstr>Project Team Leads</vt:lpstr>
      <vt:lpstr>Project Team Leads</vt:lpstr>
      <vt:lpstr>Project Specialists</vt:lpstr>
      <vt:lpstr>Appendix B: Recent Projects</vt:lpstr>
      <vt:lpstr>Selected Clients</vt:lpstr>
      <vt:lpstr>JPEO-CBRND: RENDR Tele-Op</vt:lpstr>
      <vt:lpstr>Somero Enterprises</vt:lpstr>
      <vt:lpstr>Somero Enterprises</vt:lpstr>
      <vt:lpstr>Somero Enterprises</vt:lpstr>
      <vt:lpstr>StrataTech Education Group</vt:lpstr>
      <vt:lpstr>Mixed Reality Trainer</vt:lpstr>
      <vt:lpstr>StrataTech Education Group</vt:lpstr>
      <vt:lpstr>JPEO-CBRND: HoloTrainer</vt:lpstr>
      <vt:lpstr>Vermeer Corporation</vt:lpstr>
      <vt:lpstr>JLG Industries</vt:lpstr>
      <vt:lpstr>ForgeFX Showcase</vt:lpstr>
      <vt:lpstr>Pierce Manufacturing</vt:lpstr>
      <vt:lpstr>FedEx</vt:lpstr>
      <vt:lpstr>Caterpillar</vt:lpstr>
      <vt:lpstr>GE Healthcare</vt:lpstr>
      <vt:lpstr>Global Ground Support</vt:lpstr>
      <vt:lpstr>Komatsu</vt:lpstr>
      <vt:lpstr>Scope &amp; Cost Options</vt:lpstr>
      <vt:lpstr>END</vt:lpstr>
      <vt:lpstr>END</vt:lpstr>
      <vt:lpstr>Price Breakdown</vt:lpstr>
      <vt:lpstr>Invoice Schedule</vt:lpstr>
      <vt:lpstr>Meta Quest For Business</vt:lpstr>
      <vt:lpstr>Modern Device Management For Business</vt:lpstr>
      <vt:lpstr>Appendix A: Development Agreement</vt:lpstr>
      <vt:lpstr>Development Agreement</vt:lpstr>
      <vt:lpstr>Development Agreement</vt:lpstr>
      <vt:lpstr>Development Agreement</vt:lpstr>
      <vt:lpstr>Development Agreement</vt:lpstr>
      <vt:lpstr>Development Agreement</vt:lpstr>
      <vt:lpstr>Development Agreement</vt:lpstr>
      <vt:lpstr>Development Agreement</vt:lpstr>
      <vt:lpstr>Development Agreement</vt:lpstr>
      <vt:lpstr>Proof-of-Concept Development Agreement</vt:lpstr>
      <vt:lpstr>Development Agreement</vt:lpstr>
      <vt:lpstr>PowerPoint Presentation</vt:lpstr>
      <vt:lpstr>PowerPoint Presentation</vt:lpstr>
      <vt:lpstr>EXTRAS</vt:lpstr>
      <vt:lpstr>PowerPoint Presentation</vt:lpstr>
      <vt:lpstr>EXTRAS</vt:lpstr>
      <vt:lpstr>EXTRAS</vt:lpstr>
      <vt:lpstr>SIMULATOR Foundation Extras</vt:lpstr>
      <vt:lpstr>SIMULATOR Foundation</vt:lpstr>
      <vt:lpstr>Project overview</vt:lpstr>
      <vt:lpstr>Mixed Reality Training</vt:lpstr>
      <vt:lpstr>Mixed Reality Training</vt:lpstr>
      <vt:lpstr>Virtual Equipment</vt:lpstr>
      <vt:lpstr>Virtual Equipment</vt:lpstr>
      <vt:lpstr>Virtual Equipment</vt:lpstr>
      <vt:lpstr>Virtual Environment</vt:lpstr>
      <vt:lpstr>Virtual Environment</vt:lpstr>
      <vt:lpstr>Lesson List</vt:lpstr>
      <vt:lpstr>Lesson Example</vt:lpstr>
      <vt:lpstr>Lesson Example</vt:lpstr>
      <vt:lpstr>Lesson Definition</vt:lpstr>
      <vt:lpstr>Lesson Definition</vt:lpstr>
      <vt:lpstr>Economies of Scale</vt:lpstr>
      <vt:lpstr>EXTRAS</vt:lpstr>
      <vt:lpstr>Hand Tracking</vt:lpstr>
      <vt:lpstr>Hand Tracking</vt:lpstr>
      <vt:lpstr>Lesson  Builder</vt:lpstr>
      <vt:lpstr>Lesson Builder</vt:lpstr>
      <vt:lpstr>Avatar  Virtual Presence</vt:lpstr>
      <vt:lpstr>User Interface</vt:lpstr>
      <vt:lpstr>User Interface</vt:lpstr>
      <vt:lpstr>Avatar Virtual Presence</vt:lpstr>
      <vt:lpstr>Instruction Modes</vt:lpstr>
      <vt:lpstr>Instruction Modes</vt:lpstr>
      <vt:lpstr>EXTRAS</vt:lpstr>
      <vt:lpstr>VIDEOEXAMPLE</vt:lpstr>
      <vt:lpstr>REDEFINING REALITY</vt:lpstr>
      <vt:lpstr>Redefining reality</vt:lpstr>
      <vt:lpstr>PowerPoint Presentation</vt:lpstr>
      <vt:lpstr>PowerPoint Presentation</vt:lpstr>
      <vt:lpstr>Rapid Engagement Incentive</vt:lpstr>
      <vt:lpstr>PowerPoint Presentation</vt:lpstr>
      <vt:lpstr>Lesson Types</vt:lpstr>
      <vt:lpstr>PowerPoint Presentation</vt:lpstr>
      <vt:lpstr>Lesson Example</vt:lpstr>
      <vt:lpstr>Lesson Example (continued)</vt:lpstr>
      <vt:lpstr>Lesson Example</vt:lpstr>
      <vt:lpstr>Lesson Example (continued)</vt:lpstr>
      <vt:lpstr>Fig. 1: Lesson Mockup</vt:lpstr>
      <vt:lpstr>Fig. 1: Lesson Mockup</vt:lpstr>
      <vt:lpstr>PowerPoint Presentation</vt:lpstr>
      <vt:lpstr>PowerPoint Presentation</vt:lpstr>
      <vt:lpstr>PowerPoint Presentation</vt:lpstr>
      <vt:lpstr>Scope taskUS phase 1</vt:lpstr>
      <vt:lpstr>Scope TaskUs Phases 2+</vt:lpstr>
      <vt:lpstr>scope &amp; Cost Glossary</vt:lpstr>
      <vt:lpstr>PowerPoint Presentation</vt:lpstr>
      <vt:lpstr>PowerPoint Presentation</vt:lpstr>
      <vt:lpstr>PowerPoint Presentation</vt:lpstr>
      <vt:lpstr>PROJECT SCOPE &amp; COST</vt:lpstr>
    </vt:vector>
  </TitlesOfParts>
  <Company>ForgeFX Simulations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Training Simulator Proposal</dc:title>
  <dc:creator>Greg Meyers</dc:creator>
  <cp:lastModifiedBy>Mary Pierce</cp:lastModifiedBy>
  <cp:revision>1</cp:revision>
  <cp:lastPrinted>2026-03-24T15:11:18Z</cp:lastPrinted>
  <dcterms:created xsi:type="dcterms:W3CDTF">2020-09-04T00:25:32Z</dcterms:created>
  <dcterms:modified xsi:type="dcterms:W3CDTF">2026-03-24T15:53:38Z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0x01010071978E053741884391E694D795705C4900BC6F239C88FD00418BE2EFE22F56F8B2</vt:lpwstr>
  </property>
  <property fmtid="{D5CDD505-2E9C-101B-9397-08002B2CF9AE}" pid="3" name="MediaServiceImageTags">
    <vt:lpwstr/>
  </property>
  <property fmtid="{D5CDD505-2E9C-101B-9397-08002B2CF9AE}" pid="4" name="SharedWithUsers">
    <vt:lpwstr>49;#Greg Meyers;#43;#Dave Vaillancourt;#1162;#Proposal Bot;#29;#Gen Moore;#23;#Scott LaForge;#519;#River Cox;#569;#Devin Weidinger;#249;#Mary Pierce;#517;#Rachel Calgaro;#614;#Spencer Bentley;#775;#Kristen Cox</vt:lpwstr>
  </property>
  <property fmtid="{D5CDD505-2E9C-101B-9397-08002B2CF9AE}" pid="5" name="TaxKeyword">
    <vt:lpwstr/>
  </property>
</Properties>
</file>