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490_5BFF60C8.xml" ContentType="application/vnd.ms-powerpoint.comments+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55"/>
  </p:notesMasterIdLst>
  <p:handoutMasterIdLst>
    <p:handoutMasterId r:id="rId156"/>
  </p:handoutMasterIdLst>
  <p:sldIdLst>
    <p:sldId id="5141" r:id="rId5"/>
    <p:sldId id="5144" r:id="rId6"/>
    <p:sldId id="5177" r:id="rId7"/>
    <p:sldId id="5889" r:id="rId8"/>
    <p:sldId id="5058" r:id="rId9"/>
    <p:sldId id="5787" r:id="rId10"/>
    <p:sldId id="5351" r:id="rId11"/>
    <p:sldId id="5775" r:id="rId12"/>
    <p:sldId id="4956" r:id="rId13"/>
    <p:sldId id="5230" r:id="rId14"/>
    <p:sldId id="5180" r:id="rId15"/>
    <p:sldId id="5183" r:id="rId16"/>
    <p:sldId id="5252" r:id="rId17"/>
    <p:sldId id="5253" r:id="rId18"/>
    <p:sldId id="5068" r:id="rId19"/>
    <p:sldId id="5781" r:id="rId20"/>
    <p:sldId id="5900" r:id="rId21"/>
    <p:sldId id="5059" r:id="rId22"/>
    <p:sldId id="5902" r:id="rId23"/>
    <p:sldId id="5901" r:id="rId24"/>
    <p:sldId id="5069" r:id="rId25"/>
    <p:sldId id="5187" r:id="rId26"/>
    <p:sldId id="5060" r:id="rId27"/>
    <p:sldId id="5185" r:id="rId28"/>
    <p:sldId id="5150" r:id="rId29"/>
    <p:sldId id="5188" r:id="rId30"/>
    <p:sldId id="5223" r:id="rId31"/>
    <p:sldId id="5224" r:id="rId32"/>
    <p:sldId id="5122" r:id="rId33"/>
    <p:sldId id="5189" r:id="rId34"/>
    <p:sldId id="5121" r:id="rId35"/>
    <p:sldId id="5190" r:id="rId36"/>
    <p:sldId id="5120" r:id="rId37"/>
    <p:sldId id="5191" r:id="rId38"/>
    <p:sldId id="5063" r:id="rId39"/>
    <p:sldId id="5193" r:id="rId40"/>
    <p:sldId id="5064" r:id="rId41"/>
    <p:sldId id="5194" r:id="rId42"/>
    <p:sldId id="5124" r:id="rId43"/>
    <p:sldId id="5195" r:id="rId44"/>
    <p:sldId id="5061" r:id="rId45"/>
    <p:sldId id="5196" r:id="rId46"/>
    <p:sldId id="5314" r:id="rId47"/>
    <p:sldId id="5344" r:id="rId48"/>
    <p:sldId id="5276" r:id="rId49"/>
    <p:sldId id="5233" r:id="rId50"/>
    <p:sldId id="5151" r:id="rId51"/>
    <p:sldId id="5904" r:id="rId52"/>
    <p:sldId id="5903" r:id="rId53"/>
    <p:sldId id="5899" r:id="rId54"/>
    <p:sldId id="5318" r:id="rId55"/>
    <p:sldId id="5891" r:id="rId56"/>
    <p:sldId id="5892" r:id="rId57"/>
    <p:sldId id="5240" r:id="rId58"/>
    <p:sldId id="5250" r:id="rId59"/>
    <p:sldId id="5123" r:id="rId60"/>
    <p:sldId id="5274" r:id="rId61"/>
    <p:sldId id="5152" r:id="rId62"/>
    <p:sldId id="5197" r:id="rId63"/>
    <p:sldId id="5256" r:id="rId64"/>
    <p:sldId id="4191" r:id="rId65"/>
    <p:sldId id="5906" r:id="rId66"/>
    <p:sldId id="5782" r:id="rId67"/>
    <p:sldId id="5897" r:id="rId68"/>
    <p:sldId id="5320" r:id="rId69"/>
    <p:sldId id="5214" r:id="rId70"/>
    <p:sldId id="5760" r:id="rId71"/>
    <p:sldId id="5175" r:id="rId72"/>
    <p:sldId id="5096" r:id="rId73"/>
    <p:sldId id="5097" r:id="rId74"/>
    <p:sldId id="5254" r:id="rId75"/>
    <p:sldId id="5255" r:id="rId76"/>
    <p:sldId id="5198" r:id="rId77"/>
    <p:sldId id="5202" r:id="rId78"/>
    <p:sldId id="5201" r:id="rId79"/>
    <p:sldId id="5203" r:id="rId80"/>
    <p:sldId id="5174" r:id="rId81"/>
    <p:sldId id="5204" r:id="rId82"/>
    <p:sldId id="4836" r:id="rId83"/>
    <p:sldId id="5205" r:id="rId84"/>
    <p:sldId id="4845" r:id="rId85"/>
    <p:sldId id="5108" r:id="rId86"/>
    <p:sldId id="5109" r:id="rId87"/>
    <p:sldId id="4841" r:id="rId88"/>
    <p:sldId id="4842" r:id="rId89"/>
    <p:sldId id="4367" r:id="rId90"/>
    <p:sldId id="5156" r:id="rId91"/>
    <p:sldId id="5157" r:id="rId92"/>
    <p:sldId id="5160" r:id="rId93"/>
    <p:sldId id="5161" r:id="rId94"/>
    <p:sldId id="5111" r:id="rId95"/>
    <p:sldId id="5162" r:id="rId96"/>
    <p:sldId id="5225" r:id="rId97"/>
    <p:sldId id="5155" r:id="rId98"/>
    <p:sldId id="5164" r:id="rId99"/>
    <p:sldId id="5110" r:id="rId100"/>
    <p:sldId id="5165" r:id="rId101"/>
    <p:sldId id="5166" r:id="rId102"/>
    <p:sldId id="5227" r:id="rId103"/>
    <p:sldId id="5168" r:id="rId104"/>
    <p:sldId id="5169" r:id="rId105"/>
    <p:sldId id="5212" r:id="rId106"/>
    <p:sldId id="5213" r:id="rId107"/>
    <p:sldId id="5112" r:id="rId108"/>
    <p:sldId id="5321" r:id="rId109"/>
    <p:sldId id="5219" r:id="rId110"/>
    <p:sldId id="4848" r:id="rId111"/>
    <p:sldId id="1231" r:id="rId112"/>
    <p:sldId id="1232" r:id="rId113"/>
    <p:sldId id="1233" r:id="rId114"/>
    <p:sldId id="1234" r:id="rId115"/>
    <p:sldId id="1235" r:id="rId116"/>
    <p:sldId id="1237" r:id="rId117"/>
    <p:sldId id="1238" r:id="rId118"/>
    <p:sldId id="5216" r:id="rId119"/>
    <p:sldId id="5217" r:id="rId120"/>
    <p:sldId id="5215" r:id="rId121"/>
    <p:sldId id="5336" r:id="rId122"/>
    <p:sldId id="5154" r:id="rId123"/>
    <p:sldId id="5251" r:id="rId124"/>
    <p:sldId id="5905" r:id="rId125"/>
    <p:sldId id="5257" r:id="rId126"/>
    <p:sldId id="5271" r:id="rId127"/>
    <p:sldId id="5262" r:id="rId128"/>
    <p:sldId id="5210" r:id="rId129"/>
    <p:sldId id="5179" r:id="rId130"/>
    <p:sldId id="5192" r:id="rId131"/>
    <p:sldId id="5272" r:id="rId132"/>
    <p:sldId id="5273" r:id="rId133"/>
    <p:sldId id="5184" r:id="rId134"/>
    <p:sldId id="5263" r:id="rId135"/>
    <p:sldId id="5264" r:id="rId136"/>
    <p:sldId id="5259" r:id="rId137"/>
    <p:sldId id="5260" r:id="rId138"/>
    <p:sldId id="5261" r:id="rId139"/>
    <p:sldId id="5702" r:id="rId140"/>
    <p:sldId id="5703" r:id="rId141"/>
    <p:sldId id="5704" r:id="rId142"/>
    <p:sldId id="5084" r:id="rId143"/>
    <p:sldId id="4866" r:id="rId144"/>
    <p:sldId id="5778" r:id="rId145"/>
    <p:sldId id="5779" r:id="rId146"/>
    <p:sldId id="5207" r:id="rId147"/>
    <p:sldId id="5350" r:id="rId148"/>
    <p:sldId id="5082" r:id="rId149"/>
    <p:sldId id="5119" r:id="rId150"/>
    <p:sldId id="5199" r:id="rId151"/>
    <p:sldId id="5284" r:id="rId152"/>
    <p:sldId id="4970" r:id="rId153"/>
    <p:sldId id="5232" r:id="rId154"/>
  </p:sldIdLst>
  <p:sldSz cx="6858000" cy="9144000" type="letter"/>
  <p:notesSz cx="6858000" cy="9144000"/>
  <p:embeddedFontLst>
    <p:embeddedFont>
      <p:font typeface="Aptos Narrow" panose="020B0004020202020204" pitchFamily="34" charset="0"/>
      <p:regular r:id="rId157"/>
      <p:bold r:id="rId158"/>
      <p:italic r:id="rId159"/>
      <p:boldItalic r:id="rId160"/>
    </p:embeddedFont>
    <p:embeddedFont>
      <p:font typeface="Arial Narrow" panose="020B0606020202030204" pitchFamily="34" charset="0"/>
      <p:regular r:id="rId161"/>
      <p:bold r:id="rId162"/>
      <p:italic r:id="rId163"/>
      <p:boldItalic r:id="rId164"/>
    </p:embeddedFont>
    <p:embeddedFont>
      <p:font typeface="Impact" panose="020B0806030902050204" pitchFamily="34" charset="0"/>
      <p:regular r:id="rId165"/>
    </p:embeddedFont>
    <p:embeddedFont>
      <p:font typeface="Lato" panose="020F0502020204030203" pitchFamily="34" charset="0"/>
      <p:regular r:id="rId166"/>
      <p:bold r:id="rId167"/>
      <p:italic r:id="rId168"/>
      <p:boldItalic r:id="rId169"/>
    </p:embeddedFont>
    <p:embeddedFont>
      <p:font typeface="Lato Black" panose="020F0502020204030203" pitchFamily="34" charset="0"/>
      <p:bold r:id="rId170"/>
      <p:boldItalic r:id="rId171"/>
    </p:embeddedFont>
    <p:embeddedFont>
      <p:font typeface="Lato Heavy" panose="020F0502020204030203" charset="0"/>
      <p:bold r:id="rId172"/>
      <p:italic r:id="rId173"/>
      <p:boldItalic r:id="rId174"/>
    </p:embeddedFont>
    <p:embeddedFont>
      <p:font typeface="Lato SemiBold" panose="020F0502020204030203" pitchFamily="34" charset="0"/>
      <p:bold r:id="rId175"/>
      <p:boldItalic r:id="rId176"/>
    </p:embeddedFont>
    <p:embeddedFont>
      <p:font typeface="Open Sans" pitchFamily="2" charset="0"/>
      <p:regular r:id="rId177"/>
      <p:bold r:id="rId178"/>
      <p:italic r:id="rId179"/>
      <p:boldItalic r:id="rId180"/>
    </p:embeddedFont>
    <p:embeddedFont>
      <p:font typeface="Roboto Black" panose="02000000000000000000" pitchFamily="2" charset="0"/>
      <p:bold r:id="rId181"/>
      <p:boldItalic r:id="rId182"/>
    </p:embeddedFont>
    <p:embeddedFont>
      <p:font typeface="Roboto Condensed" panose="02000000000000000000" pitchFamily="2" charset="0"/>
      <p:regular r:id="rId183"/>
      <p:bold r:id="rId184"/>
      <p:italic r:id="rId185"/>
      <p:boldItalic r:id="rId186"/>
    </p:embeddedFont>
    <p:embeddedFont>
      <p:font typeface="Roboto Thin" panose="02000000000000000000" pitchFamily="2" charset="0"/>
      <p:regular r:id="rId187"/>
      <p:italic r:id="rId188"/>
    </p:embeddedFont>
    <p:embeddedFont>
      <p:font typeface="Segoe Print" panose="02000600000000000000" pitchFamily="2" charset="0"/>
      <p:regular r:id="rId189"/>
      <p:bold r:id="rId190"/>
    </p:embeddedFont>
    <p:embeddedFont>
      <p:font typeface="Top Secret" panose="020B0604020202020204" charset="0"/>
      <p:regular r:id="rId191"/>
      <p:bold r:id="rId192"/>
    </p:embeddedFont>
    <p:embeddedFont>
      <p:font typeface="Verdana Pro" panose="020B0604030504040204" pitchFamily="34" charset="0"/>
      <p:regular r:id="rId193"/>
      <p:bold r:id="rId194"/>
      <p:italic r:id="rId195"/>
      <p:boldItalic r:id="rId19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144"/>
            <p14:sldId id="5177"/>
            <p14:sldId id="5889"/>
            <p14:sldId id="5058"/>
            <p14:sldId id="5787"/>
            <p14:sldId id="5351"/>
            <p14:sldId id="5775"/>
          </p14:sldIdLst>
        </p14:section>
        <p14:section name="Features" id="{DE8E3186-B6F2-4D3E-93FE-D2AAD3427389}">
          <p14:sldIdLst>
            <p14:sldId id="4956"/>
            <p14:sldId id="5230"/>
            <p14:sldId id="5180"/>
            <p14:sldId id="5183"/>
            <p14:sldId id="5252"/>
            <p14:sldId id="5253"/>
            <p14:sldId id="5068"/>
            <p14:sldId id="5781"/>
            <p14:sldId id="5900"/>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904"/>
            <p14:sldId id="5903"/>
            <p14:sldId id="5899"/>
            <p14:sldId id="5318"/>
            <p14:sldId id="5891"/>
            <p14:sldId id="5892"/>
            <p14:sldId id="5240"/>
            <p14:sldId id="5250"/>
            <p14:sldId id="5123"/>
            <p14:sldId id="5274"/>
          </p14:sldIdLst>
        </p14:section>
        <p14:section name="Price Options" id="{BDDF0F04-6197-43DB-BE59-E59AAEA6B030}">
          <p14:sldIdLst>
            <p14:sldId id="5152"/>
            <p14:sldId id="5197"/>
            <p14:sldId id="5256"/>
            <p14:sldId id="4191"/>
            <p14:sldId id="5906"/>
            <p14:sldId id="5782"/>
            <p14:sldId id="5897"/>
            <p14:sldId id="5320"/>
            <p14:sldId id="5214"/>
            <p14:sldId id="5760"/>
          </p14:sldIdLst>
        </p14:section>
        <p14:section name="." id="{E0BD3D95-3584-40D5-B0D9-3C1E96EE5592}">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Scope and Cost Details" id="{155A7BA8-454B-4294-B020-52CDCEDFEAD1}">
          <p14:sldIdLst>
            <p14:sldId id="5212"/>
            <p14:sldId id="5213"/>
            <p14:sldId id="5112"/>
            <p14:sldId id="5321"/>
          </p14:sldIdLst>
        </p14:section>
        <p14:section name="End" id="{705A8FFD-CFD6-47BB-9166-D26E88883C2B}">
          <p14:sldIdLst>
            <p14:sldId id="5219"/>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Lst>
        </p14:section>
        <p14:section name="Alternates" id="{269A4494-25D1-4A4B-ABA8-61CE04D0FF85}">
          <p14:sldIdLst>
            <p14:sldId id="5251"/>
            <p14:sldId id="5905"/>
            <p14:sldId id="5257"/>
            <p14:sldId id="5271"/>
          </p14:sldIdLst>
        </p14:section>
        <p14:section name="alternates" id="{FFFB52B2-A41C-430A-910D-6B0308A0CD8D}">
          <p14:sldIdLst>
            <p14:sldId id="5262"/>
            <p14:sldId id="5210"/>
            <p14:sldId id="5179"/>
            <p14:sldId id="5192"/>
            <p14:sldId id="5272"/>
            <p14:sldId id="5273"/>
            <p14:sldId id="5184"/>
            <p14:sldId id="5263"/>
            <p14:sldId id="5264"/>
            <p14:sldId id="5259"/>
            <p14:sldId id="5260"/>
            <p14:sldId id="5261"/>
            <p14:sldId id="5702"/>
            <p14:sldId id="5703"/>
            <p14:sldId id="5704"/>
            <p14:sldId id="5084"/>
          </p14:sldIdLst>
        </p14:section>
        <p14:section name="Extras" id="{514B049A-7207-41D1-9DB1-6FCB360B4038}">
          <p14:sldIdLst>
            <p14:sldId id="4866"/>
          </p14:sldIdLst>
        </p14:section>
        <p14:section name="Untitled Section" id="{3087BE3F-1622-407A-AAD8-245DB4AE4C03}">
          <p14:sldIdLst>
            <p14:sldId id="5778"/>
            <p14:sldId id="5779"/>
          </p14:sldIdLst>
        </p14:section>
        <p14:section name="." id="{26D60B9B-987F-4DDA-88CB-F649D5DB5B42}">
          <p14:sldIdLst>
            <p14:sldId id="5207"/>
            <p14:sldId id="5350"/>
          </p14:sldIdLst>
        </p14:section>
        <p14:section name="." id="{FDECA715-2E18-4456-8D61-6ED4D4B1D068}">
          <p14:sldIdLst>
            <p14:sldId id="5082"/>
            <p14:sldId id="5119"/>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63E"/>
    <a:srgbClr val="F6B104"/>
    <a:srgbClr val="D1A401"/>
    <a:srgbClr val="AD7C03"/>
    <a:srgbClr val="E4B101"/>
    <a:srgbClr val="684F00"/>
    <a:srgbClr val="0070C0"/>
    <a:srgbClr val="0D0D0D"/>
    <a:srgbClr val="FBFBFB"/>
    <a:srgbClr val="59595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C22BAC-B345-420B-8AE2-534A031794F6}" v="1" dt="2026-01-30T16:33:21.0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54" autoAdjust="0"/>
    <p:restoredTop sz="94660"/>
  </p:normalViewPr>
  <p:slideViewPr>
    <p:cSldViewPr snapToGrid="0">
      <p:cViewPr varScale="1">
        <p:scale>
          <a:sx n="132" d="100"/>
          <a:sy n="132" d="100"/>
        </p:scale>
        <p:origin x="1344" y="91"/>
      </p:cViewPr>
      <p:guideLst>
        <p:guide pos="288"/>
        <p:guide pos="3336"/>
        <p:guide pos="1440"/>
        <p:guide orient="horz" pos="4800"/>
        <p:guide orient="horz" pos="2208"/>
      </p:guideLst>
    </p:cSldViewPr>
  </p:slideViewPr>
  <p:notesTextViewPr>
    <p:cViewPr>
      <p:scale>
        <a:sx n="1" d="1"/>
        <a:sy n="1" d="1"/>
      </p:scale>
      <p:origin x="0" y="0"/>
    </p:cViewPr>
  </p:notesTextViewPr>
  <p:sorterViewPr>
    <p:cViewPr varScale="1">
      <p:scale>
        <a:sx n="1" d="1"/>
        <a:sy n="1" d="1"/>
      </p:scale>
      <p:origin x="0" y="-1752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3.fntdata"/><Relationship Id="rId170" Type="http://schemas.openxmlformats.org/officeDocument/2006/relationships/font" Target="fonts/font14.fntdata"/><Relationship Id="rId191" Type="http://schemas.openxmlformats.org/officeDocument/2006/relationships/font" Target="fonts/font35.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4.fntdata"/><Relationship Id="rId181" Type="http://schemas.openxmlformats.org/officeDocument/2006/relationships/font" Target="fonts/font25.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15.fntdata"/><Relationship Id="rId192" Type="http://schemas.openxmlformats.org/officeDocument/2006/relationships/font" Target="fonts/font36.fntdata"/><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font" Target="fonts/font5.fntdata"/><Relationship Id="rId182" Type="http://schemas.openxmlformats.org/officeDocument/2006/relationships/font" Target="fonts/font26.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16.fntdata"/><Relationship Id="rId193" Type="http://schemas.openxmlformats.org/officeDocument/2006/relationships/font" Target="fonts/font37.fntdata"/><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font" Target="fonts/font6.fntdata"/><Relationship Id="rId183" Type="http://schemas.openxmlformats.org/officeDocument/2006/relationships/font" Target="fonts/font27.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font" Target="fonts/font1.fntdata"/><Relationship Id="rId178" Type="http://schemas.openxmlformats.org/officeDocument/2006/relationships/font" Target="fonts/font22.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font" Target="fonts/font17.fntdata"/><Relationship Id="rId194" Type="http://schemas.openxmlformats.org/officeDocument/2006/relationships/font" Target="fonts/font38.fntdata"/><Relationship Id="rId199" Type="http://schemas.openxmlformats.org/officeDocument/2006/relationships/viewProps" Target="viewProps.xml"/><Relationship Id="rId203"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12.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7.fntdata"/><Relationship Id="rId184" Type="http://schemas.openxmlformats.org/officeDocument/2006/relationships/font" Target="fonts/font28.fntdata"/><Relationship Id="rId189" Type="http://schemas.openxmlformats.org/officeDocument/2006/relationships/font" Target="fonts/font33.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font" Target="fonts/font2.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font" Target="fonts/font18.fntdata"/><Relationship Id="rId179" Type="http://schemas.openxmlformats.org/officeDocument/2006/relationships/font" Target="fonts/font23.fntdata"/><Relationship Id="rId195" Type="http://schemas.openxmlformats.org/officeDocument/2006/relationships/font" Target="fonts/font39.fntdata"/><Relationship Id="rId190" Type="http://schemas.openxmlformats.org/officeDocument/2006/relationships/font" Target="fonts/font34.fntdata"/><Relationship Id="rId204" Type="http://schemas.microsoft.com/office/2018/10/relationships/authors" Target="author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8.fntdata"/><Relationship Id="rId169" Type="http://schemas.openxmlformats.org/officeDocument/2006/relationships/font" Target="fonts/font13.fntdata"/><Relationship Id="rId185" Type="http://schemas.openxmlformats.org/officeDocument/2006/relationships/font" Target="fonts/font29.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24.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font" Target="fonts/font19.fntdata"/><Relationship Id="rId196" Type="http://schemas.openxmlformats.org/officeDocument/2006/relationships/font" Target="fonts/font40.fntdata"/><Relationship Id="rId200" Type="http://schemas.openxmlformats.org/officeDocument/2006/relationships/theme" Target="theme/theme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9.fntdata"/><Relationship Id="rId186" Type="http://schemas.openxmlformats.org/officeDocument/2006/relationships/font" Target="fonts/font30.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notesMaster" Target="notesMasters/notesMaster1.xml"/><Relationship Id="rId176" Type="http://schemas.openxmlformats.org/officeDocument/2006/relationships/font" Target="fonts/font20.fntdata"/><Relationship Id="rId197" Type="http://schemas.openxmlformats.org/officeDocument/2006/relationships/commentAuthors" Target="commentAuthors.xml"/><Relationship Id="rId201" Type="http://schemas.openxmlformats.org/officeDocument/2006/relationships/tableStyles" Target="tableStyles.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10.fntdata"/><Relationship Id="rId187" Type="http://schemas.openxmlformats.org/officeDocument/2006/relationships/font" Target="fonts/font31.fntdata"/><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handoutMaster" Target="handoutMasters/handoutMaster1.xml"/><Relationship Id="rId177" Type="http://schemas.openxmlformats.org/officeDocument/2006/relationships/font" Target="fonts/font21.fntdata"/><Relationship Id="rId198" Type="http://schemas.openxmlformats.org/officeDocument/2006/relationships/presProps" Target="presProps.xml"/><Relationship Id="rId202" Type="http://schemas.microsoft.com/office/2016/11/relationships/changesInfo" Target="changesInfos/changesInfo1.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font" Target="fonts/font11.fntdata"/><Relationship Id="rId188" Type="http://schemas.openxmlformats.org/officeDocument/2006/relationships/font" Target="fonts/font32.fntdata"/><Relationship Id="rId71" Type="http://schemas.openxmlformats.org/officeDocument/2006/relationships/slide" Target="slides/slide67.xml"/><Relationship Id="rId92" Type="http://schemas.openxmlformats.org/officeDocument/2006/relationships/slide" Target="slides/slide8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 Moore" userId="7344d1be-7da3-4dca-94bf-ce3e70949899" providerId="ADAL" clId="{65E8449C-59C8-45AA-816F-220F4629EEF2}"/>
    <pc:docChg chg="modSld">
      <pc:chgData name="Gen Moore" userId="7344d1be-7da3-4dca-94bf-ce3e70949899" providerId="ADAL" clId="{65E8449C-59C8-45AA-816F-220F4629EEF2}" dt="2026-01-30T16:33:21.061" v="0"/>
      <pc:docMkLst>
        <pc:docMk/>
      </pc:docMkLst>
      <pc:sldChg chg="modSp">
        <pc:chgData name="Gen Moore" userId="7344d1be-7da3-4dca-94bf-ce3e70949899" providerId="ADAL" clId="{65E8449C-59C8-45AA-816F-220F4629EEF2}" dt="2026-01-30T16:33:21.061" v="0"/>
        <pc:sldMkLst>
          <pc:docMk/>
          <pc:sldMk cId="2547055739" sldId="5214"/>
        </pc:sldMkLst>
        <pc:spChg chg="mod">
          <ac:chgData name="Gen Moore" userId="7344d1be-7da3-4dca-94bf-ce3e70949899" providerId="ADAL" clId="{65E8449C-59C8-45AA-816F-220F4629EEF2}" dt="2026-01-30T16:33:21.061" v="0"/>
          <ac:spMkLst>
            <pc:docMk/>
            <pc:sldMk cId="2547055739" sldId="5214"/>
            <ac:spMk id="59" creationId="{5E21AD79-A3C1-4FBC-9D43-5004764B066E}"/>
          </ac:spMkLst>
        </pc:spChg>
      </pc:sldChg>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1/30/2026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1/30/2026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2</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44</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52</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59</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62</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63</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73</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75</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92</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93</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97</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99</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150</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1/30/2026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1/30/2026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1/30/2026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 id="2147484020" r:id="rId5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4.xml"/></Relationships>
</file>

<file path=ppt/slides/_rels/slide2.xml.rels><?xml version="1.0" encoding="UTF-8" standalone="yes"?>
<Relationships xmlns="http://schemas.openxmlformats.org/package/2006/relationships"><Relationship Id="rId8" Type="http://schemas.openxmlformats.org/officeDocument/2006/relationships/image" Target="../media/image18.jpeg"/><Relationship Id="rId13" Type="http://schemas.openxmlformats.org/officeDocument/2006/relationships/image" Target="../media/image23.jpeg"/><Relationship Id="rId18" Type="http://schemas.openxmlformats.org/officeDocument/2006/relationships/slide" Target="slide68.xml"/><Relationship Id="rId3" Type="http://schemas.openxmlformats.org/officeDocument/2006/relationships/image" Target="../media/image13.jpeg"/><Relationship Id="rId21" Type="http://schemas.openxmlformats.org/officeDocument/2006/relationships/slide" Target="slide9.xml"/><Relationship Id="rId7" Type="http://schemas.openxmlformats.org/officeDocument/2006/relationships/image" Target="../media/image17.png"/><Relationship Id="rId12" Type="http://schemas.openxmlformats.org/officeDocument/2006/relationships/image" Target="../media/image22.jpeg"/><Relationship Id="rId17" Type="http://schemas.openxmlformats.org/officeDocument/2006/relationships/slide" Target="slide77.xml"/><Relationship Id="rId2" Type="http://schemas.openxmlformats.org/officeDocument/2006/relationships/notesSlide" Target="../notesSlides/notesSlide1.xml"/><Relationship Id="rId16" Type="http://schemas.openxmlformats.org/officeDocument/2006/relationships/slide" Target="slide79.xml"/><Relationship Id="rId20" Type="http://schemas.openxmlformats.org/officeDocument/2006/relationships/slide" Target="slide47.xml"/><Relationship Id="rId1" Type="http://schemas.openxmlformats.org/officeDocument/2006/relationships/slideLayout" Target="../slideLayouts/slideLayout55.xml"/><Relationship Id="rId6" Type="http://schemas.openxmlformats.org/officeDocument/2006/relationships/image" Target="../media/image16.jpeg"/><Relationship Id="rId11" Type="http://schemas.openxmlformats.org/officeDocument/2006/relationships/image" Target="../media/image21.jpeg"/><Relationship Id="rId24" Type="http://schemas.openxmlformats.org/officeDocument/2006/relationships/image" Target="../media/image25.png"/><Relationship Id="rId5" Type="http://schemas.openxmlformats.org/officeDocument/2006/relationships/image" Target="../media/image15.png"/><Relationship Id="rId15" Type="http://schemas.openxmlformats.org/officeDocument/2006/relationships/slide" Target="slide85.xml"/><Relationship Id="rId23" Type="http://schemas.openxmlformats.org/officeDocument/2006/relationships/slide" Target="slide3.xml"/><Relationship Id="rId10" Type="http://schemas.openxmlformats.org/officeDocument/2006/relationships/image" Target="../media/image20.jpeg"/><Relationship Id="rId19" Type="http://schemas.openxmlformats.org/officeDocument/2006/relationships/slide" Target="slide58.xml"/><Relationship Id="rId4" Type="http://schemas.openxmlformats.org/officeDocument/2006/relationships/image" Target="../media/image14.jpeg"/><Relationship Id="rId9" Type="http://schemas.openxmlformats.org/officeDocument/2006/relationships/image" Target="../media/image19.jpeg"/><Relationship Id="rId14" Type="http://schemas.openxmlformats.org/officeDocument/2006/relationships/image" Target="../media/image24.jpeg"/><Relationship Id="rId22"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5.xml"/><Relationship Id="rId5" Type="http://schemas.openxmlformats.org/officeDocument/2006/relationships/hyperlink" Target="https://pixabay.com/en/draft-business-document-file-160133/" TargetMode="External"/><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18" Type="http://schemas.openxmlformats.org/officeDocument/2006/relationships/slide" Target="slide124.xml"/><Relationship Id="rId3" Type="http://schemas.openxmlformats.org/officeDocument/2006/relationships/image" Target="../media/image50.svg"/><Relationship Id="rId7" Type="http://schemas.openxmlformats.org/officeDocument/2006/relationships/image" Target="../media/image54.png"/><Relationship Id="rId12" Type="http://schemas.openxmlformats.org/officeDocument/2006/relationships/image" Target="../media/image59.svg"/><Relationship Id="rId17" Type="http://schemas.openxmlformats.org/officeDocument/2006/relationships/image" Target="../media/image64.png"/><Relationship Id="rId2" Type="http://schemas.openxmlformats.org/officeDocument/2006/relationships/image" Target="../media/image49.png"/><Relationship Id="rId16" Type="http://schemas.openxmlformats.org/officeDocument/2006/relationships/image" Target="../media/image63.svg"/><Relationship Id="rId1" Type="http://schemas.openxmlformats.org/officeDocument/2006/relationships/slideLayout" Target="../slideLayouts/slideLayout11.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sv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svg"/></Relationships>
</file>

<file path=ppt/slides/_rels/slide11.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svg"/><Relationship Id="rId2" Type="http://schemas.openxmlformats.org/officeDocument/2006/relationships/image" Target="../media/image65.jpeg"/><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svg"/></Relationships>
</file>

<file path=ppt/slides/_rels/slide1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svg"/><Relationship Id="rId2" Type="http://schemas.openxmlformats.org/officeDocument/2006/relationships/image" Target="../media/image71.jpeg"/><Relationship Id="rId1" Type="http://schemas.openxmlformats.org/officeDocument/2006/relationships/slideLayout" Target="../slideLayouts/slideLayout5.xml"/><Relationship Id="rId6" Type="http://schemas.openxmlformats.org/officeDocument/2006/relationships/image" Target="../media/image75.sv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9.svg"/><Relationship Id="rId4" Type="http://schemas.openxmlformats.org/officeDocument/2006/relationships/image" Target="../media/image73.svg"/><Relationship Id="rId9" Type="http://schemas.openxmlformats.org/officeDocument/2006/relationships/image" Target="../media/image78.png"/></Relationships>
</file>

<file path=ppt/slides/_rels/slide1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82.jpeg"/><Relationship Id="rId1"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83.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jpeg"/><Relationship Id="rId1" Type="http://schemas.openxmlformats.org/officeDocument/2006/relationships/slideLayout" Target="../slideLayouts/slideLayout1.xml"/><Relationship Id="rId6" Type="http://schemas.openxmlformats.org/officeDocument/2006/relationships/image" Target="../media/image88.svg"/><Relationship Id="rId5" Type="http://schemas.openxmlformats.org/officeDocument/2006/relationships/image" Target="../media/image87.png"/><Relationship Id="rId4" Type="http://schemas.openxmlformats.org/officeDocument/2006/relationships/image" Target="../media/image86.svg"/><Relationship Id="rId9" Type="http://schemas.openxmlformats.org/officeDocument/2006/relationships/slide" Target="slide131.xml"/></Relationships>
</file>

<file path=ppt/slides/_rels/slide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3.jpeg"/><Relationship Id="rId1" Type="http://schemas.openxmlformats.org/officeDocument/2006/relationships/slideLayout" Target="../slideLayouts/slideLayout5.xml"/><Relationship Id="rId6" Type="http://schemas.openxmlformats.org/officeDocument/2006/relationships/image" Target="../media/image96.jpeg"/><Relationship Id="rId5" Type="http://schemas.openxmlformats.org/officeDocument/2006/relationships/image" Target="../media/image95.png"/><Relationship Id="rId4" Type="http://schemas.openxmlformats.org/officeDocument/2006/relationships/image" Target="../media/image94.png"/></Relationships>
</file>

<file path=ppt/slides/_rels/slide18.xml.rels><?xml version="1.0" encoding="UTF-8" standalone="yes"?>
<Relationships xmlns="http://schemas.openxmlformats.org/package/2006/relationships"><Relationship Id="rId8" Type="http://schemas.openxmlformats.org/officeDocument/2006/relationships/image" Target="../media/image103.sv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97.jpeg"/><Relationship Id="rId1" Type="http://schemas.openxmlformats.org/officeDocument/2006/relationships/slideLayout" Target="../slideLayouts/slideLayout1.xml"/><Relationship Id="rId6" Type="http://schemas.openxmlformats.org/officeDocument/2006/relationships/image" Target="../media/image101.svg"/><Relationship Id="rId5" Type="http://schemas.openxmlformats.org/officeDocument/2006/relationships/image" Target="../media/image100.png"/><Relationship Id="rId4" Type="http://schemas.openxmlformats.org/officeDocument/2006/relationships/image" Target="../media/image99.svg"/></Relationships>
</file>

<file path=ppt/slides/_rels/slide1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114.sv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image" Target="../media/image108.png"/><Relationship Id="rId1" Type="http://schemas.openxmlformats.org/officeDocument/2006/relationships/slideLayout" Target="../slideLayouts/slideLayout1.xml"/><Relationship Id="rId6" Type="http://schemas.openxmlformats.org/officeDocument/2006/relationships/image" Target="../media/image112.svg"/><Relationship Id="rId5" Type="http://schemas.openxmlformats.org/officeDocument/2006/relationships/image" Target="../media/image111.png"/><Relationship Id="rId4" Type="http://schemas.openxmlformats.org/officeDocument/2006/relationships/image" Target="../media/image110.svg"/></Relationships>
</file>

<file path=ppt/slides/_rels/slide2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jpeg"/><Relationship Id="rId1" Type="http://schemas.openxmlformats.org/officeDocument/2006/relationships/slideLayout" Target="../slideLayouts/slideLayout1.xml"/><Relationship Id="rId6" Type="http://schemas.openxmlformats.org/officeDocument/2006/relationships/image" Target="../media/image121.svg"/><Relationship Id="rId5" Type="http://schemas.openxmlformats.org/officeDocument/2006/relationships/image" Target="../media/image120.png"/><Relationship Id="rId4" Type="http://schemas.openxmlformats.org/officeDocument/2006/relationships/image" Target="../media/image119.svg"/></Relationships>
</file>

<file path=ppt/slides/_rels/slide2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22.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129.sv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jpeg"/><Relationship Id="rId1" Type="http://schemas.openxmlformats.org/officeDocument/2006/relationships/slideLayout" Target="../slideLayouts/slideLayout1.xml"/><Relationship Id="rId6" Type="http://schemas.openxmlformats.org/officeDocument/2006/relationships/image" Target="../media/image127.svg"/><Relationship Id="rId5" Type="http://schemas.openxmlformats.org/officeDocument/2006/relationships/image" Target="../media/image126.png"/><Relationship Id="rId4" Type="http://schemas.openxmlformats.org/officeDocument/2006/relationships/image" Target="../media/image125.svg"/></Relationships>
</file>

<file path=ppt/slides/_rels/slide2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138.svg"/><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image" Target="../media/image132.jpeg"/><Relationship Id="rId1" Type="http://schemas.openxmlformats.org/officeDocument/2006/relationships/slideLayout" Target="../slideLayouts/slideLayout1.xml"/><Relationship Id="rId6" Type="http://schemas.openxmlformats.org/officeDocument/2006/relationships/image" Target="../media/image136.svg"/><Relationship Id="rId5" Type="http://schemas.openxmlformats.org/officeDocument/2006/relationships/image" Target="../media/image135.png"/><Relationship Id="rId4" Type="http://schemas.openxmlformats.org/officeDocument/2006/relationships/image" Target="../media/image134.svg"/></Relationships>
</file>

<file path=ppt/slides/_rels/slide2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2.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jpeg"/><Relationship Id="rId1" Type="http://schemas.openxmlformats.org/officeDocument/2006/relationships/slideLayout" Target="../slideLayouts/slideLayout1.xml"/><Relationship Id="rId6" Type="http://schemas.openxmlformats.org/officeDocument/2006/relationships/image" Target="../media/image143.svg"/><Relationship Id="rId5" Type="http://schemas.openxmlformats.org/officeDocument/2006/relationships/image" Target="../media/image142.png"/><Relationship Id="rId4" Type="http://schemas.openxmlformats.org/officeDocument/2006/relationships/image" Target="../media/image141.svg"/></Relationships>
</file>

<file path=ppt/slides/_rels/slide30.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8" Type="http://schemas.openxmlformats.org/officeDocument/2006/relationships/image" Target="../media/image151.svg"/><Relationship Id="rId3" Type="http://schemas.openxmlformats.org/officeDocument/2006/relationships/image" Target="../media/image146.png"/><Relationship Id="rId7" Type="http://schemas.openxmlformats.org/officeDocument/2006/relationships/image" Target="../media/image150.png"/><Relationship Id="rId2" Type="http://schemas.openxmlformats.org/officeDocument/2006/relationships/image" Target="../media/image145.jpeg"/><Relationship Id="rId1" Type="http://schemas.openxmlformats.org/officeDocument/2006/relationships/slideLayout" Target="../slideLayouts/slideLayout1.xml"/><Relationship Id="rId6" Type="http://schemas.openxmlformats.org/officeDocument/2006/relationships/image" Target="../media/image149.svg"/><Relationship Id="rId5" Type="http://schemas.openxmlformats.org/officeDocument/2006/relationships/image" Target="../media/image148.png"/><Relationship Id="rId4" Type="http://schemas.openxmlformats.org/officeDocument/2006/relationships/image" Target="../media/image147.svg"/></Relationships>
</file>

<file path=ppt/slides/_rels/slide32.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8" Type="http://schemas.openxmlformats.org/officeDocument/2006/relationships/image" Target="../media/image159.svg"/><Relationship Id="rId3" Type="http://schemas.openxmlformats.org/officeDocument/2006/relationships/image" Target="../media/image154.png"/><Relationship Id="rId7" Type="http://schemas.openxmlformats.org/officeDocument/2006/relationships/image" Target="../media/image158.png"/><Relationship Id="rId2" Type="http://schemas.openxmlformats.org/officeDocument/2006/relationships/image" Target="../media/image153.jpeg"/><Relationship Id="rId1" Type="http://schemas.openxmlformats.org/officeDocument/2006/relationships/slideLayout" Target="../slideLayouts/slideLayout1.xml"/><Relationship Id="rId6" Type="http://schemas.openxmlformats.org/officeDocument/2006/relationships/image" Target="../media/image157.svg"/><Relationship Id="rId5" Type="http://schemas.openxmlformats.org/officeDocument/2006/relationships/image" Target="../media/image156.png"/><Relationship Id="rId4" Type="http://schemas.openxmlformats.org/officeDocument/2006/relationships/image" Target="../media/image155.svg"/></Relationships>
</file>

<file path=ppt/slides/_rels/slide34.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image" Target="../media/image160.png"/><Relationship Id="rId1" Type="http://schemas.openxmlformats.org/officeDocument/2006/relationships/slideLayout" Target="../slideLayouts/slideLayout2.xml"/><Relationship Id="rId4" Type="http://schemas.openxmlformats.org/officeDocument/2006/relationships/image" Target="../media/image162.jpeg"/></Relationships>
</file>

<file path=ppt/slides/_rels/slide35.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jpeg"/><Relationship Id="rId1" Type="http://schemas.openxmlformats.org/officeDocument/2006/relationships/slideLayout" Target="../slideLayouts/slideLayout1.xml"/><Relationship Id="rId5" Type="http://schemas.openxmlformats.org/officeDocument/2006/relationships/image" Target="../media/image166.png"/><Relationship Id="rId4" Type="http://schemas.openxmlformats.org/officeDocument/2006/relationships/image" Target="../media/image165.svg"/></Relationships>
</file>

<file path=ppt/slides/_rels/slide36.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image" Target="../media/image167.png"/><Relationship Id="rId1" Type="http://schemas.openxmlformats.org/officeDocument/2006/relationships/slideLayout" Target="../slideLayouts/slideLayout3.xml"/><Relationship Id="rId4" Type="http://schemas.openxmlformats.org/officeDocument/2006/relationships/image" Target="../media/image169.jpeg"/></Relationships>
</file>

<file path=ppt/slides/_rels/slide37.xml.rels><?xml version="1.0" encoding="UTF-8" standalone="yes"?>
<Relationships xmlns="http://schemas.openxmlformats.org/package/2006/relationships"><Relationship Id="rId8" Type="http://schemas.openxmlformats.org/officeDocument/2006/relationships/image" Target="../media/image176.svg"/><Relationship Id="rId3" Type="http://schemas.openxmlformats.org/officeDocument/2006/relationships/image" Target="../media/image171.png"/><Relationship Id="rId7" Type="http://schemas.openxmlformats.org/officeDocument/2006/relationships/image" Target="../media/image175.png"/><Relationship Id="rId2" Type="http://schemas.openxmlformats.org/officeDocument/2006/relationships/image" Target="../media/image170.jpeg"/><Relationship Id="rId1" Type="http://schemas.openxmlformats.org/officeDocument/2006/relationships/slideLayout" Target="../slideLayouts/slideLayout1.xml"/><Relationship Id="rId6" Type="http://schemas.openxmlformats.org/officeDocument/2006/relationships/image" Target="../media/image174.svg"/><Relationship Id="rId5" Type="http://schemas.openxmlformats.org/officeDocument/2006/relationships/image" Target="../media/image173.png"/><Relationship Id="rId4" Type="http://schemas.openxmlformats.org/officeDocument/2006/relationships/image" Target="../media/image172.svg"/></Relationships>
</file>

<file path=ppt/slides/_rels/slide38.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185.svg"/><Relationship Id="rId3" Type="http://schemas.openxmlformats.org/officeDocument/2006/relationships/image" Target="../media/image180.png"/><Relationship Id="rId7" Type="http://schemas.openxmlformats.org/officeDocument/2006/relationships/image" Target="../media/image184.png"/><Relationship Id="rId2" Type="http://schemas.openxmlformats.org/officeDocument/2006/relationships/image" Target="../media/image179.jpeg"/><Relationship Id="rId1" Type="http://schemas.openxmlformats.org/officeDocument/2006/relationships/slideLayout" Target="../slideLayouts/slideLayout1.xml"/><Relationship Id="rId6" Type="http://schemas.openxmlformats.org/officeDocument/2006/relationships/image" Target="../media/image183.svg"/><Relationship Id="rId5" Type="http://schemas.openxmlformats.org/officeDocument/2006/relationships/image" Target="../media/image182.png"/><Relationship Id="rId4" Type="http://schemas.openxmlformats.org/officeDocument/2006/relationships/image" Target="../media/image181.svg"/></Relationships>
</file>

<file path=ppt/slides/_rels/slide40.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186.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image" Target="../media/image189.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91.jpeg"/><Relationship Id="rId1" Type="http://schemas.openxmlformats.org/officeDocument/2006/relationships/slideLayout" Target="../slideLayouts/slideLayout1.xml"/><Relationship Id="rId6" Type="http://schemas.openxmlformats.org/officeDocument/2006/relationships/image" Target="../media/image143.svg"/><Relationship Id="rId5" Type="http://schemas.openxmlformats.org/officeDocument/2006/relationships/image" Target="../media/image142.png"/><Relationship Id="rId4" Type="http://schemas.openxmlformats.org/officeDocument/2006/relationships/image" Target="../media/image141.svg"/></Relationships>
</file>

<file path=ppt/slides/_rels/slide44.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8" Type="http://schemas.openxmlformats.org/officeDocument/2006/relationships/image" Target="../media/image197.png"/><Relationship Id="rId3" Type="http://schemas.openxmlformats.org/officeDocument/2006/relationships/image" Target="../media/image193.jpeg"/><Relationship Id="rId7" Type="http://schemas.openxmlformats.org/officeDocument/2006/relationships/image" Target="../media/image196.svg"/><Relationship Id="rId2" Type="http://schemas.openxmlformats.org/officeDocument/2006/relationships/image" Target="../media/image84.jpeg"/><Relationship Id="rId1" Type="http://schemas.openxmlformats.org/officeDocument/2006/relationships/slideLayout" Target="../slideLayouts/slideLayout1.xml"/><Relationship Id="rId6" Type="http://schemas.openxmlformats.org/officeDocument/2006/relationships/image" Target="../media/image195.png"/><Relationship Id="rId5" Type="http://schemas.openxmlformats.org/officeDocument/2006/relationships/image" Target="../media/image194.svg"/><Relationship Id="rId4" Type="http://schemas.openxmlformats.org/officeDocument/2006/relationships/image" Target="../media/image137.png"/><Relationship Id="rId9" Type="http://schemas.openxmlformats.org/officeDocument/2006/relationships/image" Target="../media/image198.svg"/></Relationships>
</file>

<file path=ppt/slides/_rels/slide46.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99.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image" Target="../media/image47.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201.jpe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57.xml"/></Relationships>
</file>

<file path=ppt/slides/_rels/slide51.xml.rels><?xml version="1.0" encoding="UTF-8" standalone="yes"?>
<Relationships xmlns="http://schemas.openxmlformats.org/package/2006/relationships"><Relationship Id="rId2" Type="http://schemas.openxmlformats.org/officeDocument/2006/relationships/image" Target="../media/image203.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05.jpeg"/></Relationships>
</file>

<file path=ppt/slides/_rels/slide53.xml.rels><?xml version="1.0" encoding="UTF-8" standalone="yes"?>
<Relationships xmlns="http://schemas.openxmlformats.org/package/2006/relationships"><Relationship Id="rId3" Type="http://schemas.openxmlformats.org/officeDocument/2006/relationships/image" Target="../media/image205.jpeg"/><Relationship Id="rId2" Type="http://schemas.openxmlformats.org/officeDocument/2006/relationships/image" Target="../media/image206.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207.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208.jpeg"/><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11.xml"/><Relationship Id="rId6" Type="http://schemas.openxmlformats.org/officeDocument/2006/relationships/image" Target="../media/image213.svg"/><Relationship Id="rId5" Type="http://schemas.openxmlformats.org/officeDocument/2006/relationships/image" Target="../media/image212.png"/><Relationship Id="rId4" Type="http://schemas.openxmlformats.org/officeDocument/2006/relationships/image" Target="../media/image211.svg"/></Relationships>
</file>

<file path=ppt/slides/_rels/slide58.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image" Target="../media/image47.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9.xml.rels><?xml version="1.0" encoding="UTF-8" standalone="yes"?>
<Relationships xmlns="http://schemas.openxmlformats.org/package/2006/relationships"><Relationship Id="rId8" Type="http://schemas.openxmlformats.org/officeDocument/2006/relationships/image" Target="../media/image220.svg"/><Relationship Id="rId3" Type="http://schemas.openxmlformats.org/officeDocument/2006/relationships/image" Target="../media/image215.jpeg"/><Relationship Id="rId7" Type="http://schemas.openxmlformats.org/officeDocument/2006/relationships/image" Target="../media/image219.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218.svg"/><Relationship Id="rId5" Type="http://schemas.openxmlformats.org/officeDocument/2006/relationships/image" Target="../media/image217.png"/><Relationship Id="rId4" Type="http://schemas.openxmlformats.org/officeDocument/2006/relationships/image" Target="../media/image216.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8" Type="http://schemas.openxmlformats.org/officeDocument/2006/relationships/image" Target="../media/image227.png"/><Relationship Id="rId13" Type="http://schemas.openxmlformats.org/officeDocument/2006/relationships/image" Target="../media/image232.svg"/><Relationship Id="rId18" Type="http://schemas.openxmlformats.org/officeDocument/2006/relationships/image" Target="../media/image237.png"/><Relationship Id="rId3" Type="http://schemas.openxmlformats.org/officeDocument/2006/relationships/image" Target="../media/image222.svg"/><Relationship Id="rId7" Type="http://schemas.openxmlformats.org/officeDocument/2006/relationships/image" Target="../media/image226.svg"/><Relationship Id="rId12" Type="http://schemas.openxmlformats.org/officeDocument/2006/relationships/image" Target="../media/image231.png"/><Relationship Id="rId17" Type="http://schemas.openxmlformats.org/officeDocument/2006/relationships/image" Target="../media/image236.svg"/><Relationship Id="rId2" Type="http://schemas.openxmlformats.org/officeDocument/2006/relationships/image" Target="../media/image221.png"/><Relationship Id="rId16" Type="http://schemas.openxmlformats.org/officeDocument/2006/relationships/image" Target="../media/image235.png"/><Relationship Id="rId1" Type="http://schemas.openxmlformats.org/officeDocument/2006/relationships/slideLayout" Target="../slideLayouts/slideLayout59.xml"/><Relationship Id="rId6" Type="http://schemas.openxmlformats.org/officeDocument/2006/relationships/image" Target="../media/image225.png"/><Relationship Id="rId11" Type="http://schemas.openxmlformats.org/officeDocument/2006/relationships/image" Target="../media/image230.svg"/><Relationship Id="rId5" Type="http://schemas.openxmlformats.org/officeDocument/2006/relationships/image" Target="../media/image224.svg"/><Relationship Id="rId15" Type="http://schemas.openxmlformats.org/officeDocument/2006/relationships/image" Target="../media/image234.svg"/><Relationship Id="rId10" Type="http://schemas.openxmlformats.org/officeDocument/2006/relationships/image" Target="../media/image229.png"/><Relationship Id="rId19" Type="http://schemas.openxmlformats.org/officeDocument/2006/relationships/image" Target="../media/image238.svg"/><Relationship Id="rId4" Type="http://schemas.openxmlformats.org/officeDocument/2006/relationships/image" Target="../media/image223.png"/><Relationship Id="rId9" Type="http://schemas.openxmlformats.org/officeDocument/2006/relationships/image" Target="../media/image228.svg"/><Relationship Id="rId14" Type="http://schemas.openxmlformats.org/officeDocument/2006/relationships/image" Target="../media/image233.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8" Type="http://schemas.openxmlformats.org/officeDocument/2006/relationships/image" Target="../media/image198.svg"/><Relationship Id="rId13" Type="http://schemas.openxmlformats.org/officeDocument/2006/relationships/image" Target="../media/image245.png"/><Relationship Id="rId3" Type="http://schemas.openxmlformats.org/officeDocument/2006/relationships/image" Target="../media/image137.png"/><Relationship Id="rId7" Type="http://schemas.openxmlformats.org/officeDocument/2006/relationships/image" Target="../media/image197.png"/><Relationship Id="rId12" Type="http://schemas.openxmlformats.org/officeDocument/2006/relationships/image" Target="../media/image244.svg"/><Relationship Id="rId2" Type="http://schemas.openxmlformats.org/officeDocument/2006/relationships/image" Target="../media/image240.jpeg"/><Relationship Id="rId1" Type="http://schemas.openxmlformats.org/officeDocument/2006/relationships/slideLayout" Target="../slideLayouts/slideLayout1.xml"/><Relationship Id="rId6" Type="http://schemas.openxmlformats.org/officeDocument/2006/relationships/image" Target="../media/image196.svg"/><Relationship Id="rId11" Type="http://schemas.openxmlformats.org/officeDocument/2006/relationships/image" Target="../media/image243.png"/><Relationship Id="rId5" Type="http://schemas.openxmlformats.org/officeDocument/2006/relationships/image" Target="../media/image195.png"/><Relationship Id="rId10" Type="http://schemas.openxmlformats.org/officeDocument/2006/relationships/image" Target="../media/image242.svg"/><Relationship Id="rId4" Type="http://schemas.openxmlformats.org/officeDocument/2006/relationships/image" Target="../media/image194.svg"/><Relationship Id="rId9" Type="http://schemas.openxmlformats.org/officeDocument/2006/relationships/image" Target="../media/image241.png"/><Relationship Id="rId14" Type="http://schemas.openxmlformats.org/officeDocument/2006/relationships/image" Target="../media/image246.svg"/></Relationships>
</file>

<file path=ppt/slides/_rels/slide66.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249.png"/><Relationship Id="rId4" Type="http://schemas.openxmlformats.org/officeDocument/2006/relationships/image" Target="../media/image24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3" Type="http://schemas.openxmlformats.org/officeDocument/2006/relationships/image" Target="../media/image250.jpeg"/><Relationship Id="rId2" Type="http://schemas.openxmlformats.org/officeDocument/2006/relationships/image" Target="../media/image47.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251.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1.xml.rels><?xml version="1.0" encoding="UTF-8" standalone="yes"?>
<Relationships xmlns="http://schemas.openxmlformats.org/package/2006/relationships"><Relationship Id="rId2" Type="http://schemas.openxmlformats.org/officeDocument/2006/relationships/image" Target="../media/image252.jpeg"/><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2" Type="http://schemas.openxmlformats.org/officeDocument/2006/relationships/image" Target="../media/image253.jpeg"/><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svg"/><Relationship Id="rId3" Type="http://schemas.openxmlformats.org/officeDocument/2006/relationships/image" Target="../media/image71.jpeg"/><Relationship Id="rId7" Type="http://schemas.openxmlformats.org/officeDocument/2006/relationships/image" Target="../media/image75.svg"/><Relationship Id="rId12" Type="http://schemas.openxmlformats.org/officeDocument/2006/relationships/image" Target="../media/image80.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74.png"/><Relationship Id="rId11" Type="http://schemas.openxmlformats.org/officeDocument/2006/relationships/image" Target="../media/image79.svg"/><Relationship Id="rId5" Type="http://schemas.openxmlformats.org/officeDocument/2006/relationships/image" Target="../media/image73.sv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svg"/></Relationships>
</file>

<file path=ppt/slides/_rels/slide7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54.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5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56.jpeg"/></Relationships>
</file>

<file path=ppt/slides/_rels/slide76.xml.rels><?xml version="1.0" encoding="UTF-8" standalone="yes"?>
<Relationships xmlns="http://schemas.openxmlformats.org/package/2006/relationships"><Relationship Id="rId2" Type="http://schemas.openxmlformats.org/officeDocument/2006/relationships/image" Target="../media/image257.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259.jpeg"/><Relationship Id="rId2" Type="http://schemas.openxmlformats.org/officeDocument/2006/relationships/image" Target="../media/image258.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78.xml.rels><?xml version="1.0" encoding="UTF-8" standalone="yes"?>
<Relationships xmlns="http://schemas.openxmlformats.org/package/2006/relationships"><Relationship Id="rId2" Type="http://schemas.openxmlformats.org/officeDocument/2006/relationships/image" Target="../media/image260.jpe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image" Target="../media/image47.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0.xml.rels><?xml version="1.0" encoding="UTF-8" standalone="yes"?>
<Relationships xmlns="http://schemas.openxmlformats.org/package/2006/relationships"><Relationship Id="rId2" Type="http://schemas.openxmlformats.org/officeDocument/2006/relationships/image" Target="../media/image262.jpe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263.jpeg"/><Relationship Id="rId1" Type="http://schemas.openxmlformats.org/officeDocument/2006/relationships/slideLayout" Target="../slideLayouts/slideLayout16.xml"/><Relationship Id="rId4" Type="http://schemas.openxmlformats.org/officeDocument/2006/relationships/image" Target="../media/image265.jpeg"/></Relationships>
</file>

<file path=ppt/slides/_rels/slide82.xml.rels><?xml version="1.0" encoding="UTF-8" standalone="yes"?>
<Relationships xmlns="http://schemas.openxmlformats.org/package/2006/relationships"><Relationship Id="rId3" Type="http://schemas.openxmlformats.org/officeDocument/2006/relationships/image" Target="../media/image267.jpeg"/><Relationship Id="rId2" Type="http://schemas.openxmlformats.org/officeDocument/2006/relationships/image" Target="../media/image266.jpeg"/><Relationship Id="rId1" Type="http://schemas.openxmlformats.org/officeDocument/2006/relationships/slideLayout" Target="../slideLayouts/slideLayout16.xml"/><Relationship Id="rId4" Type="http://schemas.openxmlformats.org/officeDocument/2006/relationships/image" Target="../media/image268.jpeg"/></Relationships>
</file>

<file path=ppt/slides/_rels/slide83.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image" Target="../media/image269.png"/><Relationship Id="rId1" Type="http://schemas.openxmlformats.org/officeDocument/2006/relationships/slideLayout" Target="../slideLayouts/slideLayout16.xml"/><Relationship Id="rId4" Type="http://schemas.openxmlformats.org/officeDocument/2006/relationships/image" Target="../media/image271.png"/></Relationships>
</file>

<file path=ppt/slides/_rels/slide84.xml.rels><?xml version="1.0" encoding="UTF-8" standalone="yes"?>
<Relationships xmlns="http://schemas.openxmlformats.org/package/2006/relationships"><Relationship Id="rId8" Type="http://schemas.openxmlformats.org/officeDocument/2006/relationships/image" Target="../media/image278.png"/><Relationship Id="rId13" Type="http://schemas.openxmlformats.org/officeDocument/2006/relationships/image" Target="../media/image283.png"/><Relationship Id="rId18" Type="http://schemas.openxmlformats.org/officeDocument/2006/relationships/image" Target="../media/image288.svg"/><Relationship Id="rId3" Type="http://schemas.openxmlformats.org/officeDocument/2006/relationships/image" Target="../media/image273.jpeg"/><Relationship Id="rId7" Type="http://schemas.openxmlformats.org/officeDocument/2006/relationships/image" Target="../media/image277.png"/><Relationship Id="rId12" Type="http://schemas.openxmlformats.org/officeDocument/2006/relationships/image" Target="../media/image282.svg"/><Relationship Id="rId17" Type="http://schemas.openxmlformats.org/officeDocument/2006/relationships/image" Target="../media/image287.png"/><Relationship Id="rId2" Type="http://schemas.openxmlformats.org/officeDocument/2006/relationships/image" Target="../media/image272.jpeg"/><Relationship Id="rId16" Type="http://schemas.openxmlformats.org/officeDocument/2006/relationships/image" Target="../media/image286.svg"/><Relationship Id="rId1" Type="http://schemas.openxmlformats.org/officeDocument/2006/relationships/slideLayout" Target="../slideLayouts/slideLayout16.xml"/><Relationship Id="rId6" Type="http://schemas.openxmlformats.org/officeDocument/2006/relationships/image" Target="../media/image276.jpeg"/><Relationship Id="rId11" Type="http://schemas.openxmlformats.org/officeDocument/2006/relationships/image" Target="../media/image281.png"/><Relationship Id="rId5" Type="http://schemas.openxmlformats.org/officeDocument/2006/relationships/image" Target="../media/image275.svg"/><Relationship Id="rId15" Type="http://schemas.openxmlformats.org/officeDocument/2006/relationships/image" Target="../media/image285.png"/><Relationship Id="rId10" Type="http://schemas.openxmlformats.org/officeDocument/2006/relationships/image" Target="../media/image280.png"/><Relationship Id="rId4" Type="http://schemas.openxmlformats.org/officeDocument/2006/relationships/image" Target="../media/image274.png"/><Relationship Id="rId9" Type="http://schemas.openxmlformats.org/officeDocument/2006/relationships/image" Target="../media/image279.jpeg"/><Relationship Id="rId14" Type="http://schemas.openxmlformats.org/officeDocument/2006/relationships/image" Target="../media/image284.svg"/></Relationships>
</file>

<file path=ppt/slides/_rels/slide85.xml.rels><?xml version="1.0" encoding="UTF-8" standalone="yes"?>
<Relationships xmlns="http://schemas.openxmlformats.org/package/2006/relationships"><Relationship Id="rId3" Type="http://schemas.openxmlformats.org/officeDocument/2006/relationships/image" Target="../media/image289.jpeg"/><Relationship Id="rId2" Type="http://schemas.openxmlformats.org/officeDocument/2006/relationships/image" Target="../media/image47.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6.xml.rels><?xml version="1.0" encoding="UTF-8" standalone="yes"?>
<Relationships xmlns="http://schemas.openxmlformats.org/package/2006/relationships"><Relationship Id="rId8" Type="http://schemas.openxmlformats.org/officeDocument/2006/relationships/image" Target="../media/image296.jpeg"/><Relationship Id="rId3" Type="http://schemas.openxmlformats.org/officeDocument/2006/relationships/image" Target="../media/image291.png"/><Relationship Id="rId7" Type="http://schemas.openxmlformats.org/officeDocument/2006/relationships/image" Target="../media/image295.png"/><Relationship Id="rId2" Type="http://schemas.openxmlformats.org/officeDocument/2006/relationships/image" Target="../media/image290.png"/><Relationship Id="rId1" Type="http://schemas.openxmlformats.org/officeDocument/2006/relationships/slideLayout" Target="../slideLayouts/slideLayout13.xml"/><Relationship Id="rId6" Type="http://schemas.openxmlformats.org/officeDocument/2006/relationships/image" Target="../media/image294.png"/><Relationship Id="rId5" Type="http://schemas.openxmlformats.org/officeDocument/2006/relationships/image" Target="../media/image293.png"/><Relationship Id="rId10" Type="http://schemas.openxmlformats.org/officeDocument/2006/relationships/image" Target="../media/image298.png"/><Relationship Id="rId4" Type="http://schemas.openxmlformats.org/officeDocument/2006/relationships/image" Target="../media/image292.png"/><Relationship Id="rId9" Type="http://schemas.openxmlformats.org/officeDocument/2006/relationships/image" Target="../media/image297.png"/></Relationships>
</file>

<file path=ppt/slides/_rels/slide87.xml.rels><?xml version="1.0" encoding="UTF-8" standalone="yes"?>
<Relationships xmlns="http://schemas.openxmlformats.org/package/2006/relationships"><Relationship Id="rId8" Type="http://schemas.openxmlformats.org/officeDocument/2006/relationships/image" Target="../media/image303.jpeg"/><Relationship Id="rId3" Type="http://schemas.openxmlformats.org/officeDocument/2006/relationships/image" Target="../media/image299.png"/><Relationship Id="rId7" Type="http://schemas.openxmlformats.org/officeDocument/2006/relationships/image" Target="../media/image302.jpe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301.png"/><Relationship Id="rId11" Type="http://schemas.openxmlformats.org/officeDocument/2006/relationships/image" Target="../media/image305.png"/><Relationship Id="rId5" Type="http://schemas.openxmlformats.org/officeDocument/2006/relationships/image" Target="../media/image300.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304.jpeg"/></Relationships>
</file>

<file path=ppt/slides/_rels/slide88.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299.png"/><Relationship Id="rId7" Type="http://schemas.openxmlformats.org/officeDocument/2006/relationships/image" Target="../media/image308.png"/><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307.png"/><Relationship Id="rId5" Type="http://schemas.openxmlformats.org/officeDocument/2006/relationships/image" Target="../media/image306.png"/><Relationship Id="rId4" Type="http://schemas.openxmlformats.org/officeDocument/2006/relationships/hyperlink" Target="https://www.trumpf.com/en_US/" TargetMode="External"/><Relationship Id="rId9" Type="http://schemas.openxmlformats.org/officeDocument/2006/relationships/image" Target="../media/image305.png"/></Relationships>
</file>

<file path=ppt/slides/_rels/slide8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305.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309.jpeg"/></Relationships>
</file>

<file path=ppt/slides/_rels/slide90.xml.rels><?xml version="1.0" encoding="UTF-8" standalone="yes"?>
<Relationships xmlns="http://schemas.openxmlformats.org/package/2006/relationships"><Relationship Id="rId8" Type="http://schemas.openxmlformats.org/officeDocument/2006/relationships/image" Target="../media/image311.jpeg"/><Relationship Id="rId13" Type="http://schemas.openxmlformats.org/officeDocument/2006/relationships/image" Target="../media/image305.png"/><Relationship Id="rId3" Type="http://schemas.openxmlformats.org/officeDocument/2006/relationships/image" Target="../media/image299.png"/><Relationship Id="rId7" Type="http://schemas.openxmlformats.org/officeDocument/2006/relationships/image" Target="../media/image301.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310.jpeg"/><Relationship Id="rId11" Type="http://schemas.openxmlformats.org/officeDocument/2006/relationships/image" Target="../media/image296.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312.jpeg"/></Relationships>
</file>

<file path=ppt/slides/_rels/slide91.xml.rels><?xml version="1.0" encoding="UTF-8" standalone="yes"?>
<Relationships xmlns="http://schemas.openxmlformats.org/package/2006/relationships"><Relationship Id="rId8" Type="http://schemas.openxmlformats.org/officeDocument/2006/relationships/image" Target="../media/image293.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315.jpeg"/><Relationship Id="rId5" Type="http://schemas.openxmlformats.org/officeDocument/2006/relationships/image" Target="../media/image314.jpeg"/><Relationship Id="rId10" Type="http://schemas.openxmlformats.org/officeDocument/2006/relationships/image" Target="../media/image305.png"/><Relationship Id="rId4" Type="http://schemas.openxmlformats.org/officeDocument/2006/relationships/image" Target="../media/image313.jpeg"/><Relationship Id="rId9" Type="http://schemas.openxmlformats.org/officeDocument/2006/relationships/hyperlink" Target="https://forgefx.com/simulation-projects/augmented-reality-device-training-simulators/" TargetMode="External"/></Relationships>
</file>

<file path=ppt/slides/_rels/slide92.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95.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318.png"/><Relationship Id="rId5" Type="http://schemas.openxmlformats.org/officeDocument/2006/relationships/image" Target="../media/image317.jpeg"/><Relationship Id="rId4" Type="http://schemas.openxmlformats.org/officeDocument/2006/relationships/image" Target="../media/image316.jpeg"/><Relationship Id="rId9" Type="http://schemas.openxmlformats.org/officeDocument/2006/relationships/image" Target="../media/image305.png"/></Relationships>
</file>

<file path=ppt/slides/_rels/slide93.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297.png"/><Relationship Id="rId12" Type="http://schemas.openxmlformats.org/officeDocument/2006/relationships/image" Target="../media/image323.jpe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188.jpeg"/><Relationship Id="rId11" Type="http://schemas.openxmlformats.org/officeDocument/2006/relationships/image" Target="../media/image322.svg"/><Relationship Id="rId5" Type="http://schemas.openxmlformats.org/officeDocument/2006/relationships/image" Target="../media/image320.jpeg"/><Relationship Id="rId10" Type="http://schemas.openxmlformats.org/officeDocument/2006/relationships/image" Target="../media/image321.png"/><Relationship Id="rId4" Type="http://schemas.openxmlformats.org/officeDocument/2006/relationships/image" Target="../media/image319.jpeg"/><Relationship Id="rId9" Type="http://schemas.openxmlformats.org/officeDocument/2006/relationships/image" Target="../media/image305.png"/></Relationships>
</file>

<file path=ppt/slides/_rels/slide94.xml.rels><?xml version="1.0" encoding="UTF-8" standalone="yes"?>
<Relationships xmlns="http://schemas.openxmlformats.org/package/2006/relationships"><Relationship Id="rId8" Type="http://schemas.openxmlformats.org/officeDocument/2006/relationships/image" Target="../media/image305.png"/><Relationship Id="rId3" Type="http://schemas.openxmlformats.org/officeDocument/2006/relationships/image" Target="../media/image324.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309.jpeg"/><Relationship Id="rId5" Type="http://schemas.openxmlformats.org/officeDocument/2006/relationships/image" Target="../media/image326.jpeg"/><Relationship Id="rId4" Type="http://schemas.openxmlformats.org/officeDocument/2006/relationships/image" Target="../media/image325.jpeg"/></Relationships>
</file>

<file path=ppt/slides/_rels/slide95.xml.rels><?xml version="1.0" encoding="UTF-8" standalone="yes"?>
<Relationships xmlns="http://schemas.openxmlformats.org/package/2006/relationships"><Relationship Id="rId8" Type="http://schemas.openxmlformats.org/officeDocument/2006/relationships/image" Target="../media/image330.jpeg"/><Relationship Id="rId3" Type="http://schemas.openxmlformats.org/officeDocument/2006/relationships/hyperlink" Target="http://www.piercemfg.com/" TargetMode="External"/><Relationship Id="rId7" Type="http://schemas.openxmlformats.org/officeDocument/2006/relationships/image" Target="../media/image329.jpeg"/><Relationship Id="rId12" Type="http://schemas.openxmlformats.org/officeDocument/2006/relationships/image" Target="../media/image305.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328.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327.jpeg"/><Relationship Id="rId10" Type="http://schemas.openxmlformats.org/officeDocument/2006/relationships/image" Target="../media/image331.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96.xml.rels><?xml version="1.0" encoding="UTF-8" standalone="yes"?>
<Relationships xmlns="http://schemas.openxmlformats.org/package/2006/relationships"><Relationship Id="rId8" Type="http://schemas.openxmlformats.org/officeDocument/2006/relationships/image" Target="../media/image305.png"/><Relationship Id="rId3" Type="http://schemas.openxmlformats.org/officeDocument/2006/relationships/hyperlink" Target="https://www.fedex.com/en-us/home.html" TargetMode="External"/><Relationship Id="rId7" Type="http://schemas.openxmlformats.org/officeDocument/2006/relationships/image" Target="../media/image335.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334.jpeg"/><Relationship Id="rId5" Type="http://schemas.openxmlformats.org/officeDocument/2006/relationships/image" Target="../media/image333.jpeg"/><Relationship Id="rId4" Type="http://schemas.openxmlformats.org/officeDocument/2006/relationships/image" Target="../media/image332.jpeg"/></Relationships>
</file>

<file path=ppt/slides/_rels/slide97.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336.jpeg"/><Relationship Id="rId7" Type="http://schemas.openxmlformats.org/officeDocument/2006/relationships/image" Target="../media/image298.pn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338.jpeg"/><Relationship Id="rId4" Type="http://schemas.openxmlformats.org/officeDocument/2006/relationships/image" Target="../media/image337.jpeg"/><Relationship Id="rId9" Type="http://schemas.openxmlformats.org/officeDocument/2006/relationships/image" Target="../media/image305.png"/></Relationships>
</file>

<file path=ppt/slides/_rels/slide98.xml.rels><?xml version="1.0" encoding="UTF-8" standalone="yes"?>
<Relationships xmlns="http://schemas.openxmlformats.org/package/2006/relationships"><Relationship Id="rId8" Type="http://schemas.openxmlformats.org/officeDocument/2006/relationships/image" Target="../media/image342.jpeg"/><Relationship Id="rId3" Type="http://schemas.openxmlformats.org/officeDocument/2006/relationships/hyperlink" Target="https://www.mriglobal.org/" TargetMode="External"/><Relationship Id="rId7" Type="http://schemas.openxmlformats.org/officeDocument/2006/relationships/image" Target="../media/image341.jpe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340.jpeg"/><Relationship Id="rId11" Type="http://schemas.openxmlformats.org/officeDocument/2006/relationships/image" Target="../media/image305.png"/><Relationship Id="rId5" Type="http://schemas.openxmlformats.org/officeDocument/2006/relationships/image" Target="../media/image339.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93.png"/></Relationships>
</file>

<file path=ppt/slides/_rels/slide99.xml.rels><?xml version="1.0" encoding="UTF-8" standalone="yes"?>
<Relationships xmlns="http://schemas.openxmlformats.org/package/2006/relationships"><Relationship Id="rId8" Type="http://schemas.openxmlformats.org/officeDocument/2006/relationships/image" Target="../media/image347.png"/><Relationship Id="rId3" Type="http://schemas.openxmlformats.org/officeDocument/2006/relationships/hyperlink" Target="https://www.gehealthcare.com/" TargetMode="External"/><Relationship Id="rId7" Type="http://schemas.openxmlformats.org/officeDocument/2006/relationships/image" Target="../media/image346.jpeg"/><Relationship Id="rId12" Type="http://schemas.openxmlformats.org/officeDocument/2006/relationships/image" Target="../media/image305.pn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345.jpeg"/><Relationship Id="rId11" Type="http://schemas.openxmlformats.org/officeDocument/2006/relationships/hyperlink" Target="https://forgefx.com/medical-diagnostic-imaging-field-engineer-simulation-based-training/" TargetMode="External"/><Relationship Id="rId5" Type="http://schemas.openxmlformats.org/officeDocument/2006/relationships/image" Target="../media/image344.jpeg"/><Relationship Id="rId10" Type="http://schemas.openxmlformats.org/officeDocument/2006/relationships/image" Target="../media/image349.svg"/><Relationship Id="rId4" Type="http://schemas.openxmlformats.org/officeDocument/2006/relationships/image" Target="../media/image343.jpeg"/><Relationship Id="rId9" Type="http://schemas.openxmlformats.org/officeDocument/2006/relationships/image" Target="../media/image348.png"/></Relationships>
</file>

<file path=ppt/slides/_rels/slide100.xml.rels><?xml version="1.0" encoding="UTF-8" standalone="yes"?>
<Relationships xmlns="http://schemas.openxmlformats.org/package/2006/relationships"><Relationship Id="rId8" Type="http://schemas.openxmlformats.org/officeDocument/2006/relationships/image" Target="../media/image354.jpeg"/><Relationship Id="rId3" Type="http://schemas.openxmlformats.org/officeDocument/2006/relationships/hyperlink" Target="https://globalgroundsupport.com/" TargetMode="External"/><Relationship Id="rId7" Type="http://schemas.openxmlformats.org/officeDocument/2006/relationships/image" Target="../media/image353.jpe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image" Target="../media/image352.jpeg"/><Relationship Id="rId5" Type="http://schemas.openxmlformats.org/officeDocument/2006/relationships/image" Target="../media/image351.jpeg"/><Relationship Id="rId10" Type="http://schemas.openxmlformats.org/officeDocument/2006/relationships/image" Target="../media/image305.png"/><Relationship Id="rId4" Type="http://schemas.openxmlformats.org/officeDocument/2006/relationships/image" Target="../media/image350.jpeg"/><Relationship Id="rId9" Type="http://schemas.openxmlformats.org/officeDocument/2006/relationships/hyperlink" Target="https://forgefx.com/simulation-projects/aircraft-ground-support/deicing-training-simulator/" TargetMode="External"/></Relationships>
</file>

<file path=ppt/slides/_rels/slide101.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90.pn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357.jpeg"/><Relationship Id="rId5" Type="http://schemas.openxmlformats.org/officeDocument/2006/relationships/image" Target="../media/image356.jpeg"/><Relationship Id="rId4" Type="http://schemas.openxmlformats.org/officeDocument/2006/relationships/image" Target="../media/image355.jpeg"/><Relationship Id="rId9" Type="http://schemas.openxmlformats.org/officeDocument/2006/relationships/image" Target="../media/image305.png"/></Relationships>
</file>

<file path=ppt/slides/_rels/slide102.xml.rels><?xml version="1.0" encoding="UTF-8" standalone="yes"?>
<Relationships xmlns="http://schemas.openxmlformats.org/package/2006/relationships"><Relationship Id="rId2" Type="http://schemas.openxmlformats.org/officeDocument/2006/relationships/image" Target="../media/image358.png"/><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2" Type="http://schemas.openxmlformats.org/officeDocument/2006/relationships/image" Target="../media/image359.jpeg"/><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image" Target="../media/image359.jpe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07.xml.rels><?xml version="1.0" encoding="UTF-8" standalone="yes"?>
<Relationships xmlns="http://schemas.openxmlformats.org/package/2006/relationships"><Relationship Id="rId3" Type="http://schemas.openxmlformats.org/officeDocument/2006/relationships/image" Target="../media/image361.jpeg"/><Relationship Id="rId2" Type="http://schemas.openxmlformats.org/officeDocument/2006/relationships/image" Target="../media/image360.png"/><Relationship Id="rId1" Type="http://schemas.openxmlformats.org/officeDocument/2006/relationships/slideLayout" Target="../slideLayouts/slideLayout30.xml"/><Relationship Id="rId6" Type="http://schemas.openxmlformats.org/officeDocument/2006/relationships/image" Target="../media/image364.svg"/><Relationship Id="rId5" Type="http://schemas.openxmlformats.org/officeDocument/2006/relationships/image" Target="../media/image363.png"/><Relationship Id="rId4" Type="http://schemas.openxmlformats.org/officeDocument/2006/relationships/image" Target="../media/image36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8.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57.xml"/></Relationships>
</file>

<file path=ppt/slides/_rels/slide119.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57.xml"/></Relationships>
</file>

<file path=ppt/slides/_rels/slide120.xml.rels><?xml version="1.0" encoding="UTF-8" standalone="yes"?>
<Relationships xmlns="http://schemas.openxmlformats.org/package/2006/relationships"><Relationship Id="rId3" Type="http://schemas.openxmlformats.org/officeDocument/2006/relationships/image" Target="../media/image366.svg"/><Relationship Id="rId2" Type="http://schemas.openxmlformats.org/officeDocument/2006/relationships/image" Target="../media/image365.png"/><Relationship Id="rId1" Type="http://schemas.openxmlformats.org/officeDocument/2006/relationships/slideLayout" Target="../slideLayouts/slideLayout53.xml"/></Relationships>
</file>

<file path=ppt/slides/_rels/slide121.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367.jpeg"/><Relationship Id="rId1" Type="http://schemas.openxmlformats.org/officeDocument/2006/relationships/slideLayout" Target="../slideLayouts/slideLayout53.xml"/></Relationships>
</file>

<file path=ppt/slides/_rels/slide122.xml.rels><?xml version="1.0" encoding="UTF-8" standalone="yes"?>
<Relationships xmlns="http://schemas.openxmlformats.org/package/2006/relationships"><Relationship Id="rId3" Type="http://schemas.openxmlformats.org/officeDocument/2006/relationships/image" Target="../media/image369.svg"/><Relationship Id="rId2" Type="http://schemas.openxmlformats.org/officeDocument/2006/relationships/image" Target="../media/image368.png"/><Relationship Id="rId1" Type="http://schemas.openxmlformats.org/officeDocument/2006/relationships/slideLayout" Target="../slideLayouts/slideLayout5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24.xml.rels><?xml version="1.0" encoding="UTF-8" standalone="yes"?>
<Relationships xmlns="http://schemas.openxmlformats.org/package/2006/relationships"><Relationship Id="rId8" Type="http://schemas.openxmlformats.org/officeDocument/2006/relationships/image" Target="../media/image375.png"/><Relationship Id="rId13" Type="http://schemas.openxmlformats.org/officeDocument/2006/relationships/image" Target="../media/image380.png"/><Relationship Id="rId3" Type="http://schemas.openxmlformats.org/officeDocument/2006/relationships/image" Target="../media/image371.svg"/><Relationship Id="rId7" Type="http://schemas.openxmlformats.org/officeDocument/2006/relationships/image" Target="../media/image374.svg"/><Relationship Id="rId12" Type="http://schemas.openxmlformats.org/officeDocument/2006/relationships/image" Target="../media/image379.png"/><Relationship Id="rId2" Type="http://schemas.openxmlformats.org/officeDocument/2006/relationships/image" Target="../media/image370.png"/><Relationship Id="rId16" Type="http://schemas.openxmlformats.org/officeDocument/2006/relationships/image" Target="../media/image383.svg"/><Relationship Id="rId1" Type="http://schemas.openxmlformats.org/officeDocument/2006/relationships/slideLayout" Target="../slideLayouts/slideLayout11.xml"/><Relationship Id="rId6" Type="http://schemas.openxmlformats.org/officeDocument/2006/relationships/image" Target="../media/image373.png"/><Relationship Id="rId11" Type="http://schemas.openxmlformats.org/officeDocument/2006/relationships/image" Target="../media/image378.svg"/><Relationship Id="rId5" Type="http://schemas.openxmlformats.org/officeDocument/2006/relationships/image" Target="../media/image372.svg"/><Relationship Id="rId15" Type="http://schemas.openxmlformats.org/officeDocument/2006/relationships/image" Target="../media/image382.png"/><Relationship Id="rId10" Type="http://schemas.openxmlformats.org/officeDocument/2006/relationships/image" Target="../media/image377.png"/><Relationship Id="rId4" Type="http://schemas.openxmlformats.org/officeDocument/2006/relationships/image" Target="../media/image54.png"/><Relationship Id="rId9" Type="http://schemas.openxmlformats.org/officeDocument/2006/relationships/image" Target="../media/image376.svg"/><Relationship Id="rId14" Type="http://schemas.openxmlformats.org/officeDocument/2006/relationships/image" Target="../media/image381.svg"/></Relationships>
</file>

<file path=ppt/slides/_rels/slide1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84.jpeg"/><Relationship Id="rId1"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 Id="rId9" Type="http://schemas.openxmlformats.org/officeDocument/2006/relationships/slide" Target="slide13.xml"/></Relationships>
</file>

<file path=ppt/slides/_rels/slide1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83.jpeg"/><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8" Type="http://schemas.openxmlformats.org/officeDocument/2006/relationships/image" Target="../media/image103.sv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image" Target="../media/image385.jpeg"/><Relationship Id="rId1" Type="http://schemas.openxmlformats.org/officeDocument/2006/relationships/slideLayout" Target="../slideLayouts/slideLayout1.xml"/><Relationship Id="rId6" Type="http://schemas.openxmlformats.org/officeDocument/2006/relationships/image" Target="../media/image101.svg"/><Relationship Id="rId5" Type="http://schemas.openxmlformats.org/officeDocument/2006/relationships/image" Target="../media/image100.png"/><Relationship Id="rId4" Type="http://schemas.openxmlformats.org/officeDocument/2006/relationships/image" Target="../media/image99.svg"/></Relationships>
</file>

<file path=ppt/slides/_rels/slide129.xml.rels><?xml version="1.0" encoding="UTF-8" standalone="yes"?>
<Relationships xmlns="http://schemas.openxmlformats.org/package/2006/relationships"><Relationship Id="rId3" Type="http://schemas.openxmlformats.org/officeDocument/2006/relationships/image" Target="../media/image387.png"/><Relationship Id="rId2" Type="http://schemas.openxmlformats.org/officeDocument/2006/relationships/image" Target="../media/image386.jpe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388.jpe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390.png"/><Relationship Id="rId7" Type="http://schemas.openxmlformats.org/officeDocument/2006/relationships/image" Target="../media/image89.png"/><Relationship Id="rId2" Type="http://schemas.openxmlformats.org/officeDocument/2006/relationships/image" Target="../media/image389.jpeg"/><Relationship Id="rId1" Type="http://schemas.openxmlformats.org/officeDocument/2006/relationships/slideLayout" Target="../slideLayouts/slideLayout1.xml"/><Relationship Id="rId6" Type="http://schemas.openxmlformats.org/officeDocument/2006/relationships/image" Target="../media/image393.svg"/><Relationship Id="rId5" Type="http://schemas.openxmlformats.org/officeDocument/2006/relationships/image" Target="../media/image392.png"/><Relationship Id="rId4" Type="http://schemas.openxmlformats.org/officeDocument/2006/relationships/image" Target="../media/image391.svg"/></Relationships>
</file>

<file path=ppt/slides/_rels/slide132.xml.rels><?xml version="1.0" encoding="UTF-8" standalone="yes"?>
<Relationships xmlns="http://schemas.openxmlformats.org/package/2006/relationships"><Relationship Id="rId3" Type="http://schemas.openxmlformats.org/officeDocument/2006/relationships/image" Target="../media/image394.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92.jpe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2" Type="http://schemas.openxmlformats.org/officeDocument/2006/relationships/image" Target="../media/image395.png"/><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2" Type="http://schemas.openxmlformats.org/officeDocument/2006/relationships/image" Target="../media/image395.png"/><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2" Type="http://schemas.openxmlformats.org/officeDocument/2006/relationships/image" Target="../media/image395.png"/><Relationship Id="rId1" Type="http://schemas.openxmlformats.org/officeDocument/2006/relationships/slideLayout" Target="../slideLayouts/slideLayout5.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0.xml.rels><?xml version="1.0" encoding="UTF-8" standalone="yes"?>
<Relationships xmlns="http://schemas.openxmlformats.org/package/2006/relationships"><Relationship Id="rId3" Type="http://schemas.openxmlformats.org/officeDocument/2006/relationships/image" Target="../media/image397.svg"/><Relationship Id="rId2" Type="http://schemas.openxmlformats.org/officeDocument/2006/relationships/image" Target="../media/image396.png"/><Relationship Id="rId1" Type="http://schemas.openxmlformats.org/officeDocument/2006/relationships/slideLayout" Target="../slideLayouts/slideLayout53.xml"/></Relationships>
</file>

<file path=ppt/slides/_rels/slide141.xml.rels><?xml version="1.0" encoding="UTF-8" standalone="yes"?>
<Relationships xmlns="http://schemas.openxmlformats.org/package/2006/relationships"><Relationship Id="rId3" Type="http://schemas.openxmlformats.org/officeDocument/2006/relationships/image" Target="../media/image399.svg"/><Relationship Id="rId2" Type="http://schemas.openxmlformats.org/officeDocument/2006/relationships/image" Target="../media/image398.png"/><Relationship Id="rId1" Type="http://schemas.openxmlformats.org/officeDocument/2006/relationships/slideLayout" Target="../slideLayouts/slideLayout53.xml"/></Relationships>
</file>

<file path=ppt/slides/_rels/slide142.xml.rels><?xml version="1.0" encoding="UTF-8" standalone="yes"?>
<Relationships xmlns="http://schemas.openxmlformats.org/package/2006/relationships"><Relationship Id="rId3" Type="http://schemas.openxmlformats.org/officeDocument/2006/relationships/image" Target="../media/image400.jpeg"/><Relationship Id="rId2" Type="http://schemas.openxmlformats.org/officeDocument/2006/relationships/slideLayout" Target="../slideLayouts/slideLayout11.xml"/><Relationship Id="rId1" Type="http://schemas.openxmlformats.org/officeDocument/2006/relationships/video" Target="https://www.youtube.com/embed/dQw4w9WgXcQ?feature=oembed" TargetMode="External"/><Relationship Id="rId4" Type="http://schemas.openxmlformats.org/officeDocument/2006/relationships/image" Target="../media/image401.png"/></Relationships>
</file>

<file path=ppt/slides/_rels/slide143.xml.rels><?xml version="1.0" encoding="UTF-8" standalone="yes"?>
<Relationships xmlns="http://schemas.openxmlformats.org/package/2006/relationships"><Relationship Id="rId3" Type="http://schemas.openxmlformats.org/officeDocument/2006/relationships/image" Target="../media/image397.svg"/><Relationship Id="rId2" Type="http://schemas.openxmlformats.org/officeDocument/2006/relationships/image" Target="../media/image396.png"/><Relationship Id="rId1" Type="http://schemas.openxmlformats.org/officeDocument/2006/relationships/slideLayout" Target="../slideLayouts/slideLayout53.xml"/></Relationships>
</file>

<file path=ppt/slides/_rels/slide144.xml.rels><?xml version="1.0" encoding="UTF-8" standalone="yes"?>
<Relationships xmlns="http://schemas.openxmlformats.org/package/2006/relationships"><Relationship Id="rId8" Type="http://schemas.openxmlformats.org/officeDocument/2006/relationships/image" Target="../media/image408.png"/><Relationship Id="rId3" Type="http://schemas.openxmlformats.org/officeDocument/2006/relationships/image" Target="../media/image403.png"/><Relationship Id="rId7" Type="http://schemas.openxmlformats.org/officeDocument/2006/relationships/image" Target="../media/image407.png"/><Relationship Id="rId2" Type="http://schemas.openxmlformats.org/officeDocument/2006/relationships/image" Target="../media/image402.png"/><Relationship Id="rId1" Type="http://schemas.openxmlformats.org/officeDocument/2006/relationships/slideLayout" Target="../slideLayouts/slideLayout11.xml"/><Relationship Id="rId6" Type="http://schemas.openxmlformats.org/officeDocument/2006/relationships/image" Target="../media/image406.png"/><Relationship Id="rId5" Type="http://schemas.openxmlformats.org/officeDocument/2006/relationships/image" Target="../media/image405.png"/><Relationship Id="rId10" Type="http://schemas.openxmlformats.org/officeDocument/2006/relationships/image" Target="../media/image410.png"/><Relationship Id="rId4" Type="http://schemas.openxmlformats.org/officeDocument/2006/relationships/image" Target="../media/image404.png"/><Relationship Id="rId9" Type="http://schemas.openxmlformats.org/officeDocument/2006/relationships/image" Target="../media/image409.png"/></Relationships>
</file>

<file path=ppt/slides/_rels/slide145.xml.rels><?xml version="1.0" encoding="UTF-8" standalone="yes"?>
<Relationships xmlns="http://schemas.openxmlformats.org/package/2006/relationships"><Relationship Id="rId2" Type="http://schemas.openxmlformats.org/officeDocument/2006/relationships/image" Target="../media/image411.jpeg"/><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7.xml.rels><?xml version="1.0" encoding="UTF-8" standalone="yes"?>
<Relationships xmlns="http://schemas.openxmlformats.org/package/2006/relationships"><Relationship Id="rId3" Type="http://schemas.openxmlformats.org/officeDocument/2006/relationships/image" Target="../media/image413.svg"/><Relationship Id="rId2" Type="http://schemas.openxmlformats.org/officeDocument/2006/relationships/image" Target="../media/image412.png"/><Relationship Id="rId1" Type="http://schemas.openxmlformats.org/officeDocument/2006/relationships/slideLayout" Target="../slideLayouts/slideLayout53.xml"/></Relationships>
</file>

<file path=ppt/slides/_rels/slide148.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367.jpeg"/><Relationship Id="rId1" Type="http://schemas.openxmlformats.org/officeDocument/2006/relationships/slideLayout" Target="../slideLayouts/slideLayout5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415.png"/><Relationship Id="rId4" Type="http://schemas.openxmlformats.org/officeDocument/2006/relationships/image" Target="../media/image41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1712"/>
            <a:ext cx="4114799" cy="1448858"/>
          </a:xfrm>
        </p:spPr>
        <p:txBody>
          <a:bodyPr/>
          <a:lstStyle/>
          <a:p>
            <a:pPr>
              <a:lnSpc>
                <a:spcPts val="4000"/>
              </a:lnSpc>
            </a:pPr>
            <a:r>
              <a:rPr lang="en-US" sz="3600" b="0" cap="all">
                <a:solidFill>
                  <a:schemeClr val="tx1">
                    <a:lumMod val="75000"/>
                    <a:lumOff val="25000"/>
                  </a:schemeClr>
                </a:solidFill>
                <a:effectLst/>
              </a:rPr>
              <a:t>[THING]</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SIMULATOR</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Mixed Reality Thing Trainer</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2"/>
          <a:srcRect l="4603" t="1066" r="5669" b="10985"/>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3"/>
          <a:srcRect/>
          <a:stretch/>
        </p:blipFill>
        <p:spPr>
          <a:xfrm>
            <a:off x="457200" y="5716236"/>
            <a:ext cx="3786057" cy="492859"/>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938240"/>
          </a:xfrm>
          <a:prstGeom prst="rect">
            <a:avLst/>
          </a:prstGeom>
          <a:noFill/>
        </p:spPr>
        <p:txBody>
          <a:bodyPr wrap="none" rtlCol="0">
            <a:spAutoFit/>
          </a:bodyPr>
          <a:lstStyle/>
          <a:p>
            <a:pPr algn="r">
              <a:lnSpc>
                <a:spcPts val="2500"/>
              </a:lnSpc>
            </a:pPr>
            <a:r>
              <a:rPr lang="en-US" sz="1200" b="1">
                <a:ea typeface="Lato SemiBold" panose="020F0502020204030203" pitchFamily="34" charset="0"/>
                <a:cs typeface="Lato SemiBold" panose="020F0502020204030203" pitchFamily="34" charset="0"/>
              </a:rPr>
              <a:t>3</a:t>
            </a:r>
          </a:p>
          <a:p>
            <a:pPr algn="r">
              <a:lnSpc>
                <a:spcPts val="2500"/>
              </a:lnSpc>
            </a:pPr>
            <a:r>
              <a:rPr lang="en-US" sz="1200" b="1">
                <a:ea typeface="Lato SemiBold" panose="020F0502020204030203" pitchFamily="34" charset="0"/>
                <a:cs typeface="Lato SemiBold" panose="020F0502020204030203" pitchFamily="34" charset="0"/>
              </a:rPr>
              <a:t>5</a:t>
            </a:r>
          </a:p>
          <a:p>
            <a:pPr algn="r">
              <a:lnSpc>
                <a:spcPts val="2500"/>
              </a:lnSpc>
            </a:pPr>
            <a:r>
              <a:rPr lang="en-US" sz="1200" b="1">
                <a:ea typeface="Lato SemiBold" panose="020F0502020204030203" pitchFamily="34" charset="0"/>
                <a:cs typeface="Lato SemiBold" panose="020F0502020204030203" pitchFamily="34" charset="0"/>
              </a:rPr>
              <a:t>7</a:t>
            </a:r>
          </a:p>
          <a:p>
            <a:pPr algn="r">
              <a:lnSpc>
                <a:spcPts val="2500"/>
              </a:lnSpc>
            </a:pPr>
            <a:r>
              <a:rPr lang="en-US" sz="1200" b="1">
                <a:ea typeface="Lato SemiBold" panose="020F0502020204030203" pitchFamily="34" charset="0"/>
                <a:cs typeface="Lato SemiBold" panose="020F0502020204030203" pitchFamily="34" charset="0"/>
              </a:rPr>
              <a:t>39</a:t>
            </a:r>
          </a:p>
          <a:p>
            <a:pPr algn="r">
              <a:lnSpc>
                <a:spcPts val="2500"/>
              </a:lnSpc>
            </a:pPr>
            <a:r>
              <a:rPr lang="en-US" sz="1200" b="1">
                <a:ea typeface="Lato SemiBold" panose="020F0502020204030203" pitchFamily="34" charset="0"/>
                <a:cs typeface="Lato SemiBold" panose="020F0502020204030203" pitchFamily="34" charset="0"/>
              </a:rPr>
              <a:t>45</a:t>
            </a:r>
          </a:p>
          <a:p>
            <a:pPr algn="r">
              <a:lnSpc>
                <a:spcPts val="2500"/>
              </a:lnSpc>
            </a:pPr>
            <a:r>
              <a:rPr lang="en-US" sz="1200" b="1">
                <a:ea typeface="Lato SemiBold" panose="020F0502020204030203" pitchFamily="34" charset="0"/>
                <a:cs typeface="Lato SemiBold" panose="020F0502020204030203" pitchFamily="34" charset="0"/>
              </a:rPr>
              <a:t>52</a:t>
            </a:r>
          </a:p>
          <a:p>
            <a:pPr algn="r">
              <a:lnSpc>
                <a:spcPts val="2500"/>
              </a:lnSpc>
            </a:pPr>
            <a:r>
              <a:rPr lang="en-US" sz="1200" b="1">
                <a:ea typeface="Lato SemiBold" panose="020F0502020204030203" pitchFamily="34" charset="0"/>
                <a:cs typeface="Lato SemiBold" panose="020F0502020204030203" pitchFamily="34" charset="0"/>
              </a:rPr>
              <a:t>61</a:t>
            </a:r>
          </a:p>
          <a:p>
            <a:pPr algn="r">
              <a:lnSpc>
                <a:spcPts val="2500"/>
              </a:lnSpc>
            </a:pPr>
            <a:r>
              <a:rPr lang="en-US" sz="1200" b="1">
                <a:ea typeface="Lato SemiBold" panose="020F0502020204030203" pitchFamily="34" charset="0"/>
                <a:cs typeface="Lato SemiBold" panose="020F0502020204030203" pitchFamily="34" charset="0"/>
              </a:rPr>
              <a:t>65</a:t>
            </a:r>
          </a:p>
          <a:p>
            <a:pPr algn="r">
              <a:lnSpc>
                <a:spcPts val="2500"/>
              </a:lnSpc>
            </a:pPr>
            <a:r>
              <a:rPr lang="en-US" sz="1200" b="1">
                <a:ea typeface="Lato SemiBold" panose="020F0502020204030203" pitchFamily="34" charset="0"/>
                <a:cs typeface="Lato SemiBold" panose="020F0502020204030203" pitchFamily="34" charset="0"/>
              </a:rPr>
              <a:t>71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5" y="5237621"/>
            <a:ext cx="2373438"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5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540442" y="7780640"/>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653871" y="7464421"/>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2147880" y="7148202"/>
            <a:ext cx="382562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653871" y="6831983"/>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755775" y="6515764"/>
            <a:ext cx="421773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199545"/>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883326"/>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28483" r="14139"/>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proposes to develop and deliver a custom-built ____ training solution. The simulator will faithfully replicate ____. By_____, ForgeFX aims to provide an immersive and realistic training experience that enhances operator efficiency, productivity, and safety.</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426288"/>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lang="en-US" sz="1400" b="1">
                <a:solidFill>
                  <a:schemeClr val="tx1">
                    <a:lumMod val="65000"/>
                    <a:lumOff val="35000"/>
                  </a:schemeClr>
                </a:solidFill>
                <a:latin typeface="Lato"/>
                <a:cs typeface="Calibri"/>
              </a:rPr>
              <a:t>[</a:t>
            </a:r>
            <a:r>
              <a:rPr lang="en-US" sz="1400" b="1">
                <a:solidFill>
                  <a:srgbClr val="C00000"/>
                </a:solidFill>
                <a:highlight>
                  <a:srgbClr val="FFFF00"/>
                </a:highlight>
                <a:latin typeface="Lato"/>
                <a:cs typeface="Calibri"/>
              </a:rPr>
              <a:t>COMPANY</a:t>
            </a:r>
            <a:r>
              <a:rPr lang="en-US" sz="1400" b="1">
                <a:solidFill>
                  <a:schemeClr val="tx1">
                    <a:lumMod val="65000"/>
                    <a:lumOff val="35000"/>
                  </a:schemeClr>
                </a:solidFill>
                <a:latin typeface="Lato"/>
                <a:cs typeface="Calibri"/>
              </a:rPr>
              <a:t>]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seeks to enhance their current training methods for _____. The goal is to address operational errors, safety risks, and inefficiencies in the existing training process. They envision a solution that leverages advanced technology to provide immersive and realistic training experiences for operators of their _____.</a:t>
            </a:r>
            <a:endPar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solidFill>
            <a:schemeClr val="bg1"/>
          </a:solidFill>
        </p:spPr>
        <p:txBody>
          <a:bodyPr/>
          <a:lstStyle/>
          <a:p>
            <a:pPr>
              <a:lnSpc>
                <a:spcPct val="100000"/>
              </a:lnSpc>
              <a:spcBef>
                <a:spcPts val="400"/>
              </a:spcBef>
              <a:spcAft>
                <a:spcPts val="400"/>
              </a:spcAft>
            </a:pPr>
            <a:r>
              <a:rPr lang="en-US" spc="-10" dirty="0"/>
              <a:t>ForgeFX Simulations is excited to propose the development of the (</a:t>
            </a:r>
            <a:r>
              <a:rPr lang="en-US" spc="-10" dirty="0">
                <a:highlight>
                  <a:srgbClr val="FFFF00"/>
                </a:highlight>
              </a:rPr>
              <a:t>company name Operator and Maintenance) </a:t>
            </a:r>
            <a:r>
              <a:rPr lang="en-US" spc="-10" dirty="0"/>
              <a:t>Training Simulator. This simulator will transform MVTA’s approach to workforce development by providing a safe, scalable, and engaging training solution that supports recruitment and long-term skill growth.</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dirty="0"/>
              <a:t>Immersive simulation of </a:t>
            </a:r>
            <a:r>
              <a:rPr lang="en-US" dirty="0">
                <a:highlight>
                  <a:srgbClr val="FFFF00"/>
                </a:highlight>
              </a:rPr>
              <a:t>(equipment) </a:t>
            </a:r>
            <a:r>
              <a:rPr lang="en-US" dirty="0"/>
              <a:t>operation and servicing within lifelike VR environments, delivering engaging hands-on interaction, intuitive controls, and enhanced spatial awareness</a:t>
            </a:r>
            <a:r>
              <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Scenario-based learning experiences that reflect specific job requirements, paired with built-in performance tracking to provide meaningful feedback and measurable progress.</a:t>
            </a:r>
          </a:p>
          <a:p>
            <a:pPr marL="171450" indent="-171450">
              <a:spcBef>
                <a:spcPts val="0"/>
              </a:spcBef>
              <a:spcAft>
                <a:spcPts val="400"/>
              </a:spcAft>
              <a:buClr>
                <a:srgbClr val="F6B104"/>
              </a:buClr>
              <a:buSzPct val="96000"/>
              <a:buFont typeface="Wingdings" panose="05000000000000000000" pitchFamily="2" charset="2"/>
              <a:buChar char="§"/>
              <a:defRPr/>
            </a:pPr>
            <a:r>
              <a:rPr lang="en-US" dirty="0"/>
              <a:t>Optional support for real-world control hardware and wireless headset-only deployments to suit different use cases.</a:t>
            </a:r>
          </a:p>
          <a:p>
            <a:pPr marL="171450" marR="0" lvl="0" indent="-171450" algn="l" defTabSz="685800" rtl="0" eaLnBrk="1" fontAlgn="auto" latinLnBrk="0" hangingPunct="1">
              <a:lnSpc>
                <a:spcPct val="110000"/>
              </a:lnSpc>
              <a:spcBef>
                <a:spcPts val="0"/>
              </a:spcBef>
              <a:spcAft>
                <a:spcPts val="400"/>
              </a:spcAft>
              <a:buClr>
                <a:srgbClr val="F6B104"/>
              </a:buClr>
              <a:buSzPct val="96000"/>
              <a:buFont typeface="Wingdings" panose="05000000000000000000" pitchFamily="2" charset="2"/>
              <a:buChar char="§"/>
              <a:tabLst/>
              <a:defRPr/>
            </a:pPr>
            <a:r>
              <a:rPr kumimoji="0" lang="en-US"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Scalable content architecture, enabling future growth through new scenarios, diagnostics modules, and lesson authoring tools.</a:t>
            </a:r>
          </a:p>
          <a:p>
            <a:pPr marL="0" marR="0" lvl="0" indent="0" algn="l" defTabSz="6858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US"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Implementation and Results</a:t>
            </a:r>
          </a:p>
          <a:p>
            <a:pPr>
              <a:lnSpc>
                <a:spcPct val="100000"/>
              </a:lnSpc>
              <a:spcBef>
                <a:spcPts val="400"/>
              </a:spcBef>
              <a:spcAft>
                <a:spcPts val="400"/>
              </a:spcAft>
            </a:pPr>
            <a:r>
              <a:rPr lang="en-US" dirty="0"/>
              <a:t>ForgeFX will collaborate closely with </a:t>
            </a:r>
            <a:r>
              <a:rPr lang="en-US" dirty="0">
                <a:highlight>
                  <a:srgbClr val="FFFF00"/>
                </a:highlight>
              </a:rPr>
              <a:t>(Company) </a:t>
            </a:r>
            <a:r>
              <a:rPr lang="en-US" dirty="0"/>
              <a:t>to define key training objectives and identify the most relevant tasks for their operator and maintenance personnel. Built upon our trusted ForgeSIM™ framework and established development process, we will deliver a targeted prototype that supports </a:t>
            </a:r>
            <a:r>
              <a:rPr lang="en-US" dirty="0">
                <a:highlight>
                  <a:srgbClr val="FFFF00"/>
                </a:highlight>
              </a:rPr>
              <a:t>(Company) ‘s </a:t>
            </a:r>
            <a:r>
              <a:rPr lang="en-US" dirty="0"/>
              <a:t>training goals.</a:t>
            </a:r>
          </a:p>
          <a:p>
            <a:pPr>
              <a:lnSpc>
                <a:spcPct val="100000"/>
              </a:lnSpc>
              <a:spcBef>
                <a:spcPts val="400"/>
              </a:spcBef>
              <a:spcAft>
                <a:spcPts val="400"/>
              </a:spcAft>
            </a:pPr>
            <a:r>
              <a:rPr lang="en-US" dirty="0"/>
              <a:t>The result will be a flexible, future-oriented platform that strengthens </a:t>
            </a:r>
            <a:r>
              <a:rPr lang="en-US" dirty="0">
                <a:highlight>
                  <a:srgbClr val="FFFF00"/>
                </a:highlight>
              </a:rPr>
              <a:t>(company) </a:t>
            </a:r>
            <a:r>
              <a:rPr lang="en-US" dirty="0"/>
              <a:t>training infrastructure, improves safety, enhances workforce readiness, and lays a strong foundation for sustained operational excellence</a:t>
            </a:r>
            <a:r>
              <a:rPr kumimoji="0" lang="en-US" sz="115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t>
            </a:r>
            <a:endParaRPr kumimoji="0" lang="en-US" sz="1150" b="0" i="0" u="none" strike="noStrike" kern="1200" cap="none" spc="0" normalizeH="0" baseline="0" noProof="0" dirty="0">
              <a:ln>
                <a:noFill/>
              </a:ln>
              <a:solidFill>
                <a:prstClr val="black">
                  <a:lumMod val="65000"/>
                  <a:lumOff val="35000"/>
                </a:prstClr>
              </a:solidFill>
              <a:effectLst/>
              <a:uLnTx/>
              <a:uFillTx/>
              <a:latin typeface="Calibri"/>
              <a:ea typeface="Calibri"/>
              <a:cs typeface="Calibri"/>
            </a:endParaRPr>
          </a:p>
        </p:txBody>
      </p:sp>
      <p:sp>
        <p:nvSpPr>
          <p:cNvPr id="15" name="HeaderGradient">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164067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9" r="9"/>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REDEFINING</a:t>
            </a:r>
            <a:r>
              <a:rPr lang="en-US"/>
              <a:t> REALITY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512857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Where what is possible, </a:t>
            </a:r>
            <a:r>
              <a:rPr lang="en-US"/>
              <a:t>becomes what is next </a:t>
            </a:r>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160391"/>
          </a:xfrm>
        </p:spPr>
        <p:txBody>
          <a:bodyPr/>
          <a:lstStyle/>
          <a:p>
            <a:pPr>
              <a:lnSpc>
                <a:spcPct val="110000"/>
              </a:lnSpc>
              <a:spcBef>
                <a:spcPts val="0"/>
              </a:spcBef>
              <a:spcAft>
                <a:spcPts val="600"/>
              </a:spcAft>
              <a:defRPr/>
            </a:pPr>
            <a:r>
              <a:rPr lang="en-US" sz="1150" dirty="0"/>
              <a:t>ForgeFX stands at the cutting edge of simulation technology, blurring the lines between real-world operations and virtual training environments. As rapid advancements make these tools increasingly accessible, organizations are transforming their training aspirations into strategic investments. Modern simulation technology has transcended traditional virtual reality, becoming an integral extension of our physical world. ForgeFX excels in navigating the intricate interplay between simulated and physical realities. We partner with your company to identify the most effective simulated features, tailoring solutions that propel your training capabilities into a future rich with possibilities.</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a:t>
            </a:r>
            <a:r>
              <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an immersive simulation experience that places users in a computer-generated environment. It is used</a:t>
            </a:r>
            <a:r>
              <a:rPr lang="en-US" sz="1150" dirty="0"/>
              <a:t> for training, gaming, and virtual tours, such as pilots simulating flights, soldiers training in virtual combat, and medical professionals practicing surgeries.</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Mixed Reality (MR)</a:t>
            </a:r>
            <a:r>
              <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a hybrid environment where physical and digital objects coexist and interact in real-time. It is ideal</a:t>
            </a:r>
            <a:r>
              <a:rPr lang="en-US" sz="1150" dirty="0"/>
              <a:t> for scenarios requiring seamless interaction between real and virtual elements, such as engineers manipulating virtual prototypes and educators creating interactive learning experiences.</a:t>
            </a:r>
            <a:endPar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Augmented Reality (AR)</a:t>
            </a:r>
            <a:r>
              <a:rPr lang="en-US" sz="1150" b="1" dirty="0"/>
              <a:t> </a:t>
            </a:r>
            <a:r>
              <a:rPr lang="en-US" sz="1150" dirty="0"/>
              <a:t>overlays digital information onto the real world, enhancing the user's perception. It is often used in medical training with anatomical overlays and industrial settings where assembly instructions are displayed on machinery.</a:t>
            </a:r>
            <a:endParaRPr lang="en-US" sz="1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150" b="1" dirty="0"/>
              <a:t>Extended Reality (XR) </a:t>
            </a:r>
            <a:r>
              <a:rPr lang="en-US" sz="1150" dirty="0"/>
              <a:t>is an umbrella term for VR, AR, and MR, representing technologies that extend the user’s experience of reality. It encompasses comprehensive training programs and simulation solutions for all.</a:t>
            </a:r>
            <a:endParaRPr lang="en-US" sz="115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1" y="-278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Redefining</a:t>
            </a:r>
            <a:r>
              <a:rPr lang="en-US"/>
              <a:t> reality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pic>
        <p:nvPicPr>
          <p:cNvPr id="6" name="Picture 5">
            <a:extLst>
              <a:ext uri="{FF2B5EF4-FFF2-40B4-BE49-F238E27FC236}">
                <a16:creationId xmlns:a16="http://schemas.microsoft.com/office/drawing/2014/main" id="{27580820-24B5-9013-A153-6A7F34C8D8AC}"/>
              </a:ext>
            </a:extLst>
          </p:cNvPr>
          <p:cNvPicPr>
            <a:picLocks noChangeAspect="1"/>
          </p:cNvPicPr>
          <p:nvPr/>
        </p:nvPicPr>
        <p:blipFill>
          <a:blip r:embed="rId4" cstate="screen">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1681447">
            <a:off x="7688497" y="4006666"/>
            <a:ext cx="3041441" cy="3037223"/>
          </a:xfrm>
          <a:prstGeom prst="rect">
            <a:avLst/>
          </a:prstGeom>
        </p:spPr>
      </p:pic>
    </p:spTree>
    <p:extLst>
      <p:ext uri="{BB962C8B-B14F-4D97-AF65-F5344CB8AC3E}">
        <p14:creationId xmlns:p14="http://schemas.microsoft.com/office/powerpoint/2010/main" val="2181778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4"/>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7"/>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8"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5"/>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83" r="811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Virtual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industries.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Virtual</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1144849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9"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dirty="0"/>
              <a:t>The simulator will immerse users in a visually rich, fully rendered 3D </a:t>
            </a:r>
            <a:r>
              <a:rPr lang="en-US" dirty="0">
                <a:highlight>
                  <a:srgbClr val="FFFF00"/>
                </a:highlight>
              </a:rPr>
              <a:t>warehouse</a:t>
            </a:r>
            <a:r>
              <a:rPr lang="en-US" dirty="0"/>
              <a:t> environment that mirrors the everyday spaces where forklift operations occur. Every structure, surface, and object will be purposefully modeled to heighten realism and create a sense of presence that supports meaningful, task-based learning</a:t>
            </a:r>
            <a:r>
              <a:rPr lang="en-US" sz="1200" spc="-10" dirty="0"/>
              <a:t>.</a:t>
            </a:r>
          </a:p>
          <a:p>
            <a:pPr lvl="1"/>
            <a:r>
              <a:rPr lang="en-US" sz="1200" b="1" dirty="0"/>
              <a:t>Authentic </a:t>
            </a:r>
            <a:r>
              <a:rPr lang="en-US" sz="1200" b="1" dirty="0">
                <a:highlight>
                  <a:srgbClr val="FFFF00"/>
                </a:highlight>
              </a:rPr>
              <a:t>Warehouse </a:t>
            </a:r>
            <a:r>
              <a:rPr lang="en-US" sz="1200" b="1" dirty="0"/>
              <a:t>Layout: </a:t>
            </a:r>
            <a:r>
              <a:rPr lang="en-US" dirty="0"/>
              <a:t>From </a:t>
            </a:r>
            <a:r>
              <a:rPr lang="en-US" dirty="0">
                <a:highlight>
                  <a:srgbClr val="FFFF00"/>
                </a:highlight>
              </a:rPr>
              <a:t>pallet zones </a:t>
            </a:r>
            <a:r>
              <a:rPr lang="en-US" dirty="0"/>
              <a:t>to staging areas and industrial structures, the environment will reflect the flow and scale of (</a:t>
            </a:r>
            <a:r>
              <a:rPr lang="en-US" dirty="0">
                <a:highlight>
                  <a:srgbClr val="FFFF00"/>
                </a:highlight>
              </a:rPr>
              <a:t>company’s) </a:t>
            </a:r>
            <a:r>
              <a:rPr lang="en-US" dirty="0"/>
              <a:t>facilities, providing a practical layout that reinforces spatial logic and operational flow</a:t>
            </a:r>
            <a:r>
              <a:rPr lang="en-US" sz="1200" dirty="0"/>
              <a:t>.</a:t>
            </a:r>
          </a:p>
          <a:p>
            <a:pPr lvl="1"/>
            <a:r>
              <a:rPr lang="en-US" sz="1200" b="1" dirty="0"/>
              <a:t>Visual and Spatial Immersion:</a:t>
            </a:r>
            <a:r>
              <a:rPr lang="en-US" sz="1200" dirty="0"/>
              <a:t> Proportions, lighting, and texture details will enhance depth perception and spatial awareness, helping users orient themselves naturally while remaining focused on the task at hand.</a:t>
            </a:r>
          </a:p>
          <a:p>
            <a:r>
              <a:rPr lang="en-US" dirty="0"/>
              <a:t>In collaboration with</a:t>
            </a:r>
            <a:r>
              <a:rPr lang="en-US" dirty="0">
                <a:highlight>
                  <a:srgbClr val="FFFF00"/>
                </a:highlight>
              </a:rPr>
              <a:t> (Company’s) </a:t>
            </a:r>
            <a:r>
              <a:rPr lang="en-US" dirty="0"/>
              <a:t>training team, we’ll ensure the environment includes key features and visual markers that reflect real-world training conditions, reinforcing safety, awareness, and operational readiness from day one</a:t>
            </a:r>
            <a:r>
              <a:rPr lang="en-US" sz="1200" dirty="0"/>
              <a:t>. </a:t>
            </a:r>
          </a:p>
          <a:p>
            <a:endParaRPr lang="en-US" sz="1200" dirty="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dirty="0">
                <a:latin typeface="Roboto Condensed" panose="02000000000000000000" pitchFamily="2" charset="0"/>
                <a:ea typeface="Roboto Condensed" panose="02000000000000000000" pitchFamily="2" charset="0"/>
              </a:rPr>
              <a:t>Warehouse S</a:t>
            </a: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dirty="0">
                <a:latin typeface="Roboto Condensed" panose="02000000000000000000" pitchFamily="2" charset="0"/>
                <a:ea typeface="Roboto Condensed" panose="02000000000000000000" pitchFamily="2" charset="0"/>
              </a:rPr>
            </a:br>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dirty="0"/>
              <a:t>.</a:t>
            </a:r>
            <a:endPar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dirty="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dirty="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dirty="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dirty="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dirty="0">
                <a:solidFill>
                  <a:schemeClr val="tx1"/>
                </a:solidFill>
              </a:rPr>
              <a:t>Virtual</a:t>
            </a:r>
            <a:r>
              <a:rPr lang="en-US" dirty="0"/>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dirty="0"/>
              <a:t>Virtual </a:t>
            </a:r>
            <a:r>
              <a:rPr lang="en-US" dirty="0">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dirty="0"/>
              <a:t>The proposed simulator’s centerpiece will be a fully interactive 3D </a:t>
            </a:r>
            <a:r>
              <a:rPr lang="en-US" dirty="0">
                <a:solidFill>
                  <a:srgbClr val="FF0000"/>
                </a:solidFill>
              </a:rPr>
              <a:t>(equipment/ machine). </a:t>
            </a:r>
            <a:r>
              <a:rPr lang="en-US" dirty="0"/>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dirty="0"/>
              <a:t>True-to-Scale Layout and Visibility</a:t>
            </a:r>
            <a:b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dirty="0"/>
              <a:t>Built at full scale, the </a:t>
            </a:r>
            <a:r>
              <a:rPr lang="en-US" dirty="0">
                <a:solidFill>
                  <a:srgbClr val="FF0000"/>
                </a:solidFill>
              </a:rPr>
              <a:t>(machine) </a:t>
            </a:r>
            <a:r>
              <a:rPr lang="en-US" dirty="0"/>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dirty="0">
                <a:solidFill>
                  <a:srgbClr val="FF0000"/>
                </a:solidFill>
              </a:rPr>
              <a:t>(machine) </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dirty="0"/>
              <a:t>Operationally Responsive Features</a:t>
            </a:r>
            <a:br>
              <a:rPr lang="en-US" dirty="0"/>
            </a:br>
            <a:r>
              <a:rPr lang="en-US" dirty="0"/>
              <a:t>All primary control elements </a:t>
            </a:r>
            <a:r>
              <a:rPr lang="en-US" dirty="0">
                <a:solidFill>
                  <a:srgbClr val="FF0000"/>
                </a:solidFill>
              </a:rPr>
              <a:t>(machine components</a:t>
            </a:r>
            <a:r>
              <a:rPr lang="en-US" dirty="0"/>
              <a:t>) will be rigged for animation and interaction, allowing users to interact directly with the machine to support inspection routines, basic maneuvering, and safety-related actions</a:t>
            </a: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dirty="0">
                <a:solidFill>
                  <a:schemeClr val="bg1"/>
                </a:solidFill>
              </a:rPr>
              <a:t>Virtual</a:t>
            </a:r>
            <a:r>
              <a:rPr lang="en-US" dirty="0"/>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dirty="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dirty="0"/>
              <a:t>,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dirty="0">
                <a:highlight>
                  <a:srgbClr val="FFFF00"/>
                </a:highlight>
              </a:rPr>
              <a:t>Harness Safety Routine (VR Scaffold)</a:t>
            </a:r>
            <a:r>
              <a:rPr lang="en-US" b="1" dirty="0">
                <a:highlight>
                  <a:srgbClr val="FFFF00"/>
                </a:highlight>
              </a:rPr>
              <a:t>:</a:t>
            </a:r>
            <a:r>
              <a:rPr lang="en-US" dirty="0">
                <a:highlight>
                  <a:srgbClr val="FFFF00"/>
                </a:highlight>
              </a:rPr>
              <a:t> </a:t>
            </a:r>
            <a:r>
              <a:rPr lang="en-US" dirty="0"/>
              <a:t>Using natural hand‑tracking, learners clip a virtual carabiner to a scaffold anchor, watch the lanyard tighten, and step forward only when the system confirms full tie‑off, building instinctive compliance at height</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dirty="0"/>
              <a:t> and proceed to follow the instructions to safely lift the selected box or choose an approved virtual tool to assist with moving the box</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dirty="0"/>
              <a:t>the virtual</a:t>
            </a:r>
            <a:r>
              <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dirty="0"/>
              <a:t>, and are prompted with the same precautions as one would using the physical drill.</a:t>
            </a:r>
            <a:endParaRPr lang="en-US" sz="1200" spc="-2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dirty="0"/>
              <a:t>interactions</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dirty="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dirty="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359017" y="3771978"/>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5"/>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dirty="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dirty="0"/>
          </a:p>
          <a:p>
            <a:pPr marL="228600" marR="0" lvl="0" indent="-228600" fontAlgn="auto">
              <a:spcAft>
                <a:spcPts val="0"/>
              </a:spcAft>
              <a:buClr>
                <a:schemeClr val="accent1"/>
              </a:buClr>
              <a:buSzTx/>
              <a:buFont typeface="Wingdings" panose="05000000000000000000" pitchFamily="2" charset="2"/>
              <a:buChar char="§"/>
              <a:tabLst/>
              <a:defRPr/>
            </a:pPr>
            <a:r>
              <a:rPr lang="en-US" sz="1100" b="1" dirty="0"/>
              <a:t>Familiarization Lessons: </a:t>
            </a:r>
            <a:r>
              <a:rPr lang="en-US" sz="1100" dirty="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dirty="0"/>
              <a:t>Operational and Procedural Lessons: </a:t>
            </a:r>
            <a:r>
              <a:rPr lang="en-US" sz="1100" dirty="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dirty="0"/>
              <a:t>Guided Troubleshooting Lessons: </a:t>
            </a:r>
            <a:r>
              <a:rPr lang="en-US" sz="1100" dirty="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dirty="0"/>
              <a:t> Pre-Programmed Fault Simulations: </a:t>
            </a:r>
            <a:r>
              <a:rPr lang="en-US" sz="1100" dirty="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dirty="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dirty="0">
                <a:solidFill>
                  <a:schemeClr val="bg1"/>
                </a:solidFill>
              </a:rPr>
              <a:t>Lesson</a:t>
            </a:r>
            <a:r>
              <a:rPr lang="en-US" dirty="0"/>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dirty="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dirty="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dirty="0">
                <a:ln>
                  <a:noFill/>
                </a:ln>
                <a:solidFill>
                  <a:prstClr val="white"/>
                </a:solidFill>
                <a:effectLst/>
                <a:uLnTx/>
                <a:uFillTx/>
                <a:latin typeface="Lato Black"/>
                <a:ea typeface="+mj-ea"/>
                <a:cs typeface="+mj-cs"/>
              </a:rPr>
              <a:t>Lesson </a:t>
            </a:r>
            <a:r>
              <a:rPr kumimoji="0" lang="en-US" sz="2400" b="0" i="0" u="none" strike="noStrike" kern="1200" cap="all" spc="0" normalizeH="0" baseline="0" noProof="0" dirty="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dirty="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dirty="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dirty="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dirty="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dirty="0">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dirty="0">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dirty="0">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dirty="0">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dirty="0">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dirty="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dirty="0"/>
              <a:t>Lesson builder…?</a:t>
            </a:r>
          </a:p>
        </p:txBody>
      </p:sp>
    </p:spTree>
    <p:extLst>
      <p:ext uri="{BB962C8B-B14F-4D97-AF65-F5344CB8AC3E}">
        <p14:creationId xmlns:p14="http://schemas.microsoft.com/office/powerpoint/2010/main" val="31497128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dirty="0"/>
              <a:t>The </a:t>
            </a:r>
            <a:r>
              <a:rPr lang="en-US" dirty="0">
                <a:highlight>
                  <a:srgbClr val="FFFF00"/>
                </a:highlight>
              </a:rPr>
              <a:t>(</a:t>
            </a:r>
            <a:r>
              <a:rPr lang="en-US" dirty="0" err="1">
                <a:highlight>
                  <a:srgbClr val="FFFF00"/>
                </a:highlight>
              </a:rPr>
              <a:t>xxxxx</a:t>
            </a:r>
            <a:r>
              <a:rPr lang="en-US" dirty="0">
                <a:highlight>
                  <a:srgbClr val="FFFF00"/>
                </a:highlight>
              </a:rPr>
              <a:t>)</a:t>
            </a:r>
            <a:r>
              <a:rPr lang="en-US" dirty="0"/>
              <a:t>trainin</a:t>
            </a:r>
            <a:r>
              <a:rPr lang="en-US" sz="1200" dirty="0"/>
              <a:t>g simulator curriculum will be designed to capture the critical details and nuanced features of the </a:t>
            </a:r>
            <a:r>
              <a:rPr lang="en-US" sz="1200" dirty="0">
                <a:highlight>
                  <a:srgbClr val="FFFF00"/>
                </a:highlight>
              </a:rPr>
              <a:t>(</a:t>
            </a:r>
            <a:r>
              <a:rPr lang="en-US" sz="1200" dirty="0" err="1">
                <a:highlight>
                  <a:srgbClr val="FFFF00"/>
                </a:highlight>
              </a:rPr>
              <a:t>xxxxxxxx</a:t>
            </a:r>
            <a:r>
              <a:rPr lang="en-US" sz="1200" dirty="0">
                <a:highlight>
                  <a:srgbClr val="FFFF00"/>
                </a:highlight>
              </a:rPr>
              <a:t>) </a:t>
            </a:r>
            <a:r>
              <a:rPr lang="en-US" sz="1200" dirty="0"/>
              <a:t>machine. B</a:t>
            </a:r>
            <a:r>
              <a:rPr lang="en-US" dirty="0"/>
              <a:t>ased on the training goals shared by the </a:t>
            </a:r>
            <a:r>
              <a:rPr lang="en-US" dirty="0">
                <a:highlight>
                  <a:srgbClr val="FFFF00"/>
                </a:highlight>
              </a:rPr>
              <a:t>(Company) </a:t>
            </a:r>
            <a:r>
              <a:rPr lang="en-US" dirty="0"/>
              <a:t>training team, h</a:t>
            </a:r>
            <a:r>
              <a:rPr lang="en-US" sz="1200" dirty="0"/>
              <a:t>ere is a </a:t>
            </a:r>
            <a:r>
              <a:rPr lang="en-US" dirty="0"/>
              <a:t>revisable, partial </a:t>
            </a:r>
            <a:r>
              <a:rPr lang="en-US" sz="1200" dirty="0"/>
              <a:t>list of potential </a:t>
            </a:r>
            <a:r>
              <a:rPr lang="en-US" dirty="0"/>
              <a:t>lessons:</a:t>
            </a:r>
            <a:endParaRPr lang="en-US" sz="1200" dirty="0"/>
          </a:p>
          <a:p>
            <a:pPr marL="228600" lvl="1" indent="-228600">
              <a:spcBef>
                <a:spcPts val="0"/>
              </a:spcBef>
              <a:buFont typeface="+mj-lt"/>
              <a:buAutoNum type="arabicPeriod"/>
            </a:pPr>
            <a:r>
              <a:rPr lang="en-US" b="1" dirty="0"/>
              <a:t>Lesson One: </a:t>
            </a:r>
            <a:r>
              <a:rPr lang="en-US" dirty="0"/>
              <a:t>This lesson comprehensively overviews the main components and their functions within the </a:t>
            </a:r>
            <a:r>
              <a:rPr lang="en-US" dirty="0">
                <a:highlight>
                  <a:srgbClr val="FFFF00"/>
                </a:highlight>
              </a:rPr>
              <a:t>(Model/ process</a:t>
            </a:r>
            <a:r>
              <a:rPr lang="en-US" dirty="0"/>
              <a:t>).</a:t>
            </a:r>
            <a:endParaRPr lang="en-US" sz="1200" dirty="0">
              <a:highlight>
                <a:srgbClr val="FFFF00"/>
              </a:highlight>
            </a:endParaRPr>
          </a:p>
          <a:p>
            <a:pPr marL="228600" lvl="1" indent="-228600">
              <a:spcBef>
                <a:spcPts val="0"/>
              </a:spcBef>
              <a:buFont typeface="+mj-lt"/>
              <a:buAutoNum type="arabicPeriod"/>
            </a:pPr>
            <a:r>
              <a:rPr lang="en-US" b="1" dirty="0"/>
              <a:t>Lesson Two</a:t>
            </a:r>
            <a:r>
              <a:rPr lang="en-US" sz="1200" b="1" dirty="0"/>
              <a:t>: </a:t>
            </a:r>
            <a:r>
              <a:rPr lang="en-US" sz="1200" dirty="0"/>
              <a:t>This lesson guides trainees through the various features and controls of the machine's control panel and interface</a:t>
            </a:r>
            <a:r>
              <a:rPr lang="en-US" dirty="0"/>
              <a:t>.</a:t>
            </a:r>
            <a:endParaRPr lang="en-US" sz="1200" dirty="0"/>
          </a:p>
          <a:p>
            <a:pPr marL="228600" lvl="1" indent="-228600">
              <a:spcBef>
                <a:spcPts val="0"/>
              </a:spcBef>
              <a:buFont typeface="+mj-lt"/>
              <a:buAutoNum type="arabicPeriod"/>
            </a:pPr>
            <a:r>
              <a:rPr lang="en-US" b="1" dirty="0"/>
              <a:t>Lesson Three</a:t>
            </a:r>
            <a:r>
              <a:rPr lang="en-US" sz="1200" b="1" dirty="0"/>
              <a:t>: </a:t>
            </a:r>
            <a:r>
              <a:rPr lang="en-US" sz="1200" dirty="0"/>
              <a:t>This lesson helps trainees identify and understand the different tooling parts used in the machine and their specific functions</a:t>
            </a:r>
            <a:r>
              <a:rPr lang="en-US" dirty="0"/>
              <a:t>.</a:t>
            </a:r>
            <a:endParaRPr lang="en-US" sz="1200" dirty="0"/>
          </a:p>
          <a:p>
            <a:pPr marL="228600" lvl="1" indent="-228600">
              <a:spcBef>
                <a:spcPts val="0"/>
              </a:spcBef>
              <a:buFont typeface="+mj-lt"/>
              <a:buAutoNum type="arabicPeriod"/>
            </a:pPr>
            <a:r>
              <a:rPr lang="en-US" b="1" dirty="0"/>
              <a:t>Lesson Four</a:t>
            </a:r>
            <a:r>
              <a:rPr lang="en-US" sz="1200" b="1" dirty="0"/>
              <a:t>:</a:t>
            </a:r>
            <a:r>
              <a:rPr lang="en-US" sz="1200" dirty="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dirty="0"/>
              <a:t>Lesson Five</a:t>
            </a:r>
            <a:r>
              <a:rPr lang="en-US" sz="1200" b="1" dirty="0"/>
              <a:t>:</a:t>
            </a:r>
            <a:r>
              <a:rPr lang="en-US" sz="1200" dirty="0"/>
              <a:t> </a:t>
            </a:r>
            <a:r>
              <a:rPr lang="en-US" dirty="0"/>
              <a:t>This lesson teaches how to ensure the machine is ready for the next job.</a:t>
            </a:r>
            <a:endParaRPr lang="en-US" sz="1200" dirty="0"/>
          </a:p>
          <a:p>
            <a:pPr marL="0" lvl="1" indent="0">
              <a:spcBef>
                <a:spcPts val="0"/>
              </a:spcBef>
              <a:buNone/>
            </a:pPr>
            <a:br>
              <a:rPr lang="en-US" dirty="0"/>
            </a:br>
            <a:endParaRPr lang="en-US" sz="1200" dirty="0"/>
          </a:p>
          <a:p>
            <a:endParaRPr lang="en-US" sz="1200" dirty="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dirty="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dirty="0"/>
              <a:t>Lesson 3 – Module 1: </a:t>
            </a:r>
            <a:r>
              <a:rPr lang="en-US" sz="1400" b="1" dirty="0">
                <a:highlight>
                  <a:srgbClr val="FFFF00"/>
                </a:highlight>
              </a:rPr>
              <a:t>operational/procedural lesson</a:t>
            </a:r>
            <a:endParaRPr lang="en-US" sz="1400" dirty="0">
              <a:highlight>
                <a:srgbClr val="FFFF00"/>
              </a:highlight>
            </a:endParaRPr>
          </a:p>
          <a:p>
            <a:pPr marL="228600" lvl="1" indent="-228600">
              <a:spcBef>
                <a:spcPts val="0"/>
              </a:spcBef>
              <a:buFont typeface="+mj-lt"/>
              <a:buAutoNum type="arabicPeriod"/>
            </a:pPr>
            <a:r>
              <a:rPr lang="en-US" b="1" dirty="0"/>
              <a:t>Initiate the Training: </a:t>
            </a:r>
            <a:r>
              <a:rPr lang="en-US" dirty="0"/>
              <a:t>The trainee begins by putting on the VR headset and selecting the </a:t>
            </a:r>
            <a:r>
              <a:rPr lang="en-US" dirty="0">
                <a:highlight>
                  <a:srgbClr val="FFFF00"/>
                </a:highlight>
              </a:rPr>
              <a:t>“BASIC Operational” </a:t>
            </a:r>
            <a:r>
              <a:rPr lang="en-US" dirty="0"/>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dirty="0"/>
              <a:t>Preparation and Step-by-Step Execution: </a:t>
            </a:r>
            <a:r>
              <a:rPr lang="en-US" dirty="0"/>
              <a:t>Each lesson is presented in a natural step sequence with strategic hints and intuitive flow. The trainee will engage in the lesson learning at their own pace, with the ability to repeat steps as needed</a:t>
            </a:r>
            <a:r>
              <a:rPr lang="en-US" b="1" dirty="0"/>
              <a:t>.</a:t>
            </a:r>
            <a:br>
              <a:rPr lang="en-US" b="1" dirty="0"/>
            </a:br>
            <a:r>
              <a:rPr lang="en-US" b="1" dirty="0">
                <a:highlight>
                  <a:srgbClr val="FFFF00"/>
                </a:highlight>
              </a:rPr>
              <a:t>Lesson Steps</a:t>
            </a:r>
            <a:r>
              <a:rPr lang="en-US" b="1" dirty="0"/>
              <a:t>:</a:t>
            </a:r>
            <a:endParaRPr lang="en-US" dirty="0"/>
          </a:p>
          <a:p>
            <a:pPr marL="627063" lvl="3" indent="-285750">
              <a:spcBef>
                <a:spcPts val="0"/>
              </a:spcBef>
              <a:spcAft>
                <a:spcPts val="200"/>
              </a:spcAft>
              <a:buClr>
                <a:schemeClr val="tx1">
                  <a:lumMod val="65000"/>
                  <a:lumOff val="35000"/>
                </a:schemeClr>
              </a:buClr>
              <a:buFont typeface="+mj-lt"/>
              <a:buAutoNum type="alphaLcPeriod"/>
            </a:pPr>
            <a:r>
              <a:rPr lang="en-US" dirty="0">
                <a:highlight>
                  <a:srgbClr val="FFFF00"/>
                </a:highlight>
              </a:rPr>
              <a:t>Approach the Pallet.</a:t>
            </a:r>
          </a:p>
          <a:p>
            <a:pPr lvl="4">
              <a:spcBef>
                <a:spcPts val="0"/>
              </a:spcBef>
              <a:spcAft>
                <a:spcPts val="200"/>
              </a:spcAft>
              <a:buClr>
                <a:schemeClr val="tx1">
                  <a:lumMod val="65000"/>
                  <a:lumOff val="35000"/>
                </a:schemeClr>
              </a:buClr>
            </a:pPr>
            <a:r>
              <a:rPr lang="en-US" dirty="0"/>
              <a:t>Identify the pallet’s position.</a:t>
            </a:r>
          </a:p>
          <a:p>
            <a:pPr lvl="4">
              <a:spcBef>
                <a:spcPts val="0"/>
              </a:spcBef>
              <a:spcAft>
                <a:spcPts val="200"/>
              </a:spcAft>
              <a:buClr>
                <a:schemeClr val="tx1">
                  <a:lumMod val="65000"/>
                  <a:lumOff val="35000"/>
                </a:schemeClr>
              </a:buClr>
            </a:pPr>
            <a:r>
              <a:rPr lang="en-US" dirty="0"/>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dirty="0">
                <a:highlight>
                  <a:srgbClr val="FFFF00"/>
                </a:highlight>
              </a:rPr>
              <a:t>Fork Adjustment and Insertion</a:t>
            </a:r>
            <a:r>
              <a:rPr lang="en-US" dirty="0"/>
              <a:t>.</a:t>
            </a:r>
          </a:p>
          <a:p>
            <a:pPr lvl="4">
              <a:spcBef>
                <a:spcPts val="0"/>
              </a:spcBef>
              <a:spcAft>
                <a:spcPts val="200"/>
              </a:spcAft>
              <a:buClr>
                <a:schemeClr val="tx1">
                  <a:lumMod val="65000"/>
                  <a:lumOff val="35000"/>
                </a:schemeClr>
              </a:buClr>
            </a:pPr>
            <a:r>
              <a:rPr lang="en-US" dirty="0"/>
              <a:t>Level and raise forks to proper height.</a:t>
            </a:r>
          </a:p>
          <a:p>
            <a:pPr lvl="4">
              <a:spcBef>
                <a:spcPts val="0"/>
              </a:spcBef>
              <a:spcAft>
                <a:spcPts val="200"/>
              </a:spcAft>
              <a:buClr>
                <a:schemeClr val="tx1">
                  <a:lumMod val="65000"/>
                  <a:lumOff val="35000"/>
                </a:schemeClr>
              </a:buClr>
            </a:pPr>
            <a:r>
              <a:rPr lang="en-US" dirty="0"/>
              <a:t>Insert forks fully beneath the pallet without shifting it.</a:t>
            </a:r>
          </a:p>
          <a:p>
            <a:pPr marL="341313" lvl="3" indent="0">
              <a:spcBef>
                <a:spcPts val="0"/>
              </a:spcBef>
              <a:spcAft>
                <a:spcPts val="200"/>
              </a:spcAft>
              <a:buClr>
                <a:schemeClr val="tx1">
                  <a:lumMod val="65000"/>
                  <a:lumOff val="35000"/>
                </a:schemeClr>
              </a:buClr>
              <a:buNone/>
            </a:pPr>
            <a:endParaRPr lang="en-US" dirty="0"/>
          </a:p>
          <a:p>
            <a:pPr>
              <a:spcBef>
                <a:spcPts val="0"/>
              </a:spcBef>
            </a:pPr>
            <a:endParaRPr lang="en-US" dirty="0"/>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dirty="0"/>
              <a:t>This VR training lesson introduces new</a:t>
            </a:r>
            <a:r>
              <a:rPr lang="en-US" dirty="0">
                <a:highlight>
                  <a:srgbClr val="FFFF00"/>
                </a:highlight>
              </a:rPr>
              <a:t> (machine) </a:t>
            </a:r>
            <a:r>
              <a:rPr lang="en-US" dirty="0"/>
              <a:t>operators to one of the most fundamental procedures, safely picking up and staging an unloaded pallet. Designed to simulate the full physicality and presence of real-world </a:t>
            </a:r>
            <a:r>
              <a:rPr lang="en-US" dirty="0">
                <a:highlight>
                  <a:srgbClr val="FFFF00"/>
                </a:highlight>
              </a:rPr>
              <a:t>(machine)</a:t>
            </a:r>
            <a:r>
              <a:rPr lang="en-US" dirty="0"/>
              <a:t> work, the lesson immerses the trainee inside a life-sized virtual warehouse, where they practice using an interactive virtual </a:t>
            </a:r>
            <a:r>
              <a:rPr lang="en-US" dirty="0">
                <a:highlight>
                  <a:srgbClr val="FFFF00"/>
                </a:highlight>
              </a:rPr>
              <a:t>(machine)</a:t>
            </a:r>
            <a:r>
              <a:rPr lang="en-US" dirty="0"/>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F460BE9A-8E35-EE5B-F3C3-15B460C8CD70}"/>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dirty="0">
                <a:highlight>
                  <a:srgbClr val="FFFF00"/>
                </a:highlight>
              </a:rPr>
              <a:t>Preparation and Step-by-Step Execution: </a:t>
            </a:r>
            <a:r>
              <a:rPr lang="en-US" dirty="0">
                <a:highlight>
                  <a:srgbClr val="FFFF00"/>
                </a:highlight>
              </a:rPr>
              <a:t>Continued</a:t>
            </a:r>
          </a:p>
          <a:p>
            <a:pPr marL="0" lvl="1" indent="0">
              <a:spcBef>
                <a:spcPts val="0"/>
              </a:spcBef>
              <a:spcAft>
                <a:spcPts val="20"/>
              </a:spcAft>
              <a:buNone/>
            </a:pPr>
            <a:endParaRPr lang="en-US" dirty="0">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dirty="0">
                <a:highlight>
                  <a:srgbClr val="FFFF00"/>
                </a:highlight>
              </a:rPr>
              <a:t>Lift and Check</a:t>
            </a:r>
            <a:r>
              <a:rPr lang="en-US" dirty="0"/>
              <a:t>.</a:t>
            </a:r>
          </a:p>
          <a:p>
            <a:pPr lvl="4">
              <a:spcBef>
                <a:spcPts val="0"/>
              </a:spcBef>
              <a:spcAft>
                <a:spcPts val="200"/>
              </a:spcAft>
              <a:buClr>
                <a:schemeClr val="tx1">
                  <a:lumMod val="65000"/>
                  <a:lumOff val="35000"/>
                </a:schemeClr>
              </a:buClr>
            </a:pPr>
            <a:r>
              <a:rPr lang="en-US" dirty="0"/>
              <a:t>Raise the pallet slightly for transport.</a:t>
            </a:r>
          </a:p>
          <a:p>
            <a:pPr lvl="4">
              <a:spcBef>
                <a:spcPts val="0"/>
              </a:spcBef>
              <a:spcAft>
                <a:spcPts val="200"/>
              </a:spcAft>
              <a:buClr>
                <a:schemeClr val="tx1">
                  <a:lumMod val="65000"/>
                  <a:lumOff val="35000"/>
                </a:schemeClr>
              </a:buClr>
            </a:pPr>
            <a:r>
              <a:rPr lang="en-US" dirty="0"/>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dirty="0"/>
              <a:t>Transport to Designated Area.</a:t>
            </a:r>
          </a:p>
          <a:p>
            <a:pPr lvl="4">
              <a:spcBef>
                <a:spcPts val="0"/>
              </a:spcBef>
              <a:spcAft>
                <a:spcPts val="200"/>
              </a:spcAft>
              <a:buClr>
                <a:schemeClr val="tx1">
                  <a:lumMod val="65000"/>
                  <a:lumOff val="35000"/>
                </a:schemeClr>
              </a:buClr>
            </a:pPr>
            <a:r>
              <a:rPr lang="en-US" dirty="0"/>
              <a:t>Navigate the pallet to the designated area using smooth, controlled movement.</a:t>
            </a:r>
          </a:p>
          <a:p>
            <a:pPr lvl="4">
              <a:spcBef>
                <a:spcPts val="0"/>
              </a:spcBef>
              <a:spcAft>
                <a:spcPts val="200"/>
              </a:spcAft>
              <a:buClr>
                <a:schemeClr val="tx1">
                  <a:lumMod val="65000"/>
                  <a:lumOff val="35000"/>
                </a:schemeClr>
              </a:buClr>
            </a:pPr>
            <a:r>
              <a:rPr lang="en-US" dirty="0"/>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dirty="0"/>
              <a:t>Placement and Withdrawal.</a:t>
            </a:r>
          </a:p>
          <a:p>
            <a:pPr lvl="4">
              <a:spcBef>
                <a:spcPts val="0"/>
              </a:spcBef>
              <a:spcAft>
                <a:spcPts val="200"/>
              </a:spcAft>
              <a:buClr>
                <a:schemeClr val="tx1">
                  <a:lumMod val="65000"/>
                  <a:lumOff val="35000"/>
                </a:schemeClr>
              </a:buClr>
            </a:pPr>
            <a:r>
              <a:rPr lang="en-US" dirty="0"/>
              <a:t>Lower pallet to ground markers in the designated zone.</a:t>
            </a:r>
          </a:p>
          <a:p>
            <a:pPr lvl="4">
              <a:spcBef>
                <a:spcPts val="0"/>
              </a:spcBef>
              <a:spcAft>
                <a:spcPts val="300"/>
              </a:spcAft>
              <a:buClr>
                <a:schemeClr val="tx1">
                  <a:lumMod val="65000"/>
                  <a:lumOff val="35000"/>
                </a:schemeClr>
              </a:buClr>
            </a:pPr>
            <a:r>
              <a:rPr lang="en-US" dirty="0"/>
              <a:t>Back out the forks carefully and confirm correct alignment.</a:t>
            </a:r>
          </a:p>
          <a:p>
            <a:pPr marL="512763" lvl="4" indent="0">
              <a:spcBef>
                <a:spcPts val="0"/>
              </a:spcBef>
              <a:spcAft>
                <a:spcPts val="300"/>
              </a:spcAft>
              <a:buClr>
                <a:schemeClr val="tx1">
                  <a:lumMod val="65000"/>
                  <a:lumOff val="35000"/>
                </a:schemeClr>
              </a:buClr>
              <a:buNone/>
            </a:pPr>
            <a:r>
              <a:rPr lang="en-US" dirty="0"/>
              <a:t>	</a:t>
            </a:r>
          </a:p>
          <a:p>
            <a:pPr marL="228600" lvl="1" indent="-228600">
              <a:spcBef>
                <a:spcPts val="20"/>
              </a:spcBef>
              <a:buFont typeface="+mj-lt"/>
              <a:buAutoNum type="arabicPeriod" startAt="3"/>
            </a:pPr>
            <a:r>
              <a:rPr lang="en-US" b="1" dirty="0"/>
              <a:t>Lesson Completion:</a:t>
            </a:r>
            <a:r>
              <a:rPr lang="en-US" dirty="0"/>
              <a:t> </a:t>
            </a:r>
            <a:r>
              <a:rPr lang="en-US" sz="1200" dirty="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dirty="0"/>
              <a:t>.</a:t>
            </a:r>
          </a:p>
          <a:p>
            <a:pPr marL="341313" lvl="3" indent="0">
              <a:spcBef>
                <a:spcPts val="0"/>
              </a:spcBef>
              <a:buClr>
                <a:schemeClr val="tx1">
                  <a:lumMod val="65000"/>
                  <a:lumOff val="35000"/>
                </a:schemeClr>
              </a:buClr>
              <a:buNone/>
            </a:pPr>
            <a:endParaRPr lang="en-US" sz="1400" b="1" dirty="0"/>
          </a:p>
          <a:p>
            <a:pPr marL="0" lvl="3" indent="0">
              <a:spcBef>
                <a:spcPts val="0"/>
              </a:spcBef>
              <a:buClr>
                <a:schemeClr val="tx1">
                  <a:lumMod val="65000"/>
                  <a:lumOff val="35000"/>
                </a:schemeClr>
              </a:buClr>
              <a:buNone/>
            </a:pPr>
            <a:br>
              <a:rPr lang="en-US" sz="1400" dirty="0"/>
            </a:br>
            <a:br>
              <a:rPr lang="en-US" sz="1400" dirty="0"/>
            </a:br>
            <a:r>
              <a:rPr lang="en-US" i="1" dirty="0"/>
              <a:t>Note: This is a broad-strokes lesson description. Final training content will be developed working closely with your subject matter experts</a:t>
            </a:r>
            <a:r>
              <a:rPr lang="en-US" sz="1400" i="1" dirty="0"/>
              <a:t>.</a:t>
            </a:r>
          </a:p>
          <a:p>
            <a:pPr marL="341313" lvl="3" indent="0">
              <a:spcBef>
                <a:spcPts val="0"/>
              </a:spcBef>
              <a:buClr>
                <a:schemeClr val="tx1">
                  <a:lumMod val="65000"/>
                  <a:lumOff val="35000"/>
                </a:schemeClr>
              </a:buClr>
              <a:buNone/>
            </a:pPr>
            <a:endParaRPr lang="en-US" dirty="0"/>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7" name="EDIT tag">
            <a:extLst>
              <a:ext uri="{FF2B5EF4-FFF2-40B4-BE49-F238E27FC236}">
                <a16:creationId xmlns:a16="http://schemas.microsoft.com/office/drawing/2014/main" id="{37A04BEE-487A-8724-1CBF-E7EB5077BA3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dirty="0"/>
              <a:t>Detail </a:t>
            </a:r>
            <a:br>
              <a:rPr lang="en-US" dirty="0"/>
            </a:br>
            <a:r>
              <a:rPr lang="en-US" dirty="0"/>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dirty="0"/>
              <a:t>Detail Lesson Example</a:t>
            </a:r>
          </a:p>
          <a:p>
            <a:pPr marL="228600" lvl="1" indent="-228600">
              <a:spcBef>
                <a:spcPts val="0"/>
              </a:spcBef>
              <a:buFont typeface="+mj-lt"/>
              <a:buAutoNum type="arabicPeriod"/>
            </a:pPr>
            <a:r>
              <a:rPr lang="en-US" b="1" dirty="0"/>
              <a:t>Initiate the Training: </a:t>
            </a:r>
            <a:r>
              <a:rPr lang="en-US" dirty="0"/>
              <a:t>The trainee dons the </a:t>
            </a:r>
            <a:r>
              <a:rPr lang="en-US" dirty="0">
                <a:highlight>
                  <a:srgbClr val="FFFF00"/>
                </a:highlight>
              </a:rPr>
              <a:t>Meta Quest 3 </a:t>
            </a:r>
            <a:r>
              <a:rPr lang="en-US" dirty="0"/>
              <a:t>VR headset, instantly immersing them in a realistic virtual warehouse. Ambient sounds of machinery and distant conversations enhance the sense of presence. From the main menu, the trainee will use hand gestures to select the “</a:t>
            </a:r>
            <a:r>
              <a:rPr lang="en-US" dirty="0">
                <a:highlight>
                  <a:srgbClr val="FFFF00"/>
                </a:highlight>
              </a:rPr>
              <a:t>Unsetting the Wrapper” </a:t>
            </a:r>
            <a:r>
              <a:rPr lang="en-US" dirty="0"/>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dirty="0"/>
              <a:t>Preparation and Set Up: </a:t>
            </a:r>
            <a:r>
              <a:rPr lang="en-US" dirty="0"/>
              <a:t>In this step, the trainee is guided through </a:t>
            </a:r>
            <a:r>
              <a:rPr lang="en-US" dirty="0">
                <a:highlight>
                  <a:srgbClr val="FFFF00"/>
                </a:highlight>
              </a:rPr>
              <a:t>a detailed review of the tools, molds, and forms that will be manipulated while “unsetting” the machine</a:t>
            </a:r>
            <a:r>
              <a:rPr lang="en-US" dirty="0"/>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dirty="0">
                <a:highlight>
                  <a:srgbClr val="FFFF00"/>
                </a:highlight>
              </a:rPr>
              <a:t>Removing (steps to be created): </a:t>
            </a:r>
            <a:r>
              <a:rPr lang="en-US" dirty="0"/>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dirty="0"/>
          </a:p>
          <a:p>
            <a:pPr marL="0" lvl="1" indent="0" algn="r">
              <a:spcBef>
                <a:spcPts val="0"/>
              </a:spcBef>
              <a:buNone/>
            </a:pPr>
            <a:r>
              <a:rPr lang="en-US" dirty="0"/>
              <a:t>(continued on next page)</a:t>
            </a:r>
          </a:p>
          <a:p>
            <a:pPr>
              <a:spcBef>
                <a:spcPts val="0"/>
              </a:spcBef>
            </a:pPr>
            <a:endParaRPr lang="en-US" dirty="0"/>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dirty="0"/>
              <a:t>The (</a:t>
            </a:r>
            <a:r>
              <a:rPr lang="en-US" dirty="0">
                <a:highlight>
                  <a:srgbClr val="FFFF00"/>
                </a:highlight>
              </a:rPr>
              <a:t>Simulator) </a:t>
            </a:r>
            <a:r>
              <a:rPr lang="en-US" dirty="0"/>
              <a:t>will offer scalable lessons that enhance the familiarization and operations process of (</a:t>
            </a:r>
            <a:r>
              <a:rPr lang="en-US" dirty="0">
                <a:highlight>
                  <a:srgbClr val="FFFF00"/>
                </a:highlight>
              </a:rPr>
              <a:t>company) </a:t>
            </a:r>
            <a:r>
              <a:rPr lang="en-US" dirty="0"/>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Detail example to Prompt </a:t>
            </a:r>
            <a:r>
              <a:rPr lang="en-US" sz="2800" kern="0" dirty="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dirty="0">
                <a:highlight>
                  <a:srgbClr val="FFFF00"/>
                </a:highlight>
              </a:rPr>
              <a:t>Detail Lesson Example  (continued)</a:t>
            </a:r>
            <a:endParaRPr lang="en-US" sz="1200" b="1" dirty="0">
              <a:highlight>
                <a:srgbClr val="FFFF00"/>
              </a:highlight>
            </a:endParaRPr>
          </a:p>
          <a:p>
            <a:pPr marL="569913" lvl="3" indent="-228600">
              <a:spcBef>
                <a:spcPts val="0"/>
              </a:spcBef>
              <a:buClr>
                <a:schemeClr val="tx1">
                  <a:lumMod val="65000"/>
                  <a:lumOff val="35000"/>
                </a:schemeClr>
              </a:buClr>
              <a:buFont typeface="+mj-lt"/>
              <a:buAutoNum type="alphaLcPeriod"/>
            </a:pPr>
            <a:r>
              <a:rPr lang="en-US" dirty="0">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dirty="0">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dirty="0">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dirty="0">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dirty="0">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dirty="0">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dirty="0">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dirty="0">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dirty="0">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dirty="0">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dirty="0">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dirty="0">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dirty="0">
                <a:solidFill>
                  <a:srgbClr val="FF0000"/>
                </a:solidFill>
              </a:rPr>
              <a:t>Gently remove the form. (lesson complete)</a:t>
            </a:r>
          </a:p>
          <a:p>
            <a:pPr marL="341313" lvl="3" indent="0">
              <a:spcBef>
                <a:spcPts val="0"/>
              </a:spcBef>
              <a:buClr>
                <a:schemeClr val="tx1">
                  <a:lumMod val="65000"/>
                  <a:lumOff val="35000"/>
                </a:schemeClr>
              </a:buClr>
              <a:buNone/>
            </a:pPr>
            <a:endParaRPr lang="en-US" b="1" dirty="0"/>
          </a:p>
          <a:p>
            <a:pPr marL="0" lvl="3" indent="0">
              <a:spcBef>
                <a:spcPts val="0"/>
              </a:spcBef>
              <a:buClr>
                <a:schemeClr val="tx1">
                  <a:lumMod val="65000"/>
                  <a:lumOff val="35000"/>
                </a:schemeClr>
              </a:buClr>
              <a:buNone/>
            </a:pPr>
            <a:r>
              <a:rPr lang="en-US" b="1" dirty="0"/>
              <a:t>Lesson Completion</a:t>
            </a:r>
          </a:p>
          <a:p>
            <a:pPr marL="0" lvl="3" indent="0">
              <a:spcBef>
                <a:spcPts val="0"/>
              </a:spcBef>
              <a:buClr>
                <a:schemeClr val="tx1">
                  <a:lumMod val="65000"/>
                  <a:lumOff val="35000"/>
                </a:schemeClr>
              </a:buClr>
              <a:buNone/>
            </a:pPr>
            <a:r>
              <a:rPr lang="en-US" dirty="0"/>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dirty="0"/>
            </a:br>
            <a:br>
              <a:rPr lang="en-US" dirty="0"/>
            </a:br>
            <a:r>
              <a:rPr lang="en-US" sz="1200" i="1" dirty="0"/>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dirty="0"/>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dirty="0">
                <a:solidFill>
                  <a:srgbClr val="C00000"/>
                </a:solidFill>
                <a:effectLst>
                  <a:glow rad="165100">
                    <a:prstClr val="white">
                      <a:alpha val="15000"/>
                    </a:prstClr>
                  </a:glow>
                </a:effectLst>
                <a:latin typeface="Top Secret" panose="02000800000000000000" pitchFamily="2" charset="0"/>
              </a:rPr>
              <a:t>Detail example to Prompt </a:t>
            </a:r>
            <a:r>
              <a:rPr lang="en-US" sz="2800" kern="0" dirty="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dirty="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dirty="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dirty="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dirty="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dirty="0">
                <a:solidFill>
                  <a:schemeClr val="tx1">
                    <a:lumMod val="75000"/>
                    <a:lumOff val="25000"/>
                  </a:schemeClr>
                </a:solidFill>
                <a:latin typeface="Calibri Light"/>
                <a:cs typeface="Calibri Light"/>
              </a:rPr>
              <a:t>.</a:t>
            </a:r>
            <a:endParaRPr lang="en-US" sz="900" dirty="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dirty="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dirty="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dirty="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dirty="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dirty="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1355413" y="4670177"/>
            <a:ext cx="3786661"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r:embed="rId18">
            <a:extLst>
              <a:ext uri="{96DAC541-7B7A-43D3-8B79-37D633B846F1}">
                <asvg:svgBlip xmlns:asvg="http://schemas.microsoft.com/office/drawing/2016/SVG/main" r:embed="rId19"/>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17583" y="2721274"/>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Marketing Video</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dirty="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646968"/>
            <a:ext cx="415976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dirty="0">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200" b="1" dirty="0">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1145973"/>
            <a:ext cx="435319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dirty="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200" b="1" dirty="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730748"/>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Project Title Placeholder">
            <a:extLst>
              <a:ext uri="{FF2B5EF4-FFF2-40B4-BE49-F238E27FC236}">
                <a16:creationId xmlns:a16="http://schemas.microsoft.com/office/drawing/2014/main" id="{E50080F0-747D-A51A-9117-F7ADAA71279F}"/>
              </a:ext>
            </a:extLst>
          </p:cNvPr>
          <p:cNvSpPr txBox="1"/>
          <p:nvPr/>
        </p:nvSpPr>
        <p:spPr>
          <a:xfrm>
            <a:off x="217583" y="270508"/>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Baker Hughes VR SWA training simulator</a:t>
            </a:r>
          </a:p>
        </p:txBody>
      </p:sp>
    </p:spTree>
    <p:extLst>
      <p:ext uri="{BB962C8B-B14F-4D97-AF65-F5344CB8AC3E}">
        <p14:creationId xmlns:p14="http://schemas.microsoft.com/office/powerpoint/2010/main" val="26033877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1018191385"/>
              </p:ext>
            </p:extLst>
          </p:nvPr>
        </p:nvGraphicFramePr>
        <p:xfrm>
          <a:off x="545202" y="2246280"/>
          <a:ext cx="5729137" cy="6502039"/>
        </p:xfrm>
        <a:graphic>
          <a:graphicData uri="http://schemas.openxmlformats.org/drawingml/2006/table">
            <a:tbl>
              <a:tblPr firstRow="1" firstCol="1" bandRow="1">
                <a:tableStyleId>{5C22544A-7EE6-4342-B048-85BDC9FD1C3A}</a:tableStyleId>
              </a:tblPr>
              <a:tblGrid>
                <a:gridCol w="219036">
                  <a:extLst>
                    <a:ext uri="{9D8B030D-6E8A-4147-A177-3AD203B41FA5}">
                      <a16:colId xmlns:a16="http://schemas.microsoft.com/office/drawing/2014/main" val="3062857202"/>
                    </a:ext>
                  </a:extLst>
                </a:gridCol>
                <a:gridCol w="2683013">
                  <a:extLst>
                    <a:ext uri="{9D8B030D-6E8A-4147-A177-3AD203B41FA5}">
                      <a16:colId xmlns:a16="http://schemas.microsoft.com/office/drawing/2014/main" val="2441452081"/>
                    </a:ext>
                  </a:extLst>
                </a:gridCol>
                <a:gridCol w="706772">
                  <a:extLst>
                    <a:ext uri="{9D8B030D-6E8A-4147-A177-3AD203B41FA5}">
                      <a16:colId xmlns:a16="http://schemas.microsoft.com/office/drawing/2014/main" val="632268245"/>
                    </a:ext>
                  </a:extLst>
                </a:gridCol>
                <a:gridCol w="706772">
                  <a:extLst>
                    <a:ext uri="{9D8B030D-6E8A-4147-A177-3AD203B41FA5}">
                      <a16:colId xmlns:a16="http://schemas.microsoft.com/office/drawing/2014/main" val="2838976710"/>
                    </a:ext>
                  </a:extLst>
                </a:gridCol>
                <a:gridCol w="706772">
                  <a:extLst>
                    <a:ext uri="{9D8B030D-6E8A-4147-A177-3AD203B41FA5}">
                      <a16:colId xmlns:a16="http://schemas.microsoft.com/office/drawing/2014/main" val="3110199365"/>
                    </a:ext>
                  </a:extLst>
                </a:gridCol>
                <a:gridCol w="706772">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dirty="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CORE</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dirty="0">
                          <a:solidFill>
                            <a:schemeClr val="tx1">
                              <a:lumMod val="65000"/>
                              <a:lumOff val="35000"/>
                            </a:schemeClr>
                          </a:solidFill>
                          <a:latin typeface="+mn-lt"/>
                          <a:ea typeface="+mn-ea"/>
                          <a:cs typeface="+mn-cs"/>
                        </a:rPr>
                        <a:t>Simulation Framework</a:t>
                      </a:r>
                      <a:br>
                        <a:rPr lang="en-US" sz="1000" b="1" kern="1200" dirty="0">
                          <a:solidFill>
                            <a:srgbClr val="595959"/>
                          </a:solidFill>
                          <a:latin typeface="+mn-lt"/>
                          <a:ea typeface="+mn-ea"/>
                          <a:cs typeface="+mn-cs"/>
                        </a:rPr>
                      </a:br>
                      <a:r>
                        <a:rPr lang="en-US" sz="700" b="0" kern="1200" dirty="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dirty="0">
                          <a:solidFill>
                            <a:schemeClr val="bg1">
                              <a:lumMod val="50000"/>
                            </a:schemeClr>
                          </a:solidFill>
                          <a:latin typeface="+mn-lt"/>
                          <a:ea typeface="+mn-ea"/>
                          <a:cs typeface="+mn-cs"/>
                        </a:rPr>
                        <a:t>ForgeSIM™</a:t>
                      </a:r>
                      <a:r>
                        <a:rPr lang="en-US" sz="700" b="0" kern="1200" cap="small" baseline="30000" dirty="0">
                          <a:solidFill>
                            <a:schemeClr val="bg1">
                              <a:lumMod val="50000"/>
                            </a:schemeClr>
                          </a:solidFill>
                          <a:latin typeface="+mn-lt"/>
                          <a:ea typeface="+mn-ea"/>
                          <a:cs typeface="+mn-cs"/>
                        </a:rPr>
                        <a:t> </a:t>
                      </a:r>
                      <a:r>
                        <a:rPr lang="en-US" sz="700" b="0" i="0" u="none" strike="noStrike" kern="1200" dirty="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dirty="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dirty="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dirty="0">
                          <a:solidFill>
                            <a:schemeClr val="tx1">
                              <a:lumMod val="65000"/>
                              <a:lumOff val="35000"/>
                            </a:schemeClr>
                          </a:solidFill>
                          <a:latin typeface="+mn-lt"/>
                          <a:ea typeface="+mn-ea"/>
                          <a:cs typeface="+mn-cs"/>
                        </a:rPr>
                        <a:t>Virtual Environment</a:t>
                      </a:r>
                      <a:br>
                        <a:rPr lang="en-US" sz="900" b="1" kern="1200" dirty="0">
                          <a:solidFill>
                            <a:schemeClr val="tx1">
                              <a:lumMod val="65000"/>
                              <a:lumOff val="35000"/>
                            </a:schemeClr>
                          </a:solidFill>
                          <a:latin typeface="+mn-lt"/>
                          <a:ea typeface="+mn-ea"/>
                          <a:cs typeface="+mn-cs"/>
                        </a:rPr>
                      </a:br>
                      <a:r>
                        <a:rPr lang="en-US" sz="700" b="0" i="0" u="none" strike="noStrike" kern="1200" noProof="0" dirty="0">
                          <a:solidFill>
                            <a:srgbClr val="808080"/>
                          </a:solidFill>
                          <a:highlight>
                            <a:srgbClr val="FEF2DB"/>
                          </a:highlight>
                        </a:rPr>
                        <a:t>This is the custom virtual world in which the user will interact. This environment will be tailored to your specifications</a:t>
                      </a:r>
                      <a:r>
                        <a:rPr lang="en-US" sz="7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u="none" strike="noStrike" kern="1200" noProof="0" dirty="0">
                          <a:solidFill>
                            <a:srgbClr val="808080"/>
                          </a:solidFill>
                          <a:highlight>
                            <a:srgbClr val="FEF2DB"/>
                          </a:highlight>
                        </a:rPr>
                        <a:t>Support for both a structured step-by-step guided mode as well as unguided mode that allows users to advance through the training without assistance</a:t>
                      </a:r>
                      <a:r>
                        <a:rPr lang="en-US" sz="700" b="0" kern="1200" dirty="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Real-world Controls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dirty="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Languages</a:t>
                      </a:r>
                      <a:br>
                        <a:rPr lang="en-US" sz="1050" b="1" kern="1200" dirty="0">
                          <a:solidFill>
                            <a:srgbClr val="595959"/>
                          </a:solidFill>
                          <a:latin typeface="+mn-lt"/>
                          <a:ea typeface="+mn-ea"/>
                          <a:cs typeface="+mn-cs"/>
                        </a:rPr>
                      </a:br>
                      <a:r>
                        <a:rPr lang="en-US" sz="700" b="0" i="0" u="none" strike="noStrike" kern="1200" noProof="0" dirty="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dirty="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dirty="0">
                          <a:solidFill>
                            <a:schemeClr val="tx1">
                              <a:lumMod val="65000"/>
                              <a:lumOff val="35000"/>
                            </a:schemeClr>
                          </a:solidFill>
                          <a:latin typeface="+mn-lt"/>
                          <a:ea typeface="+mn-ea"/>
                          <a:cs typeface="+mn-cs"/>
                        </a:rPr>
                        <a:t>Training Lessons scenarios</a:t>
                      </a:r>
                      <a:br>
                        <a:rPr lang="en-US" sz="900" b="1" kern="1200" dirty="0">
                          <a:solidFill>
                            <a:srgbClr val="595959"/>
                          </a:solidFill>
                          <a:latin typeface="+mn-lt"/>
                          <a:ea typeface="+mn-ea"/>
                          <a:cs typeface="+mn-cs"/>
                        </a:rPr>
                      </a:br>
                      <a:r>
                        <a:rPr lang="en-US" sz="700" b="0" kern="1200" dirty="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dirty="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dirty="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$550k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dirty="0">
                          <a:solidFill>
                            <a:schemeClr val="bg1"/>
                          </a:solidFill>
                          <a:latin typeface="+mn-lt"/>
                          <a:ea typeface="+mn-ea"/>
                          <a:cs typeface="+mn-cs"/>
                        </a:rPr>
                        <a:t>$1.10M</a:t>
                      </a:r>
                      <a:endParaRPr lang="en-US" sz="1050" b="1" dirty="0">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1810429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dirty="0"/>
              <a:t>2109 N Street, Suite N</a:t>
            </a:r>
            <a:br>
              <a:rPr lang="pt-BR" sz="1200" dirty="0"/>
            </a:br>
            <a:r>
              <a:rPr lang="pt-BR" sz="1200" dirty="0"/>
              <a:t>Sacramento, CA 95816</a:t>
            </a:r>
            <a:br>
              <a:rPr lang="pt-BR" sz="1200" dirty="0"/>
            </a:br>
            <a:r>
              <a:rPr lang="en-US" sz="1200"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dirty="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dirty="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dirty="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10"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2">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1"/>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1"/>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1"/>
              <a:extLst>
                <a:ext uri="{FF2B5EF4-FFF2-40B4-BE49-F238E27FC236}">
                  <a16:creationId xmlns:a16="http://schemas.microsoft.com/office/drawing/2014/main" id="{D01176EA-75AF-CB7E-9CF6-1EA7541160A9}"/>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12"/>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r:embed="rId15">
              <a:extLst>
                <a:ext uri="{96DAC541-7B7A-43D3-8B79-37D633B846F1}">
                  <asvg:svgBlip xmlns:asvg="http://schemas.microsoft.com/office/drawing/2016/SVG/main" r:embed="rId16"/>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lang="en-US" sz="1200" spc="3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a:latin typeface="Calibri"/>
                <a:ea typeface="Calibri"/>
                <a:cs typeface="Calibri"/>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9"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L="0" marR="0" lvl="0" indent="0" defTabSz="685800" fontAlgn="auto">
              <a:lnSpc>
                <a:spcPct val="110000"/>
              </a:lnSpc>
              <a:spcAft>
                <a:spcPts val="0"/>
              </a:spcAft>
              <a:buClrTx/>
              <a:buSzTx/>
              <a:buFontTx/>
              <a:buNone/>
              <a:tabLst/>
              <a:defRPr/>
            </a:pPr>
            <a:r>
              <a:rPr lang="en-US"/>
              <a:t>ForgeFX offers a structured, progressive VR training system designed to help users develop operational proficiency through interactive lessons. These lessons range from basic familiarization to unguided operational assessments, ensuring that trainees gain the necessary knowledge and hands-on experience to operate machinery effectively and troubleshoot real-world issues. The following lesson types can be customized based on RSDC’s training objectives: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rgbClr val="FFC000"/>
              </a:buClr>
              <a:buSzTx/>
              <a:buFont typeface="+mj-lt"/>
              <a:buAutoNum type="arabicPeriod"/>
              <a:tabLst/>
              <a:defRPr/>
            </a:pPr>
            <a:r>
              <a:rPr lang="en-US" b="1">
                <a:solidFill>
                  <a:schemeClr val="tx1">
                    <a:lumMod val="65000"/>
                    <a:lumOff val="35000"/>
                  </a:schemeClr>
                </a:solidFill>
                <a:latin typeface="Calibri" panose="020F0502020204030204" pitchFamily="34" charset="0"/>
                <a:cs typeface="Calibri" panose="020F0502020204030204" pitchFamily="34" charset="0"/>
              </a:rPr>
              <a:t>Familiarization Lessons </a:t>
            </a:r>
            <a:r>
              <a:rPr lang="en-US">
                <a:solidFill>
                  <a:schemeClr val="tx1">
                    <a:lumMod val="65000"/>
                    <a:lumOff val="35000"/>
                  </a:schemeClr>
                </a:solidFill>
                <a:latin typeface="Calibri" panose="020F0502020204030204" pitchFamily="34" charset="0"/>
                <a:cs typeface="Calibri" panose="020F0502020204030204" pitchFamily="34" charset="0"/>
              </a:rPr>
              <a:t>(Introduction to Equipment and UI): </a:t>
            </a:r>
            <a:r>
              <a:rPr lang="en-US"/>
              <a:t>These informational lessons focus on understanding the equipment layout, controls, and system interfaces through visual exploration and limited interactions. Users interact with hotspots to receive contextual information, allowing them to self-guide their learning in a structured, non-operational environment.</a:t>
            </a:r>
          </a:p>
          <a:p>
            <a:pPr marL="342900" lvl="1">
              <a:spcAft>
                <a:spcPts val="0"/>
              </a:spcAft>
              <a:defRPr/>
            </a:pPr>
            <a:r>
              <a:rPr lang="en-US" b="1" u="sng"/>
              <a:t>Purpose</a:t>
            </a:r>
            <a:r>
              <a:rPr lang="en-US" b="1"/>
              <a:t>:</a:t>
            </a:r>
            <a:r>
              <a:rPr lang="en-US"/>
              <a:t> Prepares trainees for operational tasks by explaining instrument panels, control consoles, and UI elements.</a:t>
            </a:r>
          </a:p>
          <a:p>
            <a:pPr marL="342900" lvl="1">
              <a:spcAft>
                <a:spcPts val="0"/>
              </a:spcAft>
              <a:defRPr/>
            </a:pPr>
            <a:r>
              <a:rPr lang="en-US" b="1" u="sng"/>
              <a:t>Interaction Level</a:t>
            </a:r>
            <a:r>
              <a:rPr lang="en-US" b="1"/>
              <a:t>:</a:t>
            </a:r>
            <a:r>
              <a:rPr lang="en-US"/>
              <a:t> Primarily visual and UI-based, with limited physical interactions for demonstration.</a:t>
            </a:r>
          </a:p>
          <a:p>
            <a:pPr marR="0" lvl="0" defTabSz="685800" fontAlgn="auto">
              <a:lnSpc>
                <a:spcPct val="110000"/>
              </a:lnSpc>
              <a:spcAft>
                <a:spcPts val="0"/>
              </a:spcAft>
              <a:buClr>
                <a:schemeClr val="accent1"/>
              </a:buClr>
              <a:buSzTx/>
              <a:tabLst/>
              <a:defRPr/>
            </a:pPr>
            <a:endParaRPr lang="en-US" sz="12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2936532" y="6949440"/>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84595041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C3462500-EE0E-A0D2-C7C9-A9FC8605CBF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D95E96-36F1-1A75-3A6D-B8D925C2D84E}"/>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7D25038E-0A05-235B-3556-A40659FA77BE}"/>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0361702-DD0B-463F-5B43-9EF24575A960}"/>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F7CD37-626C-E8AD-8E16-5A864162D24A}"/>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MEDIA</a:t>
            </a:r>
          </a:p>
        </p:txBody>
      </p:sp>
      <p:sp>
        <p:nvSpPr>
          <p:cNvPr id="3" name="Title 2" hidden="1">
            <a:extLst>
              <a:ext uri="{FF2B5EF4-FFF2-40B4-BE49-F238E27FC236}">
                <a16:creationId xmlns:a16="http://schemas.microsoft.com/office/drawing/2014/main" id="{5A190676-08DB-25DE-461E-165BEF936518}"/>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pic>
        <p:nvPicPr>
          <p:cNvPr id="5" name="Graphic 4" descr="Presentation with media with solid fill">
            <a:extLst>
              <a:ext uri="{FF2B5EF4-FFF2-40B4-BE49-F238E27FC236}">
                <a16:creationId xmlns:a16="http://schemas.microsoft.com/office/drawing/2014/main" id="{F7F8BE19-BA56-2D06-12AE-7E10F7E8953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885950" y="2679700"/>
            <a:ext cx="2870200" cy="2870200"/>
          </a:xfrm>
          <a:prstGeom prst="rect">
            <a:avLst/>
          </a:prstGeom>
        </p:spPr>
      </p:pic>
    </p:spTree>
    <p:extLst>
      <p:ext uri="{BB962C8B-B14F-4D97-AF65-F5344CB8AC3E}">
        <p14:creationId xmlns:p14="http://schemas.microsoft.com/office/powerpoint/2010/main" val="74331085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5188-666F-A690-AF07-C9BF74D10CC6}"/>
            </a:ext>
          </a:extLst>
        </p:cNvPr>
        <p:cNvGrpSpPr/>
        <p:nvPr/>
      </p:nvGrpSpPr>
      <p:grpSpPr>
        <a:xfrm>
          <a:off x="0" y="0"/>
          <a:ext cx="0" cy="0"/>
          <a:chOff x="0" y="0"/>
          <a:chExt cx="0" cy="0"/>
        </a:xfrm>
      </p:grpSpPr>
      <p:sp>
        <p:nvSpPr>
          <p:cNvPr id="6" name="BodyText1">
            <a:extLst>
              <a:ext uri="{FF2B5EF4-FFF2-40B4-BE49-F238E27FC236}">
                <a16:creationId xmlns:a16="http://schemas.microsoft.com/office/drawing/2014/main" id="{C6BD0384-0411-54A7-1D9E-12D66724CCD3}"/>
              </a:ext>
            </a:extLst>
          </p:cNvPr>
          <p:cNvSpPr txBox="1">
            <a:spLocks/>
          </p:cNvSpPr>
          <p:nvPr/>
        </p:nvSpPr>
        <p:spPr>
          <a:xfrm>
            <a:off x="490692" y="5516518"/>
            <a:ext cx="3054614"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Lite links in PowerPoint offer an efficient alternative to embedding videos directly. Instead of bloating your presentation file with video data, lite linking creates a reference to video files stored separately on your computer. This keeps your PowerPoint file small and manageable while maintaining full video playback functionality.</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create a lite link, go to Insert &gt; Video &gt; Video on My PC, select your video file, then click the arrow next to "Insert" and choose "Link to File." The video appears normally in your presentation with all standard controls, but the actual video data stays in its original location. This approach works especially well for high-resolution videos or presentations with multiple clips.</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key consideration is maintaining the file path between your presentation and videos. When moving or sharing your presentation, bring the video files along in the same folder structure. While this requires managing separate files, the benefits—smaller file sizes, faster saves, and easier sharing—make lite linking worthwhile for most video-heavy presentations.  </a:t>
            </a:r>
            <a:r>
              <a:rPr lang="en-US" sz="800">
                <a:solidFill>
                  <a:schemeClr val="tx1">
                    <a:lumMod val="65000"/>
                    <a:lumOff val="35000"/>
                  </a:schemeClr>
                </a:solidFill>
                <a:latin typeface="Calibri" panose="020F0502020204030204" pitchFamily="34" charset="0"/>
                <a:cs typeface="Calibri" panose="020F0502020204030204" pitchFamily="34" charset="0"/>
              </a:rPr>
              <a:t>.</a:t>
            </a:r>
          </a:p>
          <a:p>
            <a:pPr marL="0" indent="0">
              <a:lnSpc>
                <a:spcPct val="110000"/>
              </a:lnSpc>
              <a:spcBef>
                <a:spcPts val="0"/>
              </a:spcBef>
              <a:spcAft>
                <a:spcPts val="600"/>
              </a:spcAft>
              <a:buNone/>
            </a:pPr>
            <a:endParaRPr lang="en-US" sz="9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Stop 8" hidden="1">
            <a:extLst>
              <a:ext uri="{FF2B5EF4-FFF2-40B4-BE49-F238E27FC236}">
                <a16:creationId xmlns:a16="http://schemas.microsoft.com/office/drawing/2014/main" id="{15AE834B-18AF-1ED5-2F04-BBC603C04D30}"/>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6" name="Stop 6" hidden="1">
            <a:extLst>
              <a:ext uri="{FF2B5EF4-FFF2-40B4-BE49-F238E27FC236}">
                <a16:creationId xmlns:a16="http://schemas.microsoft.com/office/drawing/2014/main" id="{565B8BBC-B77E-4338-34EF-DE20F1E22A7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grpSp>
        <p:nvGrpSpPr>
          <p:cNvPr id="21" name="Callout 4" hidden="1">
            <a:extLst>
              <a:ext uri="{FF2B5EF4-FFF2-40B4-BE49-F238E27FC236}">
                <a16:creationId xmlns:a16="http://schemas.microsoft.com/office/drawing/2014/main" id="{ED8DBF02-A75F-A829-A6DE-B71299673F18}"/>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17149757-3957-8E83-4354-778152476C34}"/>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9A2E3898-1BCE-1CCE-9184-74C0CB4FD5FD}"/>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4A772500-B156-919D-70ED-685924BB6F58}"/>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30F1F3E5-347F-9996-6710-C2C079545775}"/>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55B7E28C-0DCE-8464-C281-08A0276B858D}"/>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cxnSp>
        <p:nvCxnSpPr>
          <p:cNvPr id="32" name="Connector: Elbow 1" hidden="1">
            <a:extLst>
              <a:ext uri="{FF2B5EF4-FFF2-40B4-BE49-F238E27FC236}">
                <a16:creationId xmlns:a16="http://schemas.microsoft.com/office/drawing/2014/main" id="{53C9D8D4-86CA-CA9F-3E88-C50437EB5742}"/>
              </a:ext>
            </a:extLst>
          </p:cNvPr>
          <p:cNvCxnSpPr>
            <a:cxnSpLocks/>
            <a:stCxn id="11" idx="0"/>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45D6256A-0334-2AE2-0697-2F2937ABEE4E}"/>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4040FD14-2E07-6C1B-AEC2-75E21C048FAC}"/>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8780326D-D0FC-73E8-5851-FD52C8AA6710}"/>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VIDEO</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6AFA110D-7D42-C9E2-069F-CF1C9BEEDD8D}"/>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MEDIA TESTS</a:t>
            </a:r>
          </a:p>
        </p:txBody>
      </p:sp>
      <p:sp>
        <p:nvSpPr>
          <p:cNvPr id="3" name="Title" hidden="1">
            <a:extLst>
              <a:ext uri="{FF2B5EF4-FFF2-40B4-BE49-F238E27FC236}">
                <a16:creationId xmlns:a16="http://schemas.microsoft.com/office/drawing/2014/main" id="{F59697FF-780A-CCF4-0725-869B12ABF6AF}"/>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5CD93D3E-09B2-B21F-376B-DD3E7BE8552C}"/>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767F714-DD37-01B3-3298-8706D0BCCB0F}"/>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25" name="glow effect" hidden="1">
            <a:extLst>
              <a:ext uri="{FF2B5EF4-FFF2-40B4-BE49-F238E27FC236}">
                <a16:creationId xmlns:a16="http://schemas.microsoft.com/office/drawing/2014/main" id="{36DB258B-028D-148B-8DBC-4D1E2CC89E56}"/>
              </a:ext>
            </a:extLst>
          </p:cNvPr>
          <p:cNvSpPr/>
          <p:nvPr/>
        </p:nvSpPr>
        <p:spPr>
          <a:xfrm>
            <a:off x="6063560" y="4104600"/>
            <a:ext cx="223217" cy="223217"/>
          </a:xfrm>
          <a:prstGeom prst="ellipse">
            <a:avLst/>
          </a:prstGeom>
          <a:solidFill>
            <a:schemeClr val="bg1"/>
          </a:solidFill>
          <a:ln>
            <a:noFill/>
          </a:ln>
          <a:effectLst>
            <a:glow rad="558800">
              <a:schemeClr val="tx1">
                <a:lumMod val="95000"/>
                <a:lumOff val="5000"/>
                <a:alpha val="4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EDS PIC tag" hidden="1">
            <a:extLst>
              <a:ext uri="{FF2B5EF4-FFF2-40B4-BE49-F238E27FC236}">
                <a16:creationId xmlns:a16="http://schemas.microsoft.com/office/drawing/2014/main" id="{8446E8AD-A1D3-3C0E-CFF8-585AD0D9283A}"/>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pic>
        <p:nvPicPr>
          <p:cNvPr id="31" name="Online Media 30" title="Rick Astley - Never Gonna Give You Up (Official Video) (4K Remaster)">
            <a:hlinkClick r:id="" action="ppaction://media"/>
            <a:extLst>
              <a:ext uri="{FF2B5EF4-FFF2-40B4-BE49-F238E27FC236}">
                <a16:creationId xmlns:a16="http://schemas.microsoft.com/office/drawing/2014/main" id="{57F3AE7A-1669-9D9F-AA0D-3FF5E56547C6}"/>
              </a:ext>
            </a:extLst>
          </p:cNvPr>
          <p:cNvPicPr>
            <a:picLocks noRot="1" noChangeAspect="1"/>
          </p:cNvPicPr>
          <p:nvPr>
            <a:videoFile r:link="rId1"/>
          </p:nvPr>
        </p:nvPicPr>
        <p:blipFill>
          <a:blip r:embed="rId3"/>
          <a:stretch>
            <a:fillRect/>
          </a:stretch>
        </p:blipFill>
        <p:spPr>
          <a:xfrm>
            <a:off x="0" y="1371684"/>
            <a:ext cx="6858000" cy="3875087"/>
          </a:xfrm>
          <a:prstGeom prst="rect">
            <a:avLst/>
          </a:prstGeom>
        </p:spPr>
      </p:pic>
      <p:pic>
        <p:nvPicPr>
          <p:cNvPr id="45" name="Picture 44">
            <a:extLst>
              <a:ext uri="{FF2B5EF4-FFF2-40B4-BE49-F238E27FC236}">
                <a16:creationId xmlns:a16="http://schemas.microsoft.com/office/drawing/2014/main" id="{766C2285-2487-EEAA-B00C-BFCE70B24394}"/>
              </a:ext>
            </a:extLst>
          </p:cNvPr>
          <p:cNvPicPr>
            <a:picLocks noChangeAspect="1"/>
          </p:cNvPicPr>
          <p:nvPr/>
        </p:nvPicPr>
        <p:blipFill>
          <a:blip r:embed="rId4"/>
          <a:stretch>
            <a:fillRect/>
          </a:stretch>
        </p:blipFill>
        <p:spPr>
          <a:xfrm>
            <a:off x="4016457" y="5628521"/>
            <a:ext cx="1840406" cy="1702721"/>
          </a:xfrm>
          <a:prstGeom prst="rect">
            <a:avLst/>
          </a:prstGeom>
          <a:ln>
            <a:noFill/>
          </a:ln>
          <a:effectLst>
            <a:softEdge rad="112500"/>
          </a:effectLst>
        </p:spPr>
      </p:pic>
    </p:spTree>
    <p:extLst>
      <p:ext uri="{BB962C8B-B14F-4D97-AF65-F5344CB8AC3E}">
        <p14:creationId xmlns:p14="http://schemas.microsoft.com/office/powerpoint/2010/main" val="37663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dirty="0">
                <a:solidFill>
                  <a:srgbClr val="FF0000"/>
                </a:solidFill>
              </a:rPr>
              <a:t>DO</a:t>
            </a:r>
            <a:br>
              <a:rPr lang="en-US" b="1" dirty="0">
                <a:solidFill>
                  <a:srgbClr val="FF0000"/>
                </a:solidFill>
              </a:rPr>
            </a:br>
            <a:r>
              <a:rPr lang="en-US" b="1" dirty="0">
                <a:solidFill>
                  <a:srgbClr val="FF0000"/>
                </a:solidFill>
              </a:rPr>
              <a:t>NOT </a:t>
            </a:r>
            <a:br>
              <a:rPr lang="en-US" b="1" dirty="0">
                <a:solidFill>
                  <a:srgbClr val="FF0000"/>
                </a:solidFill>
              </a:rPr>
            </a:br>
            <a:r>
              <a:rPr lang="en-US" b="1" dirty="0">
                <a:solidFill>
                  <a:srgbClr val="FF0000"/>
                </a:solidFill>
              </a:rPr>
              <a:t>USE</a:t>
            </a:r>
          </a:p>
          <a:p>
            <a:endParaRPr lang="en-US" b="1" dirty="0">
              <a:solidFill>
                <a:srgbClr val="FF0000"/>
              </a:solidFill>
            </a:endParaRPr>
          </a:p>
          <a:p>
            <a:r>
              <a:rPr lang="en-US" b="1" dirty="0">
                <a:solidFill>
                  <a:srgbClr val="FF0000"/>
                </a:solidFill>
              </a:rPr>
              <a:t>USE </a:t>
            </a:r>
            <a:br>
              <a:rPr lang="en-US" b="1" dirty="0">
                <a:solidFill>
                  <a:srgbClr val="FF0000"/>
                </a:solidFill>
              </a:rPr>
            </a:br>
            <a:r>
              <a:rPr lang="en-US" b="1" dirty="0">
                <a:solidFill>
                  <a:srgbClr val="FF0000"/>
                </a:solidFill>
              </a:rPr>
              <a:t>Table </a:t>
            </a:r>
            <a:br>
              <a:rPr lang="en-US" b="1" dirty="0">
                <a:solidFill>
                  <a:srgbClr val="FF0000"/>
                </a:solidFill>
              </a:rPr>
            </a:br>
            <a:r>
              <a:rPr lang="en-US" b="1" dirty="0">
                <a:solidFill>
                  <a:srgbClr val="FF0000"/>
                </a:solidFill>
              </a:rPr>
              <a:t>VERSION</a:t>
            </a:r>
            <a:br>
              <a:rPr lang="en-US" b="1" dirty="0">
                <a:solidFill>
                  <a:srgbClr val="FF0000"/>
                </a:solidFill>
              </a:rPr>
            </a:br>
            <a:r>
              <a:rPr lang="en-US" b="1" dirty="0">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B027B0-A198-4A93-ACB4-9D9F566A1973}">
  <ds:schemaRefs>
    <ds:schemaRef ds:uri="http://purl.org/dc/dcmitype/"/>
    <ds:schemaRef ds:uri="http://schemas.microsoft.com/office/2006/documentManagement/types"/>
    <ds:schemaRef ds:uri="http://schemas.microsoft.com/sharepoint/v3"/>
    <ds:schemaRef ds:uri="http://schemas.microsoft.com/office/infopath/2007/PartnerControls"/>
    <ds:schemaRef ds:uri="http://schemas.openxmlformats.org/package/2006/metadata/core-properties"/>
    <ds:schemaRef ds:uri="http://purl.org/dc/elements/1.1/"/>
    <ds:schemaRef ds:uri="http://www.w3.org/XML/1998/namespace"/>
    <ds:schemaRef ds:uri="http://schemas.microsoft.com/sharepoint/v3/fields"/>
    <ds:schemaRef ds:uri="http://schemas.microsoft.com/office/2006/metadata/properties"/>
    <ds:schemaRef ds:uri="e6f95391-37ae-4813-9d31-943f64a4fe25"/>
    <ds:schemaRef ds:uri="ba64f991-e6fd-4bbc-ac0b-145dce244843"/>
    <ds:schemaRef ds:uri="http://purl.org/dc/terms/"/>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27D81CAD-2B05-4496-979C-84894EB34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a64f991-e6fd-4bbc-ac0b-145dce244843"/>
    <ds:schemaRef ds:uri="e6f95391-37ae-4813-9d31-943f64a4fe25"/>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4249</TotalTime>
  <Words>26144</Words>
  <Application>Microsoft Office PowerPoint</Application>
  <PresentationFormat>Letter Paper (8.5x11 in)</PresentationFormat>
  <Paragraphs>1894</Paragraphs>
  <Slides>150</Slides>
  <Notes>24</Notes>
  <HiddenSlides>0</HiddenSlides>
  <MMClips>1</MMClips>
  <ScaleCrop>false</ScaleCrop>
  <HeadingPairs>
    <vt:vector size="8" baseType="variant">
      <vt:variant>
        <vt:lpstr>Fonts Used</vt:lpstr>
      </vt:variant>
      <vt:variant>
        <vt:i4>19</vt:i4>
      </vt:variant>
      <vt:variant>
        <vt:lpstr>Theme</vt:lpstr>
      </vt:variant>
      <vt:variant>
        <vt:i4>1</vt:i4>
      </vt:variant>
      <vt:variant>
        <vt:lpstr>Embedded OLE Servers</vt:lpstr>
      </vt:variant>
      <vt:variant>
        <vt:i4>1</vt:i4>
      </vt:variant>
      <vt:variant>
        <vt:lpstr>Slide Titles</vt:lpstr>
      </vt:variant>
      <vt:variant>
        <vt:i4>150</vt:i4>
      </vt:variant>
    </vt:vector>
  </HeadingPairs>
  <TitlesOfParts>
    <vt:vector size="171" baseType="lpstr">
      <vt:lpstr>Roboto Condensed</vt:lpstr>
      <vt:lpstr>Aptos Narrow</vt:lpstr>
      <vt:lpstr>Lato SemiBold</vt:lpstr>
      <vt:lpstr>Lato Black</vt:lpstr>
      <vt:lpstr>Roboto Thin</vt:lpstr>
      <vt:lpstr>Impact</vt:lpstr>
      <vt:lpstr>Calibri</vt:lpstr>
      <vt:lpstr>Calibri Light</vt:lpstr>
      <vt:lpstr>Arial</vt:lpstr>
      <vt:lpstr>Open Sans</vt:lpstr>
      <vt:lpstr>Segoe Print</vt:lpstr>
      <vt:lpstr>Top Secret</vt:lpstr>
      <vt:lpstr>Lato Heavy</vt:lpstr>
      <vt:lpstr>Wingdings</vt:lpstr>
      <vt:lpstr>Courier New</vt:lpstr>
      <vt:lpstr>Arial Narrow</vt:lpstr>
      <vt:lpstr>Lato</vt:lpstr>
      <vt:lpstr>Roboto Black</vt:lpstr>
      <vt:lpstr>Verdana Pro</vt:lpstr>
      <vt:lpstr>1_Office Theme</vt:lpstr>
      <vt:lpstr>Worksheet</vt:lpstr>
      <vt:lpstr>[THING] SIMULATOR Mixed Reality Thing Trainer</vt:lpstr>
      <vt:lpstr>Contents</vt:lpstr>
      <vt:lpstr>PROJECT OVERVIEW</vt:lpstr>
      <vt:lpstr>Project Overview</vt:lpstr>
      <vt:lpstr>Why ForgeFX</vt:lpstr>
      <vt:lpstr>Why ForgeFX</vt:lpstr>
      <vt:lpstr>REDEFINING REALITY</vt:lpstr>
      <vt:lpstr>Redefining reality</vt:lpstr>
      <vt:lpstr>Project Features</vt:lpstr>
      <vt:lpstr>SIMULATOR Foundation</vt:lpstr>
      <vt:lpstr>FORGESIM™ FRAMEWORK</vt:lpstr>
      <vt:lpstr>ForgeSIM™ Framework</vt:lpstr>
      <vt:lpstr>Virtual Reality Training</vt:lpstr>
      <vt:lpstr>Virtual Reality Training</vt:lpstr>
      <vt:lpstr>Virtual Environment</vt:lpstr>
      <vt:lpstr>Virtual Environment</vt:lpstr>
      <vt:lpstr>Virtual Environment</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Types</vt:lpstr>
      <vt:lpstr>PowerPoint Presentation</vt:lpstr>
      <vt:lpstr>LESSON LIST</vt:lpstr>
      <vt:lpstr>Lesson Example</vt:lpstr>
      <vt:lpstr>Lesson Example (continued)</vt:lpstr>
      <vt:lpstr>Lesson Example</vt:lpstr>
      <vt:lpstr>Lesson Example (continued)</vt:lpstr>
      <vt:lpstr>Fig. 1: Lesson Mockup</vt:lpstr>
      <vt:lpstr>Fig. 1: Lesson Mockup</vt:lpstr>
      <vt:lpstr>PRICE OPTIONS</vt:lpstr>
      <vt:lpstr>Product Ownership</vt:lpstr>
      <vt:lpstr>Simulator ROI</vt:lpstr>
      <vt:lpstr>PowerPoint Presentation</vt:lpstr>
      <vt:lpstr>PowerPoint Presentation</vt:lpstr>
      <vt:lpstr>PowerPoint Presentation</vt:lpstr>
      <vt:lpstr>Scope &amp; Cost Options</vt:lpstr>
      <vt:lpstr>On Target?</vt:lpstr>
      <vt:lpstr>Let’s Get Started!</vt:lpstr>
      <vt:lpstr>scope &amp; Cost Glossary</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Price Breakdown</vt:lpstr>
      <vt:lpstr>Invoice Schedule</vt:lpstr>
      <vt:lpstr>Meta Quest For Business</vt:lpstr>
      <vt:lpstr>Modern Device Management For Business</vt:lpstr>
      <vt:lpstr>END</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EXTRAS</vt:lpstr>
      <vt:lpstr>PowerPoint Presentation</vt:lpstr>
      <vt:lpstr>EXTRAS</vt:lpstr>
      <vt:lpstr>EXTRAS</vt:lpstr>
      <vt:lpstr>SIMULATOR Foundation Extras</vt:lpstr>
      <vt:lpstr>Project overview</vt:lpstr>
      <vt:lpstr>Mixed Reality Training</vt:lpstr>
      <vt:lpstr>Mixed Reality Training</vt:lpstr>
      <vt:lpstr>Virtual Equipment</vt:lpstr>
      <vt:lpstr>Virtual Equipment</vt:lpstr>
      <vt:lpstr>Virtual Equipment</vt:lpstr>
      <vt:lpstr>Virtual Environment</vt:lpstr>
      <vt:lpstr>Virtual Environment</vt:lpstr>
      <vt:lpstr>Lesson List</vt:lpstr>
      <vt:lpstr>Lesson Example</vt:lpstr>
      <vt:lpstr>Lesson Example</vt:lpstr>
      <vt:lpstr>Lesson Definition</vt:lpstr>
      <vt:lpstr>Lesson Definition</vt:lpstr>
      <vt:lpstr>Lesson Definition</vt:lpstr>
      <vt:lpstr>Economies of Scale</vt:lpstr>
      <vt:lpstr>EXTRAS</vt:lpstr>
      <vt:lpstr>EXTRAS</vt:lpstr>
      <vt:lpstr>VIDEOEXAMPLE</vt:lpstr>
      <vt:lpstr>PowerPoint Presentation</vt:lpstr>
      <vt:lpstr>PowerPoint Presentation</vt:lpstr>
      <vt:lpstr>Rapid Engagement Incentive</vt:lpstr>
      <vt:lpstr>PowerPoint Presentation</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Genevieve Moore</cp:lastModifiedBy>
  <cp:revision>1</cp:revision>
  <dcterms:created xsi:type="dcterms:W3CDTF">2020-09-04T00:25:32Z</dcterms:created>
  <dcterms:modified xsi:type="dcterms:W3CDTF">2026-01-30T16:33:41Z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