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889" r:id="rId4"/>
    <p:sldMasterId id="2147483754" r:id="rId5"/>
    <p:sldMasterId id="2147483907" r:id="rId6"/>
  </p:sldMasterIdLst>
  <p:notesMasterIdLst>
    <p:notesMasterId r:id="rId21"/>
  </p:notesMasterIdLst>
  <p:handoutMasterIdLst>
    <p:handoutMasterId r:id="rId22"/>
  </p:handoutMasterIdLst>
  <p:sldIdLst>
    <p:sldId id="5190" r:id="rId7"/>
    <p:sldId id="5191" r:id="rId8"/>
    <p:sldId id="5192" r:id="rId9"/>
    <p:sldId id="5193" r:id="rId10"/>
    <p:sldId id="5194" r:id="rId11"/>
    <p:sldId id="5195" r:id="rId12"/>
    <p:sldId id="5196" r:id="rId13"/>
    <p:sldId id="5197" r:id="rId14"/>
    <p:sldId id="5198" r:id="rId15"/>
    <p:sldId id="5199" r:id="rId16"/>
    <p:sldId id="5200" r:id="rId17"/>
    <p:sldId id="5201" r:id="rId18"/>
    <p:sldId id="5202" r:id="rId19"/>
    <p:sldId id="5203" r:id="rId20"/>
  </p:sldIdLst>
  <p:sldSz cx="6858000" cy="9144000" type="letter"/>
  <p:notesSz cx="6858000" cy="9144000"/>
  <p:embeddedFontLst>
    <p:embeddedFont>
      <p:font typeface="Lato" panose="020B0604020202020204" charset="0"/>
      <p:regular r:id="rId23"/>
      <p:bold r:id="rId24"/>
      <p:italic r:id="rId25"/>
      <p:boldItalic r:id="rId26"/>
    </p:embeddedFont>
    <p:embeddedFont>
      <p:font typeface="Lato Black" panose="020B0604020202020204" charset="0"/>
      <p:bold r:id="rId27"/>
      <p:boldItalic r:id="rId28"/>
    </p:embeddedFont>
    <p:embeddedFont>
      <p:font typeface="Lato ExtraBold" panose="020B0604020202020204" charset="0"/>
      <p:bold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E RFP" id="{CFCC612D-C900-47B8-BCF9-9AAEE987197C}">
          <p14:sldIdLst>
            <p14:sldId id="5190"/>
            <p14:sldId id="5191"/>
            <p14:sldId id="5192"/>
            <p14:sldId id="5193"/>
            <p14:sldId id="5194"/>
            <p14:sldId id="5195"/>
            <p14:sldId id="5196"/>
            <p14:sldId id="5197"/>
            <p14:sldId id="5198"/>
            <p14:sldId id="5199"/>
            <p14:sldId id="5200"/>
            <p14:sldId id="5201"/>
            <p14:sldId id="5202"/>
            <p14:sldId id="5203"/>
          </p14:sldIdLst>
        </p14:section>
      </p14:sectionLst>
    </p:ext>
    <p:ext uri="{EFAFB233-063F-42B5-8137-9DF3F51BA10A}">
      <p15:sldGuideLst xmlns:p15="http://schemas.microsoft.com/office/powerpoint/2012/main">
        <p15:guide id="18" pos="288" userDrawn="1">
          <p15:clr>
            <a:srgbClr val="A4A3A4"/>
          </p15:clr>
        </p15:guide>
        <p15:guide id="19" pos="2208" userDrawn="1">
          <p15:clr>
            <a:srgbClr val="A4A3A4"/>
          </p15:clr>
        </p15:guide>
        <p15:guide id="20" pos="2088" userDrawn="1">
          <p15:clr>
            <a:srgbClr val="A4A3A4"/>
          </p15:clr>
        </p15:guide>
        <p15:guide id="22" orient="horz" pos="5448" userDrawn="1">
          <p15:clr>
            <a:srgbClr val="A4A3A4"/>
          </p15:clr>
        </p15:guide>
        <p15:guide id="23" orient="horz" pos="55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6027"/>
    <a:srgbClr val="F79321"/>
    <a:srgbClr val="FFC106"/>
    <a:srgbClr val="251B13"/>
    <a:srgbClr val="A6B3C3"/>
    <a:srgbClr val="5D843A"/>
    <a:srgbClr val="7A975F"/>
    <a:srgbClr val="EE9B07"/>
    <a:srgbClr val="281D12"/>
    <a:srgbClr val="66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26CFEC-2ECA-4275-B6DB-2525537D95BE}" v="56" dt="2026-05-05T17:23:31.631"/>
    <p1510:client id="{959DFF3E-B71B-4534-809D-D892C4BEF670}" v="238" dt="2026-05-05T19:44:21.7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288"/>
        <p:guide pos="2208"/>
        <p:guide pos="2088"/>
        <p:guide orient="horz" pos="5448"/>
        <p:guide orient="horz" pos="552"/>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4.fntdata"/><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3.fntdata"/><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2.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font" Target="fonts/font1.fntdata"/><Relationship Id="rId28" Type="http://schemas.openxmlformats.org/officeDocument/2006/relationships/font" Target="fonts/font6.fntdata"/><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 Moore" userId="7344d1be-7da3-4dca-94bf-ce3e70949899" providerId="ADAL" clId="{65E8449C-59C8-45AA-816F-220F4629EEF2}"/>
    <pc:docChg chg="custSel addSld delSld modSld sldOrd modSection">
      <pc:chgData name="Gen Moore" userId="7344d1be-7da3-4dca-94bf-ce3e70949899" providerId="ADAL" clId="{65E8449C-59C8-45AA-816F-220F4629EEF2}" dt="2026-05-05T19:44:21.784" v="465" actId="478"/>
      <pc:docMkLst>
        <pc:docMk/>
      </pc:docMkLst>
      <pc:sldChg chg="add del">
        <pc:chgData name="Gen Moore" userId="7344d1be-7da3-4dca-94bf-ce3e70949899" providerId="ADAL" clId="{65E8449C-59C8-45AA-816F-220F4629EEF2}" dt="2026-05-05T17:27:06.434" v="330" actId="2696"/>
        <pc:sldMkLst>
          <pc:docMk/>
          <pc:sldMk cId="3675488353" sldId="5186"/>
        </pc:sldMkLst>
      </pc:sldChg>
      <pc:sldChg chg="addSp delSp modSp mod setBg">
        <pc:chgData name="Gen Moore" userId="7344d1be-7da3-4dca-94bf-ce3e70949899" providerId="ADAL" clId="{65E8449C-59C8-45AA-816F-220F4629EEF2}" dt="2026-05-05T17:21:22.332" v="306" actId="1076"/>
        <pc:sldMkLst>
          <pc:docMk/>
          <pc:sldMk cId="588361700" sldId="5190"/>
        </pc:sldMkLst>
        <pc:spChg chg="del">
          <ac:chgData name="Gen Moore" userId="7344d1be-7da3-4dca-94bf-ce3e70949899" providerId="ADAL" clId="{65E8449C-59C8-45AA-816F-220F4629EEF2}" dt="2026-05-05T16:01:06.858" v="0" actId="21"/>
          <ac:spMkLst>
            <pc:docMk/>
            <pc:sldMk cId="588361700" sldId="5190"/>
            <ac:spMk id="2" creationId="{AED3C25C-AB2D-F6EF-23B2-A72956D2FD74}"/>
          </ac:spMkLst>
        </pc:spChg>
        <pc:spChg chg="add mod ord">
          <ac:chgData name="Gen Moore" userId="7344d1be-7da3-4dca-94bf-ce3e70949899" providerId="ADAL" clId="{65E8449C-59C8-45AA-816F-220F4629EEF2}" dt="2026-05-05T16:02:29.663" v="12" actId="13244"/>
          <ac:spMkLst>
            <pc:docMk/>
            <pc:sldMk cId="588361700" sldId="5190"/>
            <ac:spMk id="3" creationId="{7917FBEA-D552-E8EF-A36D-8D59354E3F14}"/>
          </ac:spMkLst>
        </pc:spChg>
        <pc:spChg chg="mod">
          <ac:chgData name="Gen Moore" userId="7344d1be-7da3-4dca-94bf-ce3e70949899" providerId="ADAL" clId="{65E8449C-59C8-45AA-816F-220F4629EEF2}" dt="2026-05-05T16:55:39.700" v="219"/>
          <ac:spMkLst>
            <pc:docMk/>
            <pc:sldMk cId="588361700" sldId="5190"/>
            <ac:spMk id="6" creationId="{F1FD29D3-D005-CA28-1622-EC3FD49E796C}"/>
          </ac:spMkLst>
        </pc:spChg>
        <pc:spChg chg="mod">
          <ac:chgData name="Gen Moore" userId="7344d1be-7da3-4dca-94bf-ce3e70949899" providerId="ADAL" clId="{65E8449C-59C8-45AA-816F-220F4629EEF2}" dt="2026-05-05T16:55:39.700" v="219"/>
          <ac:spMkLst>
            <pc:docMk/>
            <pc:sldMk cId="588361700" sldId="5190"/>
            <ac:spMk id="7" creationId="{DEF1C71C-2AE6-0BA0-F229-289A8319D824}"/>
          </ac:spMkLst>
        </pc:spChg>
        <pc:grpChg chg="add mod">
          <ac:chgData name="Gen Moore" userId="7344d1be-7da3-4dca-94bf-ce3e70949899" providerId="ADAL" clId="{65E8449C-59C8-45AA-816F-220F4629EEF2}" dt="2026-05-05T16:55:39.700" v="219"/>
          <ac:grpSpMkLst>
            <pc:docMk/>
            <pc:sldMk cId="588361700" sldId="5190"/>
            <ac:grpSpMk id="4" creationId="{3C65705F-0B42-19CC-74EC-6E23DE77F824}"/>
          </ac:grpSpMkLst>
        </pc:grpChg>
        <pc:picChg chg="mod">
          <ac:chgData name="Gen Moore" userId="7344d1be-7da3-4dca-94bf-ce3e70949899" providerId="ADAL" clId="{65E8449C-59C8-45AA-816F-220F4629EEF2}" dt="2026-05-05T17:21:22.332" v="306" actId="1076"/>
          <ac:picMkLst>
            <pc:docMk/>
            <pc:sldMk cId="588361700" sldId="5190"/>
            <ac:picMk id="11" creationId="{5AD837C7-B745-5666-5992-8EF46442B284}"/>
          </ac:picMkLst>
        </pc:picChg>
        <pc:cxnChg chg="mod">
          <ac:chgData name="Gen Moore" userId="7344d1be-7da3-4dca-94bf-ce3e70949899" providerId="ADAL" clId="{65E8449C-59C8-45AA-816F-220F4629EEF2}" dt="2026-05-05T16:55:39.700" v="219"/>
          <ac:cxnSpMkLst>
            <pc:docMk/>
            <pc:sldMk cId="588361700" sldId="5190"/>
            <ac:cxnSpMk id="5" creationId="{B5254CA3-209F-66B6-838C-FB1ADBAC7738}"/>
          </ac:cxnSpMkLst>
        </pc:cxnChg>
      </pc:sldChg>
      <pc:sldChg chg="addSp modSp mod modClrScheme chgLayout">
        <pc:chgData name="Gen Moore" userId="7344d1be-7da3-4dca-94bf-ce3e70949899" providerId="ADAL" clId="{65E8449C-59C8-45AA-816F-220F4629EEF2}" dt="2026-05-05T19:41:18.038" v="421" actId="14430"/>
        <pc:sldMkLst>
          <pc:docMk/>
          <pc:sldMk cId="2919887215" sldId="5191"/>
        </pc:sldMkLst>
        <pc:spChg chg="add mod">
          <ac:chgData name="Gen Moore" userId="7344d1be-7da3-4dca-94bf-ce3e70949899" providerId="ADAL" clId="{65E8449C-59C8-45AA-816F-220F4629EEF2}" dt="2026-05-05T16:58:37.007" v="247" actId="20577"/>
          <ac:spMkLst>
            <pc:docMk/>
            <pc:sldMk cId="2919887215" sldId="5191"/>
            <ac:spMk id="4" creationId="{0D6E66D2-1A86-E86B-1451-F3B58D5AA7AE}"/>
          </ac:spMkLst>
        </pc:spChg>
        <pc:spChg chg="add mod">
          <ac:chgData name="Gen Moore" userId="7344d1be-7da3-4dca-94bf-ce3e70949899" providerId="ADAL" clId="{65E8449C-59C8-45AA-816F-220F4629EEF2}" dt="2026-05-05T16:40:13.389" v="145" actId="164"/>
          <ac:spMkLst>
            <pc:docMk/>
            <pc:sldMk cId="2919887215" sldId="5191"/>
            <ac:spMk id="5" creationId="{813A68ED-33F3-A3D8-832B-7C9814702570}"/>
          </ac:spMkLst>
        </pc:spChg>
        <pc:spChg chg="mod">
          <ac:chgData name="Gen Moore" userId="7344d1be-7da3-4dca-94bf-ce3e70949899" providerId="ADAL" clId="{65E8449C-59C8-45AA-816F-220F4629EEF2}" dt="2026-05-05T16:37:13.197" v="105" actId="1076"/>
          <ac:spMkLst>
            <pc:docMk/>
            <pc:sldMk cId="2919887215" sldId="5191"/>
            <ac:spMk id="6" creationId="{F8246CD5-9B7E-C033-9179-19F708B585E5}"/>
          </ac:spMkLst>
        </pc:spChg>
        <pc:spChg chg="mod">
          <ac:chgData name="Gen Moore" userId="7344d1be-7da3-4dca-94bf-ce3e70949899" providerId="ADAL" clId="{65E8449C-59C8-45AA-816F-220F4629EEF2}" dt="2026-05-05T16:37:13.197" v="105" actId="1076"/>
          <ac:spMkLst>
            <pc:docMk/>
            <pc:sldMk cId="2919887215" sldId="5191"/>
            <ac:spMk id="9" creationId="{0F21E692-E42F-7C4D-1F6D-13C7C662ED9B}"/>
          </ac:spMkLst>
        </pc:spChg>
        <pc:spChg chg="mod">
          <ac:chgData name="Gen Moore" userId="7344d1be-7da3-4dca-94bf-ce3e70949899" providerId="ADAL" clId="{65E8449C-59C8-45AA-816F-220F4629EEF2}" dt="2026-05-05T16:37:13.197" v="105" actId="1076"/>
          <ac:spMkLst>
            <pc:docMk/>
            <pc:sldMk cId="2919887215" sldId="5191"/>
            <ac:spMk id="10" creationId="{76A9E9C8-CF68-144E-C63D-5286628CA573}"/>
          </ac:spMkLst>
        </pc:spChg>
        <pc:spChg chg="mod">
          <ac:chgData name="Gen Moore" userId="7344d1be-7da3-4dca-94bf-ce3e70949899" providerId="ADAL" clId="{65E8449C-59C8-45AA-816F-220F4629EEF2}" dt="2026-05-05T16:37:13.197" v="105" actId="1076"/>
          <ac:spMkLst>
            <pc:docMk/>
            <pc:sldMk cId="2919887215" sldId="5191"/>
            <ac:spMk id="11" creationId="{A441A0A0-98EF-1612-4398-68F5CD4B57EB}"/>
          </ac:spMkLst>
        </pc:spChg>
        <pc:spChg chg="mod">
          <ac:chgData name="Gen Moore" userId="7344d1be-7da3-4dca-94bf-ce3e70949899" providerId="ADAL" clId="{65E8449C-59C8-45AA-816F-220F4629EEF2}" dt="2026-05-05T16:37:13.197" v="105" actId="1076"/>
          <ac:spMkLst>
            <pc:docMk/>
            <pc:sldMk cId="2919887215" sldId="5191"/>
            <ac:spMk id="12" creationId="{695D1C4C-6C7E-EB84-4BE0-8AFA0F455D6B}"/>
          </ac:spMkLst>
        </pc:spChg>
        <pc:spChg chg="mod">
          <ac:chgData name="Gen Moore" userId="7344d1be-7da3-4dca-94bf-ce3e70949899" providerId="ADAL" clId="{65E8449C-59C8-45AA-816F-220F4629EEF2}" dt="2026-05-05T16:37:13.197" v="105" actId="1076"/>
          <ac:spMkLst>
            <pc:docMk/>
            <pc:sldMk cId="2919887215" sldId="5191"/>
            <ac:spMk id="13" creationId="{5E3C4444-9E49-C478-7EE1-6B147D97648F}"/>
          </ac:spMkLst>
        </pc:spChg>
        <pc:spChg chg="mod">
          <ac:chgData name="Gen Moore" userId="7344d1be-7da3-4dca-94bf-ce3e70949899" providerId="ADAL" clId="{65E8449C-59C8-45AA-816F-220F4629EEF2}" dt="2026-05-05T16:37:13.197" v="105" actId="1076"/>
          <ac:spMkLst>
            <pc:docMk/>
            <pc:sldMk cId="2919887215" sldId="5191"/>
            <ac:spMk id="14" creationId="{9750C74F-0752-CB75-108C-1A0611FBAEC9}"/>
          </ac:spMkLst>
        </pc:spChg>
        <pc:spChg chg="mod">
          <ac:chgData name="Gen Moore" userId="7344d1be-7da3-4dca-94bf-ce3e70949899" providerId="ADAL" clId="{65E8449C-59C8-45AA-816F-220F4629EEF2}" dt="2026-05-05T16:37:13.197" v="105" actId="1076"/>
          <ac:spMkLst>
            <pc:docMk/>
            <pc:sldMk cId="2919887215" sldId="5191"/>
            <ac:spMk id="15" creationId="{EAC934E7-34CD-F7D6-1F35-11BEC210F5E1}"/>
          </ac:spMkLst>
        </pc:spChg>
        <pc:spChg chg="add mod ord modVis">
          <ac:chgData name="Gen Moore" userId="7344d1be-7da3-4dca-94bf-ce3e70949899" providerId="ADAL" clId="{65E8449C-59C8-45AA-816F-220F4629EEF2}" dt="2026-05-05T19:41:18.038" v="421" actId="14430"/>
          <ac:spMkLst>
            <pc:docMk/>
            <pc:sldMk cId="2919887215" sldId="5191"/>
            <ac:spMk id="16" creationId="{52DF943D-BBD0-E7CC-3607-CB4FED7242F7}"/>
          </ac:spMkLst>
        </pc:spChg>
        <pc:spChg chg="add mod ord modVis">
          <ac:chgData name="Gen Moore" userId="7344d1be-7da3-4dca-94bf-ce3e70949899" providerId="ADAL" clId="{65E8449C-59C8-45AA-816F-220F4629EEF2}" dt="2026-05-05T19:41:17.510" v="420" actId="14430"/>
          <ac:spMkLst>
            <pc:docMk/>
            <pc:sldMk cId="2919887215" sldId="5191"/>
            <ac:spMk id="17" creationId="{7DC07D48-E040-E1F6-A8AF-AAC59C23F877}"/>
          </ac:spMkLst>
        </pc:spChg>
        <pc:grpChg chg="add mod">
          <ac:chgData name="Gen Moore" userId="7344d1be-7da3-4dca-94bf-ce3e70949899" providerId="ADAL" clId="{65E8449C-59C8-45AA-816F-220F4629EEF2}" dt="2026-05-05T16:40:13.389" v="145" actId="164"/>
          <ac:grpSpMkLst>
            <pc:docMk/>
            <pc:sldMk cId="2919887215" sldId="5191"/>
            <ac:grpSpMk id="7" creationId="{CE2DE6EF-B545-4191-D207-DCBB65AE56E4}"/>
          </ac:grpSpMkLst>
        </pc:grpChg>
        <pc:graphicFrameChg chg="mod">
          <ac:chgData name="Gen Moore" userId="7344d1be-7da3-4dca-94bf-ce3e70949899" providerId="ADAL" clId="{65E8449C-59C8-45AA-816F-220F4629EEF2}" dt="2026-05-05T16:37:13.197" v="105" actId="1076"/>
          <ac:graphicFrameMkLst>
            <pc:docMk/>
            <pc:sldMk cId="2919887215" sldId="5191"/>
            <ac:graphicFrameMk id="8" creationId="{F5174F1B-2608-AF02-406F-61C0D1683137}"/>
          </ac:graphicFrameMkLst>
        </pc:graphicFrameChg>
        <pc:picChg chg="mod">
          <ac:chgData name="Gen Moore" userId="7344d1be-7da3-4dca-94bf-ce3e70949899" providerId="ADAL" clId="{65E8449C-59C8-45AA-816F-220F4629EEF2}" dt="2026-05-05T16:37:13.197" v="105" actId="1076"/>
          <ac:picMkLst>
            <pc:docMk/>
            <pc:sldMk cId="2919887215" sldId="5191"/>
            <ac:picMk id="3" creationId="{9BF21AE2-14D4-1DFA-F541-74AA2868E2D6}"/>
          </ac:picMkLst>
        </pc:picChg>
        <pc:cxnChg chg="add mod">
          <ac:chgData name="Gen Moore" userId="7344d1be-7da3-4dca-94bf-ce3e70949899" providerId="ADAL" clId="{65E8449C-59C8-45AA-816F-220F4629EEF2}" dt="2026-05-05T16:40:13.389" v="145" actId="164"/>
          <ac:cxnSpMkLst>
            <pc:docMk/>
            <pc:sldMk cId="2919887215" sldId="5191"/>
            <ac:cxnSpMk id="2" creationId="{F59E0934-4E85-A3E7-DEA1-43673B09B461}"/>
          </ac:cxnSpMkLst>
        </pc:cxnChg>
      </pc:sldChg>
      <pc:sldChg chg="addSp delSp modSp mod modClrScheme chgLayout">
        <pc:chgData name="Gen Moore" userId="7344d1be-7da3-4dca-94bf-ce3e70949899" providerId="ADAL" clId="{65E8449C-59C8-45AA-816F-220F4629EEF2}" dt="2026-05-05T19:41:27.942" v="424" actId="14430"/>
        <pc:sldMkLst>
          <pc:docMk/>
          <pc:sldMk cId="1651565768" sldId="5192"/>
        </pc:sldMkLst>
        <pc:spChg chg="add mod">
          <ac:chgData name="Gen Moore" userId="7344d1be-7da3-4dca-94bf-ce3e70949899" providerId="ADAL" clId="{65E8449C-59C8-45AA-816F-220F4629EEF2}" dt="2026-05-05T18:49:30.980" v="418" actId="207"/>
          <ac:spMkLst>
            <pc:docMk/>
            <pc:sldMk cId="1651565768" sldId="5192"/>
            <ac:spMk id="2" creationId="{005F1846-8C91-81A0-372F-5518FD1FD15E}"/>
          </ac:spMkLst>
        </pc:spChg>
        <pc:spChg chg="mod">
          <ac:chgData name="Gen Moore" userId="7344d1be-7da3-4dca-94bf-ce3e70949899" providerId="ADAL" clId="{65E8449C-59C8-45AA-816F-220F4629EEF2}" dt="2026-05-05T17:54:17.862" v="355" actId="3064"/>
          <ac:spMkLst>
            <pc:docMk/>
            <pc:sldMk cId="1651565768" sldId="5192"/>
            <ac:spMk id="3" creationId="{6CA1ABC1-09E9-E63B-24DC-B06EA45D6F56}"/>
          </ac:spMkLst>
        </pc:spChg>
        <pc:spChg chg="mod">
          <ac:chgData name="Gen Moore" userId="7344d1be-7da3-4dca-94bf-ce3e70949899" providerId="ADAL" clId="{65E8449C-59C8-45AA-816F-220F4629EEF2}" dt="2026-05-05T16:58:33.219" v="246" actId="20577"/>
          <ac:spMkLst>
            <pc:docMk/>
            <pc:sldMk cId="1651565768" sldId="5192"/>
            <ac:spMk id="6" creationId="{02A62100-F544-5782-2663-810D986D3A3C}"/>
          </ac:spMkLst>
        </pc:spChg>
        <pc:spChg chg="mod">
          <ac:chgData name="Gen Moore" userId="7344d1be-7da3-4dca-94bf-ce3e70949899" providerId="ADAL" clId="{65E8449C-59C8-45AA-816F-220F4629EEF2}" dt="2026-05-05T16:40:19.596" v="146"/>
          <ac:spMkLst>
            <pc:docMk/>
            <pc:sldMk cId="1651565768" sldId="5192"/>
            <ac:spMk id="7" creationId="{1582F78F-C8F6-761A-A7F4-407B93FA5A49}"/>
          </ac:spMkLst>
        </pc:spChg>
        <pc:spChg chg="add mod ord modVis">
          <ac:chgData name="Gen Moore" userId="7344d1be-7da3-4dca-94bf-ce3e70949899" providerId="ADAL" clId="{65E8449C-59C8-45AA-816F-220F4629EEF2}" dt="2026-05-05T19:41:27.942" v="424" actId="14430"/>
          <ac:spMkLst>
            <pc:docMk/>
            <pc:sldMk cId="1651565768" sldId="5192"/>
            <ac:spMk id="9" creationId="{0C8C3F3A-BC65-9D05-61F4-210065823426}"/>
          </ac:spMkLst>
        </pc:spChg>
        <pc:spChg chg="add mod ord modVis">
          <ac:chgData name="Gen Moore" userId="7344d1be-7da3-4dca-94bf-ce3e70949899" providerId="ADAL" clId="{65E8449C-59C8-45AA-816F-220F4629EEF2}" dt="2026-05-05T19:41:27.488" v="423" actId="14430"/>
          <ac:spMkLst>
            <pc:docMk/>
            <pc:sldMk cId="1651565768" sldId="5192"/>
            <ac:spMk id="10" creationId="{7727A6D7-F25F-65DD-9003-6142D10DDBE1}"/>
          </ac:spMkLst>
        </pc:spChg>
        <pc:grpChg chg="add mod">
          <ac:chgData name="Gen Moore" userId="7344d1be-7da3-4dca-94bf-ce3e70949899" providerId="ADAL" clId="{65E8449C-59C8-45AA-816F-220F4629EEF2}" dt="2026-05-05T16:40:19.596" v="146"/>
          <ac:grpSpMkLst>
            <pc:docMk/>
            <pc:sldMk cId="1651565768" sldId="5192"/>
            <ac:grpSpMk id="4" creationId="{EB378B2D-704F-DD00-F884-D62414A95D1A}"/>
          </ac:grpSpMkLst>
        </pc:grpChg>
        <pc:graphicFrameChg chg="del mod modGraphic">
          <ac:chgData name="Gen Moore" userId="7344d1be-7da3-4dca-94bf-ce3e70949899" providerId="ADAL" clId="{65E8449C-59C8-45AA-816F-220F4629EEF2}" dt="2026-05-05T17:53:51.022" v="354" actId="478"/>
          <ac:graphicFrameMkLst>
            <pc:docMk/>
            <pc:sldMk cId="1651565768" sldId="5192"/>
            <ac:graphicFrameMk id="2" creationId="{F6FD03CD-F504-BD09-07F2-49E0B44B1F1D}"/>
          </ac:graphicFrameMkLst>
        </pc:graphicFrameChg>
        <pc:graphicFrameChg chg="add mod">
          <ac:chgData name="Gen Moore" userId="7344d1be-7da3-4dca-94bf-ce3e70949899" providerId="ADAL" clId="{65E8449C-59C8-45AA-816F-220F4629EEF2}" dt="2026-05-05T17:53:46.340" v="353"/>
          <ac:graphicFrameMkLst>
            <pc:docMk/>
            <pc:sldMk cId="1651565768" sldId="5192"/>
            <ac:graphicFrameMk id="8" creationId="{95F2FC1B-F38C-BBBB-FC2C-CBEB5DE2FF64}"/>
          </ac:graphicFrameMkLst>
        </pc:graphicFrameChg>
        <pc:cxnChg chg="mod">
          <ac:chgData name="Gen Moore" userId="7344d1be-7da3-4dca-94bf-ce3e70949899" providerId="ADAL" clId="{65E8449C-59C8-45AA-816F-220F4629EEF2}" dt="2026-05-05T16:40:19.596" v="146"/>
          <ac:cxnSpMkLst>
            <pc:docMk/>
            <pc:sldMk cId="1651565768" sldId="5192"/>
            <ac:cxnSpMk id="5" creationId="{9491862D-4A9C-6E71-6BAB-1442E95541A0}"/>
          </ac:cxnSpMkLst>
        </pc:cxnChg>
      </pc:sldChg>
      <pc:sldChg chg="addSp delSp modSp mod modClrScheme chgLayout">
        <pc:chgData name="Gen Moore" userId="7344d1be-7da3-4dca-94bf-ce3e70949899" providerId="ADAL" clId="{65E8449C-59C8-45AA-816F-220F4629EEF2}" dt="2026-05-05T19:41:37.411" v="427" actId="14430"/>
        <pc:sldMkLst>
          <pc:docMk/>
          <pc:sldMk cId="1807707454" sldId="5193"/>
        </pc:sldMkLst>
        <pc:spChg chg="add mod ord modVis">
          <ac:chgData name="Gen Moore" userId="7344d1be-7da3-4dca-94bf-ce3e70949899" providerId="ADAL" clId="{65E8449C-59C8-45AA-816F-220F4629EEF2}" dt="2026-05-05T16:54:41.942" v="215" actId="1076"/>
          <ac:spMkLst>
            <pc:docMk/>
            <pc:sldMk cId="1807707454" sldId="5193"/>
            <ac:spMk id="2" creationId="{AED3C25C-AB2D-F6EF-23B2-A72956D2FD74}"/>
          </ac:spMkLst>
        </pc:spChg>
        <pc:spChg chg="mod">
          <ac:chgData name="Gen Moore" userId="7344d1be-7da3-4dca-94bf-ce3e70949899" providerId="ADAL" clId="{65E8449C-59C8-45AA-816F-220F4629EEF2}" dt="2026-05-05T17:18:55.672" v="284" actId="20577"/>
          <ac:spMkLst>
            <pc:docMk/>
            <pc:sldMk cId="1807707454" sldId="5193"/>
            <ac:spMk id="3" creationId="{200E2130-D0F8-0C1F-758E-EE6463817BAF}"/>
          </ac:spMkLst>
        </pc:spChg>
        <pc:spChg chg="mod">
          <ac:chgData name="Gen Moore" userId="7344d1be-7da3-4dca-94bf-ce3e70949899" providerId="ADAL" clId="{65E8449C-59C8-45AA-816F-220F4629EEF2}" dt="2026-05-05T16:54:41.942" v="215" actId="1076"/>
          <ac:spMkLst>
            <pc:docMk/>
            <pc:sldMk cId="1807707454" sldId="5193"/>
            <ac:spMk id="4" creationId="{7212E0EF-B94B-749F-A188-D7A442F6DCF1}"/>
          </ac:spMkLst>
        </pc:spChg>
        <pc:spChg chg="add mod ord modVis">
          <ac:chgData name="Gen Moore" userId="7344d1be-7da3-4dca-94bf-ce3e70949899" providerId="ADAL" clId="{65E8449C-59C8-45AA-816F-220F4629EEF2}" dt="2026-05-05T19:41:37.411" v="427" actId="14430"/>
          <ac:spMkLst>
            <pc:docMk/>
            <pc:sldMk cId="1807707454" sldId="5193"/>
            <ac:spMk id="8" creationId="{266BA44D-E4E8-BC67-9355-14E913C40EBE}"/>
          </ac:spMkLst>
        </pc:spChg>
        <pc:spChg chg="mod">
          <ac:chgData name="Gen Moore" userId="7344d1be-7da3-4dca-94bf-ce3e70949899" providerId="ADAL" clId="{65E8449C-59C8-45AA-816F-220F4629EEF2}" dt="2026-05-05T16:54:41.942" v="215" actId="1076"/>
          <ac:spMkLst>
            <pc:docMk/>
            <pc:sldMk cId="1807707454" sldId="5193"/>
            <ac:spMk id="9" creationId="{F44FF0B5-76C0-049D-07E1-EC60F2C7AAD6}"/>
          </ac:spMkLst>
        </pc:spChg>
        <pc:spChg chg="mod">
          <ac:chgData name="Gen Moore" userId="7344d1be-7da3-4dca-94bf-ce3e70949899" providerId="ADAL" clId="{65E8449C-59C8-45AA-816F-220F4629EEF2}" dt="2026-05-05T17:07:33.318" v="252" actId="113"/>
          <ac:spMkLst>
            <pc:docMk/>
            <pc:sldMk cId="1807707454" sldId="5193"/>
            <ac:spMk id="11" creationId="{6F0DE8DA-BD01-5A0B-F9D2-CFFC2A0267BF}"/>
          </ac:spMkLst>
        </pc:spChg>
        <pc:spChg chg="mod">
          <ac:chgData name="Gen Moore" userId="7344d1be-7da3-4dca-94bf-ce3e70949899" providerId="ADAL" clId="{65E8449C-59C8-45AA-816F-220F4629EEF2}" dt="2026-05-05T16:54:41.942" v="215" actId="1076"/>
          <ac:spMkLst>
            <pc:docMk/>
            <pc:sldMk cId="1807707454" sldId="5193"/>
            <ac:spMk id="13" creationId="{F847F5C2-9FAB-6C4C-A6D5-4D7A13452838}"/>
          </ac:spMkLst>
        </pc:spChg>
        <pc:spChg chg="mod">
          <ac:chgData name="Gen Moore" userId="7344d1be-7da3-4dca-94bf-ce3e70949899" providerId="ADAL" clId="{65E8449C-59C8-45AA-816F-220F4629EEF2}" dt="2026-05-05T17:06:31.569" v="251" actId="20577"/>
          <ac:spMkLst>
            <pc:docMk/>
            <pc:sldMk cId="1807707454" sldId="5193"/>
            <ac:spMk id="14" creationId="{D0213989-7F42-4127-970B-D17F999685D1}"/>
          </ac:spMkLst>
        </pc:spChg>
        <pc:spChg chg="mod">
          <ac:chgData name="Gen Moore" userId="7344d1be-7da3-4dca-94bf-ce3e70949899" providerId="ADAL" clId="{65E8449C-59C8-45AA-816F-220F4629EEF2}" dt="2026-05-05T16:54:41.942" v="215" actId="1076"/>
          <ac:spMkLst>
            <pc:docMk/>
            <pc:sldMk cId="1807707454" sldId="5193"/>
            <ac:spMk id="15" creationId="{C16A20BF-573F-8734-4111-9D6D4ADC6E63}"/>
          </ac:spMkLst>
        </pc:spChg>
        <pc:spChg chg="mod">
          <ac:chgData name="Gen Moore" userId="7344d1be-7da3-4dca-94bf-ce3e70949899" providerId="ADAL" clId="{65E8449C-59C8-45AA-816F-220F4629EEF2}" dt="2026-05-05T16:54:41.942" v="215" actId="1076"/>
          <ac:spMkLst>
            <pc:docMk/>
            <pc:sldMk cId="1807707454" sldId="5193"/>
            <ac:spMk id="16" creationId="{8C5D2C65-522E-CF92-DDE3-74D3C678781A}"/>
          </ac:spMkLst>
        </pc:spChg>
        <pc:spChg chg="mod">
          <ac:chgData name="Gen Moore" userId="7344d1be-7da3-4dca-94bf-ce3e70949899" providerId="ADAL" clId="{65E8449C-59C8-45AA-816F-220F4629EEF2}" dt="2026-05-05T16:54:41.942" v="215" actId="1076"/>
          <ac:spMkLst>
            <pc:docMk/>
            <pc:sldMk cId="1807707454" sldId="5193"/>
            <ac:spMk id="17" creationId="{C43FFC36-7E75-B804-D18F-167B60A91E69}"/>
          </ac:spMkLst>
        </pc:spChg>
        <pc:spChg chg="mod">
          <ac:chgData name="Gen Moore" userId="7344d1be-7da3-4dca-94bf-ce3e70949899" providerId="ADAL" clId="{65E8449C-59C8-45AA-816F-220F4629EEF2}" dt="2026-05-05T16:54:41.942" v="215" actId="1076"/>
          <ac:spMkLst>
            <pc:docMk/>
            <pc:sldMk cId="1807707454" sldId="5193"/>
            <ac:spMk id="18" creationId="{4DD483C3-62A4-2179-71CA-DC36FA5F02C1}"/>
          </ac:spMkLst>
        </pc:spChg>
        <pc:spChg chg="add mod ord modVis">
          <ac:chgData name="Gen Moore" userId="7344d1be-7da3-4dca-94bf-ce3e70949899" providerId="ADAL" clId="{65E8449C-59C8-45AA-816F-220F4629EEF2}" dt="2026-05-05T19:41:36.938" v="426" actId="14430"/>
          <ac:spMkLst>
            <pc:docMk/>
            <pc:sldMk cId="1807707454" sldId="5193"/>
            <ac:spMk id="19" creationId="{37E877D4-CC3A-1B22-9AC3-B1499562442B}"/>
          </ac:spMkLst>
        </pc:spChg>
        <pc:spChg chg="del">
          <ac:chgData name="Gen Moore" userId="7344d1be-7da3-4dca-94bf-ce3e70949899" providerId="ADAL" clId="{65E8449C-59C8-45AA-816F-220F4629EEF2}" dt="2026-05-05T16:40:29.933" v="147" actId="478"/>
          <ac:spMkLst>
            <pc:docMk/>
            <pc:sldMk cId="1807707454" sldId="5193"/>
            <ac:spMk id="19" creationId="{6A122C58-0620-E147-BDF4-4E90BD69CD16}"/>
          </ac:spMkLst>
        </pc:spChg>
        <pc:spChg chg="mod">
          <ac:chgData name="Gen Moore" userId="7344d1be-7da3-4dca-94bf-ce3e70949899" providerId="ADAL" clId="{65E8449C-59C8-45AA-816F-220F4629EEF2}" dt="2026-05-05T16:58:27.933" v="245" actId="20577"/>
          <ac:spMkLst>
            <pc:docMk/>
            <pc:sldMk cId="1807707454" sldId="5193"/>
            <ac:spMk id="20" creationId="{12D5F09A-2F61-66DE-2BF4-0A546E8C5758}"/>
          </ac:spMkLst>
        </pc:spChg>
        <pc:spChg chg="mod">
          <ac:chgData name="Gen Moore" userId="7344d1be-7da3-4dca-94bf-ce3e70949899" providerId="ADAL" clId="{65E8449C-59C8-45AA-816F-220F4629EEF2}" dt="2026-05-05T16:40:32.335" v="149"/>
          <ac:spMkLst>
            <pc:docMk/>
            <pc:sldMk cId="1807707454" sldId="5193"/>
            <ac:spMk id="21" creationId="{15DDC918-71C1-73DD-1298-DB38ABEDC386}"/>
          </ac:spMkLst>
        </pc:spChg>
        <pc:spChg chg="add mod">
          <ac:chgData name="Gen Moore" userId="7344d1be-7da3-4dca-94bf-ce3e70949899" providerId="ADAL" clId="{65E8449C-59C8-45AA-816F-220F4629EEF2}" dt="2026-05-05T16:55:03.894" v="216" actId="14100"/>
          <ac:spMkLst>
            <pc:docMk/>
            <pc:sldMk cId="1807707454" sldId="5193"/>
            <ac:spMk id="22" creationId="{C8AE4C11-65DD-EBAF-5B4F-D4FCF79892F5}"/>
          </ac:spMkLst>
        </pc:spChg>
        <pc:grpChg chg="add mod">
          <ac:chgData name="Gen Moore" userId="7344d1be-7da3-4dca-94bf-ce3e70949899" providerId="ADAL" clId="{65E8449C-59C8-45AA-816F-220F4629EEF2}" dt="2026-05-05T16:40:32.335" v="149"/>
          <ac:grpSpMkLst>
            <pc:docMk/>
            <pc:sldMk cId="1807707454" sldId="5193"/>
            <ac:grpSpMk id="5" creationId="{90A72531-A97E-6186-8A41-E4D3C341CF49}"/>
          </ac:grpSpMkLst>
        </pc:grpChg>
        <pc:cxnChg chg="mod">
          <ac:chgData name="Gen Moore" userId="7344d1be-7da3-4dca-94bf-ce3e70949899" providerId="ADAL" clId="{65E8449C-59C8-45AA-816F-220F4629EEF2}" dt="2026-05-05T16:40:32.335" v="149"/>
          <ac:cxnSpMkLst>
            <pc:docMk/>
            <pc:sldMk cId="1807707454" sldId="5193"/>
            <ac:cxnSpMk id="6" creationId="{F4B69A85-4F99-FA8E-586C-D0B0DF759201}"/>
          </ac:cxnSpMkLst>
        </pc:cxnChg>
        <pc:cxnChg chg="del">
          <ac:chgData name="Gen Moore" userId="7344d1be-7da3-4dca-94bf-ce3e70949899" providerId="ADAL" clId="{65E8449C-59C8-45AA-816F-220F4629EEF2}" dt="2026-05-05T16:40:30.803" v="148" actId="478"/>
          <ac:cxnSpMkLst>
            <pc:docMk/>
            <pc:sldMk cId="1807707454" sldId="5193"/>
            <ac:cxnSpMk id="8" creationId="{6364C3D9-B6B0-9D63-4B4F-930EB5245EED}"/>
          </ac:cxnSpMkLst>
        </pc:cxnChg>
      </pc:sldChg>
      <pc:sldChg chg="addSp modSp mod modClrScheme chgLayout">
        <pc:chgData name="Gen Moore" userId="7344d1be-7da3-4dca-94bf-ce3e70949899" providerId="ADAL" clId="{65E8449C-59C8-45AA-816F-220F4629EEF2}" dt="2026-05-05T19:41:46.612" v="430" actId="14430"/>
        <pc:sldMkLst>
          <pc:docMk/>
          <pc:sldMk cId="591904047" sldId="5194"/>
        </pc:sldMkLst>
        <pc:spChg chg="mod">
          <ac:chgData name="Gen Moore" userId="7344d1be-7da3-4dca-94bf-ce3e70949899" providerId="ADAL" clId="{65E8449C-59C8-45AA-816F-220F4629EEF2}" dt="2026-05-05T17:19:00.631" v="285" actId="20577"/>
          <ac:spMkLst>
            <pc:docMk/>
            <pc:sldMk cId="591904047" sldId="5194"/>
            <ac:spMk id="3" creationId="{DD09EC9C-7B4E-2B87-B364-5BE5EC7C46E5}"/>
          </ac:spMkLst>
        </pc:spChg>
        <pc:spChg chg="mod">
          <ac:chgData name="Gen Moore" userId="7344d1be-7da3-4dca-94bf-ce3e70949899" providerId="ADAL" clId="{65E8449C-59C8-45AA-816F-220F4629EEF2}" dt="2026-05-05T16:58:24.228" v="244" actId="20577"/>
          <ac:spMkLst>
            <pc:docMk/>
            <pc:sldMk cId="591904047" sldId="5194"/>
            <ac:spMk id="6" creationId="{E4B3721D-F760-AC90-05CB-9E3EA3D479BD}"/>
          </ac:spMkLst>
        </pc:spChg>
        <pc:spChg chg="mod">
          <ac:chgData name="Gen Moore" userId="7344d1be-7da3-4dca-94bf-ce3e70949899" providerId="ADAL" clId="{65E8449C-59C8-45AA-816F-220F4629EEF2}" dt="2026-05-05T16:55:24.451" v="218" actId="1076"/>
          <ac:spMkLst>
            <pc:docMk/>
            <pc:sldMk cId="591904047" sldId="5194"/>
            <ac:spMk id="7" creationId="{D0A2EB32-E955-1579-B166-7B4B325915CD}"/>
          </ac:spMkLst>
        </pc:spChg>
        <pc:spChg chg="mod">
          <ac:chgData name="Gen Moore" userId="7344d1be-7da3-4dca-94bf-ce3e70949899" providerId="ADAL" clId="{65E8449C-59C8-45AA-816F-220F4629EEF2}" dt="2026-05-05T16:40:37.567" v="150"/>
          <ac:spMkLst>
            <pc:docMk/>
            <pc:sldMk cId="591904047" sldId="5194"/>
            <ac:spMk id="8" creationId="{1A899357-C7E4-25ED-C5E5-D418231E1EE9}"/>
          </ac:spMkLst>
        </pc:spChg>
        <pc:spChg chg="mod">
          <ac:chgData name="Gen Moore" userId="7344d1be-7da3-4dca-94bf-ce3e70949899" providerId="ADAL" clId="{65E8449C-59C8-45AA-816F-220F4629EEF2}" dt="2026-05-05T16:55:24.451" v="218" actId="1076"/>
          <ac:spMkLst>
            <pc:docMk/>
            <pc:sldMk cId="591904047" sldId="5194"/>
            <ac:spMk id="9" creationId="{7A040A82-3E66-FA60-E001-2F41DA545115}"/>
          </ac:spMkLst>
        </pc:spChg>
        <pc:spChg chg="mod">
          <ac:chgData name="Gen Moore" userId="7344d1be-7da3-4dca-94bf-ce3e70949899" providerId="ADAL" clId="{65E8449C-59C8-45AA-816F-220F4629EEF2}" dt="2026-05-05T16:55:24.451" v="218" actId="1076"/>
          <ac:spMkLst>
            <pc:docMk/>
            <pc:sldMk cId="591904047" sldId="5194"/>
            <ac:spMk id="10" creationId="{299125C7-2C9B-A279-E12C-D03201F6780D}"/>
          </ac:spMkLst>
        </pc:spChg>
        <pc:spChg chg="mod">
          <ac:chgData name="Gen Moore" userId="7344d1be-7da3-4dca-94bf-ce3e70949899" providerId="ADAL" clId="{65E8449C-59C8-45AA-816F-220F4629EEF2}" dt="2026-05-05T17:08:02.181" v="253" actId="113"/>
          <ac:spMkLst>
            <pc:docMk/>
            <pc:sldMk cId="591904047" sldId="5194"/>
            <ac:spMk id="11" creationId="{9263A938-2305-0AD4-7A7D-6D769DD90984}"/>
          </ac:spMkLst>
        </pc:spChg>
        <pc:spChg chg="mod">
          <ac:chgData name="Gen Moore" userId="7344d1be-7da3-4dca-94bf-ce3e70949899" providerId="ADAL" clId="{65E8449C-59C8-45AA-816F-220F4629EEF2}" dt="2026-05-05T16:55:24.451" v="218" actId="1076"/>
          <ac:spMkLst>
            <pc:docMk/>
            <pc:sldMk cId="591904047" sldId="5194"/>
            <ac:spMk id="12" creationId="{46ABE49F-A5FB-CC8A-FEE4-6162117A1296}"/>
          </ac:spMkLst>
        </pc:spChg>
        <pc:spChg chg="mod">
          <ac:chgData name="Gen Moore" userId="7344d1be-7da3-4dca-94bf-ce3e70949899" providerId="ADAL" clId="{65E8449C-59C8-45AA-816F-220F4629EEF2}" dt="2026-05-05T16:55:24.451" v="218" actId="1076"/>
          <ac:spMkLst>
            <pc:docMk/>
            <pc:sldMk cId="591904047" sldId="5194"/>
            <ac:spMk id="14" creationId="{BEBDBABC-F666-730B-DD1A-F019D8DF028D}"/>
          </ac:spMkLst>
        </pc:spChg>
        <pc:spChg chg="mod">
          <ac:chgData name="Gen Moore" userId="7344d1be-7da3-4dca-94bf-ce3e70949899" providerId="ADAL" clId="{65E8449C-59C8-45AA-816F-220F4629EEF2}" dt="2026-05-05T16:55:24.451" v="218" actId="1076"/>
          <ac:spMkLst>
            <pc:docMk/>
            <pc:sldMk cId="591904047" sldId="5194"/>
            <ac:spMk id="15" creationId="{D2BD5D9F-584C-D19F-8A79-F7B6FD46F6CF}"/>
          </ac:spMkLst>
        </pc:spChg>
        <pc:spChg chg="mod">
          <ac:chgData name="Gen Moore" userId="7344d1be-7da3-4dca-94bf-ce3e70949899" providerId="ADAL" clId="{65E8449C-59C8-45AA-816F-220F4629EEF2}" dt="2026-05-05T16:55:24.451" v="218" actId="1076"/>
          <ac:spMkLst>
            <pc:docMk/>
            <pc:sldMk cId="591904047" sldId="5194"/>
            <ac:spMk id="17" creationId="{B5C564EF-4F20-53E7-B1B0-DC73B6806099}"/>
          </ac:spMkLst>
        </pc:spChg>
        <pc:spChg chg="mod">
          <ac:chgData name="Gen Moore" userId="7344d1be-7da3-4dca-94bf-ce3e70949899" providerId="ADAL" clId="{65E8449C-59C8-45AA-816F-220F4629EEF2}" dt="2026-05-05T16:55:24.451" v="218" actId="1076"/>
          <ac:spMkLst>
            <pc:docMk/>
            <pc:sldMk cId="591904047" sldId="5194"/>
            <ac:spMk id="18" creationId="{109E512E-682A-9CC9-EC53-080968DDB65F}"/>
          </ac:spMkLst>
        </pc:spChg>
        <pc:spChg chg="add mod ord modVis">
          <ac:chgData name="Gen Moore" userId="7344d1be-7da3-4dca-94bf-ce3e70949899" providerId="ADAL" clId="{65E8449C-59C8-45AA-816F-220F4629EEF2}" dt="2026-05-05T19:41:46.612" v="430" actId="14430"/>
          <ac:spMkLst>
            <pc:docMk/>
            <pc:sldMk cId="591904047" sldId="5194"/>
            <ac:spMk id="19" creationId="{357630A6-89A5-C1B9-E64A-835F93969B74}"/>
          </ac:spMkLst>
        </pc:spChg>
        <pc:spChg chg="add mod ord modVis">
          <ac:chgData name="Gen Moore" userId="7344d1be-7da3-4dca-94bf-ce3e70949899" providerId="ADAL" clId="{65E8449C-59C8-45AA-816F-220F4629EEF2}" dt="2026-05-05T19:41:46.082" v="429" actId="14430"/>
          <ac:spMkLst>
            <pc:docMk/>
            <pc:sldMk cId="591904047" sldId="5194"/>
            <ac:spMk id="20" creationId="{956A1105-BCA8-65E7-7939-9C1B25BB194A}"/>
          </ac:spMkLst>
        </pc:spChg>
        <pc:grpChg chg="add mod">
          <ac:chgData name="Gen Moore" userId="7344d1be-7da3-4dca-94bf-ce3e70949899" providerId="ADAL" clId="{65E8449C-59C8-45AA-816F-220F4629EEF2}" dt="2026-05-05T16:40:37.567" v="150"/>
          <ac:grpSpMkLst>
            <pc:docMk/>
            <pc:sldMk cId="591904047" sldId="5194"/>
            <ac:grpSpMk id="2" creationId="{15DF032E-731C-F65E-61CF-B1DA27ADF02A}"/>
          </ac:grpSpMkLst>
        </pc:grpChg>
        <pc:cxnChg chg="mod">
          <ac:chgData name="Gen Moore" userId="7344d1be-7da3-4dca-94bf-ce3e70949899" providerId="ADAL" clId="{65E8449C-59C8-45AA-816F-220F4629EEF2}" dt="2026-05-05T16:40:37.567" v="150"/>
          <ac:cxnSpMkLst>
            <pc:docMk/>
            <pc:sldMk cId="591904047" sldId="5194"/>
            <ac:cxnSpMk id="5" creationId="{7EE640CF-D29B-B8FB-D7FC-37ED3609E8D4}"/>
          </ac:cxnSpMkLst>
        </pc:cxnChg>
      </pc:sldChg>
      <pc:sldChg chg="addSp delSp modSp mod modClrScheme chgLayout">
        <pc:chgData name="Gen Moore" userId="7344d1be-7da3-4dca-94bf-ce3e70949899" providerId="ADAL" clId="{65E8449C-59C8-45AA-816F-220F4629EEF2}" dt="2026-05-05T19:43:50.563" v="462" actId="478"/>
        <pc:sldMkLst>
          <pc:docMk/>
          <pc:sldMk cId="1564462407" sldId="5195"/>
        </pc:sldMkLst>
        <pc:spChg chg="mod">
          <ac:chgData name="Gen Moore" userId="7344d1be-7da3-4dca-94bf-ce3e70949899" providerId="ADAL" clId="{65E8449C-59C8-45AA-816F-220F4629EEF2}" dt="2026-05-05T17:19:03.757" v="286" actId="20577"/>
          <ac:spMkLst>
            <pc:docMk/>
            <pc:sldMk cId="1564462407" sldId="5195"/>
            <ac:spMk id="3" creationId="{7D44F3A4-3AD0-982A-B96B-3FBAFB7BBCBB}"/>
          </ac:spMkLst>
        </pc:spChg>
        <pc:spChg chg="mod">
          <ac:chgData name="Gen Moore" userId="7344d1be-7da3-4dca-94bf-ce3e70949899" providerId="ADAL" clId="{65E8449C-59C8-45AA-816F-220F4629EEF2}" dt="2026-05-05T16:58:20.596" v="243" actId="20577"/>
          <ac:spMkLst>
            <pc:docMk/>
            <pc:sldMk cId="1564462407" sldId="5195"/>
            <ac:spMk id="6" creationId="{2AB32104-D2C4-AB97-3E86-381778110DD7}"/>
          </ac:spMkLst>
        </pc:spChg>
        <pc:spChg chg="mod">
          <ac:chgData name="Gen Moore" userId="7344d1be-7da3-4dca-94bf-ce3e70949899" providerId="ADAL" clId="{65E8449C-59C8-45AA-816F-220F4629EEF2}" dt="2026-05-05T16:56:24.646" v="228" actId="1076"/>
          <ac:spMkLst>
            <pc:docMk/>
            <pc:sldMk cId="1564462407" sldId="5195"/>
            <ac:spMk id="7" creationId="{C16C519D-C0D8-A195-D99E-938D142BBC77}"/>
          </ac:spMkLst>
        </pc:spChg>
        <pc:spChg chg="mod">
          <ac:chgData name="Gen Moore" userId="7344d1be-7da3-4dca-94bf-ce3e70949899" providerId="ADAL" clId="{65E8449C-59C8-45AA-816F-220F4629EEF2}" dt="2026-05-05T16:55:45.712" v="220"/>
          <ac:spMkLst>
            <pc:docMk/>
            <pc:sldMk cId="1564462407" sldId="5195"/>
            <ac:spMk id="8" creationId="{171B5455-3E6C-6232-C004-EEF3E6A82F93}"/>
          </ac:spMkLst>
        </pc:spChg>
        <pc:spChg chg="mod">
          <ac:chgData name="Gen Moore" userId="7344d1be-7da3-4dca-94bf-ce3e70949899" providerId="ADAL" clId="{65E8449C-59C8-45AA-816F-220F4629EEF2}" dt="2026-05-05T16:56:24.646" v="228" actId="1076"/>
          <ac:spMkLst>
            <pc:docMk/>
            <pc:sldMk cId="1564462407" sldId="5195"/>
            <ac:spMk id="9" creationId="{0086B7DE-B27E-7AAC-17FD-3A2E45DC2A8F}"/>
          </ac:spMkLst>
        </pc:spChg>
        <pc:spChg chg="mod">
          <ac:chgData name="Gen Moore" userId="7344d1be-7da3-4dca-94bf-ce3e70949899" providerId="ADAL" clId="{65E8449C-59C8-45AA-816F-220F4629EEF2}" dt="2026-05-05T16:56:24.646" v="228" actId="1076"/>
          <ac:spMkLst>
            <pc:docMk/>
            <pc:sldMk cId="1564462407" sldId="5195"/>
            <ac:spMk id="10" creationId="{8AD1B614-95A7-85A9-1E31-C391369D8E06}"/>
          </ac:spMkLst>
        </pc:spChg>
        <pc:spChg chg="mod">
          <ac:chgData name="Gen Moore" userId="7344d1be-7da3-4dca-94bf-ce3e70949899" providerId="ADAL" clId="{65E8449C-59C8-45AA-816F-220F4629EEF2}" dt="2026-05-05T17:08:39.931" v="254" actId="113"/>
          <ac:spMkLst>
            <pc:docMk/>
            <pc:sldMk cId="1564462407" sldId="5195"/>
            <ac:spMk id="11" creationId="{5FA52149-0ABB-152D-BE0D-90B5026208E1}"/>
          </ac:spMkLst>
        </pc:spChg>
        <pc:spChg chg="mod">
          <ac:chgData name="Gen Moore" userId="7344d1be-7da3-4dca-94bf-ce3e70949899" providerId="ADAL" clId="{65E8449C-59C8-45AA-816F-220F4629EEF2}" dt="2026-05-05T16:56:24.646" v="228" actId="1076"/>
          <ac:spMkLst>
            <pc:docMk/>
            <pc:sldMk cId="1564462407" sldId="5195"/>
            <ac:spMk id="12" creationId="{43CBEAA3-5DBB-70A4-3097-5B1B0387AEDD}"/>
          </ac:spMkLst>
        </pc:spChg>
        <pc:spChg chg="mod">
          <ac:chgData name="Gen Moore" userId="7344d1be-7da3-4dca-94bf-ce3e70949899" providerId="ADAL" clId="{65E8449C-59C8-45AA-816F-220F4629EEF2}" dt="2026-05-05T16:56:24.646" v="228" actId="1076"/>
          <ac:spMkLst>
            <pc:docMk/>
            <pc:sldMk cId="1564462407" sldId="5195"/>
            <ac:spMk id="14" creationId="{181CD142-C4B2-BCC8-FC18-7672BB4AF95B}"/>
          </ac:spMkLst>
        </pc:spChg>
        <pc:spChg chg="mod">
          <ac:chgData name="Gen Moore" userId="7344d1be-7da3-4dca-94bf-ce3e70949899" providerId="ADAL" clId="{65E8449C-59C8-45AA-816F-220F4629EEF2}" dt="2026-05-05T16:56:24.646" v="228" actId="1076"/>
          <ac:spMkLst>
            <pc:docMk/>
            <pc:sldMk cId="1564462407" sldId="5195"/>
            <ac:spMk id="15" creationId="{EADD2BD3-5F7C-0802-4DD2-606B7E31471D}"/>
          </ac:spMkLst>
        </pc:spChg>
        <pc:spChg chg="mod">
          <ac:chgData name="Gen Moore" userId="7344d1be-7da3-4dca-94bf-ce3e70949899" providerId="ADAL" clId="{65E8449C-59C8-45AA-816F-220F4629EEF2}" dt="2026-05-05T18:33:01.318" v="390" actId="14100"/>
          <ac:spMkLst>
            <pc:docMk/>
            <pc:sldMk cId="1564462407" sldId="5195"/>
            <ac:spMk id="16" creationId="{2F61014A-C75F-FC3B-EA64-6F26626412A5}"/>
          </ac:spMkLst>
        </pc:spChg>
        <pc:spChg chg="mod">
          <ac:chgData name="Gen Moore" userId="7344d1be-7da3-4dca-94bf-ce3e70949899" providerId="ADAL" clId="{65E8449C-59C8-45AA-816F-220F4629EEF2}" dt="2026-05-05T18:33:04.237" v="391" actId="14100"/>
          <ac:spMkLst>
            <pc:docMk/>
            <pc:sldMk cId="1564462407" sldId="5195"/>
            <ac:spMk id="17" creationId="{0D415A6D-DD57-A21E-40FD-638B2900C055}"/>
          </ac:spMkLst>
        </pc:spChg>
        <pc:spChg chg="mod">
          <ac:chgData name="Gen Moore" userId="7344d1be-7da3-4dca-94bf-ce3e70949899" providerId="ADAL" clId="{65E8449C-59C8-45AA-816F-220F4629EEF2}" dt="2026-05-05T18:32:57.886" v="389" actId="14100"/>
          <ac:spMkLst>
            <pc:docMk/>
            <pc:sldMk cId="1564462407" sldId="5195"/>
            <ac:spMk id="18" creationId="{72D9C8DA-407E-3CE5-303C-00BF27FE6717}"/>
          </ac:spMkLst>
        </pc:spChg>
        <pc:spChg chg="add del mod">
          <ac:chgData name="Gen Moore" userId="7344d1be-7da3-4dca-94bf-ce3e70949899" providerId="ADAL" clId="{65E8449C-59C8-45AA-816F-220F4629EEF2}" dt="2026-05-05T19:43:50.563" v="462" actId="478"/>
          <ac:spMkLst>
            <pc:docMk/>
            <pc:sldMk cId="1564462407" sldId="5195"/>
            <ac:spMk id="19" creationId="{138DF72C-81EB-8313-4CE8-89AC7C2B5196}"/>
          </ac:spMkLst>
        </pc:spChg>
        <pc:spChg chg="add mod ord modVis">
          <ac:chgData name="Gen Moore" userId="7344d1be-7da3-4dca-94bf-ce3e70949899" providerId="ADAL" clId="{65E8449C-59C8-45AA-816F-220F4629EEF2}" dt="2026-05-05T19:41:56.501" v="433" actId="14430"/>
          <ac:spMkLst>
            <pc:docMk/>
            <pc:sldMk cId="1564462407" sldId="5195"/>
            <ac:spMk id="20" creationId="{F488104B-93D8-D78F-5BBA-27F9DF542831}"/>
          </ac:spMkLst>
        </pc:spChg>
        <pc:spChg chg="add mod ord modVis">
          <ac:chgData name="Gen Moore" userId="7344d1be-7da3-4dca-94bf-ce3e70949899" providerId="ADAL" clId="{65E8449C-59C8-45AA-816F-220F4629EEF2}" dt="2026-05-05T19:41:55.985" v="432" actId="14430"/>
          <ac:spMkLst>
            <pc:docMk/>
            <pc:sldMk cId="1564462407" sldId="5195"/>
            <ac:spMk id="21" creationId="{A8CF6497-FB08-D747-547D-4046166D263C}"/>
          </ac:spMkLst>
        </pc:spChg>
        <pc:spChg chg="add mod">
          <ac:chgData name="Gen Moore" userId="7344d1be-7da3-4dca-94bf-ce3e70949899" providerId="ADAL" clId="{65E8449C-59C8-45AA-816F-220F4629EEF2}" dt="2026-05-05T19:43:47.110" v="461" actId="1076"/>
          <ac:spMkLst>
            <pc:docMk/>
            <pc:sldMk cId="1564462407" sldId="5195"/>
            <ac:spMk id="22" creationId="{7506E8B2-87BC-2A8D-AC9E-3B01BEE195D9}"/>
          </ac:spMkLst>
        </pc:spChg>
        <pc:grpChg chg="add mod">
          <ac:chgData name="Gen Moore" userId="7344d1be-7da3-4dca-94bf-ce3e70949899" providerId="ADAL" clId="{65E8449C-59C8-45AA-816F-220F4629EEF2}" dt="2026-05-05T16:55:45.712" v="220"/>
          <ac:grpSpMkLst>
            <pc:docMk/>
            <pc:sldMk cId="1564462407" sldId="5195"/>
            <ac:grpSpMk id="2" creationId="{90783C50-7A25-FBCD-FAD1-8E340620F5B4}"/>
          </ac:grpSpMkLst>
        </pc:grpChg>
        <pc:cxnChg chg="mod">
          <ac:chgData name="Gen Moore" userId="7344d1be-7da3-4dca-94bf-ce3e70949899" providerId="ADAL" clId="{65E8449C-59C8-45AA-816F-220F4629EEF2}" dt="2026-05-05T16:55:45.712" v="220"/>
          <ac:cxnSpMkLst>
            <pc:docMk/>
            <pc:sldMk cId="1564462407" sldId="5195"/>
            <ac:cxnSpMk id="5" creationId="{6FCCE2EE-1DA2-E046-9FD5-8E4FA246815F}"/>
          </ac:cxnSpMkLst>
        </pc:cxnChg>
      </pc:sldChg>
      <pc:sldChg chg="addSp modSp mod modClrScheme chgLayout">
        <pc:chgData name="Gen Moore" userId="7344d1be-7da3-4dca-94bf-ce3e70949899" providerId="ADAL" clId="{65E8449C-59C8-45AA-816F-220F4629EEF2}" dt="2026-05-05T19:42:05.111" v="436" actId="14430"/>
        <pc:sldMkLst>
          <pc:docMk/>
          <pc:sldMk cId="988975696" sldId="5196"/>
        </pc:sldMkLst>
        <pc:spChg chg="mod">
          <ac:chgData name="Gen Moore" userId="7344d1be-7da3-4dca-94bf-ce3e70949899" providerId="ADAL" clId="{65E8449C-59C8-45AA-816F-220F4629EEF2}" dt="2026-05-05T17:19:07.519" v="287" actId="20577"/>
          <ac:spMkLst>
            <pc:docMk/>
            <pc:sldMk cId="988975696" sldId="5196"/>
            <ac:spMk id="3" creationId="{1521A1EA-9FF1-4B54-1C3E-D464AB0694FE}"/>
          </ac:spMkLst>
        </pc:spChg>
        <pc:spChg chg="mod">
          <ac:chgData name="Gen Moore" userId="7344d1be-7da3-4dca-94bf-ce3e70949899" providerId="ADAL" clId="{65E8449C-59C8-45AA-816F-220F4629EEF2}" dt="2026-05-05T16:56:35.823" v="229" actId="1076"/>
          <ac:spMkLst>
            <pc:docMk/>
            <pc:sldMk cId="988975696" sldId="5196"/>
            <ac:spMk id="4" creationId="{6960823E-7418-F56B-FD58-9681A43C45AB}"/>
          </ac:spMkLst>
        </pc:spChg>
        <pc:spChg chg="mod">
          <ac:chgData name="Gen Moore" userId="7344d1be-7da3-4dca-94bf-ce3e70949899" providerId="ADAL" clId="{65E8449C-59C8-45AA-816F-220F4629EEF2}" dt="2026-05-05T16:58:15.501" v="242" actId="20577"/>
          <ac:spMkLst>
            <pc:docMk/>
            <pc:sldMk cId="988975696" sldId="5196"/>
            <ac:spMk id="6" creationId="{F0275093-2D75-5746-DCA5-D0117B1DF915}"/>
          </ac:spMkLst>
        </pc:spChg>
        <pc:spChg chg="mod">
          <ac:chgData name="Gen Moore" userId="7344d1be-7da3-4dca-94bf-ce3e70949899" providerId="ADAL" clId="{65E8449C-59C8-45AA-816F-220F4629EEF2}" dt="2026-05-05T16:55:48.368" v="221"/>
          <ac:spMkLst>
            <pc:docMk/>
            <pc:sldMk cId="988975696" sldId="5196"/>
            <ac:spMk id="8" creationId="{5560C894-9ACB-25D6-3631-76866E69E102}"/>
          </ac:spMkLst>
        </pc:spChg>
        <pc:spChg chg="mod">
          <ac:chgData name="Gen Moore" userId="7344d1be-7da3-4dca-94bf-ce3e70949899" providerId="ADAL" clId="{65E8449C-59C8-45AA-816F-220F4629EEF2}" dt="2026-05-05T16:56:35.823" v="229" actId="1076"/>
          <ac:spMkLst>
            <pc:docMk/>
            <pc:sldMk cId="988975696" sldId="5196"/>
            <ac:spMk id="9" creationId="{BD493983-800E-04E2-471F-31A63E35855F}"/>
          </ac:spMkLst>
        </pc:spChg>
        <pc:spChg chg="mod">
          <ac:chgData name="Gen Moore" userId="7344d1be-7da3-4dca-94bf-ce3e70949899" providerId="ADAL" clId="{65E8449C-59C8-45AA-816F-220F4629EEF2}" dt="2026-05-05T16:56:35.823" v="229" actId="1076"/>
          <ac:spMkLst>
            <pc:docMk/>
            <pc:sldMk cId="988975696" sldId="5196"/>
            <ac:spMk id="10" creationId="{41F9A6F3-9440-58D0-49FA-0C3F53ED1CE8}"/>
          </ac:spMkLst>
        </pc:spChg>
        <pc:spChg chg="mod">
          <ac:chgData name="Gen Moore" userId="7344d1be-7da3-4dca-94bf-ce3e70949899" providerId="ADAL" clId="{65E8449C-59C8-45AA-816F-220F4629EEF2}" dt="2026-05-05T17:09:51.099" v="258" actId="113"/>
          <ac:spMkLst>
            <pc:docMk/>
            <pc:sldMk cId="988975696" sldId="5196"/>
            <ac:spMk id="11" creationId="{23254FEA-BF02-8E77-1DE1-DAA029CE0FB1}"/>
          </ac:spMkLst>
        </pc:spChg>
        <pc:spChg chg="mod">
          <ac:chgData name="Gen Moore" userId="7344d1be-7da3-4dca-94bf-ce3e70949899" providerId="ADAL" clId="{65E8449C-59C8-45AA-816F-220F4629EEF2}" dt="2026-05-05T16:56:35.823" v="229" actId="1076"/>
          <ac:spMkLst>
            <pc:docMk/>
            <pc:sldMk cId="988975696" sldId="5196"/>
            <ac:spMk id="12" creationId="{F2A2B676-A599-8244-9DCC-3D58AFB25A98}"/>
          </ac:spMkLst>
        </pc:spChg>
        <pc:spChg chg="mod">
          <ac:chgData name="Gen Moore" userId="7344d1be-7da3-4dca-94bf-ce3e70949899" providerId="ADAL" clId="{65E8449C-59C8-45AA-816F-220F4629EEF2}" dt="2026-05-05T16:56:35.823" v="229" actId="1076"/>
          <ac:spMkLst>
            <pc:docMk/>
            <pc:sldMk cId="988975696" sldId="5196"/>
            <ac:spMk id="14" creationId="{942B7320-FD96-9D31-58D6-3BFDED3BD913}"/>
          </ac:spMkLst>
        </pc:spChg>
        <pc:spChg chg="mod">
          <ac:chgData name="Gen Moore" userId="7344d1be-7da3-4dca-94bf-ce3e70949899" providerId="ADAL" clId="{65E8449C-59C8-45AA-816F-220F4629EEF2}" dt="2026-05-05T16:56:35.823" v="229" actId="1076"/>
          <ac:spMkLst>
            <pc:docMk/>
            <pc:sldMk cId="988975696" sldId="5196"/>
            <ac:spMk id="15" creationId="{1A8E8E83-A30B-90B6-628E-76F8672494F6}"/>
          </ac:spMkLst>
        </pc:spChg>
        <pc:spChg chg="mod">
          <ac:chgData name="Gen Moore" userId="7344d1be-7da3-4dca-94bf-ce3e70949899" providerId="ADAL" clId="{65E8449C-59C8-45AA-816F-220F4629EEF2}" dt="2026-05-05T16:56:35.823" v="229" actId="1076"/>
          <ac:spMkLst>
            <pc:docMk/>
            <pc:sldMk cId="988975696" sldId="5196"/>
            <ac:spMk id="16" creationId="{077AC1DA-35FF-B096-6C5F-0BAA64122ACA}"/>
          </ac:spMkLst>
        </pc:spChg>
        <pc:spChg chg="mod">
          <ac:chgData name="Gen Moore" userId="7344d1be-7da3-4dca-94bf-ce3e70949899" providerId="ADAL" clId="{65E8449C-59C8-45AA-816F-220F4629EEF2}" dt="2026-05-05T16:56:35.823" v="229" actId="1076"/>
          <ac:spMkLst>
            <pc:docMk/>
            <pc:sldMk cId="988975696" sldId="5196"/>
            <ac:spMk id="18" creationId="{C28E75D2-65BE-7F80-FE15-96A169B7AF21}"/>
          </ac:spMkLst>
        </pc:spChg>
        <pc:spChg chg="add mod ord modVis">
          <ac:chgData name="Gen Moore" userId="7344d1be-7da3-4dca-94bf-ce3e70949899" providerId="ADAL" clId="{65E8449C-59C8-45AA-816F-220F4629EEF2}" dt="2026-05-05T19:42:05.111" v="436" actId="14430"/>
          <ac:spMkLst>
            <pc:docMk/>
            <pc:sldMk cId="988975696" sldId="5196"/>
            <ac:spMk id="19" creationId="{ECEC78B3-394E-B038-5827-218AF93F61C2}"/>
          </ac:spMkLst>
        </pc:spChg>
        <pc:spChg chg="add mod ord modVis">
          <ac:chgData name="Gen Moore" userId="7344d1be-7da3-4dca-94bf-ce3e70949899" providerId="ADAL" clId="{65E8449C-59C8-45AA-816F-220F4629EEF2}" dt="2026-05-05T19:42:04.642" v="435" actId="14430"/>
          <ac:spMkLst>
            <pc:docMk/>
            <pc:sldMk cId="988975696" sldId="5196"/>
            <ac:spMk id="20" creationId="{09C0C659-3A13-AFCB-148D-BD958ADB6E61}"/>
          </ac:spMkLst>
        </pc:spChg>
        <pc:grpChg chg="add mod">
          <ac:chgData name="Gen Moore" userId="7344d1be-7da3-4dca-94bf-ce3e70949899" providerId="ADAL" clId="{65E8449C-59C8-45AA-816F-220F4629EEF2}" dt="2026-05-05T16:55:48.368" v="221"/>
          <ac:grpSpMkLst>
            <pc:docMk/>
            <pc:sldMk cId="988975696" sldId="5196"/>
            <ac:grpSpMk id="2" creationId="{8E3B171C-70F0-0371-C9DC-07381BEA0E84}"/>
          </ac:grpSpMkLst>
        </pc:grpChg>
        <pc:cxnChg chg="mod">
          <ac:chgData name="Gen Moore" userId="7344d1be-7da3-4dca-94bf-ce3e70949899" providerId="ADAL" clId="{65E8449C-59C8-45AA-816F-220F4629EEF2}" dt="2026-05-05T16:55:48.368" v="221"/>
          <ac:cxnSpMkLst>
            <pc:docMk/>
            <pc:sldMk cId="988975696" sldId="5196"/>
            <ac:cxnSpMk id="5" creationId="{978297A7-9192-1775-D49B-30EF9C26A5D0}"/>
          </ac:cxnSpMkLst>
        </pc:cxnChg>
      </pc:sldChg>
      <pc:sldChg chg="addSp modSp mod modClrScheme chgLayout">
        <pc:chgData name="Gen Moore" userId="7344d1be-7da3-4dca-94bf-ce3e70949899" providerId="ADAL" clId="{65E8449C-59C8-45AA-816F-220F4629EEF2}" dt="2026-05-05T19:42:15.339" v="439" actId="14430"/>
        <pc:sldMkLst>
          <pc:docMk/>
          <pc:sldMk cId="339871911" sldId="5197"/>
        </pc:sldMkLst>
        <pc:spChg chg="mod">
          <ac:chgData name="Gen Moore" userId="7344d1be-7da3-4dca-94bf-ce3e70949899" providerId="ADAL" clId="{65E8449C-59C8-45AA-816F-220F4629EEF2}" dt="2026-05-05T17:19:11.166" v="288" actId="20577"/>
          <ac:spMkLst>
            <pc:docMk/>
            <pc:sldMk cId="339871911" sldId="5197"/>
            <ac:spMk id="3" creationId="{4F07C39E-2C66-ADBC-EE09-52AEF31C6110}"/>
          </ac:spMkLst>
        </pc:spChg>
        <pc:spChg chg="mod">
          <ac:chgData name="Gen Moore" userId="7344d1be-7da3-4dca-94bf-ce3e70949899" providerId="ADAL" clId="{65E8449C-59C8-45AA-816F-220F4629EEF2}" dt="2026-05-05T16:56:43.525" v="230" actId="1076"/>
          <ac:spMkLst>
            <pc:docMk/>
            <pc:sldMk cId="339871911" sldId="5197"/>
            <ac:spMk id="4" creationId="{6542F725-E6C9-FC0A-0461-A645A3BC75C1}"/>
          </ac:spMkLst>
        </pc:spChg>
        <pc:spChg chg="mod">
          <ac:chgData name="Gen Moore" userId="7344d1be-7da3-4dca-94bf-ce3e70949899" providerId="ADAL" clId="{65E8449C-59C8-45AA-816F-220F4629EEF2}" dt="2026-05-05T16:58:07.067" v="241" actId="20577"/>
          <ac:spMkLst>
            <pc:docMk/>
            <pc:sldMk cId="339871911" sldId="5197"/>
            <ac:spMk id="6" creationId="{D12EAA31-952C-A6F6-6312-BA909558B65F}"/>
          </ac:spMkLst>
        </pc:spChg>
        <pc:spChg chg="mod">
          <ac:chgData name="Gen Moore" userId="7344d1be-7da3-4dca-94bf-ce3e70949899" providerId="ADAL" clId="{65E8449C-59C8-45AA-816F-220F4629EEF2}" dt="2026-05-05T16:56:43.525" v="230" actId="1076"/>
          <ac:spMkLst>
            <pc:docMk/>
            <pc:sldMk cId="339871911" sldId="5197"/>
            <ac:spMk id="7" creationId="{105B614D-D42A-3E97-0B95-DB58DEC5350E}"/>
          </ac:spMkLst>
        </pc:spChg>
        <pc:spChg chg="mod">
          <ac:chgData name="Gen Moore" userId="7344d1be-7da3-4dca-94bf-ce3e70949899" providerId="ADAL" clId="{65E8449C-59C8-45AA-816F-220F4629EEF2}" dt="2026-05-05T16:55:50.669" v="222"/>
          <ac:spMkLst>
            <pc:docMk/>
            <pc:sldMk cId="339871911" sldId="5197"/>
            <ac:spMk id="8" creationId="{13AD1E84-C7CD-81F0-F75A-54131140108D}"/>
          </ac:spMkLst>
        </pc:spChg>
        <pc:spChg chg="mod">
          <ac:chgData name="Gen Moore" userId="7344d1be-7da3-4dca-94bf-ce3e70949899" providerId="ADAL" clId="{65E8449C-59C8-45AA-816F-220F4629EEF2}" dt="2026-05-05T16:56:43.525" v="230" actId="1076"/>
          <ac:spMkLst>
            <pc:docMk/>
            <pc:sldMk cId="339871911" sldId="5197"/>
            <ac:spMk id="9" creationId="{EFFBA619-8ED2-526B-5C23-8B2AD98C8BE3}"/>
          </ac:spMkLst>
        </pc:spChg>
        <pc:spChg chg="mod">
          <ac:chgData name="Gen Moore" userId="7344d1be-7da3-4dca-94bf-ce3e70949899" providerId="ADAL" clId="{65E8449C-59C8-45AA-816F-220F4629EEF2}" dt="2026-05-05T17:11:07.165" v="260" actId="113"/>
          <ac:spMkLst>
            <pc:docMk/>
            <pc:sldMk cId="339871911" sldId="5197"/>
            <ac:spMk id="11" creationId="{B73F2A97-89B5-3FE7-4F7A-07FD2B25EA29}"/>
          </ac:spMkLst>
        </pc:spChg>
        <pc:spChg chg="mod">
          <ac:chgData name="Gen Moore" userId="7344d1be-7da3-4dca-94bf-ce3e70949899" providerId="ADAL" clId="{65E8449C-59C8-45AA-816F-220F4629EEF2}" dt="2026-05-05T16:56:43.525" v="230" actId="1076"/>
          <ac:spMkLst>
            <pc:docMk/>
            <pc:sldMk cId="339871911" sldId="5197"/>
            <ac:spMk id="12" creationId="{9C855E4F-C2C8-A93E-A17C-AF9C06E627FB}"/>
          </ac:spMkLst>
        </pc:spChg>
        <pc:spChg chg="mod">
          <ac:chgData name="Gen Moore" userId="7344d1be-7da3-4dca-94bf-ce3e70949899" providerId="ADAL" clId="{65E8449C-59C8-45AA-816F-220F4629EEF2}" dt="2026-05-05T16:56:43.525" v="230" actId="1076"/>
          <ac:spMkLst>
            <pc:docMk/>
            <pc:sldMk cId="339871911" sldId="5197"/>
            <ac:spMk id="15" creationId="{4031DE5F-8425-5443-180B-45C7ECBB6CDE}"/>
          </ac:spMkLst>
        </pc:spChg>
        <pc:spChg chg="mod">
          <ac:chgData name="Gen Moore" userId="7344d1be-7da3-4dca-94bf-ce3e70949899" providerId="ADAL" clId="{65E8449C-59C8-45AA-816F-220F4629EEF2}" dt="2026-05-05T16:56:43.525" v="230" actId="1076"/>
          <ac:spMkLst>
            <pc:docMk/>
            <pc:sldMk cId="339871911" sldId="5197"/>
            <ac:spMk id="16" creationId="{8C57B773-EAA2-3498-0182-E7F352183218}"/>
          </ac:spMkLst>
        </pc:spChg>
        <pc:spChg chg="mod">
          <ac:chgData name="Gen Moore" userId="7344d1be-7da3-4dca-94bf-ce3e70949899" providerId="ADAL" clId="{65E8449C-59C8-45AA-816F-220F4629EEF2}" dt="2026-05-05T16:56:43.525" v="230" actId="1076"/>
          <ac:spMkLst>
            <pc:docMk/>
            <pc:sldMk cId="339871911" sldId="5197"/>
            <ac:spMk id="17" creationId="{35A3E55D-297C-5099-FD8D-EF547EEE2304}"/>
          </ac:spMkLst>
        </pc:spChg>
        <pc:spChg chg="mod">
          <ac:chgData name="Gen Moore" userId="7344d1be-7da3-4dca-94bf-ce3e70949899" providerId="ADAL" clId="{65E8449C-59C8-45AA-816F-220F4629EEF2}" dt="2026-05-05T16:56:43.525" v="230" actId="1076"/>
          <ac:spMkLst>
            <pc:docMk/>
            <pc:sldMk cId="339871911" sldId="5197"/>
            <ac:spMk id="18" creationId="{50980BDB-1890-0D76-85BA-CE03D033CF00}"/>
          </ac:spMkLst>
        </pc:spChg>
        <pc:spChg chg="add mod ord modVis">
          <ac:chgData name="Gen Moore" userId="7344d1be-7da3-4dca-94bf-ce3e70949899" providerId="ADAL" clId="{65E8449C-59C8-45AA-816F-220F4629EEF2}" dt="2026-05-05T19:42:15.339" v="439" actId="14430"/>
          <ac:spMkLst>
            <pc:docMk/>
            <pc:sldMk cId="339871911" sldId="5197"/>
            <ac:spMk id="19" creationId="{DBC067D1-2798-59A2-89C6-5B46C0EF5DAE}"/>
          </ac:spMkLst>
        </pc:spChg>
        <pc:spChg chg="add mod ord modVis">
          <ac:chgData name="Gen Moore" userId="7344d1be-7da3-4dca-94bf-ce3e70949899" providerId="ADAL" clId="{65E8449C-59C8-45AA-816F-220F4629EEF2}" dt="2026-05-05T19:42:14.845" v="438" actId="14430"/>
          <ac:spMkLst>
            <pc:docMk/>
            <pc:sldMk cId="339871911" sldId="5197"/>
            <ac:spMk id="20" creationId="{210BA079-4D09-334F-0744-B91EE99DD4FD}"/>
          </ac:spMkLst>
        </pc:spChg>
        <pc:grpChg chg="add mod">
          <ac:chgData name="Gen Moore" userId="7344d1be-7da3-4dca-94bf-ce3e70949899" providerId="ADAL" clId="{65E8449C-59C8-45AA-816F-220F4629EEF2}" dt="2026-05-05T16:55:50.669" v="222"/>
          <ac:grpSpMkLst>
            <pc:docMk/>
            <pc:sldMk cId="339871911" sldId="5197"/>
            <ac:grpSpMk id="2" creationId="{3529F487-3CEA-1C6B-6F4C-BCFCFA20B65C}"/>
          </ac:grpSpMkLst>
        </pc:grpChg>
        <pc:cxnChg chg="mod">
          <ac:chgData name="Gen Moore" userId="7344d1be-7da3-4dca-94bf-ce3e70949899" providerId="ADAL" clId="{65E8449C-59C8-45AA-816F-220F4629EEF2}" dt="2026-05-05T16:55:50.669" v="222"/>
          <ac:cxnSpMkLst>
            <pc:docMk/>
            <pc:sldMk cId="339871911" sldId="5197"/>
            <ac:cxnSpMk id="5" creationId="{B0D03609-1DAD-E751-2ECA-BFA481D1432D}"/>
          </ac:cxnSpMkLst>
        </pc:cxnChg>
      </pc:sldChg>
      <pc:sldChg chg="addSp delSp modSp mod modClrScheme chgLayout">
        <pc:chgData name="Gen Moore" userId="7344d1be-7da3-4dca-94bf-ce3e70949899" providerId="ADAL" clId="{65E8449C-59C8-45AA-816F-220F4629EEF2}" dt="2026-05-05T19:42:24.309" v="442" actId="14430"/>
        <pc:sldMkLst>
          <pc:docMk/>
          <pc:sldMk cId="3922961100" sldId="5198"/>
        </pc:sldMkLst>
        <pc:spChg chg="mod">
          <ac:chgData name="Gen Moore" userId="7344d1be-7da3-4dca-94bf-ce3e70949899" providerId="ADAL" clId="{65E8449C-59C8-45AA-816F-220F4629EEF2}" dt="2026-05-05T17:19:30.259" v="297" actId="20577"/>
          <ac:spMkLst>
            <pc:docMk/>
            <pc:sldMk cId="3922961100" sldId="5198"/>
            <ac:spMk id="3" creationId="{E6E12548-5C89-BC36-216E-FCFB60045CF4}"/>
          </ac:spMkLst>
        </pc:spChg>
        <pc:spChg chg="mod">
          <ac:chgData name="Gen Moore" userId="7344d1be-7da3-4dca-94bf-ce3e70949899" providerId="ADAL" clId="{65E8449C-59C8-45AA-816F-220F4629EEF2}" dt="2026-05-05T16:56:52.710" v="231" actId="1076"/>
          <ac:spMkLst>
            <pc:docMk/>
            <pc:sldMk cId="3922961100" sldId="5198"/>
            <ac:spMk id="4" creationId="{1DE17847-918D-4D92-5D5D-6D8643D79F07}"/>
          </ac:spMkLst>
        </pc:spChg>
        <pc:spChg chg="mod">
          <ac:chgData name="Gen Moore" userId="7344d1be-7da3-4dca-94bf-ce3e70949899" providerId="ADAL" clId="{65E8449C-59C8-45AA-816F-220F4629EEF2}" dt="2026-05-05T16:58:02.021" v="240" actId="20577"/>
          <ac:spMkLst>
            <pc:docMk/>
            <pc:sldMk cId="3922961100" sldId="5198"/>
            <ac:spMk id="6" creationId="{3E797975-4B4F-30C2-F7D2-0A28FB943AF4}"/>
          </ac:spMkLst>
        </pc:spChg>
        <pc:spChg chg="mod">
          <ac:chgData name="Gen Moore" userId="7344d1be-7da3-4dca-94bf-ce3e70949899" providerId="ADAL" clId="{65E8449C-59C8-45AA-816F-220F4629EEF2}" dt="2026-05-05T16:56:52.710" v="231" actId="1076"/>
          <ac:spMkLst>
            <pc:docMk/>
            <pc:sldMk cId="3922961100" sldId="5198"/>
            <ac:spMk id="7" creationId="{0602611A-60A1-E911-C3E1-854D54D2F76D}"/>
          </ac:spMkLst>
        </pc:spChg>
        <pc:spChg chg="mod">
          <ac:chgData name="Gen Moore" userId="7344d1be-7da3-4dca-94bf-ce3e70949899" providerId="ADAL" clId="{65E8449C-59C8-45AA-816F-220F4629EEF2}" dt="2026-05-05T16:55:52.175" v="223"/>
          <ac:spMkLst>
            <pc:docMk/>
            <pc:sldMk cId="3922961100" sldId="5198"/>
            <ac:spMk id="8" creationId="{3F2F1370-A864-85DE-C6DC-FEA6220E368D}"/>
          </ac:spMkLst>
        </pc:spChg>
        <pc:spChg chg="mod">
          <ac:chgData name="Gen Moore" userId="7344d1be-7da3-4dca-94bf-ce3e70949899" providerId="ADAL" clId="{65E8449C-59C8-45AA-816F-220F4629EEF2}" dt="2026-05-05T16:56:52.710" v="231" actId="1076"/>
          <ac:spMkLst>
            <pc:docMk/>
            <pc:sldMk cId="3922961100" sldId="5198"/>
            <ac:spMk id="10" creationId="{F48C3DAA-7E77-AD73-1691-06BCEBBA95B6}"/>
          </ac:spMkLst>
        </pc:spChg>
        <pc:spChg chg="mod">
          <ac:chgData name="Gen Moore" userId="7344d1be-7da3-4dca-94bf-ce3e70949899" providerId="ADAL" clId="{65E8449C-59C8-45AA-816F-220F4629EEF2}" dt="2026-05-05T16:56:52.710" v="231" actId="1076"/>
          <ac:spMkLst>
            <pc:docMk/>
            <pc:sldMk cId="3922961100" sldId="5198"/>
            <ac:spMk id="12" creationId="{171CF2C0-548E-AC5C-B088-A02F4DE804A4}"/>
          </ac:spMkLst>
        </pc:spChg>
        <pc:spChg chg="mod">
          <ac:chgData name="Gen Moore" userId="7344d1be-7da3-4dca-94bf-ce3e70949899" providerId="ADAL" clId="{65E8449C-59C8-45AA-816F-220F4629EEF2}" dt="2026-05-05T16:56:52.710" v="231" actId="1076"/>
          <ac:spMkLst>
            <pc:docMk/>
            <pc:sldMk cId="3922961100" sldId="5198"/>
            <ac:spMk id="13" creationId="{935F2CD1-BAD9-9E93-AAB0-78131F19FBF0}"/>
          </ac:spMkLst>
        </pc:spChg>
        <pc:spChg chg="mod">
          <ac:chgData name="Gen Moore" userId="7344d1be-7da3-4dca-94bf-ce3e70949899" providerId="ADAL" clId="{65E8449C-59C8-45AA-816F-220F4629EEF2}" dt="2026-05-05T16:56:52.710" v="231" actId="1076"/>
          <ac:spMkLst>
            <pc:docMk/>
            <pc:sldMk cId="3922961100" sldId="5198"/>
            <ac:spMk id="14" creationId="{ED368045-3B1F-B76F-08C6-69E1705FAE4F}"/>
          </ac:spMkLst>
        </pc:spChg>
        <pc:spChg chg="mod">
          <ac:chgData name="Gen Moore" userId="7344d1be-7da3-4dca-94bf-ce3e70949899" providerId="ADAL" clId="{65E8449C-59C8-45AA-816F-220F4629EEF2}" dt="2026-05-05T16:56:52.710" v="231" actId="1076"/>
          <ac:spMkLst>
            <pc:docMk/>
            <pc:sldMk cId="3922961100" sldId="5198"/>
            <ac:spMk id="15" creationId="{88212109-1563-2364-7C6D-63B8EF3B95D8}"/>
          </ac:spMkLst>
        </pc:spChg>
        <pc:spChg chg="mod">
          <ac:chgData name="Gen Moore" userId="7344d1be-7da3-4dca-94bf-ce3e70949899" providerId="ADAL" clId="{65E8449C-59C8-45AA-816F-220F4629EEF2}" dt="2026-05-05T18:20:47.462" v="364" actId="14100"/>
          <ac:spMkLst>
            <pc:docMk/>
            <pc:sldMk cId="3922961100" sldId="5198"/>
            <ac:spMk id="16" creationId="{E661A11B-D5A9-AEB3-0DDD-3F3FDD78FAEA}"/>
          </ac:spMkLst>
        </pc:spChg>
        <pc:spChg chg="mod">
          <ac:chgData name="Gen Moore" userId="7344d1be-7da3-4dca-94bf-ce3e70949899" providerId="ADAL" clId="{65E8449C-59C8-45AA-816F-220F4629EEF2}" dt="2026-05-05T18:20:44.481" v="363" actId="14100"/>
          <ac:spMkLst>
            <pc:docMk/>
            <pc:sldMk cId="3922961100" sldId="5198"/>
            <ac:spMk id="17" creationId="{02729C11-EC0E-9FD4-B005-3F4AA9B41C67}"/>
          </ac:spMkLst>
        </pc:spChg>
        <pc:spChg chg="mod">
          <ac:chgData name="Gen Moore" userId="7344d1be-7da3-4dca-94bf-ce3e70949899" providerId="ADAL" clId="{65E8449C-59C8-45AA-816F-220F4629EEF2}" dt="2026-05-05T18:20:41.262" v="362" actId="14100"/>
          <ac:spMkLst>
            <pc:docMk/>
            <pc:sldMk cId="3922961100" sldId="5198"/>
            <ac:spMk id="18" creationId="{159314D9-AA84-AF16-F60A-BF22CA20B3BF}"/>
          </ac:spMkLst>
        </pc:spChg>
        <pc:spChg chg="add mod">
          <ac:chgData name="Gen Moore" userId="7344d1be-7da3-4dca-94bf-ce3e70949899" providerId="ADAL" clId="{65E8449C-59C8-45AA-816F-220F4629EEF2}" dt="2026-05-05T18:26:04.845" v="379" actId="1076"/>
          <ac:spMkLst>
            <pc:docMk/>
            <pc:sldMk cId="3922961100" sldId="5198"/>
            <ac:spMk id="19" creationId="{96AFB7F7-11C2-AE69-348C-6ABCEDC95D46}"/>
          </ac:spMkLst>
        </pc:spChg>
        <pc:spChg chg="add del mod">
          <ac:chgData name="Gen Moore" userId="7344d1be-7da3-4dca-94bf-ce3e70949899" providerId="ADAL" clId="{65E8449C-59C8-45AA-816F-220F4629EEF2}" dt="2026-05-05T18:23:07.537" v="375" actId="478"/>
          <ac:spMkLst>
            <pc:docMk/>
            <pc:sldMk cId="3922961100" sldId="5198"/>
            <ac:spMk id="20" creationId="{20F695A9-3013-06A4-A68E-D8B00F3497A6}"/>
          </ac:spMkLst>
        </pc:spChg>
        <pc:spChg chg="add mod ord modVis">
          <ac:chgData name="Gen Moore" userId="7344d1be-7da3-4dca-94bf-ce3e70949899" providerId="ADAL" clId="{65E8449C-59C8-45AA-816F-220F4629EEF2}" dt="2026-05-05T19:42:24.309" v="442" actId="14430"/>
          <ac:spMkLst>
            <pc:docMk/>
            <pc:sldMk cId="3922961100" sldId="5198"/>
            <ac:spMk id="20" creationId="{7B0BCE83-078B-7B02-9A89-0200DBF59CAE}"/>
          </ac:spMkLst>
        </pc:spChg>
        <pc:spChg chg="add mod ord modVis">
          <ac:chgData name="Gen Moore" userId="7344d1be-7da3-4dca-94bf-ce3e70949899" providerId="ADAL" clId="{65E8449C-59C8-45AA-816F-220F4629EEF2}" dt="2026-05-05T19:42:23.869" v="441" actId="14430"/>
          <ac:spMkLst>
            <pc:docMk/>
            <pc:sldMk cId="3922961100" sldId="5198"/>
            <ac:spMk id="21" creationId="{1BBCFD48-2FE5-D152-DE78-CCB587865A27}"/>
          </ac:spMkLst>
        </pc:spChg>
        <pc:grpChg chg="add mod">
          <ac:chgData name="Gen Moore" userId="7344d1be-7da3-4dca-94bf-ce3e70949899" providerId="ADAL" clId="{65E8449C-59C8-45AA-816F-220F4629EEF2}" dt="2026-05-05T16:55:52.175" v="223"/>
          <ac:grpSpMkLst>
            <pc:docMk/>
            <pc:sldMk cId="3922961100" sldId="5198"/>
            <ac:grpSpMk id="2" creationId="{BB38F208-B50C-C3B9-FD04-64C9DB11A958}"/>
          </ac:grpSpMkLst>
        </pc:grpChg>
        <pc:cxnChg chg="mod">
          <ac:chgData name="Gen Moore" userId="7344d1be-7da3-4dca-94bf-ce3e70949899" providerId="ADAL" clId="{65E8449C-59C8-45AA-816F-220F4629EEF2}" dt="2026-05-05T16:55:52.175" v="223"/>
          <ac:cxnSpMkLst>
            <pc:docMk/>
            <pc:sldMk cId="3922961100" sldId="5198"/>
            <ac:cxnSpMk id="5" creationId="{8618A887-5022-9B63-3171-0168138B017F}"/>
          </ac:cxnSpMkLst>
        </pc:cxnChg>
      </pc:sldChg>
      <pc:sldChg chg="addSp modSp mod modClrScheme chgLayout">
        <pc:chgData name="Gen Moore" userId="7344d1be-7da3-4dca-94bf-ce3e70949899" providerId="ADAL" clId="{65E8449C-59C8-45AA-816F-220F4629EEF2}" dt="2026-05-05T19:42:32.446" v="445" actId="14430"/>
        <pc:sldMkLst>
          <pc:docMk/>
          <pc:sldMk cId="2787838934" sldId="5199"/>
        </pc:sldMkLst>
        <pc:spChg chg="mod">
          <ac:chgData name="Gen Moore" userId="7344d1be-7da3-4dca-94bf-ce3e70949899" providerId="ADAL" clId="{65E8449C-59C8-45AA-816F-220F4629EEF2}" dt="2026-05-05T17:19:39.819" v="299" actId="20577"/>
          <ac:spMkLst>
            <pc:docMk/>
            <pc:sldMk cId="2787838934" sldId="5199"/>
            <ac:spMk id="3" creationId="{D6E32234-BD09-116D-9AAD-4136E6E8A51E}"/>
          </ac:spMkLst>
        </pc:spChg>
        <pc:spChg chg="mod">
          <ac:chgData name="Gen Moore" userId="7344d1be-7da3-4dca-94bf-ce3e70949899" providerId="ADAL" clId="{65E8449C-59C8-45AA-816F-220F4629EEF2}" dt="2026-05-05T16:57:03.439" v="232" actId="1076"/>
          <ac:spMkLst>
            <pc:docMk/>
            <pc:sldMk cId="2787838934" sldId="5199"/>
            <ac:spMk id="4" creationId="{1CB67AE3-ABD0-1512-9356-A3DC9D971769}"/>
          </ac:spMkLst>
        </pc:spChg>
        <pc:spChg chg="mod">
          <ac:chgData name="Gen Moore" userId="7344d1be-7da3-4dca-94bf-ce3e70949899" providerId="ADAL" clId="{65E8449C-59C8-45AA-816F-220F4629EEF2}" dt="2026-05-05T16:57:56.511" v="239" actId="20577"/>
          <ac:spMkLst>
            <pc:docMk/>
            <pc:sldMk cId="2787838934" sldId="5199"/>
            <ac:spMk id="6" creationId="{B673928A-47BA-97E7-5D2F-60123A27A5B1}"/>
          </ac:spMkLst>
        </pc:spChg>
        <pc:spChg chg="mod">
          <ac:chgData name="Gen Moore" userId="7344d1be-7da3-4dca-94bf-ce3e70949899" providerId="ADAL" clId="{65E8449C-59C8-45AA-816F-220F4629EEF2}" dt="2026-05-05T16:57:03.439" v="232" actId="1076"/>
          <ac:spMkLst>
            <pc:docMk/>
            <pc:sldMk cId="2787838934" sldId="5199"/>
            <ac:spMk id="7" creationId="{CF64E779-C95A-EDC9-2043-C04F9C8B48F3}"/>
          </ac:spMkLst>
        </pc:spChg>
        <pc:spChg chg="mod">
          <ac:chgData name="Gen Moore" userId="7344d1be-7da3-4dca-94bf-ce3e70949899" providerId="ADAL" clId="{65E8449C-59C8-45AA-816F-220F4629EEF2}" dt="2026-05-05T16:55:53.952" v="224"/>
          <ac:spMkLst>
            <pc:docMk/>
            <pc:sldMk cId="2787838934" sldId="5199"/>
            <ac:spMk id="8" creationId="{A63A3D25-83FC-DC7C-52D6-C4E773C2BBE6}"/>
          </ac:spMkLst>
        </pc:spChg>
        <pc:spChg chg="mod">
          <ac:chgData name="Gen Moore" userId="7344d1be-7da3-4dca-94bf-ce3e70949899" providerId="ADAL" clId="{65E8449C-59C8-45AA-816F-220F4629EEF2}" dt="2026-05-05T16:57:03.439" v="232" actId="1076"/>
          <ac:spMkLst>
            <pc:docMk/>
            <pc:sldMk cId="2787838934" sldId="5199"/>
            <ac:spMk id="9" creationId="{6A543384-14C8-C32F-DF07-377D761ACFEB}"/>
          </ac:spMkLst>
        </pc:spChg>
        <pc:spChg chg="mod">
          <ac:chgData name="Gen Moore" userId="7344d1be-7da3-4dca-94bf-ce3e70949899" providerId="ADAL" clId="{65E8449C-59C8-45AA-816F-220F4629EEF2}" dt="2026-05-05T17:12:37.731" v="261" actId="113"/>
          <ac:spMkLst>
            <pc:docMk/>
            <pc:sldMk cId="2787838934" sldId="5199"/>
            <ac:spMk id="11" creationId="{C65E2C6B-EEE9-0206-0C28-033B0E033D81}"/>
          </ac:spMkLst>
        </pc:spChg>
        <pc:spChg chg="mod">
          <ac:chgData name="Gen Moore" userId="7344d1be-7da3-4dca-94bf-ce3e70949899" providerId="ADAL" clId="{65E8449C-59C8-45AA-816F-220F4629EEF2}" dt="2026-05-05T16:57:03.439" v="232" actId="1076"/>
          <ac:spMkLst>
            <pc:docMk/>
            <pc:sldMk cId="2787838934" sldId="5199"/>
            <ac:spMk id="13" creationId="{4761C569-C22F-9B86-5B53-8D8F51383F9D}"/>
          </ac:spMkLst>
        </pc:spChg>
        <pc:spChg chg="mod">
          <ac:chgData name="Gen Moore" userId="7344d1be-7da3-4dca-94bf-ce3e70949899" providerId="ADAL" clId="{65E8449C-59C8-45AA-816F-220F4629EEF2}" dt="2026-05-05T16:57:03.439" v="232" actId="1076"/>
          <ac:spMkLst>
            <pc:docMk/>
            <pc:sldMk cId="2787838934" sldId="5199"/>
            <ac:spMk id="14" creationId="{6A9092DF-5A21-931E-B66C-6FC80FFDA839}"/>
          </ac:spMkLst>
        </pc:spChg>
        <pc:spChg chg="mod">
          <ac:chgData name="Gen Moore" userId="7344d1be-7da3-4dca-94bf-ce3e70949899" providerId="ADAL" clId="{65E8449C-59C8-45AA-816F-220F4629EEF2}" dt="2026-05-05T16:57:03.439" v="232" actId="1076"/>
          <ac:spMkLst>
            <pc:docMk/>
            <pc:sldMk cId="2787838934" sldId="5199"/>
            <ac:spMk id="15" creationId="{78BE9854-9037-2267-4426-188508F32BC7}"/>
          </ac:spMkLst>
        </pc:spChg>
        <pc:spChg chg="mod">
          <ac:chgData name="Gen Moore" userId="7344d1be-7da3-4dca-94bf-ce3e70949899" providerId="ADAL" clId="{65E8449C-59C8-45AA-816F-220F4629EEF2}" dt="2026-05-05T16:57:03.439" v="232" actId="1076"/>
          <ac:spMkLst>
            <pc:docMk/>
            <pc:sldMk cId="2787838934" sldId="5199"/>
            <ac:spMk id="16" creationId="{4AE89E77-2462-FE64-64DA-03649BDE6B6C}"/>
          </ac:spMkLst>
        </pc:spChg>
        <pc:spChg chg="mod">
          <ac:chgData name="Gen Moore" userId="7344d1be-7da3-4dca-94bf-ce3e70949899" providerId="ADAL" clId="{65E8449C-59C8-45AA-816F-220F4629EEF2}" dt="2026-05-05T16:57:03.439" v="232" actId="1076"/>
          <ac:spMkLst>
            <pc:docMk/>
            <pc:sldMk cId="2787838934" sldId="5199"/>
            <ac:spMk id="18" creationId="{4238A679-2F22-87FF-EBCD-34344AD448F5}"/>
          </ac:spMkLst>
        </pc:spChg>
        <pc:spChg chg="add mod ord modVis">
          <ac:chgData name="Gen Moore" userId="7344d1be-7da3-4dca-94bf-ce3e70949899" providerId="ADAL" clId="{65E8449C-59C8-45AA-816F-220F4629EEF2}" dt="2026-05-05T19:42:32.446" v="445" actId="14430"/>
          <ac:spMkLst>
            <pc:docMk/>
            <pc:sldMk cId="2787838934" sldId="5199"/>
            <ac:spMk id="19" creationId="{1D9B3D00-F8AE-4163-0621-15535405C994}"/>
          </ac:spMkLst>
        </pc:spChg>
        <pc:spChg chg="add mod ord modVis">
          <ac:chgData name="Gen Moore" userId="7344d1be-7da3-4dca-94bf-ce3e70949899" providerId="ADAL" clId="{65E8449C-59C8-45AA-816F-220F4629EEF2}" dt="2026-05-05T19:42:31.991" v="444" actId="14430"/>
          <ac:spMkLst>
            <pc:docMk/>
            <pc:sldMk cId="2787838934" sldId="5199"/>
            <ac:spMk id="20" creationId="{279DD789-833D-FB2E-5AA1-798079A1C0B9}"/>
          </ac:spMkLst>
        </pc:spChg>
        <pc:grpChg chg="add mod">
          <ac:chgData name="Gen Moore" userId="7344d1be-7da3-4dca-94bf-ce3e70949899" providerId="ADAL" clId="{65E8449C-59C8-45AA-816F-220F4629EEF2}" dt="2026-05-05T16:55:53.952" v="224"/>
          <ac:grpSpMkLst>
            <pc:docMk/>
            <pc:sldMk cId="2787838934" sldId="5199"/>
            <ac:grpSpMk id="2" creationId="{8C1ECDA4-8D18-631C-AE5D-98109C2F9380}"/>
          </ac:grpSpMkLst>
        </pc:grpChg>
        <pc:cxnChg chg="mod">
          <ac:chgData name="Gen Moore" userId="7344d1be-7da3-4dca-94bf-ce3e70949899" providerId="ADAL" clId="{65E8449C-59C8-45AA-816F-220F4629EEF2}" dt="2026-05-05T16:55:53.952" v="224"/>
          <ac:cxnSpMkLst>
            <pc:docMk/>
            <pc:sldMk cId="2787838934" sldId="5199"/>
            <ac:cxnSpMk id="5" creationId="{F14BFBFB-9D4B-16EE-A2AA-7B84404C832C}"/>
          </ac:cxnSpMkLst>
        </pc:cxnChg>
      </pc:sldChg>
      <pc:sldChg chg="addSp modSp mod modClrScheme chgLayout">
        <pc:chgData name="Gen Moore" userId="7344d1be-7da3-4dca-94bf-ce3e70949899" providerId="ADAL" clId="{65E8449C-59C8-45AA-816F-220F4629EEF2}" dt="2026-05-05T19:42:42.417" v="448" actId="14430"/>
        <pc:sldMkLst>
          <pc:docMk/>
          <pc:sldMk cId="2551500582" sldId="5200"/>
        </pc:sldMkLst>
        <pc:spChg chg="mod">
          <ac:chgData name="Gen Moore" userId="7344d1be-7da3-4dca-94bf-ce3e70949899" providerId="ADAL" clId="{65E8449C-59C8-45AA-816F-220F4629EEF2}" dt="2026-05-05T17:19:46.291" v="301" actId="20577"/>
          <ac:spMkLst>
            <pc:docMk/>
            <pc:sldMk cId="2551500582" sldId="5200"/>
            <ac:spMk id="3" creationId="{1E9C6923-A819-2DAB-6CC0-2F092B8020F5}"/>
          </ac:spMkLst>
        </pc:spChg>
        <pc:spChg chg="mod">
          <ac:chgData name="Gen Moore" userId="7344d1be-7da3-4dca-94bf-ce3e70949899" providerId="ADAL" clId="{65E8449C-59C8-45AA-816F-220F4629EEF2}" dt="2026-05-05T16:57:52.308" v="238" actId="20577"/>
          <ac:spMkLst>
            <pc:docMk/>
            <pc:sldMk cId="2551500582" sldId="5200"/>
            <ac:spMk id="6" creationId="{4A231F01-2D43-DA5C-7DF4-D0608C3E44F7}"/>
          </ac:spMkLst>
        </pc:spChg>
        <pc:spChg chg="mod">
          <ac:chgData name="Gen Moore" userId="7344d1be-7da3-4dca-94bf-ce3e70949899" providerId="ADAL" clId="{65E8449C-59C8-45AA-816F-220F4629EEF2}" dt="2026-05-05T16:55:56.763" v="225"/>
          <ac:spMkLst>
            <pc:docMk/>
            <pc:sldMk cId="2551500582" sldId="5200"/>
            <ac:spMk id="8" creationId="{6226639F-5B0C-C741-7704-CED5E22FFC7C}"/>
          </ac:spMkLst>
        </pc:spChg>
        <pc:spChg chg="mod">
          <ac:chgData name="Gen Moore" userId="7344d1be-7da3-4dca-94bf-ce3e70949899" providerId="ADAL" clId="{65E8449C-59C8-45AA-816F-220F4629EEF2}" dt="2026-05-05T16:57:13.845" v="233" actId="1076"/>
          <ac:spMkLst>
            <pc:docMk/>
            <pc:sldMk cId="2551500582" sldId="5200"/>
            <ac:spMk id="9" creationId="{A446578A-43A7-E8DA-6F04-DBC0F5502351}"/>
          </ac:spMkLst>
        </pc:spChg>
        <pc:spChg chg="mod">
          <ac:chgData name="Gen Moore" userId="7344d1be-7da3-4dca-94bf-ce3e70949899" providerId="ADAL" clId="{65E8449C-59C8-45AA-816F-220F4629EEF2}" dt="2026-05-05T16:57:13.845" v="233" actId="1076"/>
          <ac:spMkLst>
            <pc:docMk/>
            <pc:sldMk cId="2551500582" sldId="5200"/>
            <ac:spMk id="10" creationId="{5C3098B6-D155-A53C-79F6-DFA2ADAD6462}"/>
          </ac:spMkLst>
        </pc:spChg>
        <pc:spChg chg="mod">
          <ac:chgData name="Gen Moore" userId="7344d1be-7da3-4dca-94bf-ce3e70949899" providerId="ADAL" clId="{65E8449C-59C8-45AA-816F-220F4629EEF2}" dt="2026-05-05T17:12:54.944" v="262" actId="113"/>
          <ac:spMkLst>
            <pc:docMk/>
            <pc:sldMk cId="2551500582" sldId="5200"/>
            <ac:spMk id="11" creationId="{3217FB7A-CEA7-1F9F-9C86-9CDC67FAECDF}"/>
          </ac:spMkLst>
        </pc:spChg>
        <pc:spChg chg="mod">
          <ac:chgData name="Gen Moore" userId="7344d1be-7da3-4dca-94bf-ce3e70949899" providerId="ADAL" clId="{65E8449C-59C8-45AA-816F-220F4629EEF2}" dt="2026-05-05T16:57:13.845" v="233" actId="1076"/>
          <ac:spMkLst>
            <pc:docMk/>
            <pc:sldMk cId="2551500582" sldId="5200"/>
            <ac:spMk id="12" creationId="{F27961D3-3F35-B795-0F3C-7998C94A65CD}"/>
          </ac:spMkLst>
        </pc:spChg>
        <pc:spChg chg="mod">
          <ac:chgData name="Gen Moore" userId="7344d1be-7da3-4dca-94bf-ce3e70949899" providerId="ADAL" clId="{65E8449C-59C8-45AA-816F-220F4629EEF2}" dt="2026-05-05T16:57:13.845" v="233" actId="1076"/>
          <ac:spMkLst>
            <pc:docMk/>
            <pc:sldMk cId="2551500582" sldId="5200"/>
            <ac:spMk id="13" creationId="{3CF950DD-1822-BAB4-7A0D-0006A3D97725}"/>
          </ac:spMkLst>
        </pc:spChg>
        <pc:spChg chg="mod">
          <ac:chgData name="Gen Moore" userId="7344d1be-7da3-4dca-94bf-ce3e70949899" providerId="ADAL" clId="{65E8449C-59C8-45AA-816F-220F4629EEF2}" dt="2026-05-05T16:57:13.845" v="233" actId="1076"/>
          <ac:spMkLst>
            <pc:docMk/>
            <pc:sldMk cId="2551500582" sldId="5200"/>
            <ac:spMk id="14" creationId="{801C3C8A-2774-FC5F-DAF3-E848964C89AF}"/>
          </ac:spMkLst>
        </pc:spChg>
        <pc:spChg chg="mod">
          <ac:chgData name="Gen Moore" userId="7344d1be-7da3-4dca-94bf-ce3e70949899" providerId="ADAL" clId="{65E8449C-59C8-45AA-816F-220F4629EEF2}" dt="2026-05-05T16:57:13.845" v="233" actId="1076"/>
          <ac:spMkLst>
            <pc:docMk/>
            <pc:sldMk cId="2551500582" sldId="5200"/>
            <ac:spMk id="16" creationId="{C314E0A9-4BD0-E74B-C6C3-372031CF3B4D}"/>
          </ac:spMkLst>
        </pc:spChg>
        <pc:spChg chg="mod">
          <ac:chgData name="Gen Moore" userId="7344d1be-7da3-4dca-94bf-ce3e70949899" providerId="ADAL" clId="{65E8449C-59C8-45AA-816F-220F4629EEF2}" dt="2026-05-05T16:57:13.845" v="233" actId="1076"/>
          <ac:spMkLst>
            <pc:docMk/>
            <pc:sldMk cId="2551500582" sldId="5200"/>
            <ac:spMk id="17" creationId="{636EECD6-A97B-41AA-4BEC-3EA0942356FF}"/>
          </ac:spMkLst>
        </pc:spChg>
        <pc:spChg chg="mod">
          <ac:chgData name="Gen Moore" userId="7344d1be-7da3-4dca-94bf-ce3e70949899" providerId="ADAL" clId="{65E8449C-59C8-45AA-816F-220F4629EEF2}" dt="2026-05-05T16:57:13.845" v="233" actId="1076"/>
          <ac:spMkLst>
            <pc:docMk/>
            <pc:sldMk cId="2551500582" sldId="5200"/>
            <ac:spMk id="18" creationId="{9E078414-267F-1766-F822-B31D80DE802F}"/>
          </ac:spMkLst>
        </pc:spChg>
        <pc:spChg chg="add mod ord modVis">
          <ac:chgData name="Gen Moore" userId="7344d1be-7da3-4dca-94bf-ce3e70949899" providerId="ADAL" clId="{65E8449C-59C8-45AA-816F-220F4629EEF2}" dt="2026-05-05T19:42:42.417" v="448" actId="14430"/>
          <ac:spMkLst>
            <pc:docMk/>
            <pc:sldMk cId="2551500582" sldId="5200"/>
            <ac:spMk id="19" creationId="{05049937-B2D0-85C8-9931-722D75C2FB21}"/>
          </ac:spMkLst>
        </pc:spChg>
        <pc:spChg chg="add mod ord modVis">
          <ac:chgData name="Gen Moore" userId="7344d1be-7da3-4dca-94bf-ce3e70949899" providerId="ADAL" clId="{65E8449C-59C8-45AA-816F-220F4629EEF2}" dt="2026-05-05T19:42:41.930" v="447" actId="14430"/>
          <ac:spMkLst>
            <pc:docMk/>
            <pc:sldMk cId="2551500582" sldId="5200"/>
            <ac:spMk id="20" creationId="{F6B71B8D-DF4B-C226-32C5-6B6D43749E3F}"/>
          </ac:spMkLst>
        </pc:spChg>
        <pc:grpChg chg="add mod">
          <ac:chgData name="Gen Moore" userId="7344d1be-7da3-4dca-94bf-ce3e70949899" providerId="ADAL" clId="{65E8449C-59C8-45AA-816F-220F4629EEF2}" dt="2026-05-05T16:55:56.763" v="225"/>
          <ac:grpSpMkLst>
            <pc:docMk/>
            <pc:sldMk cId="2551500582" sldId="5200"/>
            <ac:grpSpMk id="2" creationId="{D0B746B3-643B-4A7C-BFB8-30F77C040C2E}"/>
          </ac:grpSpMkLst>
        </pc:grpChg>
        <pc:cxnChg chg="mod">
          <ac:chgData name="Gen Moore" userId="7344d1be-7da3-4dca-94bf-ce3e70949899" providerId="ADAL" clId="{65E8449C-59C8-45AA-816F-220F4629EEF2}" dt="2026-05-05T16:55:56.763" v="225"/>
          <ac:cxnSpMkLst>
            <pc:docMk/>
            <pc:sldMk cId="2551500582" sldId="5200"/>
            <ac:cxnSpMk id="5" creationId="{4DD62860-2B18-F352-1F4F-209812B1A8DA}"/>
          </ac:cxnSpMkLst>
        </pc:cxnChg>
      </pc:sldChg>
      <pc:sldChg chg="addSp delSp modSp mod modClrScheme chgLayout">
        <pc:chgData name="Gen Moore" userId="7344d1be-7da3-4dca-94bf-ce3e70949899" providerId="ADAL" clId="{65E8449C-59C8-45AA-816F-220F4629EEF2}" dt="2026-05-05T19:44:21.784" v="465" actId="478"/>
        <pc:sldMkLst>
          <pc:docMk/>
          <pc:sldMk cId="2725757346" sldId="5201"/>
        </pc:sldMkLst>
        <pc:spChg chg="mod">
          <ac:chgData name="Gen Moore" userId="7344d1be-7da3-4dca-94bf-ce3e70949899" providerId="ADAL" clId="{65E8449C-59C8-45AA-816F-220F4629EEF2}" dt="2026-05-05T17:19:52.054" v="303" actId="20577"/>
          <ac:spMkLst>
            <pc:docMk/>
            <pc:sldMk cId="2725757346" sldId="5201"/>
            <ac:spMk id="3" creationId="{D5180EF9-E1AD-DC3A-C279-6D62C5E714C2}"/>
          </ac:spMkLst>
        </pc:spChg>
        <pc:spChg chg="mod">
          <ac:chgData name="Gen Moore" userId="7344d1be-7da3-4dca-94bf-ce3e70949899" providerId="ADAL" clId="{65E8449C-59C8-45AA-816F-220F4629EEF2}" dt="2026-05-05T16:57:21.237" v="234" actId="1076"/>
          <ac:spMkLst>
            <pc:docMk/>
            <pc:sldMk cId="2725757346" sldId="5201"/>
            <ac:spMk id="4" creationId="{9CC3249A-4AED-6A41-38D5-57D8C9015C49}"/>
          </ac:spMkLst>
        </pc:spChg>
        <pc:spChg chg="mod">
          <ac:chgData name="Gen Moore" userId="7344d1be-7da3-4dca-94bf-ce3e70949899" providerId="ADAL" clId="{65E8449C-59C8-45AA-816F-220F4629EEF2}" dt="2026-05-05T16:57:47.695" v="237" actId="20577"/>
          <ac:spMkLst>
            <pc:docMk/>
            <pc:sldMk cId="2725757346" sldId="5201"/>
            <ac:spMk id="6" creationId="{F546BDFA-9E4D-0D42-D51A-17D4D8F84D2D}"/>
          </ac:spMkLst>
        </pc:spChg>
        <pc:spChg chg="mod">
          <ac:chgData name="Gen Moore" userId="7344d1be-7da3-4dca-94bf-ce3e70949899" providerId="ADAL" clId="{65E8449C-59C8-45AA-816F-220F4629EEF2}" dt="2026-05-05T16:57:21.237" v="234" actId="1076"/>
          <ac:spMkLst>
            <pc:docMk/>
            <pc:sldMk cId="2725757346" sldId="5201"/>
            <ac:spMk id="7" creationId="{3F6DEFE2-E151-9155-6F24-10E64605E8F5}"/>
          </ac:spMkLst>
        </pc:spChg>
        <pc:spChg chg="mod">
          <ac:chgData name="Gen Moore" userId="7344d1be-7da3-4dca-94bf-ce3e70949899" providerId="ADAL" clId="{65E8449C-59C8-45AA-816F-220F4629EEF2}" dt="2026-05-05T16:55:58.664" v="226"/>
          <ac:spMkLst>
            <pc:docMk/>
            <pc:sldMk cId="2725757346" sldId="5201"/>
            <ac:spMk id="8" creationId="{619622B8-8BD5-23D8-910D-5827324B08AB}"/>
          </ac:spMkLst>
        </pc:spChg>
        <pc:spChg chg="mod">
          <ac:chgData name="Gen Moore" userId="7344d1be-7da3-4dca-94bf-ce3e70949899" providerId="ADAL" clId="{65E8449C-59C8-45AA-816F-220F4629EEF2}" dt="2026-05-05T16:57:21.237" v="234" actId="1076"/>
          <ac:spMkLst>
            <pc:docMk/>
            <pc:sldMk cId="2725757346" sldId="5201"/>
            <ac:spMk id="9" creationId="{BAFD0B2F-C0F2-CAE6-67EE-383CF291C87E}"/>
          </ac:spMkLst>
        </pc:spChg>
        <pc:spChg chg="mod">
          <ac:chgData name="Gen Moore" userId="7344d1be-7da3-4dca-94bf-ce3e70949899" providerId="ADAL" clId="{65E8449C-59C8-45AA-816F-220F4629EEF2}" dt="2026-05-05T17:13:25.284" v="263" actId="113"/>
          <ac:spMkLst>
            <pc:docMk/>
            <pc:sldMk cId="2725757346" sldId="5201"/>
            <ac:spMk id="11" creationId="{F1D7CC53-A100-6AFE-7042-CE9142F89E42}"/>
          </ac:spMkLst>
        </pc:spChg>
        <pc:spChg chg="mod">
          <ac:chgData name="Gen Moore" userId="7344d1be-7da3-4dca-94bf-ce3e70949899" providerId="ADAL" clId="{65E8449C-59C8-45AA-816F-220F4629EEF2}" dt="2026-05-05T16:57:21.237" v="234" actId="1076"/>
          <ac:spMkLst>
            <pc:docMk/>
            <pc:sldMk cId="2725757346" sldId="5201"/>
            <ac:spMk id="12" creationId="{F03DB72E-DBE0-A76C-9578-A521DEDBA861}"/>
          </ac:spMkLst>
        </pc:spChg>
        <pc:spChg chg="mod">
          <ac:chgData name="Gen Moore" userId="7344d1be-7da3-4dca-94bf-ce3e70949899" providerId="ADAL" clId="{65E8449C-59C8-45AA-816F-220F4629EEF2}" dt="2026-05-05T16:57:21.237" v="234" actId="1076"/>
          <ac:spMkLst>
            <pc:docMk/>
            <pc:sldMk cId="2725757346" sldId="5201"/>
            <ac:spMk id="13" creationId="{6E7D4268-34E1-4FB5-A8DF-03778DF46579}"/>
          </ac:spMkLst>
        </pc:spChg>
        <pc:spChg chg="mod">
          <ac:chgData name="Gen Moore" userId="7344d1be-7da3-4dca-94bf-ce3e70949899" providerId="ADAL" clId="{65E8449C-59C8-45AA-816F-220F4629EEF2}" dt="2026-05-05T16:57:21.237" v="234" actId="1076"/>
          <ac:spMkLst>
            <pc:docMk/>
            <pc:sldMk cId="2725757346" sldId="5201"/>
            <ac:spMk id="14" creationId="{AADBEFEE-DCF9-1500-7C92-94599B9F63C8}"/>
          </ac:spMkLst>
        </pc:spChg>
        <pc:spChg chg="mod">
          <ac:chgData name="Gen Moore" userId="7344d1be-7da3-4dca-94bf-ce3e70949899" providerId="ADAL" clId="{65E8449C-59C8-45AA-816F-220F4629EEF2}" dt="2026-05-05T16:57:21.237" v="234" actId="1076"/>
          <ac:spMkLst>
            <pc:docMk/>
            <pc:sldMk cId="2725757346" sldId="5201"/>
            <ac:spMk id="15" creationId="{3A287CF7-25B5-BE0A-9AF4-095A93C22C5F}"/>
          </ac:spMkLst>
        </pc:spChg>
        <pc:spChg chg="mod">
          <ac:chgData name="Gen Moore" userId="7344d1be-7da3-4dca-94bf-ce3e70949899" providerId="ADAL" clId="{65E8449C-59C8-45AA-816F-220F4629EEF2}" dt="2026-05-05T16:57:21.237" v="234" actId="1076"/>
          <ac:spMkLst>
            <pc:docMk/>
            <pc:sldMk cId="2725757346" sldId="5201"/>
            <ac:spMk id="17" creationId="{419AEC67-F120-1F64-7E82-E31962506C13}"/>
          </ac:spMkLst>
        </pc:spChg>
        <pc:spChg chg="mod">
          <ac:chgData name="Gen Moore" userId="7344d1be-7da3-4dca-94bf-ce3e70949899" providerId="ADAL" clId="{65E8449C-59C8-45AA-816F-220F4629EEF2}" dt="2026-05-05T16:57:21.237" v="234" actId="1076"/>
          <ac:spMkLst>
            <pc:docMk/>
            <pc:sldMk cId="2725757346" sldId="5201"/>
            <ac:spMk id="18" creationId="{B30DE648-D801-9ECD-DE99-A7F6AA004E2D}"/>
          </ac:spMkLst>
        </pc:spChg>
        <pc:spChg chg="add del mod">
          <ac:chgData name="Gen Moore" userId="7344d1be-7da3-4dca-94bf-ce3e70949899" providerId="ADAL" clId="{65E8449C-59C8-45AA-816F-220F4629EEF2}" dt="2026-05-05T19:44:21.784" v="465" actId="478"/>
          <ac:spMkLst>
            <pc:docMk/>
            <pc:sldMk cId="2725757346" sldId="5201"/>
            <ac:spMk id="19" creationId="{F6038268-E2B5-E806-920C-9CE92D73ED23}"/>
          </ac:spMkLst>
        </pc:spChg>
        <pc:spChg chg="add mod ord modVis">
          <ac:chgData name="Gen Moore" userId="7344d1be-7da3-4dca-94bf-ce3e70949899" providerId="ADAL" clId="{65E8449C-59C8-45AA-816F-220F4629EEF2}" dt="2026-05-05T19:42:57.080" v="451" actId="14430"/>
          <ac:spMkLst>
            <pc:docMk/>
            <pc:sldMk cId="2725757346" sldId="5201"/>
            <ac:spMk id="20" creationId="{C7DF935A-1D66-B62E-02AD-D5C08C779452}"/>
          </ac:spMkLst>
        </pc:spChg>
        <pc:spChg chg="add mod ord modVis">
          <ac:chgData name="Gen Moore" userId="7344d1be-7da3-4dca-94bf-ce3e70949899" providerId="ADAL" clId="{65E8449C-59C8-45AA-816F-220F4629EEF2}" dt="2026-05-05T19:42:56.604" v="450" actId="14430"/>
          <ac:spMkLst>
            <pc:docMk/>
            <pc:sldMk cId="2725757346" sldId="5201"/>
            <ac:spMk id="21" creationId="{D54BDD21-5C48-3AAB-3CEE-2E146F61F9EE}"/>
          </ac:spMkLst>
        </pc:spChg>
        <pc:spChg chg="add mod">
          <ac:chgData name="Gen Moore" userId="7344d1be-7da3-4dca-94bf-ce3e70949899" providerId="ADAL" clId="{65E8449C-59C8-45AA-816F-220F4629EEF2}" dt="2026-05-05T19:44:13.392" v="464" actId="1076"/>
          <ac:spMkLst>
            <pc:docMk/>
            <pc:sldMk cId="2725757346" sldId="5201"/>
            <ac:spMk id="22" creationId="{7CC4A9AF-244A-AF5A-CDD7-C30AE52DBED4}"/>
          </ac:spMkLst>
        </pc:spChg>
        <pc:grpChg chg="add mod">
          <ac:chgData name="Gen Moore" userId="7344d1be-7da3-4dca-94bf-ce3e70949899" providerId="ADAL" clId="{65E8449C-59C8-45AA-816F-220F4629EEF2}" dt="2026-05-05T16:55:58.664" v="226"/>
          <ac:grpSpMkLst>
            <pc:docMk/>
            <pc:sldMk cId="2725757346" sldId="5201"/>
            <ac:grpSpMk id="2" creationId="{FFF7C9AF-C87C-399F-4E54-BC0BB4021F19}"/>
          </ac:grpSpMkLst>
        </pc:grpChg>
        <pc:cxnChg chg="mod">
          <ac:chgData name="Gen Moore" userId="7344d1be-7da3-4dca-94bf-ce3e70949899" providerId="ADAL" clId="{65E8449C-59C8-45AA-816F-220F4629EEF2}" dt="2026-05-05T16:55:58.664" v="226"/>
          <ac:cxnSpMkLst>
            <pc:docMk/>
            <pc:sldMk cId="2725757346" sldId="5201"/>
            <ac:cxnSpMk id="5" creationId="{05F7557A-D502-6CDF-2E12-A40BB932F712}"/>
          </ac:cxnSpMkLst>
        </pc:cxnChg>
      </pc:sldChg>
      <pc:sldChg chg="addSp delSp modSp mod modClrScheme chgLayout">
        <pc:chgData name="Gen Moore" userId="7344d1be-7da3-4dca-94bf-ce3e70949899" providerId="ADAL" clId="{65E8449C-59C8-45AA-816F-220F4629EEF2}" dt="2026-05-05T19:43:08.880" v="456" actId="14430"/>
        <pc:sldMkLst>
          <pc:docMk/>
          <pc:sldMk cId="178946318" sldId="5202"/>
        </pc:sldMkLst>
        <pc:spChg chg="mod">
          <ac:chgData name="Gen Moore" userId="7344d1be-7da3-4dca-94bf-ce3e70949899" providerId="ADAL" clId="{65E8449C-59C8-45AA-816F-220F4629EEF2}" dt="2026-05-05T17:19:56.835" v="305" actId="20577"/>
          <ac:spMkLst>
            <pc:docMk/>
            <pc:sldMk cId="178946318" sldId="5202"/>
            <ac:spMk id="3" creationId="{94DE8CA1-3CB1-B439-5866-27BFCC6F3DC6}"/>
          </ac:spMkLst>
        </pc:spChg>
        <pc:spChg chg="mod">
          <ac:chgData name="Gen Moore" userId="7344d1be-7da3-4dca-94bf-ce3e70949899" providerId="ADAL" clId="{65E8449C-59C8-45AA-816F-220F4629EEF2}" dt="2026-05-05T16:57:30.199" v="235" actId="1076"/>
          <ac:spMkLst>
            <pc:docMk/>
            <pc:sldMk cId="178946318" sldId="5202"/>
            <ac:spMk id="4" creationId="{7A703BC8-47F6-563C-7F7B-928995CFBFE5}"/>
          </ac:spMkLst>
        </pc:spChg>
        <pc:spChg chg="add mod ord modVis">
          <ac:chgData name="Gen Moore" userId="7344d1be-7da3-4dca-94bf-ce3e70949899" providerId="ADAL" clId="{65E8449C-59C8-45AA-816F-220F4629EEF2}" dt="2026-05-05T19:43:08.363" v="455" actId="14430"/>
          <ac:spMkLst>
            <pc:docMk/>
            <pc:sldMk cId="178946318" sldId="5202"/>
            <ac:spMk id="5" creationId="{256D1556-1170-8849-A4CD-17F16569BCBF}"/>
          </ac:spMkLst>
        </pc:spChg>
        <pc:spChg chg="del mod">
          <ac:chgData name="Gen Moore" userId="7344d1be-7da3-4dca-94bf-ce3e70949899" providerId="ADAL" clId="{65E8449C-59C8-45AA-816F-220F4629EEF2}" dt="2026-05-05T17:25:18.640" v="325" actId="21"/>
          <ac:spMkLst>
            <pc:docMk/>
            <pc:sldMk cId="178946318" sldId="5202"/>
            <ac:spMk id="5" creationId="{5A3B71E1-1448-2338-6A97-541B02AE0ADE}"/>
          </ac:spMkLst>
        </pc:spChg>
        <pc:spChg chg="mod">
          <ac:chgData name="Gen Moore" userId="7344d1be-7da3-4dca-94bf-ce3e70949899" providerId="ADAL" clId="{65E8449C-59C8-45AA-816F-220F4629EEF2}" dt="2026-05-05T16:57:30.199" v="235" actId="1076"/>
          <ac:spMkLst>
            <pc:docMk/>
            <pc:sldMk cId="178946318" sldId="5202"/>
            <ac:spMk id="7" creationId="{1A833605-55EC-F212-A368-D44DBB108E51}"/>
          </ac:spMkLst>
        </pc:spChg>
        <pc:spChg chg="mod">
          <ac:chgData name="Gen Moore" userId="7344d1be-7da3-4dca-94bf-ce3e70949899" providerId="ADAL" clId="{65E8449C-59C8-45AA-816F-220F4629EEF2}" dt="2026-05-05T16:57:39.311" v="236" actId="20577"/>
          <ac:spMkLst>
            <pc:docMk/>
            <pc:sldMk cId="178946318" sldId="5202"/>
            <ac:spMk id="8" creationId="{4D2D39EE-1359-1EC5-EC94-32DEC9090808}"/>
          </ac:spMkLst>
        </pc:spChg>
        <pc:spChg chg="mod">
          <ac:chgData name="Gen Moore" userId="7344d1be-7da3-4dca-94bf-ce3e70949899" providerId="ADAL" clId="{65E8449C-59C8-45AA-816F-220F4629EEF2}" dt="2026-05-05T16:57:30.199" v="235" actId="1076"/>
          <ac:spMkLst>
            <pc:docMk/>
            <pc:sldMk cId="178946318" sldId="5202"/>
            <ac:spMk id="9" creationId="{3E3754ED-BBEF-0A58-BD50-DF9EE6B31DC8}"/>
          </ac:spMkLst>
        </pc:spChg>
        <pc:spChg chg="mod">
          <ac:chgData name="Gen Moore" userId="7344d1be-7da3-4dca-94bf-ce3e70949899" providerId="ADAL" clId="{65E8449C-59C8-45AA-816F-220F4629EEF2}" dt="2026-05-05T17:14:07.130" v="264" actId="113"/>
          <ac:spMkLst>
            <pc:docMk/>
            <pc:sldMk cId="178946318" sldId="5202"/>
            <ac:spMk id="11" creationId="{2EA90438-466D-7846-1053-DCFE9C9D97B5}"/>
          </ac:spMkLst>
        </pc:spChg>
        <pc:spChg chg="mod">
          <ac:chgData name="Gen Moore" userId="7344d1be-7da3-4dca-94bf-ce3e70949899" providerId="ADAL" clId="{65E8449C-59C8-45AA-816F-220F4629EEF2}" dt="2026-05-05T16:57:30.199" v="235" actId="1076"/>
          <ac:spMkLst>
            <pc:docMk/>
            <pc:sldMk cId="178946318" sldId="5202"/>
            <ac:spMk id="12" creationId="{22044993-A259-4315-F224-8CADC472C2FC}"/>
          </ac:spMkLst>
        </pc:spChg>
        <pc:spChg chg="mod">
          <ac:chgData name="Gen Moore" userId="7344d1be-7da3-4dca-94bf-ce3e70949899" providerId="ADAL" clId="{65E8449C-59C8-45AA-816F-220F4629EEF2}" dt="2026-05-05T16:57:30.199" v="235" actId="1076"/>
          <ac:spMkLst>
            <pc:docMk/>
            <pc:sldMk cId="178946318" sldId="5202"/>
            <ac:spMk id="14" creationId="{B15B3313-2567-F8AF-E4FB-83C1EE17BACB}"/>
          </ac:spMkLst>
        </pc:spChg>
        <pc:spChg chg="mod">
          <ac:chgData name="Gen Moore" userId="7344d1be-7da3-4dca-94bf-ce3e70949899" providerId="ADAL" clId="{65E8449C-59C8-45AA-816F-220F4629EEF2}" dt="2026-05-05T16:57:30.199" v="235" actId="1076"/>
          <ac:spMkLst>
            <pc:docMk/>
            <pc:sldMk cId="178946318" sldId="5202"/>
            <ac:spMk id="16" creationId="{E79E62AD-094C-E65E-4864-5F9C28B5A6EA}"/>
          </ac:spMkLst>
        </pc:spChg>
        <pc:spChg chg="mod">
          <ac:chgData name="Gen Moore" userId="7344d1be-7da3-4dca-94bf-ce3e70949899" providerId="ADAL" clId="{65E8449C-59C8-45AA-816F-220F4629EEF2}" dt="2026-05-05T16:57:30.199" v="235" actId="1076"/>
          <ac:spMkLst>
            <pc:docMk/>
            <pc:sldMk cId="178946318" sldId="5202"/>
            <ac:spMk id="17" creationId="{58279B46-A04A-81D7-2631-D65C0CAAE3B2}"/>
          </ac:spMkLst>
        </pc:spChg>
        <pc:spChg chg="mod">
          <ac:chgData name="Gen Moore" userId="7344d1be-7da3-4dca-94bf-ce3e70949899" providerId="ADAL" clId="{65E8449C-59C8-45AA-816F-220F4629EEF2}" dt="2026-05-05T16:57:30.199" v="235" actId="1076"/>
          <ac:spMkLst>
            <pc:docMk/>
            <pc:sldMk cId="178946318" sldId="5202"/>
            <ac:spMk id="18" creationId="{0008FCEA-D26E-0270-316A-2C838B4C394F}"/>
          </ac:spMkLst>
        </pc:spChg>
        <pc:spChg chg="mod">
          <ac:chgData name="Gen Moore" userId="7344d1be-7da3-4dca-94bf-ce3e70949899" providerId="ADAL" clId="{65E8449C-59C8-45AA-816F-220F4629EEF2}" dt="2026-05-05T16:55:59.903" v="227"/>
          <ac:spMkLst>
            <pc:docMk/>
            <pc:sldMk cId="178946318" sldId="5202"/>
            <ac:spMk id="19" creationId="{509083E3-6581-173D-8027-11D49FD6F901}"/>
          </ac:spMkLst>
        </pc:spChg>
        <pc:spChg chg="add mod ord modVis">
          <ac:chgData name="Gen Moore" userId="7344d1be-7da3-4dca-94bf-ce3e70949899" providerId="ADAL" clId="{65E8449C-59C8-45AA-816F-220F4629EEF2}" dt="2026-05-05T19:43:08.880" v="456" actId="14430"/>
          <ac:spMkLst>
            <pc:docMk/>
            <pc:sldMk cId="178946318" sldId="5202"/>
            <ac:spMk id="20" creationId="{744204DC-094E-B8C2-AE7B-1EBDA3C7E67A}"/>
          </ac:spMkLst>
        </pc:spChg>
        <pc:grpChg chg="add mod">
          <ac:chgData name="Gen Moore" userId="7344d1be-7da3-4dca-94bf-ce3e70949899" providerId="ADAL" clId="{65E8449C-59C8-45AA-816F-220F4629EEF2}" dt="2026-05-05T16:55:59.903" v="227"/>
          <ac:grpSpMkLst>
            <pc:docMk/>
            <pc:sldMk cId="178946318" sldId="5202"/>
            <ac:grpSpMk id="2" creationId="{662C36FB-3DE6-A0B1-DD4E-826948942B52}"/>
          </ac:grpSpMkLst>
        </pc:grpChg>
        <pc:cxnChg chg="mod">
          <ac:chgData name="Gen Moore" userId="7344d1be-7da3-4dca-94bf-ce3e70949899" providerId="ADAL" clId="{65E8449C-59C8-45AA-816F-220F4629EEF2}" dt="2026-05-05T16:55:59.903" v="227"/>
          <ac:cxnSpMkLst>
            <pc:docMk/>
            <pc:sldMk cId="178946318" sldId="5202"/>
            <ac:cxnSpMk id="6" creationId="{584FDE68-C0D1-A00B-5227-1C7A4CECA73C}"/>
          </ac:cxnSpMkLst>
        </pc:cxnChg>
      </pc:sldChg>
      <pc:sldChg chg="addSp delSp modSp add mod ord modClrScheme chgLayout">
        <pc:chgData name="Gen Moore" userId="7344d1be-7da3-4dca-94bf-ce3e70949899" providerId="ADAL" clId="{65E8449C-59C8-45AA-816F-220F4629EEF2}" dt="2026-05-05T19:43:26.922" v="459" actId="14430"/>
        <pc:sldMkLst>
          <pc:docMk/>
          <pc:sldMk cId="2960372048" sldId="5203"/>
        </pc:sldMkLst>
        <pc:spChg chg="add mod">
          <ac:chgData name="Gen Moore" userId="7344d1be-7da3-4dca-94bf-ce3e70949899" providerId="ADAL" clId="{65E8449C-59C8-45AA-816F-220F4629EEF2}" dt="2026-05-05T17:52:58.981" v="351"/>
          <ac:spMkLst>
            <pc:docMk/>
            <pc:sldMk cId="2960372048" sldId="5203"/>
            <ac:spMk id="2" creationId="{D0DA0EB9-FFF5-FFC8-3B41-52A905D73515}"/>
          </ac:spMkLst>
        </pc:spChg>
        <pc:spChg chg="del">
          <ac:chgData name="Gen Moore" userId="7344d1be-7da3-4dca-94bf-ce3e70949899" providerId="ADAL" clId="{65E8449C-59C8-45AA-816F-220F4629EEF2}" dt="2026-05-05T17:25:00.960" v="321" actId="478"/>
          <ac:spMkLst>
            <pc:docMk/>
            <pc:sldMk cId="2960372048" sldId="5203"/>
            <ac:spMk id="3" creationId="{2F477E16-99A2-47C3-07D0-278C85E4185D}"/>
          </ac:spMkLst>
        </pc:spChg>
        <pc:spChg chg="add mod ord modVis">
          <ac:chgData name="Gen Moore" userId="7344d1be-7da3-4dca-94bf-ce3e70949899" providerId="ADAL" clId="{65E8449C-59C8-45AA-816F-220F4629EEF2}" dt="2026-05-05T19:43:20.503" v="458" actId="14430"/>
          <ac:spMkLst>
            <pc:docMk/>
            <pc:sldMk cId="2960372048" sldId="5203"/>
            <ac:spMk id="4" creationId="{0FB95CBA-B768-E3E4-7D3E-B4444027DB59}"/>
          </ac:spMkLst>
        </pc:spChg>
        <pc:spChg chg="add mod ord modVis">
          <ac:chgData name="Gen Moore" userId="7344d1be-7da3-4dca-94bf-ce3e70949899" providerId="ADAL" clId="{65E8449C-59C8-45AA-816F-220F4629EEF2}" dt="2026-05-05T19:43:26.922" v="459" actId="14430"/>
          <ac:spMkLst>
            <pc:docMk/>
            <pc:sldMk cId="2960372048" sldId="5203"/>
            <ac:spMk id="5" creationId="{88437DF7-82C7-D75F-6BAD-78177EB0DDC4}"/>
          </ac:spMkLst>
        </pc:spChg>
        <pc:spChg chg="mod">
          <ac:chgData name="Gen Moore" userId="7344d1be-7da3-4dca-94bf-ce3e70949899" providerId="ADAL" clId="{65E8449C-59C8-45AA-816F-220F4629EEF2}" dt="2026-05-05T17:24:50.900" v="320" actId="20577"/>
          <ac:spMkLst>
            <pc:docMk/>
            <pc:sldMk cId="2960372048" sldId="5203"/>
            <ac:spMk id="6" creationId="{6CDB15B4-09F2-6AA7-A30A-8D4339CB3DDA}"/>
          </ac:spMkLst>
        </pc:spChg>
        <pc:spChg chg="add del mod">
          <ac:chgData name="Gen Moore" userId="7344d1be-7da3-4dca-94bf-ce3e70949899" providerId="ADAL" clId="{65E8449C-59C8-45AA-816F-220F4629EEF2}" dt="2026-05-05T17:52:39.378" v="349" actId="478"/>
          <ac:spMkLst>
            <pc:docMk/>
            <pc:sldMk cId="2960372048" sldId="5203"/>
            <ac:spMk id="8" creationId="{5A3B71E1-1448-2338-6A97-541B02AE0ADE}"/>
          </ac:spMkLst>
        </pc:spChg>
        <pc:spChg chg="add del mod">
          <ac:chgData name="Gen Moore" userId="7344d1be-7da3-4dca-94bf-ce3e70949899" providerId="ADAL" clId="{65E8449C-59C8-45AA-816F-220F4629EEF2}" dt="2026-05-05T17:52:41.497" v="350" actId="478"/>
          <ac:spMkLst>
            <pc:docMk/>
            <pc:sldMk cId="2960372048" sldId="5203"/>
            <ac:spMk id="9" creationId="{BBED7E97-873A-9CB0-EE44-C15845B25900}"/>
          </ac:spMkLst>
        </pc:spChg>
        <pc:spChg chg="mod">
          <ac:chgData name="Gen Moore" userId="7344d1be-7da3-4dca-94bf-ce3e70949899" providerId="ADAL" clId="{65E8449C-59C8-45AA-816F-220F4629EEF2}" dt="2026-05-05T17:52:58.981" v="351"/>
          <ac:spMkLst>
            <pc:docMk/>
            <pc:sldMk cId="2960372048" sldId="5203"/>
            <ac:spMk id="12" creationId="{8AF91347-B5AA-F902-D428-F88C77B48725}"/>
          </ac:spMkLst>
        </pc:spChg>
        <pc:spChg chg="mod">
          <ac:chgData name="Gen Moore" userId="7344d1be-7da3-4dca-94bf-ce3e70949899" providerId="ADAL" clId="{65E8449C-59C8-45AA-816F-220F4629EEF2}" dt="2026-05-05T17:52:58.981" v="351"/>
          <ac:spMkLst>
            <pc:docMk/>
            <pc:sldMk cId="2960372048" sldId="5203"/>
            <ac:spMk id="13" creationId="{E812DDB1-AD6D-B9E8-4DD4-ECC69ABF12CE}"/>
          </ac:spMkLst>
        </pc:spChg>
        <pc:spChg chg="add mod">
          <ac:chgData name="Gen Moore" userId="7344d1be-7da3-4dca-94bf-ce3e70949899" providerId="ADAL" clId="{65E8449C-59C8-45AA-816F-220F4629EEF2}" dt="2026-05-05T17:56:39.333" v="356" actId="14100"/>
          <ac:spMkLst>
            <pc:docMk/>
            <pc:sldMk cId="2960372048" sldId="5203"/>
            <ac:spMk id="14" creationId="{4FD4354C-B315-BF60-5E34-413745315B46}"/>
          </ac:spMkLst>
        </pc:spChg>
        <pc:spChg chg="add mod">
          <ac:chgData name="Gen Moore" userId="7344d1be-7da3-4dca-94bf-ce3e70949899" providerId="ADAL" clId="{65E8449C-59C8-45AA-816F-220F4629EEF2}" dt="2026-05-05T17:52:58.981" v="351"/>
          <ac:spMkLst>
            <pc:docMk/>
            <pc:sldMk cId="2960372048" sldId="5203"/>
            <ac:spMk id="15" creationId="{8BFC9CF2-90B0-4B89-88CE-75DBFB5BA446}"/>
          </ac:spMkLst>
        </pc:spChg>
        <pc:grpChg chg="del">
          <ac:chgData name="Gen Moore" userId="7344d1be-7da3-4dca-94bf-ce3e70949899" providerId="ADAL" clId="{65E8449C-59C8-45AA-816F-220F4629EEF2}" dt="2026-05-05T17:53:29.767" v="352" actId="478"/>
          <ac:grpSpMkLst>
            <pc:docMk/>
            <pc:sldMk cId="2960372048" sldId="5203"/>
            <ac:grpSpMk id="4" creationId="{37D964F4-C86E-4B9F-F011-2347934A66BB}"/>
          </ac:grpSpMkLst>
        </pc:grpChg>
        <pc:grpChg chg="add mod">
          <ac:chgData name="Gen Moore" userId="7344d1be-7da3-4dca-94bf-ce3e70949899" providerId="ADAL" clId="{65E8449C-59C8-45AA-816F-220F4629EEF2}" dt="2026-05-05T17:52:58.981" v="351"/>
          <ac:grpSpMkLst>
            <pc:docMk/>
            <pc:sldMk cId="2960372048" sldId="5203"/>
            <ac:grpSpMk id="10" creationId="{227F5CDD-3CD0-9F12-F628-C6B0FCF490B2}"/>
          </ac:grpSpMkLst>
        </pc:grpChg>
        <pc:graphicFrameChg chg="del modGraphic">
          <ac:chgData name="Gen Moore" userId="7344d1be-7da3-4dca-94bf-ce3e70949899" providerId="ADAL" clId="{65E8449C-59C8-45AA-816F-220F4629EEF2}" dt="2026-05-05T17:25:05.100" v="324" actId="478"/>
          <ac:graphicFrameMkLst>
            <pc:docMk/>
            <pc:sldMk cId="2960372048" sldId="5203"/>
            <ac:graphicFrameMk id="2" creationId="{AB235B29-B1E5-36F1-89D2-94D57BEE831D}"/>
          </ac:graphicFrameMkLst>
        </pc:graphicFrameChg>
        <pc:picChg chg="add mod">
          <ac:chgData name="Gen Moore" userId="7344d1be-7da3-4dca-94bf-ce3e70949899" providerId="ADAL" clId="{65E8449C-59C8-45AA-816F-220F4629EEF2}" dt="2026-05-05T17:52:58.981" v="351"/>
          <ac:picMkLst>
            <pc:docMk/>
            <pc:sldMk cId="2960372048" sldId="5203"/>
            <ac:picMk id="3" creationId="{7B7F8278-08A3-D319-BFF7-2736EEAB37AB}"/>
          </ac:picMkLst>
        </pc:picChg>
        <pc:cxnChg chg="mod">
          <ac:chgData name="Gen Moore" userId="7344d1be-7da3-4dca-94bf-ce3e70949899" providerId="ADAL" clId="{65E8449C-59C8-45AA-816F-220F4629EEF2}" dt="2026-05-05T17:52:58.981" v="351"/>
          <ac:cxnSpMkLst>
            <pc:docMk/>
            <pc:sldMk cId="2960372048" sldId="5203"/>
            <ac:cxnSpMk id="11" creationId="{962422EC-C125-7ACD-0D71-66831B374477}"/>
          </ac:cxnSpMkLst>
        </pc:cxnChg>
      </pc:sldChg>
    </pc:docChg>
  </pc:docChgLst>
  <pc:docChgLst>
    <pc:chgData name="Mary Pierce" userId="b5ea70a5-0033-44de-b2aa-771bba254844" providerId="ADAL" clId="{E3C54D84-2AB7-4E15-8FE1-5BDA988396A4}"/>
    <pc:docChg chg="modSld">
      <pc:chgData name="Mary Pierce" userId="b5ea70a5-0033-44de-b2aa-771bba254844" providerId="ADAL" clId="{E3C54D84-2AB7-4E15-8FE1-5BDA988396A4}" dt="2026-05-05T17:23:31.631" v="54" actId="113"/>
      <pc:docMkLst>
        <pc:docMk/>
      </pc:docMkLst>
      <pc:sldChg chg="modSp mod">
        <pc:chgData name="Mary Pierce" userId="b5ea70a5-0033-44de-b2aa-771bba254844" providerId="ADAL" clId="{E3C54D84-2AB7-4E15-8FE1-5BDA988396A4}" dt="2026-05-05T17:09:22.578" v="48" actId="1076"/>
        <pc:sldMkLst>
          <pc:docMk/>
          <pc:sldMk cId="2919887215" sldId="5191"/>
        </pc:sldMkLst>
        <pc:spChg chg="mod">
          <ac:chgData name="Mary Pierce" userId="b5ea70a5-0033-44de-b2aa-771bba254844" providerId="ADAL" clId="{E3C54D84-2AB7-4E15-8FE1-5BDA988396A4}" dt="2026-05-05T17:08:17.789" v="21" actId="20577"/>
          <ac:spMkLst>
            <pc:docMk/>
            <pc:sldMk cId="2919887215" sldId="5191"/>
            <ac:spMk id="9" creationId="{0F21E692-E42F-7C4D-1F6D-13C7C662ED9B}"/>
          </ac:spMkLst>
        </pc:spChg>
        <pc:spChg chg="mod">
          <ac:chgData name="Mary Pierce" userId="b5ea70a5-0033-44de-b2aa-771bba254844" providerId="ADAL" clId="{E3C54D84-2AB7-4E15-8FE1-5BDA988396A4}" dt="2026-05-05T17:09:22.578" v="48" actId="1076"/>
          <ac:spMkLst>
            <pc:docMk/>
            <pc:sldMk cId="2919887215" sldId="5191"/>
            <ac:spMk id="13" creationId="{5E3C4444-9E49-C478-7EE1-6B147D97648F}"/>
          </ac:spMkLst>
        </pc:spChg>
        <pc:spChg chg="mod">
          <ac:chgData name="Mary Pierce" userId="b5ea70a5-0033-44de-b2aa-771bba254844" providerId="ADAL" clId="{E3C54D84-2AB7-4E15-8FE1-5BDA988396A4}" dt="2026-05-05T17:09:05.612" v="47" actId="20577"/>
          <ac:spMkLst>
            <pc:docMk/>
            <pc:sldMk cId="2919887215" sldId="5191"/>
            <ac:spMk id="15" creationId="{EAC934E7-34CD-F7D6-1F35-11BEC210F5E1}"/>
          </ac:spMkLst>
        </pc:spChg>
      </pc:sldChg>
      <pc:sldChg chg="modSp mod">
        <pc:chgData name="Mary Pierce" userId="b5ea70a5-0033-44de-b2aa-771bba254844" providerId="ADAL" clId="{E3C54D84-2AB7-4E15-8FE1-5BDA988396A4}" dt="2026-05-05T17:12:11.940" v="52" actId="404"/>
        <pc:sldMkLst>
          <pc:docMk/>
          <pc:sldMk cId="1651565768" sldId="5192"/>
        </pc:sldMkLst>
        <pc:spChg chg="mod">
          <ac:chgData name="Mary Pierce" userId="b5ea70a5-0033-44de-b2aa-771bba254844" providerId="ADAL" clId="{E3C54D84-2AB7-4E15-8FE1-5BDA988396A4}" dt="2026-05-05T17:12:11.940" v="52" actId="404"/>
          <ac:spMkLst>
            <pc:docMk/>
            <pc:sldMk cId="1651565768" sldId="5192"/>
            <ac:spMk id="3" creationId="{6CA1ABC1-09E9-E63B-24DC-B06EA45D6F56}"/>
          </ac:spMkLst>
        </pc:spChg>
      </pc:sldChg>
      <pc:sldChg chg="modSp mod">
        <pc:chgData name="Mary Pierce" userId="b5ea70a5-0033-44de-b2aa-771bba254844" providerId="ADAL" clId="{E3C54D84-2AB7-4E15-8FE1-5BDA988396A4}" dt="2026-05-05T17:23:31.631" v="54" actId="113"/>
        <pc:sldMkLst>
          <pc:docMk/>
          <pc:sldMk cId="1807707454" sldId="5193"/>
        </pc:sldMkLst>
        <pc:spChg chg="mod">
          <ac:chgData name="Mary Pierce" userId="b5ea70a5-0033-44de-b2aa-771bba254844" providerId="ADAL" clId="{E3C54D84-2AB7-4E15-8FE1-5BDA988396A4}" dt="2026-05-05T17:23:31.631" v="54" actId="113"/>
          <ac:spMkLst>
            <pc:docMk/>
            <pc:sldMk cId="1807707454" sldId="5193"/>
            <ac:spMk id="11" creationId="{6F0DE8DA-BD01-5A0B-F9D2-CFFC2A0267B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5/5/2026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5/5/2026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8D45E-BAE2-479C-A66F-4A80492103F7}"/>
              </a:ext>
            </a:extLst>
          </p:cNvPr>
          <p:cNvSpPr>
            <a:spLocks noGrp="1"/>
          </p:cNvSpPr>
          <p:nvPr>
            <p:ph type="ctrTitle"/>
          </p:nvPr>
        </p:nvSpPr>
        <p:spPr>
          <a:xfrm>
            <a:off x="857250" y="1497013"/>
            <a:ext cx="5143500" cy="3182937"/>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2BF7A3-7295-4A3A-BC9D-24FC914DFEE8}"/>
              </a:ext>
            </a:extLst>
          </p:cNvPr>
          <p:cNvSpPr>
            <a:spLocks noGrp="1"/>
          </p:cNvSpPr>
          <p:nvPr>
            <p:ph type="subTitle" idx="1"/>
          </p:nvPr>
        </p:nvSpPr>
        <p:spPr>
          <a:xfrm>
            <a:off x="857250" y="4802188"/>
            <a:ext cx="5143500" cy="22082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68020D-AF9D-4B68-828F-81114A46C934}"/>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5" name="Footer Placeholder 4">
            <a:extLst>
              <a:ext uri="{FF2B5EF4-FFF2-40B4-BE49-F238E27FC236}">
                <a16:creationId xmlns:a16="http://schemas.microsoft.com/office/drawing/2014/main" id="{D4A56887-2860-4298-A49D-B7E04122E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37CA76-4B6F-4657-AF14-8BBBB2FDEC2E}"/>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3147492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1AC22-4F49-4063-8571-C6C4C07983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22CC50-A5A4-4D45-A574-3459FE2F75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5B600-D38D-45AB-AA61-9305459798C0}"/>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5" name="Footer Placeholder 4">
            <a:extLst>
              <a:ext uri="{FF2B5EF4-FFF2-40B4-BE49-F238E27FC236}">
                <a16:creationId xmlns:a16="http://schemas.microsoft.com/office/drawing/2014/main" id="{C8C179EA-C576-4FA9-8541-2EFF66B26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71068F-BDCD-4EA0-8FF7-EF1BE8225331}"/>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498218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03BF-3789-48C7-A97F-8CDB2E54DBAE}"/>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073344-CE7E-4599-AA4A-6D273E6AD7D9}"/>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6FCB5C-FA00-4631-BBBE-CFA229EB5356}"/>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5" name="Footer Placeholder 4">
            <a:extLst>
              <a:ext uri="{FF2B5EF4-FFF2-40B4-BE49-F238E27FC236}">
                <a16:creationId xmlns:a16="http://schemas.microsoft.com/office/drawing/2014/main" id="{1D344700-DA4D-4004-B5D0-B52A200009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3B57F2-9DBD-4E75-9E48-A55B25E7D173}"/>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2851651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48EFA-6ACE-40E7-AFAC-37F7221996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0D6D06-4DFA-4165-B88D-29A0FE2EB1AE}"/>
              </a:ext>
            </a:extLst>
          </p:cNvPr>
          <p:cNvSpPr>
            <a:spLocks noGrp="1"/>
          </p:cNvSpPr>
          <p:nvPr>
            <p:ph sz="half" idx="1"/>
          </p:nvPr>
        </p:nvSpPr>
        <p:spPr>
          <a:xfrm>
            <a:off x="471488" y="2433638"/>
            <a:ext cx="2881312" cy="580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117D9F-4DBE-43DA-B86E-D83E407A24E1}"/>
              </a:ext>
            </a:extLst>
          </p:cNvPr>
          <p:cNvSpPr>
            <a:spLocks noGrp="1"/>
          </p:cNvSpPr>
          <p:nvPr>
            <p:ph sz="half" idx="2"/>
          </p:nvPr>
        </p:nvSpPr>
        <p:spPr>
          <a:xfrm>
            <a:off x="3505200" y="2433638"/>
            <a:ext cx="2881313" cy="580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815B3A-74D2-4DE9-922C-BA14FC08AA4E}"/>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6" name="Footer Placeholder 5">
            <a:extLst>
              <a:ext uri="{FF2B5EF4-FFF2-40B4-BE49-F238E27FC236}">
                <a16:creationId xmlns:a16="http://schemas.microsoft.com/office/drawing/2014/main" id="{EAC6CE8D-9F14-47C5-8E12-25D71AE6A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1022AD-60EB-476C-BFDE-95BB26433A86}"/>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1836283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FDCB4-5FFF-4891-ACC1-A9D02AA4E8CA}"/>
              </a:ext>
            </a:extLst>
          </p:cNvPr>
          <p:cNvSpPr>
            <a:spLocks noGrp="1"/>
          </p:cNvSpPr>
          <p:nvPr>
            <p:ph type="title"/>
          </p:nvPr>
        </p:nvSpPr>
        <p:spPr>
          <a:xfrm>
            <a:off x="473075" y="487363"/>
            <a:ext cx="5915025" cy="17668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5AF75D-D081-40B9-86D3-A1D68D84C2FA}"/>
              </a:ext>
            </a:extLst>
          </p:cNvPr>
          <p:cNvSpPr>
            <a:spLocks noGrp="1"/>
          </p:cNvSpPr>
          <p:nvPr>
            <p:ph type="body" idx="1"/>
          </p:nvPr>
        </p:nvSpPr>
        <p:spPr>
          <a:xfrm>
            <a:off x="473075" y="2241550"/>
            <a:ext cx="2900363" cy="10985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69F86F-6653-4444-956F-39AFE1127470}"/>
              </a:ext>
            </a:extLst>
          </p:cNvPr>
          <p:cNvSpPr>
            <a:spLocks noGrp="1"/>
          </p:cNvSpPr>
          <p:nvPr>
            <p:ph sz="half" idx="2"/>
          </p:nvPr>
        </p:nvSpPr>
        <p:spPr>
          <a:xfrm>
            <a:off x="473075" y="3340100"/>
            <a:ext cx="2900363" cy="4913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E5ACE8-4364-4CE9-A7EE-6DE9625F7C77}"/>
              </a:ext>
            </a:extLst>
          </p:cNvPr>
          <p:cNvSpPr>
            <a:spLocks noGrp="1"/>
          </p:cNvSpPr>
          <p:nvPr>
            <p:ph type="body" sz="quarter" idx="3"/>
          </p:nvPr>
        </p:nvSpPr>
        <p:spPr>
          <a:xfrm>
            <a:off x="3471863" y="2241550"/>
            <a:ext cx="2916237" cy="10985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D747BE-40FA-4F77-84C1-D2961E7E2DF6}"/>
              </a:ext>
            </a:extLst>
          </p:cNvPr>
          <p:cNvSpPr>
            <a:spLocks noGrp="1"/>
          </p:cNvSpPr>
          <p:nvPr>
            <p:ph sz="quarter" idx="4"/>
          </p:nvPr>
        </p:nvSpPr>
        <p:spPr>
          <a:xfrm>
            <a:off x="3471863" y="3340100"/>
            <a:ext cx="2916237" cy="4913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9DE91D-EE55-455B-B809-DD3D7A98D5F2}"/>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8" name="Footer Placeholder 7">
            <a:extLst>
              <a:ext uri="{FF2B5EF4-FFF2-40B4-BE49-F238E27FC236}">
                <a16:creationId xmlns:a16="http://schemas.microsoft.com/office/drawing/2014/main" id="{FD879C49-ED4C-4719-80A9-C295BDD1F4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5E8543-8054-4006-8248-F8996BD27C4A}"/>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1100456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2149-D04D-4BC8-BC32-7846E0FE8F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1751AD-6981-4EE4-9528-378E7C2622C6}"/>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4" name="Footer Placeholder 3">
            <a:extLst>
              <a:ext uri="{FF2B5EF4-FFF2-40B4-BE49-F238E27FC236}">
                <a16:creationId xmlns:a16="http://schemas.microsoft.com/office/drawing/2014/main" id="{D874C882-1642-4A84-A5C5-BA0D02F8940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A1716C-9997-4CAF-99E2-0CFC32A9451B}"/>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583904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7B4FD-822D-43DC-8615-3B68C5D614DC}"/>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3" name="Footer Placeholder 2">
            <a:extLst>
              <a:ext uri="{FF2B5EF4-FFF2-40B4-BE49-F238E27FC236}">
                <a16:creationId xmlns:a16="http://schemas.microsoft.com/office/drawing/2014/main" id="{81960EC2-B553-4E16-97C2-23D0457E3B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DBA5F7-B201-409C-96C3-D7145E8A0508}"/>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1534920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167FB-BA76-4F28-A16B-1D0CAF04877E}"/>
              </a:ext>
            </a:extLst>
          </p:cNvPr>
          <p:cNvSpPr>
            <a:spLocks noGrp="1"/>
          </p:cNvSpPr>
          <p:nvPr>
            <p:ph type="title"/>
          </p:nvPr>
        </p:nvSpPr>
        <p:spPr>
          <a:xfrm>
            <a:off x="473075" y="609600"/>
            <a:ext cx="2211388" cy="21336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702930-A022-4B9B-B852-6C0770E38F4D}"/>
              </a:ext>
            </a:extLst>
          </p:cNvPr>
          <p:cNvSpPr>
            <a:spLocks noGrp="1"/>
          </p:cNvSpPr>
          <p:nvPr>
            <p:ph idx="1"/>
          </p:nvPr>
        </p:nvSpPr>
        <p:spPr>
          <a:xfrm>
            <a:off x="2916238" y="1316038"/>
            <a:ext cx="3471862" cy="6499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AB444C-4BBE-49CF-8E90-ABA72A42246F}"/>
              </a:ext>
            </a:extLst>
          </p:cNvPr>
          <p:cNvSpPr>
            <a:spLocks noGrp="1"/>
          </p:cNvSpPr>
          <p:nvPr>
            <p:ph type="body" sz="half" idx="2"/>
          </p:nvPr>
        </p:nvSpPr>
        <p:spPr>
          <a:xfrm>
            <a:off x="473075" y="2743200"/>
            <a:ext cx="2211388" cy="508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E4EFA0-1CF6-461F-A23E-2278CF25BE95}"/>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6" name="Footer Placeholder 5">
            <a:extLst>
              <a:ext uri="{FF2B5EF4-FFF2-40B4-BE49-F238E27FC236}">
                <a16:creationId xmlns:a16="http://schemas.microsoft.com/office/drawing/2014/main" id="{2E292A05-240E-4949-A1BA-D837F3B4B0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E962CD-674C-45CE-882C-6852D4ED00AE}"/>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1137794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C4C3B-00C7-47FB-91EE-A9D4B4A5F2E5}"/>
              </a:ext>
            </a:extLst>
          </p:cNvPr>
          <p:cNvSpPr>
            <a:spLocks noGrp="1"/>
          </p:cNvSpPr>
          <p:nvPr>
            <p:ph type="title"/>
          </p:nvPr>
        </p:nvSpPr>
        <p:spPr>
          <a:xfrm>
            <a:off x="473075" y="609600"/>
            <a:ext cx="2211388" cy="21336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C5DA53-8B70-4331-86CB-A929E08A5A01}"/>
              </a:ext>
            </a:extLst>
          </p:cNvPr>
          <p:cNvSpPr>
            <a:spLocks noGrp="1"/>
          </p:cNvSpPr>
          <p:nvPr>
            <p:ph type="pic" idx="1"/>
          </p:nvPr>
        </p:nvSpPr>
        <p:spPr>
          <a:xfrm>
            <a:off x="2916238" y="1316038"/>
            <a:ext cx="3471862" cy="6499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EC1618-D22C-48F6-89B6-4D641B0DAB5E}"/>
              </a:ext>
            </a:extLst>
          </p:cNvPr>
          <p:cNvSpPr>
            <a:spLocks noGrp="1"/>
          </p:cNvSpPr>
          <p:nvPr>
            <p:ph type="body" sz="half" idx="2"/>
          </p:nvPr>
        </p:nvSpPr>
        <p:spPr>
          <a:xfrm>
            <a:off x="473075" y="2743200"/>
            <a:ext cx="2211388" cy="508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F207BC-2B46-46FC-B6C8-D7B69C8BA00A}"/>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6" name="Footer Placeholder 5">
            <a:extLst>
              <a:ext uri="{FF2B5EF4-FFF2-40B4-BE49-F238E27FC236}">
                <a16:creationId xmlns:a16="http://schemas.microsoft.com/office/drawing/2014/main" id="{4E316259-7EC6-4C5C-96D2-6D6AC7187E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A7FCD9-3245-41B7-A35A-07F5E8C19E68}"/>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2251716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5252D-8AEB-4DED-93BB-2033541AD0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8EC946-F40D-4AE7-930A-015E8C05FB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F79A0C-9DC9-40DE-8602-60D8A2EA7BAC}"/>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5" name="Footer Placeholder 4">
            <a:extLst>
              <a:ext uri="{FF2B5EF4-FFF2-40B4-BE49-F238E27FC236}">
                <a16:creationId xmlns:a16="http://schemas.microsoft.com/office/drawing/2014/main" id="{B5EE91DF-6CE5-4FD3-95D3-47A894D660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D69A02-E51B-4AD5-ABC5-06D658AAF5D0}"/>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3449877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AF7CA3-1D87-421F-A22D-D5948B470D31}"/>
              </a:ext>
            </a:extLst>
          </p:cNvPr>
          <p:cNvSpPr>
            <a:spLocks noGrp="1"/>
          </p:cNvSpPr>
          <p:nvPr>
            <p:ph type="title" orient="vert"/>
          </p:nvPr>
        </p:nvSpPr>
        <p:spPr>
          <a:xfrm>
            <a:off x="4908550" y="487363"/>
            <a:ext cx="1477963" cy="77485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6EA7A5-B7E2-4DFD-BDB7-E1D377435CFA}"/>
              </a:ext>
            </a:extLst>
          </p:cNvPr>
          <p:cNvSpPr>
            <a:spLocks noGrp="1"/>
          </p:cNvSpPr>
          <p:nvPr>
            <p:ph type="body" orient="vert" idx="1"/>
          </p:nvPr>
        </p:nvSpPr>
        <p:spPr>
          <a:xfrm>
            <a:off x="471488" y="487363"/>
            <a:ext cx="4284662" cy="77485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CBF3A-1E44-4995-9D26-79EB24FCAD64}"/>
              </a:ext>
            </a:extLst>
          </p:cNvPr>
          <p:cNvSpPr>
            <a:spLocks noGrp="1"/>
          </p:cNvSpPr>
          <p:nvPr>
            <p:ph type="dt" sz="half" idx="10"/>
          </p:nvPr>
        </p:nvSpPr>
        <p:spPr/>
        <p:txBody>
          <a:bodyPr/>
          <a:lstStyle/>
          <a:p>
            <a:fld id="{5F55F39B-15BE-40B5-9BF4-5C3D9847A47A}" type="datetimeFigureOut">
              <a:rPr lang="en-US" smtClean="0"/>
              <a:t>5/5/2026</a:t>
            </a:fld>
            <a:endParaRPr lang="en-US"/>
          </a:p>
        </p:txBody>
      </p:sp>
      <p:sp>
        <p:nvSpPr>
          <p:cNvPr id="5" name="Footer Placeholder 4">
            <a:extLst>
              <a:ext uri="{FF2B5EF4-FFF2-40B4-BE49-F238E27FC236}">
                <a16:creationId xmlns:a16="http://schemas.microsoft.com/office/drawing/2014/main" id="{D8C85710-EEAC-472B-B85A-426349BAB8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FB3F7-E9A2-442D-B368-62AA1C1EB630}"/>
              </a:ext>
            </a:extLst>
          </p:cNvPr>
          <p:cNvSpPr>
            <a:spLocks noGrp="1"/>
          </p:cNvSpPr>
          <p:nvPr>
            <p:ph type="sldNum" sz="quarter" idx="12"/>
          </p:nvPr>
        </p:nvSpPr>
        <p:spPr/>
        <p:txBody>
          <a:bodyPr/>
          <a:lstStyle/>
          <a:p>
            <a:fld id="{CBAD7964-23A6-4AC2-BC56-6E19CAE20B1C}" type="slidenum">
              <a:rPr lang="en-US" smtClean="0"/>
              <a:t>‹#›</a:t>
            </a:fld>
            <a:endParaRPr lang="en-US"/>
          </a:p>
        </p:txBody>
      </p:sp>
    </p:spTree>
    <p:extLst>
      <p:ext uri="{BB962C8B-B14F-4D97-AF65-F5344CB8AC3E}">
        <p14:creationId xmlns:p14="http://schemas.microsoft.com/office/powerpoint/2010/main" val="2158986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0" y="3107017"/>
            <a:ext cx="3918858" cy="5588938"/>
          </a:xfrm>
          <a:custGeom>
            <a:avLst/>
            <a:gdLst>
              <a:gd name="connsiteX0" fmla="*/ 0 w 3918858"/>
              <a:gd name="connsiteY0" fmla="*/ 0 h 6054683"/>
              <a:gd name="connsiteX1" fmla="*/ 3918858 w 3918858"/>
              <a:gd name="connsiteY1" fmla="*/ 0 h 6054683"/>
              <a:gd name="connsiteX2" fmla="*/ 1905918 w 3918858"/>
              <a:gd name="connsiteY2" fmla="*/ 6054683 h 6054683"/>
              <a:gd name="connsiteX3" fmla="*/ 0 w 3918858"/>
              <a:gd name="connsiteY3" fmla="*/ 6054683 h 6054683"/>
            </a:gdLst>
            <a:ahLst/>
            <a:cxnLst>
              <a:cxn ang="0">
                <a:pos x="connsiteX0" y="connsiteY0"/>
              </a:cxn>
              <a:cxn ang="0">
                <a:pos x="connsiteX1" y="connsiteY1"/>
              </a:cxn>
              <a:cxn ang="0">
                <a:pos x="connsiteX2" y="connsiteY2"/>
              </a:cxn>
              <a:cxn ang="0">
                <a:pos x="connsiteX3" y="connsiteY3"/>
              </a:cxn>
            </a:cxnLst>
            <a:rect l="l" t="t" r="r" b="b"/>
            <a:pathLst>
              <a:path w="3918858" h="6054683">
                <a:moveTo>
                  <a:pt x="0" y="0"/>
                </a:moveTo>
                <a:lnTo>
                  <a:pt x="3918858" y="0"/>
                </a:lnTo>
                <a:lnTo>
                  <a:pt x="1905918" y="6054683"/>
                </a:lnTo>
                <a:lnTo>
                  <a:pt x="0" y="6054683"/>
                </a:lnTo>
                <a:close/>
              </a:path>
            </a:pathLst>
          </a:custGeom>
          <a:solidFill>
            <a:schemeClr val="bg1">
              <a:lumMod val="95000"/>
            </a:schemeClr>
          </a:solidFill>
        </p:spPr>
        <p:txBody>
          <a:bodyPr wrap="square">
            <a:noAutofit/>
          </a:bodyPr>
          <a:lstStyle>
            <a:lvl1pPr marL="0" indent="0">
              <a:buNone/>
              <a:defRPr sz="2400"/>
            </a:lvl1pPr>
          </a:lstStyle>
          <a:p>
            <a:endParaRPr lang="id-ID"/>
          </a:p>
        </p:txBody>
      </p:sp>
    </p:spTree>
    <p:extLst>
      <p:ext uri="{BB962C8B-B14F-4D97-AF65-F5344CB8AC3E}">
        <p14:creationId xmlns:p14="http://schemas.microsoft.com/office/powerpoint/2010/main" val="659948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11" name="Picture Placeholder 7"/>
          <p:cNvSpPr>
            <a:spLocks noGrp="1"/>
          </p:cNvSpPr>
          <p:nvPr>
            <p:ph type="pic" sz="quarter" idx="11"/>
          </p:nvPr>
        </p:nvSpPr>
        <p:spPr>
          <a:xfrm>
            <a:off x="0" y="3932967"/>
            <a:ext cx="6858000" cy="1719053"/>
          </a:xfrm>
          <a:prstGeom prst="rect">
            <a:avLst/>
          </a:prstGeom>
          <a:noFill/>
        </p:spPr>
        <p:txBody>
          <a:bodyPr/>
          <a:lstStyle>
            <a:lvl1pPr marL="0" indent="0">
              <a:buNone/>
              <a:defRPr sz="1600"/>
            </a:lvl1pPr>
          </a:lstStyle>
          <a:p>
            <a:endParaRPr lang="id-ID"/>
          </a:p>
        </p:txBody>
      </p:sp>
      <p:sp>
        <p:nvSpPr>
          <p:cNvPr id="12" name="Picture Placeholder 7"/>
          <p:cNvSpPr>
            <a:spLocks noGrp="1"/>
          </p:cNvSpPr>
          <p:nvPr>
            <p:ph type="pic" sz="quarter" idx="12"/>
          </p:nvPr>
        </p:nvSpPr>
        <p:spPr>
          <a:xfrm>
            <a:off x="0" y="5652019"/>
            <a:ext cx="6858000" cy="1737011"/>
          </a:xfrm>
          <a:prstGeom prst="rect">
            <a:avLst/>
          </a:prstGeom>
          <a:noFill/>
        </p:spPr>
        <p:txBody>
          <a:bodyPr/>
          <a:lstStyle>
            <a:lvl1pPr marL="0" indent="0">
              <a:buNone/>
              <a:defRPr sz="1600"/>
            </a:lvl1pPr>
          </a:lstStyle>
          <a:p>
            <a:endParaRPr lang="id-ID"/>
          </a:p>
        </p:txBody>
      </p:sp>
      <p:sp>
        <p:nvSpPr>
          <p:cNvPr id="13" name="Picture Placeholder 7"/>
          <p:cNvSpPr>
            <a:spLocks noGrp="1"/>
          </p:cNvSpPr>
          <p:nvPr>
            <p:ph type="pic" sz="quarter" idx="13"/>
          </p:nvPr>
        </p:nvSpPr>
        <p:spPr>
          <a:xfrm>
            <a:off x="0" y="7371072"/>
            <a:ext cx="6858000" cy="1772928"/>
          </a:xfrm>
          <a:prstGeom prst="rect">
            <a:avLst/>
          </a:prstGeom>
          <a:noFill/>
        </p:spPr>
        <p:txBody>
          <a:bodyPr/>
          <a:lstStyle>
            <a:lvl1pPr marL="0" indent="0">
              <a:buNone/>
              <a:defRPr sz="1600"/>
            </a:lvl1pPr>
          </a:lstStyle>
          <a:p>
            <a:endParaRPr lang="id-ID"/>
          </a:p>
        </p:txBody>
      </p:sp>
      <p:sp>
        <p:nvSpPr>
          <p:cNvPr id="3" name="Picture Placeholder 7"/>
          <p:cNvSpPr>
            <a:spLocks noGrp="1"/>
          </p:cNvSpPr>
          <p:nvPr>
            <p:ph type="pic" sz="quarter" idx="10"/>
          </p:nvPr>
        </p:nvSpPr>
        <p:spPr>
          <a:xfrm>
            <a:off x="0" y="-1"/>
            <a:ext cx="6858000" cy="3932968"/>
          </a:xfrm>
          <a:prstGeom prst="rect">
            <a:avLst/>
          </a:prstGeom>
          <a:noFill/>
        </p:spPr>
        <p:txBody>
          <a:bodyPr/>
          <a:lstStyle>
            <a:lvl1pPr marL="0" indent="0">
              <a:buNone/>
              <a:defRPr sz="1600"/>
            </a:lvl1pPr>
          </a:lstStyle>
          <a:p>
            <a:endParaRPr lang="id-ID"/>
          </a:p>
        </p:txBody>
      </p:sp>
    </p:spTree>
    <p:extLst>
      <p:ext uri="{BB962C8B-B14F-4D97-AF65-F5344CB8AC3E}">
        <p14:creationId xmlns:p14="http://schemas.microsoft.com/office/powerpoint/2010/main" val="694690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26085" y="2180618"/>
            <a:ext cx="1549400" cy="1494692"/>
          </a:xfrm>
          <a:prstGeom prst="rect">
            <a:avLst/>
          </a:prstGeom>
        </p:spPr>
        <p:txBody>
          <a:bodyPr/>
          <a:lstStyle>
            <a:lvl1pPr marL="0" indent="0">
              <a:buNone/>
              <a:defRPr sz="2000"/>
            </a:lvl1pPr>
          </a:lstStyle>
          <a:p>
            <a:endParaRPr lang="id-ID"/>
          </a:p>
        </p:txBody>
      </p:sp>
      <p:sp>
        <p:nvSpPr>
          <p:cNvPr id="8" name="Picture Placeholder 12"/>
          <p:cNvSpPr>
            <a:spLocks noGrp="1"/>
          </p:cNvSpPr>
          <p:nvPr>
            <p:ph type="pic" sz="quarter" idx="12"/>
          </p:nvPr>
        </p:nvSpPr>
        <p:spPr>
          <a:xfrm>
            <a:off x="3497580" y="2180618"/>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26085" y="4451546"/>
            <a:ext cx="1549400" cy="1494692"/>
          </a:xfrm>
          <a:prstGeom prst="rect">
            <a:avLst/>
          </a:prstGeom>
        </p:spPr>
        <p:txBody>
          <a:bodyPr/>
          <a:lstStyle>
            <a:lvl1pPr marL="0" indent="0">
              <a:buNone/>
              <a:defRPr sz="2000"/>
            </a:lvl1pPr>
          </a:lstStyle>
          <a:p>
            <a:endParaRPr lang="id-ID"/>
          </a:p>
        </p:txBody>
      </p:sp>
      <p:sp>
        <p:nvSpPr>
          <p:cNvPr id="10" name="Picture Placeholder 12"/>
          <p:cNvSpPr>
            <a:spLocks noGrp="1"/>
          </p:cNvSpPr>
          <p:nvPr>
            <p:ph type="pic" sz="quarter" idx="14"/>
          </p:nvPr>
        </p:nvSpPr>
        <p:spPr>
          <a:xfrm>
            <a:off x="3497580" y="4451546"/>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26085" y="6722473"/>
            <a:ext cx="1549400" cy="1494692"/>
          </a:xfrm>
          <a:prstGeom prst="rect">
            <a:avLst/>
          </a:prstGeom>
        </p:spPr>
        <p:txBody>
          <a:bodyPr/>
          <a:lstStyle>
            <a:lvl1pPr marL="0" indent="0">
              <a:buNone/>
              <a:defRPr sz="2000"/>
            </a:lvl1pPr>
          </a:lstStyle>
          <a:p>
            <a:endParaRPr lang="id-ID"/>
          </a:p>
        </p:txBody>
      </p:sp>
      <p:sp>
        <p:nvSpPr>
          <p:cNvPr id="12" name="Picture Placeholder 12"/>
          <p:cNvSpPr>
            <a:spLocks noGrp="1"/>
          </p:cNvSpPr>
          <p:nvPr>
            <p:ph type="pic" sz="quarter" idx="16"/>
          </p:nvPr>
        </p:nvSpPr>
        <p:spPr>
          <a:xfrm>
            <a:off x="3497580" y="6722473"/>
            <a:ext cx="1549400" cy="1494692"/>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425052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451256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505231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407852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9506156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43054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1027893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20_Custom Layou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0" y="152967"/>
            <a:ext cx="6858000" cy="8912097"/>
          </a:xfrm>
          <a:custGeom>
            <a:avLst/>
            <a:gdLst>
              <a:gd name="connsiteX0" fmla="*/ 3441496 w 6858000"/>
              <a:gd name="connsiteY0" fmla="*/ 0 h 9654772"/>
              <a:gd name="connsiteX1" fmla="*/ 6858000 w 6858000"/>
              <a:gd name="connsiteY1" fmla="*/ 3434238 h 9654772"/>
              <a:gd name="connsiteX2" fmla="*/ 6858000 w 6858000"/>
              <a:gd name="connsiteY2" fmla="*/ 6231048 h 9654772"/>
              <a:gd name="connsiteX3" fmla="*/ 3416504 w 6858000"/>
              <a:gd name="connsiteY3" fmla="*/ 9654772 h 9654772"/>
              <a:gd name="connsiteX4" fmla="*/ 0 w 6858000"/>
              <a:gd name="connsiteY4" fmla="*/ 6220535 h 9654772"/>
              <a:gd name="connsiteX5" fmla="*/ 0 w 6858000"/>
              <a:gd name="connsiteY5" fmla="*/ 3423725 h 965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0" h="9654772">
                <a:moveTo>
                  <a:pt x="3441496" y="0"/>
                </a:moveTo>
                <a:lnTo>
                  <a:pt x="6858000" y="3434238"/>
                </a:lnTo>
                <a:lnTo>
                  <a:pt x="6858000" y="6231048"/>
                </a:lnTo>
                <a:lnTo>
                  <a:pt x="3416504" y="9654772"/>
                </a:lnTo>
                <a:lnTo>
                  <a:pt x="0" y="6220535"/>
                </a:lnTo>
                <a:lnTo>
                  <a:pt x="0" y="3423725"/>
                </a:lnTo>
                <a:close/>
              </a:path>
            </a:pathLst>
          </a:custGeom>
          <a:solidFill>
            <a:schemeClr val="tx1">
              <a:lumMod val="85000"/>
              <a:lumOff val="15000"/>
            </a:schemeClr>
          </a:solidFill>
        </p:spPr>
        <p:txBody>
          <a:bodyPr wrap="square">
            <a:noAutofit/>
          </a:bodyPr>
          <a:lstStyle>
            <a:lvl1pPr marL="0" indent="0">
              <a:buNone/>
              <a:defRPr sz="2000"/>
            </a:lvl1pPr>
          </a:lstStyle>
          <a:p>
            <a:endParaRPr lang="id-ID"/>
          </a:p>
        </p:txBody>
      </p:sp>
    </p:spTree>
    <p:extLst>
      <p:ext uri="{BB962C8B-B14F-4D97-AF65-F5344CB8AC3E}">
        <p14:creationId xmlns:p14="http://schemas.microsoft.com/office/powerpoint/2010/main" val="1647739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611972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Section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r>
              <a:rPr lang="en-US"/>
              <a:t>Click icon to add picture</a:t>
            </a:r>
            <a:endParaRPr lang="id-ID"/>
          </a:p>
        </p:txBody>
      </p:sp>
      <p:pic>
        <p:nvPicPr>
          <p:cNvPr id="3" name="Picture 2" descr="HD-ShadowShort.png">
            <a:extLst>
              <a:ext uri="{FF2B5EF4-FFF2-40B4-BE49-F238E27FC236}">
                <a16:creationId xmlns:a16="http://schemas.microsoft.com/office/drawing/2014/main" id="{4D0B2F84-1934-4860-AA1F-67AAC21B020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70328" y="1708660"/>
            <a:ext cx="1287671" cy="120140"/>
          </a:xfrm>
          <a:prstGeom prst="rect">
            <a:avLst/>
          </a:prstGeom>
        </p:spPr>
      </p:pic>
      <p:sp>
        <p:nvSpPr>
          <p:cNvPr id="4" name="Rectangle 3">
            <a:extLst>
              <a:ext uri="{FF2B5EF4-FFF2-40B4-BE49-F238E27FC236}">
                <a16:creationId xmlns:a16="http://schemas.microsoft.com/office/drawing/2014/main" id="{9D8680DD-92F2-46B3-9315-14D30D1088BA}"/>
              </a:ext>
            </a:extLst>
          </p:cNvPr>
          <p:cNvSpPr/>
          <p:nvPr userDrawn="1"/>
        </p:nvSpPr>
        <p:spPr>
          <a:xfrm>
            <a:off x="5558994" y="609600"/>
            <a:ext cx="1299006" cy="1099060"/>
          </a:xfrm>
          <a:prstGeom prst="rect">
            <a:avLst/>
          </a:prstGeom>
          <a:gradFill flip="none" rotWithShape="1">
            <a:gsLst>
              <a:gs pos="96000">
                <a:schemeClr val="accent1">
                  <a:lumMod val="60000"/>
                  <a:lumOff val="40000"/>
                </a:schemeClr>
              </a:gs>
              <a:gs pos="0">
                <a:schemeClr val="accent1"/>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Text Placeholder 9">
            <a:extLst>
              <a:ext uri="{FF2B5EF4-FFF2-40B4-BE49-F238E27FC236}">
                <a16:creationId xmlns:a16="http://schemas.microsoft.com/office/drawing/2014/main" id="{7915E39B-4CFC-46FC-9B6F-585D51ABA17A}"/>
              </a:ext>
            </a:extLst>
          </p:cNvPr>
          <p:cNvSpPr>
            <a:spLocks noGrp="1"/>
          </p:cNvSpPr>
          <p:nvPr>
            <p:ph type="body" sz="quarter" idx="13" hasCustomPrompt="1"/>
          </p:nvPr>
        </p:nvSpPr>
        <p:spPr>
          <a:xfrm>
            <a:off x="5570328" y="609600"/>
            <a:ext cx="1287671" cy="1099060"/>
          </a:xfrm>
          <a:prstGeom prst="rect">
            <a:avLst/>
          </a:prstGeom>
        </p:spPr>
        <p:txBody>
          <a:bodyPr anchor="ctr"/>
          <a:lstStyle>
            <a:lvl1pPr marL="0" indent="0">
              <a:buNone/>
              <a:defRPr lang="en-US" sz="4800" kern="1200">
                <a:solidFill>
                  <a:schemeClr val="bg1"/>
                </a:solidFill>
                <a:latin typeface="+mn-lt"/>
                <a:ea typeface="+mn-ea"/>
                <a:cs typeface="+mn-cs"/>
              </a:defRPr>
            </a:lvl1pPr>
          </a:lstStyle>
          <a:p>
            <a:pPr marL="0" lvl="0" indent="0" algn="ctr" defTabSz="685800" rtl="0" eaLnBrk="1" latinLnBrk="0" hangingPunct="1">
              <a:lnSpc>
                <a:spcPct val="90000"/>
              </a:lnSpc>
              <a:spcBef>
                <a:spcPts val="750"/>
              </a:spcBef>
              <a:buFont typeface="Arial" panose="020B0604020202020204" pitchFamily="34" charset="0"/>
              <a:buNone/>
            </a:pPr>
            <a:r>
              <a:rPr lang="en-US"/>
              <a:t>X</a:t>
            </a:r>
          </a:p>
        </p:txBody>
      </p:sp>
      <p:sp>
        <p:nvSpPr>
          <p:cNvPr id="2" name="Oval 1">
            <a:extLst>
              <a:ext uri="{FF2B5EF4-FFF2-40B4-BE49-F238E27FC236}">
                <a16:creationId xmlns:a16="http://schemas.microsoft.com/office/drawing/2014/main" id="{BFFC4509-9AAF-4A0A-86CC-C92435AFECBF}"/>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362FD31E-FEAC-448C-AC7F-31EC3230C95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14812722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1286542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esign Idea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71488" y="487363"/>
            <a:ext cx="5915025" cy="1766887"/>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8534733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pacer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 name="Rectangle 1">
            <a:extLst>
              <a:ext uri="{FF2B5EF4-FFF2-40B4-BE49-F238E27FC236}">
                <a16:creationId xmlns:a16="http://schemas.microsoft.com/office/drawing/2014/main" id="{961E327E-D987-4DFC-9F6D-C3EE5AC98C2F}"/>
              </a:ext>
            </a:extLst>
          </p:cNvPr>
          <p:cNvSpPr/>
          <p:nvPr userDrawn="1"/>
        </p:nvSpPr>
        <p:spPr>
          <a:xfrm>
            <a:off x="0" y="0"/>
            <a:ext cx="6858000" cy="9144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62765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1438093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28533149"/>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77595" y="-1"/>
            <a:ext cx="6180407" cy="6108978"/>
          </a:xfrm>
          <a:custGeom>
            <a:avLst/>
            <a:gdLst>
              <a:gd name="connsiteX0" fmla="*/ 2666948 w 6180407"/>
              <a:gd name="connsiteY0" fmla="*/ 0 h 6618060"/>
              <a:gd name="connsiteX1" fmla="*/ 5260133 w 6180407"/>
              <a:gd name="connsiteY1" fmla="*/ 0 h 6618060"/>
              <a:gd name="connsiteX2" fmla="*/ 6180407 w 6180407"/>
              <a:gd name="connsiteY2" fmla="*/ 930520 h 6618060"/>
              <a:gd name="connsiteX3" fmla="*/ 6180407 w 6180407"/>
              <a:gd name="connsiteY3" fmla="*/ 4399006 h 6618060"/>
              <a:gd name="connsiteX4" fmla="*/ 3936650 w 6180407"/>
              <a:gd name="connsiteY4" fmla="*/ 6618060 h 6618060"/>
              <a:gd name="connsiteX5" fmla="*/ 0 w 6180407"/>
              <a:gd name="connsiteY5" fmla="*/ 2637586 h 661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80407" h="6618060">
                <a:moveTo>
                  <a:pt x="2666948" y="0"/>
                </a:moveTo>
                <a:lnTo>
                  <a:pt x="5260133" y="0"/>
                </a:lnTo>
                <a:lnTo>
                  <a:pt x="6180407" y="930520"/>
                </a:lnTo>
                <a:lnTo>
                  <a:pt x="6180407" y="4399006"/>
                </a:lnTo>
                <a:lnTo>
                  <a:pt x="3936650" y="6618060"/>
                </a:lnTo>
                <a:lnTo>
                  <a:pt x="0" y="2637586"/>
                </a:lnTo>
                <a:close/>
              </a:path>
            </a:pathLst>
          </a:custGeom>
        </p:spPr>
        <p:txBody>
          <a:bodyPr wrap="square">
            <a:noAutofit/>
          </a:bodyPr>
          <a:lstStyle>
            <a:lvl1pPr marL="0" indent="0">
              <a:buNone/>
              <a:defRPr sz="1600"/>
            </a:lvl1pPr>
          </a:lstStyle>
          <a:p>
            <a:endParaRPr lang="id-ID"/>
          </a:p>
        </p:txBody>
      </p:sp>
    </p:spTree>
    <p:extLst>
      <p:ext uri="{BB962C8B-B14F-4D97-AF65-F5344CB8AC3E}">
        <p14:creationId xmlns:p14="http://schemas.microsoft.com/office/powerpoint/2010/main" val="934453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26000" y="6802"/>
            <a:ext cx="6832000" cy="91372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30764359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530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Design Ideas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5A14-72D9-4A1B-A77B-55D8429F41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7BC4E0-0276-43E6-BEAE-3CDF9A3BF3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803580-1F55-4AB2-81DF-7CC9E3646F98}"/>
              </a:ext>
            </a:extLst>
          </p:cNvPr>
          <p:cNvSpPr>
            <a:spLocks noGrp="1"/>
          </p:cNvSpPr>
          <p:nvPr>
            <p:ph type="dt" sz="half" idx="10"/>
          </p:nvPr>
        </p:nvSpPr>
        <p:spPr/>
        <p:txBody>
          <a:bodyPr/>
          <a:lstStyle/>
          <a:p>
            <a:fld id="{045C6646-0E79-45A0-AAEB-25EDCF7E7FF9}" type="datetimeFigureOut">
              <a:rPr lang="en-US" smtClean="0"/>
              <a:t>5/5/2026</a:t>
            </a:fld>
            <a:endParaRPr lang="en-US"/>
          </a:p>
        </p:txBody>
      </p:sp>
      <p:sp>
        <p:nvSpPr>
          <p:cNvPr id="5" name="Footer Placeholder 4">
            <a:extLst>
              <a:ext uri="{FF2B5EF4-FFF2-40B4-BE49-F238E27FC236}">
                <a16:creationId xmlns:a16="http://schemas.microsoft.com/office/drawing/2014/main" id="{15D9BF1F-59E7-47C4-A5F1-5FEDE70C6C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CE1528-3D7A-4E5D-BFE6-0AC453CB0975}"/>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9700421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5/5/2026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23444712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E6789-7B10-4BF5-9B04-6DE3D0DE09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728B7D-9777-47F5-A093-F2D7940C194B}"/>
              </a:ext>
            </a:extLst>
          </p:cNvPr>
          <p:cNvSpPr>
            <a:spLocks noGrp="1"/>
          </p:cNvSpPr>
          <p:nvPr>
            <p:ph type="dt" sz="half" idx="10"/>
          </p:nvPr>
        </p:nvSpPr>
        <p:spPr/>
        <p:txBody>
          <a:bodyPr/>
          <a:lstStyle/>
          <a:p>
            <a:fld id="{045C6646-0E79-45A0-AAEB-25EDCF7E7FF9}" type="datetimeFigureOut">
              <a:rPr lang="en-US" smtClean="0"/>
              <a:t>5/5/2026</a:t>
            </a:fld>
            <a:endParaRPr lang="en-US"/>
          </a:p>
        </p:txBody>
      </p:sp>
      <p:sp>
        <p:nvSpPr>
          <p:cNvPr id="4" name="Footer Placeholder 3">
            <a:extLst>
              <a:ext uri="{FF2B5EF4-FFF2-40B4-BE49-F238E27FC236}">
                <a16:creationId xmlns:a16="http://schemas.microsoft.com/office/drawing/2014/main" id="{0D0FBF23-424C-427C-8FCA-C1D9D4E7A9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AA262D-6A6D-4D17-963E-428661BC0CC9}"/>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28636941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457200" y="2560320"/>
            <a:ext cx="1822450" cy="1149350"/>
          </a:xfrm>
          <a:prstGeom prst="rect">
            <a:avLst/>
          </a:prstGeom>
        </p:spPr>
        <p:txBody>
          <a:bodyPr lIns="0" rIns="0"/>
          <a:lstStyle>
            <a:lvl1pPr marL="0" indent="0">
              <a:lnSpc>
                <a:spcPct val="100000"/>
              </a:lnSpc>
              <a:spcBef>
                <a:spcPts val="0"/>
              </a:spcBef>
              <a:buNone/>
              <a:defRPr sz="1400">
                <a:solidFill>
                  <a:schemeClr val="tx1">
                    <a:lumMod val="65000"/>
                    <a:lumOff val="35000"/>
                  </a:schemeClr>
                </a:solidFill>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p:spPr>
        <p:txBody>
          <a:bodyPr lIns="0" tIns="0" rIns="0" bIns="0"/>
          <a:lstStyle>
            <a:lvl1pPr marL="0" indent="0">
              <a:lnSpc>
                <a:spcPct val="110000"/>
              </a:lnSpc>
              <a:spcAft>
                <a:spcPts val="600"/>
              </a:spcAft>
              <a:buNone/>
              <a:defRPr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spTree>
    <p:extLst>
      <p:ext uri="{BB962C8B-B14F-4D97-AF65-F5344CB8AC3E}">
        <p14:creationId xmlns:p14="http://schemas.microsoft.com/office/powerpoint/2010/main" val="367142628"/>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pacer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 name="Rectangle 1">
            <a:extLst>
              <a:ext uri="{FF2B5EF4-FFF2-40B4-BE49-F238E27FC236}">
                <a16:creationId xmlns:a16="http://schemas.microsoft.com/office/drawing/2014/main" id="{961E327E-D987-4DFC-9F6D-C3EE5AC98C2F}"/>
              </a:ext>
            </a:extLst>
          </p:cNvPr>
          <p:cNvSpPr/>
          <p:nvPr userDrawn="1"/>
        </p:nvSpPr>
        <p:spPr>
          <a:xfrm>
            <a:off x="0" y="0"/>
            <a:ext cx="6858000" cy="9144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18800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3" name="Picture Placeholder 3"/>
          <p:cNvSpPr>
            <a:spLocks noGrp="1"/>
          </p:cNvSpPr>
          <p:nvPr>
            <p:ph type="pic" sz="quarter" idx="10"/>
          </p:nvPr>
        </p:nvSpPr>
        <p:spPr>
          <a:xfrm>
            <a:off x="3429001" y="0"/>
            <a:ext cx="3429000" cy="443813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16930111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9A80F4B9-B1F1-E24A-DE8D-08AC9006D965}"/>
              </a:ext>
            </a:extLst>
          </p:cNvPr>
          <p:cNvSpPr>
            <a:spLocks noGrp="1"/>
          </p:cNvSpPr>
          <p:nvPr>
            <p:ph type="pic" sz="quarter" idx="13"/>
          </p:nvPr>
        </p:nvSpPr>
        <p:spPr>
          <a:xfrm>
            <a:off x="0" y="2279650"/>
            <a:ext cx="6858000" cy="2976614"/>
          </a:xfrm>
          <a:prstGeom prst="rect">
            <a:avLst/>
          </a:prstGeom>
        </p:spPr>
        <p:txBody>
          <a:bodyPr/>
          <a:lstStyle>
            <a:lvl1pPr marL="0" indent="0">
              <a:buNone/>
              <a:defRPr sz="2400"/>
            </a:lvl1pPr>
          </a:lstStyle>
          <a:p>
            <a:endParaRPr lang="id-ID"/>
          </a:p>
        </p:txBody>
      </p:sp>
      <p:sp>
        <p:nvSpPr>
          <p:cNvPr id="8" name="Picture Placeholder 7">
            <a:extLst>
              <a:ext uri="{FF2B5EF4-FFF2-40B4-BE49-F238E27FC236}">
                <a16:creationId xmlns:a16="http://schemas.microsoft.com/office/drawing/2014/main" id="{2D020E9A-3A2B-C433-F5A8-11F7C5DBCC1D}"/>
              </a:ext>
            </a:extLst>
          </p:cNvPr>
          <p:cNvSpPr>
            <a:spLocks noGrp="1"/>
          </p:cNvSpPr>
          <p:nvPr>
            <p:ph type="pic" sz="quarter" idx="12"/>
          </p:nvPr>
        </p:nvSpPr>
        <p:spPr>
          <a:xfrm>
            <a:off x="4746157" y="0"/>
            <a:ext cx="2103120" cy="2051097"/>
          </a:xfrm>
          <a:prstGeom prst="rect">
            <a:avLst/>
          </a:prstGeom>
        </p:spPr>
        <p:txBody>
          <a:bodyPr/>
          <a:lstStyle>
            <a:lvl1pPr marL="0" indent="0">
              <a:buNone/>
              <a:defRPr sz="2400"/>
            </a:lvl1pPr>
          </a:lstStyle>
          <a:p>
            <a:endParaRPr lang="id-ID"/>
          </a:p>
        </p:txBody>
      </p:sp>
      <p:sp>
        <p:nvSpPr>
          <p:cNvPr id="7" name="Picture Placeholder 7">
            <a:extLst>
              <a:ext uri="{FF2B5EF4-FFF2-40B4-BE49-F238E27FC236}">
                <a16:creationId xmlns:a16="http://schemas.microsoft.com/office/drawing/2014/main" id="{AF0B5AA6-ED3D-EEAA-F3C5-221C51609B8F}"/>
              </a:ext>
            </a:extLst>
          </p:cNvPr>
          <p:cNvSpPr>
            <a:spLocks noGrp="1"/>
          </p:cNvSpPr>
          <p:nvPr>
            <p:ph type="pic" sz="quarter" idx="11"/>
          </p:nvPr>
        </p:nvSpPr>
        <p:spPr>
          <a:xfrm>
            <a:off x="2377440" y="6303"/>
            <a:ext cx="2103120" cy="2051097"/>
          </a:xfrm>
          <a:prstGeom prst="rect">
            <a:avLst/>
          </a:prstGeom>
        </p:spPr>
        <p:txBody>
          <a:bodyPr/>
          <a:lstStyle>
            <a:lvl1pPr marL="0" indent="0">
              <a:buNone/>
              <a:defRPr sz="2400"/>
            </a:lvl1pPr>
          </a:lstStyle>
          <a:p>
            <a:endParaRPr lang="id-ID"/>
          </a:p>
        </p:txBody>
      </p:sp>
      <p:sp>
        <p:nvSpPr>
          <p:cNvPr id="4" name="Picture Placeholder 7"/>
          <p:cNvSpPr>
            <a:spLocks noGrp="1"/>
          </p:cNvSpPr>
          <p:nvPr>
            <p:ph type="pic" sz="quarter" idx="10"/>
          </p:nvPr>
        </p:nvSpPr>
        <p:spPr>
          <a:xfrm>
            <a:off x="8723" y="6303"/>
            <a:ext cx="2103120" cy="205109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2819122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5/5/2026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5/5/2026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userDrawn="1">
  <p:cSld name="2024 Section Title">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ForgeFX Simulations">
            <a:extLst>
              <a:ext uri="{FF2B5EF4-FFF2-40B4-BE49-F238E27FC236}">
                <a16:creationId xmlns:a16="http://schemas.microsoft.com/office/drawing/2014/main" id="{86F09B4E-94D2-0813-5A61-5DB602F7B6D7}"/>
              </a:ext>
            </a:extLst>
          </p:cNvPr>
          <p:cNvSpPr txBox="1"/>
          <p:nvPr userDrawn="1"/>
        </p:nvSpPr>
        <p:spPr>
          <a:xfrm>
            <a:off x="76354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5" name="ANVIL mukidi">
            <a:extLst>
              <a:ext uri="{FF2B5EF4-FFF2-40B4-BE49-F238E27FC236}">
                <a16:creationId xmlns:a16="http://schemas.microsoft.com/office/drawing/2014/main" id="{46B541EE-D00A-068A-50A9-5B339996A0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0374" y="8813285"/>
            <a:ext cx="341313" cy="146125"/>
          </a:xfrm>
          <a:prstGeom prst="rect">
            <a:avLst/>
          </a:prstGeom>
        </p:spPr>
      </p:pic>
      <p:sp>
        <p:nvSpPr>
          <p:cNvPr id="7" name="Slide Number Placeholder 5">
            <a:extLst>
              <a:ext uri="{FF2B5EF4-FFF2-40B4-BE49-F238E27FC236}">
                <a16:creationId xmlns:a16="http://schemas.microsoft.com/office/drawing/2014/main" id="{0E7A2878-8378-78CE-31BB-910D1FB387B6}"/>
              </a:ext>
            </a:extLst>
          </p:cNvPr>
          <p:cNvSpPr>
            <a:spLocks noGrp="1"/>
          </p:cNvSpPr>
          <p:nvPr>
            <p:ph type="sldNum" sz="quarter" idx="4"/>
          </p:nvPr>
        </p:nvSpPr>
        <p:spPr>
          <a:xfrm>
            <a:off x="4988553" y="8620403"/>
            <a:ext cx="1543050" cy="485775"/>
          </a:xfrm>
          <a:prstGeom prst="rect">
            <a:avLst/>
          </a:prstGeom>
        </p:spPr>
        <p:txBody>
          <a:bodyPr vert="horz" lIns="91440" tIns="45720" rIns="91440" bIns="45720" rtlCol="0" anchor="ctr"/>
          <a:lstStyle>
            <a:lvl1pPr algn="r">
              <a:defRPr sz="1200">
                <a:solidFill>
                  <a:schemeClr val="bg1">
                    <a:lumMod val="50000"/>
                  </a:schemeClr>
                </a:solidFill>
              </a:defRPr>
            </a:lvl1pPr>
          </a:lstStyle>
          <a:p>
            <a:fld id="{48BFAEBB-8BF9-4C77-A26A-FF3762053082}" type="slidenum">
              <a:rPr lang="en-US" smtClean="0"/>
              <a:pPr/>
              <a:t>‹#›</a:t>
            </a:fld>
            <a:endParaRPr lang="en-US"/>
          </a:p>
        </p:txBody>
      </p:sp>
      <p:pic>
        <p:nvPicPr>
          <p:cNvPr id="8" name="ANVIL">
            <a:extLst>
              <a:ext uri="{FF2B5EF4-FFF2-40B4-BE49-F238E27FC236}">
                <a16:creationId xmlns:a16="http://schemas.microsoft.com/office/drawing/2014/main" id="{F5CF5A26-2ACD-26C5-0973-6401F5DA9A5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14401" y="3369589"/>
            <a:ext cx="921459" cy="394500"/>
          </a:xfrm>
          <a:prstGeom prst="rect">
            <a:avLst/>
          </a:prstGeom>
        </p:spPr>
      </p:pic>
      <p:sp>
        <p:nvSpPr>
          <p:cNvPr id="9" name="Title 8">
            <a:extLst>
              <a:ext uri="{FF2B5EF4-FFF2-40B4-BE49-F238E27FC236}">
                <a16:creationId xmlns:a16="http://schemas.microsoft.com/office/drawing/2014/main" id="{4F72CA8E-E70D-1A74-F2C7-0567DB8AA10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13996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9" Type="http://schemas.openxmlformats.org/officeDocument/2006/relationships/slideLayout" Target="../slideLayouts/slideLayout73.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42" Type="http://schemas.openxmlformats.org/officeDocument/2006/relationships/slideLayout" Target="../slideLayouts/slideLayout76.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slideLayout" Target="../slideLayouts/slideLayout71.xml"/><Relationship Id="rId40" Type="http://schemas.openxmlformats.org/officeDocument/2006/relationships/slideLayout" Target="../slideLayouts/slideLayout74.xml"/><Relationship Id="rId45" Type="http://schemas.openxmlformats.org/officeDocument/2006/relationships/theme" Target="../theme/theme3.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slideLayout" Target="../slideLayouts/slideLayout70.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4" Type="http://schemas.openxmlformats.org/officeDocument/2006/relationships/slideLayout" Target="../slideLayouts/slideLayout78.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 Id="rId43" Type="http://schemas.openxmlformats.org/officeDocument/2006/relationships/slideLayout" Target="../slideLayouts/slideLayout77.xml"/><Relationship Id="rId8" Type="http://schemas.openxmlformats.org/officeDocument/2006/relationships/slideLayout" Target="../slideLayouts/slideLayout42.xml"/><Relationship Id="rId3" Type="http://schemas.openxmlformats.org/officeDocument/2006/relationships/slideLayout" Target="../slideLayouts/slideLayout37.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slideLayout" Target="../slideLayouts/slideLayout72.xml"/><Relationship Id="rId46" Type="http://schemas.openxmlformats.org/officeDocument/2006/relationships/image" Target="../media/image4.png"/><Relationship Id="rId20" Type="http://schemas.openxmlformats.org/officeDocument/2006/relationships/slideLayout" Target="../slideLayouts/slideLayout54.xml"/><Relationship Id="rId41"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8ECC6A-A91A-49A0-B295-969E41E900DE}"/>
              </a:ext>
            </a:extLst>
          </p:cNvPr>
          <p:cNvSpPr>
            <a:spLocks noGrp="1"/>
          </p:cNvSpPr>
          <p:nvPr>
            <p:ph type="title"/>
          </p:nvPr>
        </p:nvSpPr>
        <p:spPr>
          <a:xfrm>
            <a:off x="471488" y="487363"/>
            <a:ext cx="5915025" cy="17668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49CEAF-1511-471C-8563-9E0E50C23CAE}"/>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17CBC-2760-4AD4-8A73-0A23B1DA7031}"/>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5F55F39B-15BE-40B5-9BF4-5C3D9847A47A}" type="datetimeFigureOut">
              <a:rPr lang="en-US" smtClean="0"/>
              <a:t>5/5/2026</a:t>
            </a:fld>
            <a:endParaRPr lang="en-US"/>
          </a:p>
        </p:txBody>
      </p:sp>
      <p:sp>
        <p:nvSpPr>
          <p:cNvPr id="5" name="Footer Placeholder 4">
            <a:extLst>
              <a:ext uri="{FF2B5EF4-FFF2-40B4-BE49-F238E27FC236}">
                <a16:creationId xmlns:a16="http://schemas.microsoft.com/office/drawing/2014/main" id="{92342ED4-8DC9-4140-801A-C6F2E35406B7}"/>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17EB9A-E7DC-47D4-B647-62DBBE676B11}"/>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CBAD7964-23A6-4AC2-BC56-6E19CAE20B1C}" type="slidenum">
              <a:rPr lang="en-US" smtClean="0"/>
              <a:t>‹#›</a:t>
            </a:fld>
            <a:endParaRPr lang="en-US"/>
          </a:p>
        </p:txBody>
      </p:sp>
    </p:spTree>
    <p:extLst>
      <p:ext uri="{BB962C8B-B14F-4D97-AF65-F5344CB8AC3E}">
        <p14:creationId xmlns:p14="http://schemas.microsoft.com/office/powerpoint/2010/main" val="3666902839"/>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4" r:id="rId12"/>
    <p:sldLayoutId id="2147483905" r:id="rId13"/>
    <p:sldLayoutId id="2147483906" r:id="rId14"/>
    <p:sldLayoutId id="2147483976" r:id="rId15"/>
    <p:sldLayoutId id="2147483977" r:id="rId16"/>
    <p:sldLayoutId id="2147483978" r:id="rId17"/>
    <p:sldLayoutId id="2147483979" r:id="rId18"/>
    <p:sldLayoutId id="2147483980" r:id="rId19"/>
    <p:sldLayoutId id="2147483981" r:id="rId20"/>
    <p:sldLayoutId id="2147483982" r:id="rId21"/>
    <p:sldLayoutId id="2147483983" r:id="rId22"/>
    <p:sldLayoutId id="2147483740" r:id="rId23"/>
    <p:sldLayoutId id="2147483759" r:id="rId24"/>
    <p:sldLayoutId id="2147483803" r:id="rId25"/>
    <p:sldLayoutId id="2147483802" r:id="rId26"/>
    <p:sldLayoutId id="2147483746" r:id="rId27"/>
    <p:sldLayoutId id="2147483727" r:id="rId28"/>
    <p:sldLayoutId id="2147483747" r:id="rId29"/>
    <p:sldLayoutId id="2147483772" r:id="rId30"/>
    <p:sldLayoutId id="2147483800"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2085D7-ABB0-4138-92A7-8446B0B9BCC0}"/>
              </a:ext>
            </a:extLst>
          </p:cNvPr>
          <p:cNvSpPr>
            <a:spLocks noGrp="1"/>
          </p:cNvSpPr>
          <p:nvPr>
            <p:ph type="title"/>
          </p:nvPr>
        </p:nvSpPr>
        <p:spPr>
          <a:xfrm>
            <a:off x="471488" y="487363"/>
            <a:ext cx="5915025" cy="17668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BF4E8C-CCE1-428B-A76C-6137550DAAFC}"/>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DD6F83-2070-4033-BA0C-F993C764A09A}"/>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045C6646-0E79-45A0-AAEB-25EDCF7E7FF9}" type="datetimeFigureOut">
              <a:rPr lang="en-US" smtClean="0"/>
              <a:t>5/5/2026</a:t>
            </a:fld>
            <a:endParaRPr lang="en-US"/>
          </a:p>
        </p:txBody>
      </p:sp>
      <p:sp>
        <p:nvSpPr>
          <p:cNvPr id="5" name="Footer Placeholder 4">
            <a:extLst>
              <a:ext uri="{FF2B5EF4-FFF2-40B4-BE49-F238E27FC236}">
                <a16:creationId xmlns:a16="http://schemas.microsoft.com/office/drawing/2014/main" id="{64CE38ED-9FF4-44DD-9032-E8BD7F68C478}"/>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F73A48-26EC-4A0F-B3B7-D09E27BBD99E}"/>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F4457D32-22EE-404A-B4FF-F99BDF910481}" type="slidenum">
              <a:rPr lang="en-US" smtClean="0"/>
              <a:t>‹#›</a:t>
            </a:fld>
            <a:endParaRPr lang="en-US"/>
          </a:p>
        </p:txBody>
      </p:sp>
      <p:sp>
        <p:nvSpPr>
          <p:cNvPr id="8" name="Oval 7">
            <a:extLst>
              <a:ext uri="{FF2B5EF4-FFF2-40B4-BE49-F238E27FC236}">
                <a16:creationId xmlns:a16="http://schemas.microsoft.com/office/drawing/2014/main" id="{A9228741-599B-40E2-BFC8-077BA51A4C3A}"/>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0" name="Oval 9">
            <a:extLst>
              <a:ext uri="{FF2B5EF4-FFF2-40B4-BE49-F238E27FC236}">
                <a16:creationId xmlns:a16="http://schemas.microsoft.com/office/drawing/2014/main" id="{E412AA2F-2383-4103-B4B0-C34D627F58E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8918150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9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chemeClr val="tx1">
                    <a:lumMod val="50000"/>
                    <a:lumOff val="50000"/>
                  </a:schemeClr>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chemeClr val="tx1">
                  <a:lumMod val="50000"/>
                  <a:lumOff val="50000"/>
                </a:schemeClr>
              </a:solidFill>
              <a:latin typeface="Lato" panose="020F0502020204030203" pitchFamily="34" charset="0"/>
              <a:ea typeface="Roboto Condensed Light" panose="02000000000000000000" pitchFamily="2" charset="0"/>
              <a:cs typeface="Lato" panose="020F0502020204030203" pitchFamily="34" charset="0"/>
            </a:endParaRPr>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46"/>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5C6BB7B5-FDC2-7B5C-246D-5327DC0DE13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19F5B8AA-14F0-C784-ED55-0B2D3949FCC7}"/>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1" r:id="rId1"/>
    <p:sldLayoutId id="2147483911" r:id="rId2"/>
    <p:sldLayoutId id="2147483909" r:id="rId3"/>
    <p:sldLayoutId id="2147483910" r:id="rId4"/>
    <p:sldLayoutId id="2147483912" r:id="rId5"/>
    <p:sldLayoutId id="2147483913" r:id="rId6"/>
    <p:sldLayoutId id="2147483914" r:id="rId7"/>
    <p:sldLayoutId id="2147483918" r:id="rId8"/>
    <p:sldLayoutId id="2147483920" r:id="rId9"/>
    <p:sldLayoutId id="2147483925" r:id="rId10"/>
    <p:sldLayoutId id="2147483929" r:id="rId11"/>
    <p:sldLayoutId id="2147484013" r:id="rId12"/>
    <p:sldLayoutId id="2147483932" r:id="rId13"/>
    <p:sldLayoutId id="2147483933" r:id="rId14"/>
    <p:sldLayoutId id="2147483934" r:id="rId15"/>
    <p:sldLayoutId id="2147483935" r:id="rId16"/>
    <p:sldLayoutId id="2147483936" r:id="rId17"/>
    <p:sldLayoutId id="2147483937" r:id="rId18"/>
    <p:sldLayoutId id="2147483938" r:id="rId19"/>
    <p:sldLayoutId id="2147483939" r:id="rId20"/>
    <p:sldLayoutId id="2147483940" r:id="rId21"/>
    <p:sldLayoutId id="2147483941" r:id="rId22"/>
    <p:sldLayoutId id="2147483943" r:id="rId23"/>
    <p:sldLayoutId id="2147483944" r:id="rId24"/>
    <p:sldLayoutId id="2147483945" r:id="rId25"/>
    <p:sldLayoutId id="2147483946" r:id="rId26"/>
    <p:sldLayoutId id="2147483947" r:id="rId27"/>
    <p:sldLayoutId id="2147483948" r:id="rId28"/>
    <p:sldLayoutId id="2147483949" r:id="rId29"/>
    <p:sldLayoutId id="2147483950" r:id="rId30"/>
    <p:sldLayoutId id="2147483951" r:id="rId31"/>
    <p:sldLayoutId id="2147483954" r:id="rId32"/>
    <p:sldLayoutId id="2147483959" r:id="rId33"/>
    <p:sldLayoutId id="2147483961" r:id="rId34"/>
    <p:sldLayoutId id="2147483962" r:id="rId35"/>
    <p:sldLayoutId id="2147483963" r:id="rId36"/>
    <p:sldLayoutId id="2147483964" r:id="rId37"/>
    <p:sldLayoutId id="2147483965" r:id="rId38"/>
    <p:sldLayoutId id="2147483966" r:id="rId39"/>
    <p:sldLayoutId id="2147483968" r:id="rId40"/>
    <p:sldLayoutId id="2147483969" r:id="rId41"/>
    <p:sldLayoutId id="2147483971" r:id="rId42"/>
    <p:sldLayoutId id="2147483972" r:id="rId43"/>
    <p:sldLayoutId id="2147484012" r:id="rId4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mailto:mary.pierce@forgefx.com" TargetMode="Externa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17FBEA-D552-E8EF-A36D-8D59354E3F14}"/>
              </a:ext>
            </a:extLst>
          </p:cNvPr>
          <p:cNvSpPr/>
          <p:nvPr/>
        </p:nvSpPr>
        <p:spPr>
          <a:xfrm>
            <a:off x="0" y="0"/>
            <a:ext cx="6858000" cy="9144000"/>
          </a:xfrm>
          <a:prstGeom prst="rect">
            <a:avLst/>
          </a:prstGeom>
          <a:solidFill>
            <a:srgbClr val="251B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2">
            <a:extLst>
              <a:ext uri="{FF2B5EF4-FFF2-40B4-BE49-F238E27FC236}">
                <a16:creationId xmlns:a16="http://schemas.microsoft.com/office/drawing/2014/main" id="{0F56B892-89D5-0B89-D02C-83029422A88A}"/>
              </a:ext>
            </a:extLst>
          </p:cNvPr>
          <p:cNvSpPr>
            <a:spLocks noChangeArrowheads="1"/>
          </p:cNvSpPr>
          <p:nvPr/>
        </p:nvSpPr>
        <p:spPr bwMode="auto">
          <a:xfrm>
            <a:off x="457200" y="4419842"/>
            <a:ext cx="490610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a:ln>
                  <a:noFill/>
                </a:ln>
                <a:solidFill>
                  <a:schemeClr val="bg1"/>
                </a:solidFill>
                <a:effectLst/>
                <a:ea typeface="MS Mincho" panose="02020609040205080304" pitchFamily="49" charset="-128"/>
                <a:cs typeface="Calibri" panose="020F0502020204030204" pitchFamily="34" charset="0"/>
              </a:rPr>
              <a:t>Submission package for information-gathering / market-engagement review, prepared for BAE Systems (Operations) Limited, Air Sector</a:t>
            </a:r>
            <a:endParaRPr kumimoji="0" lang="en-US" altLang="en-US" sz="2800" b="0" i="0" u="none" strike="noStrike" cap="none" normalizeH="0" baseline="0">
              <a:ln>
                <a:noFill/>
              </a:ln>
              <a:solidFill>
                <a:schemeClr val="bg1"/>
              </a:solidFill>
              <a:effectLst/>
            </a:endParaRPr>
          </a:p>
        </p:txBody>
      </p:sp>
      <p:pic>
        <p:nvPicPr>
          <p:cNvPr id="25" name="Picture 24">
            <a:extLst>
              <a:ext uri="{FF2B5EF4-FFF2-40B4-BE49-F238E27FC236}">
                <a16:creationId xmlns:a16="http://schemas.microsoft.com/office/drawing/2014/main" id="{9524D067-F818-2204-B2D1-33DD0E2EE6F3}"/>
              </a:ext>
            </a:extLst>
          </p:cNvPr>
          <p:cNvPicPr>
            <a:picLocks noChangeAspect="1"/>
          </p:cNvPicPr>
          <p:nvPr/>
        </p:nvPicPr>
        <p:blipFill>
          <a:blip r:embed="rId2"/>
          <a:srcRect l="16922" t="7043" r="8366" b="15600"/>
          <a:stretch>
            <a:fillRect/>
          </a:stretch>
        </p:blipFill>
        <p:spPr>
          <a:xfrm>
            <a:off x="0" y="3372591"/>
            <a:ext cx="6858000" cy="3994150"/>
          </a:xfrm>
          <a:prstGeom prst="rect">
            <a:avLst/>
          </a:prstGeom>
        </p:spPr>
      </p:pic>
      <p:pic>
        <p:nvPicPr>
          <p:cNvPr id="11" name="Picture 10">
            <a:extLst>
              <a:ext uri="{FF2B5EF4-FFF2-40B4-BE49-F238E27FC236}">
                <a16:creationId xmlns:a16="http://schemas.microsoft.com/office/drawing/2014/main" id="{5AD837C7-B745-5666-5992-8EF46442B284}"/>
              </a:ext>
            </a:extLst>
          </p:cNvPr>
          <p:cNvPicPr>
            <a:picLocks noChangeAspect="1"/>
          </p:cNvPicPr>
          <p:nvPr/>
        </p:nvPicPr>
        <p:blipFill>
          <a:blip r:embed="rId3"/>
          <a:stretch>
            <a:fillRect/>
          </a:stretch>
        </p:blipFill>
        <p:spPr>
          <a:xfrm>
            <a:off x="423677" y="688804"/>
            <a:ext cx="2536666" cy="361027"/>
          </a:xfrm>
          <a:prstGeom prst="rect">
            <a:avLst/>
          </a:prstGeom>
        </p:spPr>
      </p:pic>
      <p:sp>
        <p:nvSpPr>
          <p:cNvPr id="12" name="TextBox 11">
            <a:extLst>
              <a:ext uri="{FF2B5EF4-FFF2-40B4-BE49-F238E27FC236}">
                <a16:creationId xmlns:a16="http://schemas.microsoft.com/office/drawing/2014/main" id="{10811A80-B142-A0D3-60DA-77176D75C602}"/>
              </a:ext>
            </a:extLst>
          </p:cNvPr>
          <p:cNvSpPr txBox="1"/>
          <p:nvPr/>
        </p:nvSpPr>
        <p:spPr>
          <a:xfrm>
            <a:off x="423677" y="1544084"/>
            <a:ext cx="3779413" cy="161583"/>
          </a:xfrm>
          <a:prstGeom prst="rect">
            <a:avLst/>
          </a:prstGeom>
          <a:noFill/>
        </p:spPr>
        <p:txBody>
          <a:bodyPr wrap="square" lIns="0" tIns="0" rIns="0" bIns="0" rtlCol="0">
            <a:spAutoFit/>
          </a:bodyPr>
          <a:lstStyle/>
          <a:p>
            <a:r>
              <a:rPr lang="en-US" sz="1050" spc="350">
                <a:solidFill>
                  <a:srgbClr val="F79321"/>
                </a:solidFill>
              </a:rPr>
              <a:t>RFI RESPONSE - CONFIDENTIAL</a:t>
            </a:r>
          </a:p>
        </p:txBody>
      </p:sp>
      <p:sp>
        <p:nvSpPr>
          <p:cNvPr id="13" name="TextBox 12">
            <a:extLst>
              <a:ext uri="{FF2B5EF4-FFF2-40B4-BE49-F238E27FC236}">
                <a16:creationId xmlns:a16="http://schemas.microsoft.com/office/drawing/2014/main" id="{151B061D-8B01-6254-2D81-7A7C4E2F1F09}"/>
              </a:ext>
            </a:extLst>
          </p:cNvPr>
          <p:cNvSpPr txBox="1"/>
          <p:nvPr/>
        </p:nvSpPr>
        <p:spPr>
          <a:xfrm>
            <a:off x="457199" y="1849613"/>
            <a:ext cx="5292969" cy="861774"/>
          </a:xfrm>
          <a:prstGeom prst="rect">
            <a:avLst/>
          </a:prstGeom>
          <a:noFill/>
        </p:spPr>
        <p:txBody>
          <a:bodyPr wrap="square" lIns="0" tIns="0" rIns="0" bIns="0" rtlCol="0">
            <a:spAutoFit/>
          </a:bodyPr>
          <a:lstStyle/>
          <a:p>
            <a:r>
              <a:rPr lang="en-US" sz="2800">
                <a:solidFill>
                  <a:schemeClr val="bg1"/>
                </a:solidFill>
                <a:latin typeface="Lato ExtraBold" panose="020F0502020204030203" pitchFamily="34" charset="0"/>
                <a:ea typeface="Lato ExtraBold" panose="020F0502020204030203" pitchFamily="34" charset="0"/>
                <a:cs typeface="Lato ExtraBold" panose="020F0502020204030203" pitchFamily="34" charset="0"/>
              </a:rPr>
              <a:t>VIRTUAL </a:t>
            </a:r>
          </a:p>
          <a:p>
            <a:r>
              <a:rPr lang="en-US" sz="2800">
                <a:solidFill>
                  <a:schemeClr val="bg1"/>
                </a:solidFill>
                <a:latin typeface="Lato ExtraBold" panose="020F0502020204030203" pitchFamily="34" charset="0"/>
                <a:ea typeface="Lato ExtraBold" panose="020F0502020204030203" pitchFamily="34" charset="0"/>
                <a:cs typeface="Lato ExtraBold" panose="020F0502020204030203" pitchFamily="34" charset="0"/>
              </a:rPr>
              <a:t>MAINTENANCE TRAINERS</a:t>
            </a:r>
          </a:p>
        </p:txBody>
      </p:sp>
      <p:sp>
        <p:nvSpPr>
          <p:cNvPr id="14" name="TextBox 13">
            <a:extLst>
              <a:ext uri="{FF2B5EF4-FFF2-40B4-BE49-F238E27FC236}">
                <a16:creationId xmlns:a16="http://schemas.microsoft.com/office/drawing/2014/main" id="{3406955C-E72E-20E1-4592-052114498D1D}"/>
              </a:ext>
            </a:extLst>
          </p:cNvPr>
          <p:cNvSpPr txBox="1"/>
          <p:nvPr/>
        </p:nvSpPr>
        <p:spPr>
          <a:xfrm>
            <a:off x="450595" y="2817268"/>
            <a:ext cx="4994774" cy="492443"/>
          </a:xfrm>
          <a:prstGeom prst="rect">
            <a:avLst/>
          </a:prstGeom>
          <a:noFill/>
        </p:spPr>
        <p:txBody>
          <a:bodyPr wrap="square" lIns="0" tIns="0" rIns="0" bIns="0" rtlCol="0">
            <a:spAutoFit/>
          </a:bodyPr>
          <a:lstStyle/>
          <a:p>
            <a:r>
              <a:rPr lang="en-US" sz="1400" i="1">
                <a:solidFill>
                  <a:schemeClr val="bg1">
                    <a:lumMod val="75000"/>
                  </a:schemeClr>
                </a:solidFill>
              </a:rPr>
              <a:t>Response to BAE Systems RFI BAE-LT-ACE-5516</a:t>
            </a:r>
          </a:p>
          <a:p>
            <a:endParaRPr lang="en-US" i="1">
              <a:solidFill>
                <a:srgbClr val="EE9B07"/>
              </a:solidFill>
            </a:endParaRPr>
          </a:p>
        </p:txBody>
      </p:sp>
      <p:cxnSp>
        <p:nvCxnSpPr>
          <p:cNvPr id="16" name="Straight Connector 15">
            <a:extLst>
              <a:ext uri="{FF2B5EF4-FFF2-40B4-BE49-F238E27FC236}">
                <a16:creationId xmlns:a16="http://schemas.microsoft.com/office/drawing/2014/main" id="{ADAB9FB8-E5D3-CD9C-5881-C5DAA1A692BD}"/>
              </a:ext>
            </a:extLst>
          </p:cNvPr>
          <p:cNvCxnSpPr>
            <a:cxnSpLocks/>
          </p:cNvCxnSpPr>
          <p:nvPr/>
        </p:nvCxnSpPr>
        <p:spPr>
          <a:xfrm>
            <a:off x="457200" y="7531391"/>
            <a:ext cx="5943600" cy="0"/>
          </a:xfrm>
          <a:prstGeom prst="line">
            <a:avLst/>
          </a:prstGeom>
          <a:ln>
            <a:solidFill>
              <a:srgbClr val="F7932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0706C34-602D-0536-87E6-2132047BA2B4}"/>
              </a:ext>
            </a:extLst>
          </p:cNvPr>
          <p:cNvSpPr txBox="1"/>
          <p:nvPr/>
        </p:nvSpPr>
        <p:spPr>
          <a:xfrm>
            <a:off x="457200" y="7612962"/>
            <a:ext cx="1119554" cy="492443"/>
          </a:xfrm>
          <a:prstGeom prst="rect">
            <a:avLst/>
          </a:prstGeom>
          <a:noFill/>
        </p:spPr>
        <p:txBody>
          <a:bodyPr wrap="square" lIns="0" tIns="0" rIns="0" bIns="0" rtlCol="0">
            <a:spAutoFit/>
          </a:bodyPr>
          <a:lstStyle/>
          <a:p>
            <a:pPr>
              <a:spcAft>
                <a:spcPts val="600"/>
              </a:spcAft>
            </a:pPr>
            <a:r>
              <a:rPr lang="en-US" sz="700" b="1" cap="all" spc="300">
                <a:solidFill>
                  <a:srgbClr val="F79321"/>
                </a:solidFill>
              </a:rPr>
              <a:t>Prepared for</a:t>
            </a:r>
          </a:p>
          <a:p>
            <a:r>
              <a:rPr lang="en-US" sz="1000" b="1">
                <a:solidFill>
                  <a:schemeClr val="bg1"/>
                </a:solidFill>
                <a:latin typeface="Calibri" panose="020F0502020204030204" pitchFamily="34" charset="0"/>
                <a:ea typeface="Calibri" panose="020F0502020204030204" pitchFamily="34" charset="0"/>
                <a:cs typeface="Calibri" panose="020F0502020204030204" pitchFamily="34" charset="0"/>
              </a:rPr>
              <a:t>BAE Systems</a:t>
            </a:r>
            <a:r>
              <a:rPr lang="en-US" sz="1000">
                <a:solidFill>
                  <a:schemeClr val="bg1"/>
                </a:solidFill>
                <a:latin typeface="Calibri" panose="020F0502020204030204" pitchFamily="34" charset="0"/>
                <a:ea typeface="Calibri" panose="020F0502020204030204" pitchFamily="34" charset="0"/>
                <a:cs typeface="Calibri" panose="020F0502020204030204" pitchFamily="34" charset="0"/>
              </a:rPr>
              <a:t> </a:t>
            </a:r>
          </a:p>
          <a:p>
            <a:r>
              <a:rPr lang="en-US" sz="1000">
                <a:solidFill>
                  <a:schemeClr val="bg1"/>
                </a:solidFill>
                <a:latin typeface="Calibri" panose="020F0502020204030204" pitchFamily="34" charset="0"/>
                <a:ea typeface="Calibri" panose="020F0502020204030204" pitchFamily="34" charset="0"/>
                <a:cs typeface="Calibri" panose="020F0502020204030204" pitchFamily="34" charset="0"/>
              </a:rPr>
              <a:t>Air Sector</a:t>
            </a:r>
          </a:p>
        </p:txBody>
      </p:sp>
      <p:sp>
        <p:nvSpPr>
          <p:cNvPr id="18" name="TextBox 17">
            <a:extLst>
              <a:ext uri="{FF2B5EF4-FFF2-40B4-BE49-F238E27FC236}">
                <a16:creationId xmlns:a16="http://schemas.microsoft.com/office/drawing/2014/main" id="{41443C27-D6CA-E635-BD71-C6B13E08B82D}"/>
              </a:ext>
            </a:extLst>
          </p:cNvPr>
          <p:cNvSpPr txBox="1"/>
          <p:nvPr/>
        </p:nvSpPr>
        <p:spPr>
          <a:xfrm>
            <a:off x="1956452" y="7612962"/>
            <a:ext cx="1368669" cy="661720"/>
          </a:xfrm>
          <a:prstGeom prst="rect">
            <a:avLst/>
          </a:prstGeom>
          <a:noFill/>
        </p:spPr>
        <p:txBody>
          <a:bodyPr wrap="square" lIns="0" tIns="0" rIns="0" bIns="0" rtlCol="0">
            <a:spAutoFit/>
          </a:bodyPr>
          <a:lstStyle/>
          <a:p>
            <a:pPr>
              <a:spcAft>
                <a:spcPts val="600"/>
              </a:spcAft>
            </a:pPr>
            <a:r>
              <a:rPr lang="en-US" sz="700" b="1" cap="all" spc="250">
                <a:solidFill>
                  <a:srgbClr val="F79321"/>
                </a:solidFill>
              </a:rPr>
              <a:t>Point of contact</a:t>
            </a:r>
          </a:p>
          <a:p>
            <a:r>
              <a:rPr lang="en-US" sz="1000" b="1">
                <a:solidFill>
                  <a:schemeClr val="bg1"/>
                </a:solidFill>
                <a:latin typeface="Calibri" panose="020F0502020204030204" pitchFamily="34" charset="0"/>
                <a:ea typeface="Calibri" panose="020F0502020204030204" pitchFamily="34" charset="0"/>
                <a:cs typeface="Calibri" panose="020F0502020204030204" pitchFamily="34" charset="0"/>
              </a:rPr>
              <a:t>Stephanie Fox</a:t>
            </a:r>
          </a:p>
          <a:p>
            <a:r>
              <a:rPr lang="en-US" sz="1000">
                <a:solidFill>
                  <a:schemeClr val="bg1"/>
                </a:solidFill>
                <a:latin typeface="Calibri" panose="020F0502020204030204" pitchFamily="34" charset="0"/>
                <a:ea typeface="Calibri" panose="020F0502020204030204" pitchFamily="34" charset="0"/>
                <a:cs typeface="Calibri" panose="020F0502020204030204" pitchFamily="34" charset="0"/>
              </a:rPr>
              <a:t>Sr. Procurement </a:t>
            </a:r>
          </a:p>
          <a:p>
            <a:r>
              <a:rPr lang="en-US" sz="1000">
                <a:solidFill>
                  <a:schemeClr val="bg1"/>
                </a:solidFill>
                <a:latin typeface="Calibri" panose="020F0502020204030204" pitchFamily="34" charset="0"/>
                <a:ea typeface="Calibri" panose="020F0502020204030204" pitchFamily="34" charset="0"/>
                <a:cs typeface="Calibri" panose="020F0502020204030204" pitchFamily="34" charset="0"/>
              </a:rPr>
              <a:t>Engineer</a:t>
            </a:r>
          </a:p>
        </p:txBody>
      </p:sp>
      <p:sp>
        <p:nvSpPr>
          <p:cNvPr id="19" name="TextBox 18">
            <a:extLst>
              <a:ext uri="{FF2B5EF4-FFF2-40B4-BE49-F238E27FC236}">
                <a16:creationId xmlns:a16="http://schemas.microsoft.com/office/drawing/2014/main" id="{3A7288FF-16A0-5CD1-49B8-9BA961C53D9E}"/>
              </a:ext>
            </a:extLst>
          </p:cNvPr>
          <p:cNvSpPr txBox="1"/>
          <p:nvPr/>
        </p:nvSpPr>
        <p:spPr>
          <a:xfrm>
            <a:off x="3704819" y="7617359"/>
            <a:ext cx="1147886" cy="661720"/>
          </a:xfrm>
          <a:prstGeom prst="rect">
            <a:avLst/>
          </a:prstGeom>
          <a:noFill/>
        </p:spPr>
        <p:txBody>
          <a:bodyPr wrap="square" lIns="0" tIns="0" rIns="0" bIns="0" rtlCol="0">
            <a:spAutoFit/>
          </a:bodyPr>
          <a:lstStyle/>
          <a:p>
            <a:pPr>
              <a:spcAft>
                <a:spcPts val="600"/>
              </a:spcAft>
            </a:pPr>
            <a:r>
              <a:rPr lang="en-US" sz="700" b="1" cap="all" spc="300">
                <a:solidFill>
                  <a:srgbClr val="F79321"/>
                </a:solidFill>
              </a:rPr>
              <a:t>RFI Reference</a:t>
            </a:r>
          </a:p>
          <a:p>
            <a:r>
              <a:rPr lang="en-US" sz="1000" b="1">
                <a:solidFill>
                  <a:schemeClr val="bg1"/>
                </a:solidFill>
                <a:latin typeface="Calibri" panose="020F0502020204030204" pitchFamily="34" charset="0"/>
                <a:ea typeface="Calibri" panose="020F0502020204030204" pitchFamily="34" charset="0"/>
                <a:cs typeface="Calibri" panose="020F0502020204030204" pitchFamily="34" charset="0"/>
              </a:rPr>
              <a:t>BAE-LT-ACE-5516</a:t>
            </a:r>
          </a:p>
          <a:p>
            <a:r>
              <a:rPr lang="en-US" sz="1000">
                <a:solidFill>
                  <a:schemeClr val="bg1"/>
                </a:solidFill>
                <a:latin typeface="Calibri" panose="020F0502020204030204" pitchFamily="34" charset="0"/>
                <a:ea typeface="Calibri" panose="020F0502020204030204" pitchFamily="34" charset="0"/>
                <a:cs typeface="Calibri" panose="020F0502020204030204" pitchFamily="34" charset="0"/>
              </a:rPr>
              <a:t>Virtual Maintenance Trainers</a:t>
            </a:r>
          </a:p>
        </p:txBody>
      </p:sp>
      <p:sp>
        <p:nvSpPr>
          <p:cNvPr id="20" name="TextBox 19">
            <a:extLst>
              <a:ext uri="{FF2B5EF4-FFF2-40B4-BE49-F238E27FC236}">
                <a16:creationId xmlns:a16="http://schemas.microsoft.com/office/drawing/2014/main" id="{9ABC5445-4F7B-A1F1-8DAD-A7243FE08C13}"/>
              </a:ext>
            </a:extLst>
          </p:cNvPr>
          <p:cNvSpPr txBox="1"/>
          <p:nvPr/>
        </p:nvSpPr>
        <p:spPr>
          <a:xfrm>
            <a:off x="5232402" y="7617359"/>
            <a:ext cx="1197708" cy="338554"/>
          </a:xfrm>
          <a:prstGeom prst="rect">
            <a:avLst/>
          </a:prstGeom>
          <a:noFill/>
        </p:spPr>
        <p:txBody>
          <a:bodyPr wrap="square" lIns="0" tIns="0" rIns="0" bIns="0" rtlCol="0">
            <a:spAutoFit/>
          </a:bodyPr>
          <a:lstStyle/>
          <a:p>
            <a:pPr>
              <a:spcAft>
                <a:spcPts val="600"/>
              </a:spcAft>
            </a:pPr>
            <a:r>
              <a:rPr lang="en-US" sz="700" b="1" cap="all" spc="300">
                <a:solidFill>
                  <a:srgbClr val="F79321"/>
                </a:solidFill>
              </a:rPr>
              <a:t>Response Date</a:t>
            </a:r>
          </a:p>
          <a:p>
            <a:r>
              <a:rPr lang="en-US" sz="1000" b="1">
                <a:solidFill>
                  <a:schemeClr val="bg1"/>
                </a:solidFill>
                <a:latin typeface="Calibri" panose="020F0502020204030204" pitchFamily="34" charset="0"/>
                <a:ea typeface="Calibri" panose="020F0502020204030204" pitchFamily="34" charset="0"/>
                <a:cs typeface="Calibri" panose="020F0502020204030204" pitchFamily="34" charset="0"/>
              </a:rPr>
              <a:t>5 May 2026</a:t>
            </a:r>
          </a:p>
        </p:txBody>
      </p:sp>
    </p:spTree>
    <p:extLst>
      <p:ext uri="{BB962C8B-B14F-4D97-AF65-F5344CB8AC3E}">
        <p14:creationId xmlns:p14="http://schemas.microsoft.com/office/powerpoint/2010/main" val="588361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95D1C4C-6C7E-EB84-4BE0-8AFA0F455D6B}"/>
              </a:ext>
            </a:extLst>
          </p:cNvPr>
          <p:cNvSpPr/>
          <p:nvPr/>
        </p:nvSpPr>
        <p:spPr>
          <a:xfrm>
            <a:off x="0" y="2926649"/>
            <a:ext cx="6858000" cy="2223201"/>
          </a:xfrm>
          <a:prstGeom prst="rect">
            <a:avLst/>
          </a:prstGeom>
          <a:solidFill>
            <a:srgbClr val="FFC106">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8246CD5-9B7E-C033-9179-19F708B585E5}"/>
              </a:ext>
            </a:extLst>
          </p:cNvPr>
          <p:cNvSpPr txBox="1"/>
          <p:nvPr/>
        </p:nvSpPr>
        <p:spPr>
          <a:xfrm>
            <a:off x="432955" y="2312677"/>
            <a:ext cx="2933700" cy="369332"/>
          </a:xfrm>
          <a:prstGeom prst="rect">
            <a:avLst/>
          </a:prstGeom>
          <a:noFill/>
        </p:spPr>
        <p:txBody>
          <a:bodyPr wrap="square" lIns="0" tIns="0" rIns="0" bIns="0" rtlCol="0">
            <a:spAutoFit/>
          </a:bodyPr>
          <a:lstStyle/>
          <a:p>
            <a:pPr algn="r"/>
            <a:r>
              <a:rPr lang="en-US" sz="2400" cap="all">
                <a:solidFill>
                  <a:srgbClr val="AA6027"/>
                </a:solidFill>
                <a:latin typeface="Lato ExtraBold" panose="020F0502020204030203" pitchFamily="34" charset="0"/>
                <a:ea typeface="Lato ExtraBold" panose="020F0502020204030203" pitchFamily="34" charset="0"/>
                <a:cs typeface="Lato ExtraBold" panose="020F0502020204030203" pitchFamily="34" charset="0"/>
              </a:rPr>
              <a:t>Company</a:t>
            </a:r>
            <a:r>
              <a:rPr lang="en-US" sz="2400" cap="all">
                <a:solidFill>
                  <a:schemeClr val="tx2">
                    <a:lumMod val="60000"/>
                    <a:lumOff val="40000"/>
                  </a:schemeClr>
                </a:solidFill>
                <a:latin typeface="Lato ExtraBold" panose="020F0502020204030203" pitchFamily="34" charset="0"/>
                <a:ea typeface="Lato ExtraBold" panose="020F0502020204030203" pitchFamily="34" charset="0"/>
                <a:cs typeface="Lato ExtraBold" panose="020F0502020204030203" pitchFamily="34" charset="0"/>
              </a:rPr>
              <a:t> </a:t>
            </a:r>
            <a:r>
              <a:rPr lang="en-US" sz="2400" cap="all">
                <a:solidFill>
                  <a:srgbClr val="AA6027"/>
                </a:solidFill>
                <a:latin typeface="Lato ExtraBold" panose="020F0502020204030203" pitchFamily="34" charset="0"/>
                <a:ea typeface="Lato ExtraBold" panose="020F0502020204030203" pitchFamily="34" charset="0"/>
                <a:cs typeface="Lato ExtraBold" panose="020F0502020204030203" pitchFamily="34" charset="0"/>
              </a:rPr>
              <a:t>Profile</a:t>
            </a:r>
          </a:p>
        </p:txBody>
      </p:sp>
      <p:graphicFrame>
        <p:nvGraphicFramePr>
          <p:cNvPr id="8" name="Table 7">
            <a:extLst>
              <a:ext uri="{FF2B5EF4-FFF2-40B4-BE49-F238E27FC236}">
                <a16:creationId xmlns:a16="http://schemas.microsoft.com/office/drawing/2014/main" id="{F5174F1B-2608-AF02-406F-61C0D1683137}"/>
              </a:ext>
            </a:extLst>
          </p:cNvPr>
          <p:cNvGraphicFramePr>
            <a:graphicFrameLocks noGrp="1"/>
          </p:cNvGraphicFramePr>
          <p:nvPr>
            <p:extLst>
              <p:ext uri="{D42A27DB-BD31-4B8C-83A1-F6EECF244321}">
                <p14:modId xmlns:p14="http://schemas.microsoft.com/office/powerpoint/2010/main" val="3235244569"/>
              </p:ext>
            </p:extLst>
          </p:nvPr>
        </p:nvGraphicFramePr>
        <p:xfrm>
          <a:off x="3491346" y="1104900"/>
          <a:ext cx="3262745" cy="1676400"/>
        </p:xfrm>
        <a:graphic>
          <a:graphicData uri="http://schemas.openxmlformats.org/drawingml/2006/table">
            <a:tbl>
              <a:tblPr>
                <a:tableStyleId>{5C22544A-7EE6-4342-B048-85BDC9FD1C3A}</a:tableStyleId>
              </a:tblPr>
              <a:tblGrid>
                <a:gridCol w="976745">
                  <a:extLst>
                    <a:ext uri="{9D8B030D-6E8A-4147-A177-3AD203B41FA5}">
                      <a16:colId xmlns:a16="http://schemas.microsoft.com/office/drawing/2014/main" val="4119631537"/>
                    </a:ext>
                  </a:extLst>
                </a:gridCol>
                <a:gridCol w="2286000">
                  <a:extLst>
                    <a:ext uri="{9D8B030D-6E8A-4147-A177-3AD203B41FA5}">
                      <a16:colId xmlns:a16="http://schemas.microsoft.com/office/drawing/2014/main" val="3531235214"/>
                    </a:ext>
                  </a:extLst>
                </a:gridCol>
              </a:tblGrid>
              <a:tr h="228600">
                <a:tc>
                  <a:txBody>
                    <a:bodyPr/>
                    <a:lstStyle/>
                    <a:p>
                      <a:pPr algn="r"/>
                      <a:r>
                        <a:rPr lang="en-US" sz="1000" b="1">
                          <a:latin typeface="Calibri" panose="020F0502020204030204" pitchFamily="34" charset="0"/>
                          <a:ea typeface="Calibri" panose="020F0502020204030204" pitchFamily="34" charset="0"/>
                          <a:cs typeface="Calibri" panose="020F0502020204030204" pitchFamily="34" charset="0"/>
                        </a:rPr>
                        <a:t>Legal Name</a:t>
                      </a:r>
                    </a:p>
                  </a:txBody>
                  <a:tcPr marL="182880" marR="0" marT="0" marB="0">
                    <a:noFill/>
                  </a:tcPr>
                </a:tc>
                <a:tc>
                  <a:txBody>
                    <a:bodyPr/>
                    <a:lstStyle/>
                    <a:p>
                      <a:r>
                        <a:rPr lang="en-US" sz="1000" b="0">
                          <a:latin typeface="Calibri" panose="020F0502020204030204" pitchFamily="34" charset="0"/>
                          <a:ea typeface="Calibri" panose="020F0502020204030204" pitchFamily="34" charset="0"/>
                          <a:cs typeface="Calibri" panose="020F0502020204030204" pitchFamily="34" charset="0"/>
                        </a:rPr>
                        <a:t>ForgeFX, Inc.</a:t>
                      </a:r>
                    </a:p>
                  </a:txBody>
                  <a:tcPr marL="182880" marR="0" marT="0" marB="0">
                    <a:noFill/>
                  </a:tcPr>
                </a:tc>
                <a:extLst>
                  <a:ext uri="{0D108BD9-81ED-4DB2-BD59-A6C34878D82A}">
                    <a16:rowId xmlns:a16="http://schemas.microsoft.com/office/drawing/2014/main" val="1994979468"/>
                  </a:ext>
                </a:extLst>
              </a:tr>
              <a:tr h="228600">
                <a:tc>
                  <a:txBody>
                    <a:bodyPr/>
                    <a:lstStyle/>
                    <a:p>
                      <a:pPr algn="r"/>
                      <a:r>
                        <a:rPr lang="en-US" sz="1000" b="1">
                          <a:latin typeface="Calibri" panose="020F0502020204030204" pitchFamily="34" charset="0"/>
                          <a:ea typeface="Calibri" panose="020F0502020204030204" pitchFamily="34" charset="0"/>
                          <a:cs typeface="Calibri" panose="020F0502020204030204" pitchFamily="34" charset="0"/>
                        </a:rPr>
                        <a:t>Headquarters</a:t>
                      </a:r>
                    </a:p>
                  </a:txBody>
                  <a:tcPr marL="182880" marR="0" marT="0" marB="0">
                    <a:noFill/>
                  </a:tcPr>
                </a:tc>
                <a:tc>
                  <a:txBody>
                    <a:bodyPr/>
                    <a:lstStyle/>
                    <a:p>
                      <a:r>
                        <a:rPr lang="en-US" sz="1000" b="0">
                          <a:latin typeface="Calibri" panose="020F0502020204030204" pitchFamily="34" charset="0"/>
                          <a:ea typeface="Calibri" panose="020F0502020204030204" pitchFamily="34" charset="0"/>
                          <a:cs typeface="Calibri" panose="020F0502020204030204" pitchFamily="34" charset="0"/>
                        </a:rPr>
                        <a:t>Sacramento, California, USA</a:t>
                      </a:r>
                    </a:p>
                  </a:txBody>
                  <a:tcPr marL="182880" marR="0" marT="0" marB="0">
                    <a:noFill/>
                  </a:tcPr>
                </a:tc>
                <a:extLst>
                  <a:ext uri="{0D108BD9-81ED-4DB2-BD59-A6C34878D82A}">
                    <a16:rowId xmlns:a16="http://schemas.microsoft.com/office/drawing/2014/main" val="1002110581"/>
                  </a:ext>
                </a:extLst>
              </a:tr>
              <a:tr h="228600">
                <a:tc>
                  <a:txBody>
                    <a:bodyPr/>
                    <a:lstStyle/>
                    <a:p>
                      <a:pPr algn="r"/>
                      <a:r>
                        <a:rPr lang="en-US" sz="1000" b="1">
                          <a:latin typeface="Calibri" panose="020F0502020204030204" pitchFamily="34" charset="0"/>
                          <a:ea typeface="Calibri" panose="020F0502020204030204" pitchFamily="34" charset="0"/>
                          <a:cs typeface="Calibri" panose="020F0502020204030204" pitchFamily="34" charset="0"/>
                        </a:rPr>
                        <a:t>Year Founded</a:t>
                      </a:r>
                    </a:p>
                  </a:txBody>
                  <a:tcPr marL="182880" marR="0" marT="0" marB="0">
                    <a:noFill/>
                  </a:tcPr>
                </a:tc>
                <a:tc>
                  <a:txBody>
                    <a:bodyPr/>
                    <a:lstStyle/>
                    <a:p>
                      <a:r>
                        <a:rPr lang="en-US" sz="1000" b="0">
                          <a:latin typeface="Calibri" panose="020F0502020204030204" pitchFamily="34" charset="0"/>
                          <a:ea typeface="Calibri" panose="020F0502020204030204" pitchFamily="34" charset="0"/>
                          <a:cs typeface="Calibri" panose="020F0502020204030204" pitchFamily="34" charset="0"/>
                        </a:rPr>
                        <a:t>2002</a:t>
                      </a:r>
                    </a:p>
                  </a:txBody>
                  <a:tcPr marL="182880" marR="0" marT="0" marB="0">
                    <a:noFill/>
                  </a:tcPr>
                </a:tc>
                <a:extLst>
                  <a:ext uri="{0D108BD9-81ED-4DB2-BD59-A6C34878D82A}">
                    <a16:rowId xmlns:a16="http://schemas.microsoft.com/office/drawing/2014/main" val="799052683"/>
                  </a:ext>
                </a:extLst>
              </a:tr>
              <a:tr h="228600">
                <a:tc>
                  <a:txBody>
                    <a:bodyPr/>
                    <a:lstStyle/>
                    <a:p>
                      <a:pPr algn="r"/>
                      <a:r>
                        <a:rPr lang="en-US" sz="1000" b="1">
                          <a:latin typeface="Calibri" panose="020F0502020204030204" pitchFamily="34" charset="0"/>
                          <a:ea typeface="Calibri" panose="020F0502020204030204" pitchFamily="34" charset="0"/>
                          <a:cs typeface="Calibri" panose="020F0502020204030204" pitchFamily="34" charset="0"/>
                        </a:rPr>
                        <a:t>Team Size</a:t>
                      </a:r>
                    </a:p>
                  </a:txBody>
                  <a:tcPr marL="182880" marR="0" marT="0" marB="0">
                    <a:noFill/>
                  </a:tcPr>
                </a:tc>
                <a:tc>
                  <a:txBody>
                    <a:bodyPr/>
                    <a:lstStyle/>
                    <a:p>
                      <a:r>
                        <a:rPr lang="en-US" sz="1000" b="0">
                          <a:latin typeface="Calibri" panose="020F0502020204030204" pitchFamily="34" charset="0"/>
                          <a:ea typeface="Calibri" panose="020F0502020204030204" pitchFamily="34" charset="0"/>
                          <a:cs typeface="Calibri" panose="020F0502020204030204" pitchFamily="34" charset="0"/>
                        </a:rPr>
                        <a:t>28 members</a:t>
                      </a:r>
                    </a:p>
                  </a:txBody>
                  <a:tcPr marL="182880" marR="0" marT="0" marB="0">
                    <a:noFill/>
                  </a:tcPr>
                </a:tc>
                <a:extLst>
                  <a:ext uri="{0D108BD9-81ED-4DB2-BD59-A6C34878D82A}">
                    <a16:rowId xmlns:a16="http://schemas.microsoft.com/office/drawing/2014/main" val="1954404074"/>
                  </a:ext>
                </a:extLst>
              </a:tr>
              <a:tr h="228600">
                <a:tc>
                  <a:txBody>
                    <a:bodyPr/>
                    <a:lstStyle/>
                    <a:p>
                      <a:pPr algn="r"/>
                      <a:r>
                        <a:rPr lang="en-US" sz="1000" b="1">
                          <a:latin typeface="Calibri" panose="020F0502020204030204" pitchFamily="34" charset="0"/>
                          <a:ea typeface="Calibri" panose="020F0502020204030204" pitchFamily="34" charset="0"/>
                          <a:cs typeface="Calibri" panose="020F0502020204030204" pitchFamily="34" charset="0"/>
                        </a:rPr>
                        <a:t>RFP Contact</a:t>
                      </a:r>
                    </a:p>
                  </a:txBody>
                  <a:tcPr marL="182880" marR="0" marT="0" marB="0">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a:latin typeface="Calibri" panose="020F0502020204030204" pitchFamily="34" charset="0"/>
                          <a:ea typeface="Calibri" panose="020F0502020204030204" pitchFamily="34" charset="0"/>
                          <a:cs typeface="Calibri" panose="020F0502020204030204" pitchFamily="34" charset="0"/>
                        </a:rPr>
                        <a:t>Mary Pierce, Executive Director of Enterprise Partnerships</a:t>
                      </a:r>
                      <a:br>
                        <a:rPr lang="en-US" sz="1000" b="0">
                          <a:latin typeface="Calibri" panose="020F0502020204030204" pitchFamily="34" charset="0"/>
                          <a:ea typeface="Calibri" panose="020F0502020204030204" pitchFamily="34" charset="0"/>
                          <a:cs typeface="Calibri" panose="020F0502020204030204" pitchFamily="34" charset="0"/>
                        </a:rPr>
                      </a:br>
                      <a:r>
                        <a:rPr lang="en-US" sz="1000" b="0">
                          <a:latin typeface="Calibri" panose="020F0502020204030204" pitchFamily="34" charset="0"/>
                          <a:ea typeface="Calibri" panose="020F0502020204030204" pitchFamily="34" charset="0"/>
                          <a:cs typeface="Calibri" panose="020F0502020204030204" pitchFamily="34" charset="0"/>
                          <a:hlinkClick r:id="rId2"/>
                        </a:rPr>
                        <a:t>mary.pierce@forgefx.com</a:t>
                      </a:r>
                      <a:r>
                        <a:rPr lang="en-US" sz="1000" b="0">
                          <a:latin typeface="Calibri" panose="020F0502020204030204" pitchFamily="34" charset="0"/>
                          <a:ea typeface="Calibri" panose="020F0502020204030204" pitchFamily="34" charset="0"/>
                          <a:cs typeface="Calibri" panose="020F0502020204030204" pitchFamily="34" charset="0"/>
                        </a:rPr>
                        <a:t> </a:t>
                      </a:r>
                      <a:br>
                        <a:rPr lang="en-US" sz="1000" b="0">
                          <a:latin typeface="Calibri" panose="020F0502020204030204" pitchFamily="34" charset="0"/>
                          <a:ea typeface="Calibri" panose="020F0502020204030204" pitchFamily="34" charset="0"/>
                          <a:cs typeface="Calibri" panose="020F0502020204030204" pitchFamily="34" charset="0"/>
                        </a:rPr>
                      </a:br>
                      <a:r>
                        <a:rPr lang="en-US" sz="1000" b="0">
                          <a:latin typeface="Calibri" panose="020F0502020204030204" pitchFamily="34" charset="0"/>
                          <a:ea typeface="Calibri" panose="020F0502020204030204" pitchFamily="34" charset="0"/>
                          <a:cs typeface="Calibri" panose="020F0502020204030204" pitchFamily="34" charset="0"/>
                        </a:rPr>
                        <a:t>415-788-5725, Ext. 703</a:t>
                      </a:r>
                    </a:p>
                    <a:p>
                      <a:endParaRPr lang="en-US" sz="1000" b="0">
                        <a:latin typeface="Calibri" panose="020F0502020204030204" pitchFamily="34" charset="0"/>
                        <a:ea typeface="Calibri" panose="020F0502020204030204" pitchFamily="34" charset="0"/>
                        <a:cs typeface="Calibri" panose="020F0502020204030204" pitchFamily="34" charset="0"/>
                      </a:endParaRPr>
                    </a:p>
                  </a:txBody>
                  <a:tcPr marL="182880" marR="0" marT="0" marB="0">
                    <a:noFill/>
                  </a:tcPr>
                </a:tc>
                <a:extLst>
                  <a:ext uri="{0D108BD9-81ED-4DB2-BD59-A6C34878D82A}">
                    <a16:rowId xmlns:a16="http://schemas.microsoft.com/office/drawing/2014/main" val="2773716703"/>
                  </a:ext>
                </a:extLst>
              </a:tr>
            </a:tbl>
          </a:graphicData>
        </a:graphic>
      </p:graphicFrame>
      <p:sp>
        <p:nvSpPr>
          <p:cNvPr id="9" name="TextBox 8">
            <a:extLst>
              <a:ext uri="{FF2B5EF4-FFF2-40B4-BE49-F238E27FC236}">
                <a16:creationId xmlns:a16="http://schemas.microsoft.com/office/drawing/2014/main" id="{0F21E692-E42F-7C4D-1F6D-13C7C662ED9B}"/>
              </a:ext>
            </a:extLst>
          </p:cNvPr>
          <p:cNvSpPr txBox="1"/>
          <p:nvPr/>
        </p:nvSpPr>
        <p:spPr>
          <a:xfrm>
            <a:off x="457201" y="3089785"/>
            <a:ext cx="2857499" cy="1923604"/>
          </a:xfrm>
          <a:prstGeom prst="rect">
            <a:avLst/>
          </a:prstGeom>
          <a:noFill/>
        </p:spPr>
        <p:txBody>
          <a:bodyPr wrap="square" lIns="0" tIns="0" rIns="0" bIns="0" rtlCol="0">
            <a:spAutoFit/>
          </a:bodyPr>
          <a:lstStyle/>
          <a:p>
            <a:pPr>
              <a:spcAft>
                <a:spcPts val="600"/>
              </a:spcAft>
            </a:pPr>
            <a:r>
              <a:rPr lang="en-US" sz="1000" b="1">
                <a:latin typeface="Calibri" panose="020F0502020204030204" pitchFamily="34" charset="0"/>
                <a:ea typeface="Calibri" panose="020F0502020204030204" pitchFamily="34" charset="0"/>
                <a:cs typeface="Calibri" panose="020F0502020204030204" pitchFamily="34" charset="0"/>
              </a:rPr>
              <a:t>ForgeFX Simulations</a:t>
            </a:r>
            <a:r>
              <a:rPr lang="en-US" sz="1000">
                <a:latin typeface="Calibri" panose="020F0502020204030204" pitchFamily="34" charset="0"/>
                <a:ea typeface="Calibri" panose="020F0502020204030204" pitchFamily="34" charset="0"/>
                <a:cs typeface="Calibri" panose="020F0502020204030204" pitchFamily="34" charset="0"/>
              </a:rPr>
              <a:t> is a U.S.-based immersive training and simulation company with over 24 years of experience developing custom, virtual training systems for complex, safety-critical operations across government and commercial sectors.</a:t>
            </a:r>
          </a:p>
          <a:p>
            <a:pPr>
              <a:spcAft>
                <a:spcPts val="600"/>
              </a:spcAft>
            </a:pPr>
            <a:r>
              <a:rPr lang="en-US" sz="1000" spc="-20">
                <a:latin typeface="Calibri" panose="020F0502020204030204" pitchFamily="34" charset="0"/>
                <a:ea typeface="Calibri" panose="020F0502020204030204" pitchFamily="34" charset="0"/>
                <a:cs typeface="Calibri" panose="020F0502020204030204" pitchFamily="34" charset="0"/>
              </a:rPr>
              <a:t>ForgeFX solutions are built on the proprietary</a:t>
            </a:r>
            <a:r>
              <a:rPr lang="en-US" sz="1000" b="1" spc="-20">
                <a:latin typeface="Calibri" panose="020F0502020204030204" pitchFamily="34" charset="0"/>
                <a:ea typeface="Calibri" panose="020F0502020204030204" pitchFamily="34" charset="0"/>
                <a:cs typeface="Calibri" panose="020F0502020204030204" pitchFamily="34" charset="0"/>
              </a:rPr>
              <a:t> ForgeSIM</a:t>
            </a:r>
            <a:r>
              <a:rPr lang="en-US" sz="1000" spc="-20">
                <a:latin typeface="Calibri" panose="020F0502020204030204" pitchFamily="34" charset="0"/>
                <a:ea typeface="Calibri" panose="020F0502020204030204" pitchFamily="34" charset="0"/>
                <a:cs typeface="Calibri" panose="020F0502020204030204" pitchFamily="34" charset="0"/>
              </a:rPr>
              <a:t>™ framework, a modular simulation platform that supports high-fidelity 3D environments, structured scenario variability, performance tracking, and instructor-led training workflows. The platform enables the development of scalable training systems that can expand over time without re-architecting core functionality.</a:t>
            </a:r>
          </a:p>
        </p:txBody>
      </p:sp>
      <p:sp>
        <p:nvSpPr>
          <p:cNvPr id="10" name="Rectangle 9">
            <a:extLst>
              <a:ext uri="{FF2B5EF4-FFF2-40B4-BE49-F238E27FC236}">
                <a16:creationId xmlns:a16="http://schemas.microsoft.com/office/drawing/2014/main" id="{76A9E9C8-CF68-144E-C63D-5286628CA573}"/>
              </a:ext>
            </a:extLst>
          </p:cNvPr>
          <p:cNvSpPr/>
          <p:nvPr/>
        </p:nvSpPr>
        <p:spPr>
          <a:xfrm>
            <a:off x="3519054" y="1104900"/>
            <a:ext cx="48490" cy="1514356"/>
          </a:xfrm>
          <a:prstGeom prst="rect">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79321"/>
              </a:solidFill>
            </a:endParaRPr>
          </a:p>
        </p:txBody>
      </p:sp>
      <p:sp>
        <p:nvSpPr>
          <p:cNvPr id="11" name="TextBox 10">
            <a:extLst>
              <a:ext uri="{FF2B5EF4-FFF2-40B4-BE49-F238E27FC236}">
                <a16:creationId xmlns:a16="http://schemas.microsoft.com/office/drawing/2014/main" id="{A441A0A0-98EF-1612-4398-68F5CD4B57EB}"/>
              </a:ext>
            </a:extLst>
          </p:cNvPr>
          <p:cNvSpPr txBox="1"/>
          <p:nvPr/>
        </p:nvSpPr>
        <p:spPr>
          <a:xfrm>
            <a:off x="3505201" y="3089785"/>
            <a:ext cx="2895599" cy="1231106"/>
          </a:xfrm>
          <a:prstGeom prst="rect">
            <a:avLst/>
          </a:prstGeom>
          <a:noFill/>
        </p:spPr>
        <p:txBody>
          <a:bodyPr wrap="square" lIns="0" tIns="0" rIns="0" bIns="0" rtlCol="0">
            <a:spAutoFit/>
          </a:bodyPr>
          <a:lstStyle/>
          <a:p>
            <a:r>
              <a:rPr lang="en-US" sz="1000">
                <a:latin typeface="Calibri" panose="020F0502020204030204" pitchFamily="34" charset="0"/>
                <a:ea typeface="Calibri" panose="020F0502020204030204" pitchFamily="34" charset="0"/>
                <a:cs typeface="Calibri" panose="020F0502020204030204" pitchFamily="34" charset="0"/>
              </a:rPr>
              <a:t>ForgeFX delivers </a:t>
            </a:r>
            <a:r>
              <a:rPr lang="en-US" sz="1000" b="1">
                <a:latin typeface="Calibri" panose="020F0502020204030204" pitchFamily="34" charset="0"/>
                <a:ea typeface="Calibri" panose="020F0502020204030204" pitchFamily="34" charset="0"/>
                <a:cs typeface="Calibri" panose="020F0502020204030204" pitchFamily="34" charset="0"/>
              </a:rPr>
              <a:t>platform-agnostic solutions</a:t>
            </a:r>
            <a:r>
              <a:rPr lang="en-US" sz="1000">
                <a:latin typeface="Calibri" panose="020F0502020204030204" pitchFamily="34" charset="0"/>
                <a:ea typeface="Calibri" panose="020F0502020204030204" pitchFamily="34" charset="0"/>
                <a:cs typeface="Calibri" panose="020F0502020204030204" pitchFamily="34" charset="0"/>
              </a:rPr>
              <a:t> with no per-seat licensing or usage fees. Applications can be deployed across standalone VR, desktop simulators, and mixed physical-virtual environments, supporting flexible rollout across enterprise and training organizations. ForgeFX systems are currently deployed in production environments supporting enterprise and government training programs.</a:t>
            </a:r>
          </a:p>
        </p:txBody>
      </p:sp>
      <p:sp>
        <p:nvSpPr>
          <p:cNvPr id="13" name="Rectangle: Rounded Corners 12">
            <a:extLst>
              <a:ext uri="{FF2B5EF4-FFF2-40B4-BE49-F238E27FC236}">
                <a16:creationId xmlns:a16="http://schemas.microsoft.com/office/drawing/2014/main" id="{5E3C4444-9E49-C478-7EE1-6B147D97648F}"/>
              </a:ext>
            </a:extLst>
          </p:cNvPr>
          <p:cNvSpPr/>
          <p:nvPr/>
        </p:nvSpPr>
        <p:spPr>
          <a:xfrm>
            <a:off x="4399971" y="5575589"/>
            <a:ext cx="2029691" cy="2902528"/>
          </a:xfrm>
          <a:prstGeom prst="roundRect">
            <a:avLst>
              <a:gd name="adj" fmla="val 9091"/>
            </a:avLst>
          </a:prstGeom>
          <a:solidFill>
            <a:srgbClr val="FFC106">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algn="ctr" fontAlgn="t"/>
            <a:r>
              <a:rPr lang="en-US" sz="900" b="1" cap="all" spc="200">
                <a:solidFill>
                  <a:schemeClr val="tx1"/>
                </a:solidFill>
              </a:rPr>
              <a:t>Supported Device Ecosystems</a:t>
            </a:r>
          </a:p>
          <a:p>
            <a:pPr fontAlgn="t"/>
            <a:endParaRPr lang="en-US" sz="1000" cap="all">
              <a:solidFill>
                <a:schemeClr val="tx1"/>
              </a:solidFill>
            </a:endParaRPr>
          </a:p>
          <a:p>
            <a:pPr algn="ctr" fontAlgn="t"/>
            <a:r>
              <a:rPr lang="es-ES" sz="900" b="1" cap="all">
                <a:solidFill>
                  <a:schemeClr val="tx1"/>
                </a:solidFill>
              </a:rPr>
              <a:t>Stand-alone VR</a:t>
            </a:r>
            <a:endParaRPr lang="es-ES" sz="900" cap="all">
              <a:solidFill>
                <a:schemeClr val="tx1"/>
              </a:solidFill>
            </a:endParaRPr>
          </a:p>
          <a:p>
            <a:pPr algn="ctr" fontAlgn="t"/>
            <a:r>
              <a:rPr lang="es-ES" sz="1000">
                <a:solidFill>
                  <a:schemeClr val="tx1"/>
                </a:solidFill>
              </a:rPr>
              <a:t>Meta Quest, Pico, HTC Vive XR</a:t>
            </a:r>
          </a:p>
          <a:p>
            <a:pPr algn="ctr" fontAlgn="t"/>
            <a:endParaRPr lang="en-US" sz="1000">
              <a:solidFill>
                <a:schemeClr val="tx1"/>
              </a:solidFill>
            </a:endParaRPr>
          </a:p>
          <a:p>
            <a:pPr algn="ctr" fontAlgn="t"/>
            <a:r>
              <a:rPr lang="en-US" sz="900" b="1" cap="all">
                <a:solidFill>
                  <a:schemeClr val="tx1"/>
                </a:solidFill>
              </a:rPr>
              <a:t>PC-Tethered VR</a:t>
            </a:r>
          </a:p>
          <a:p>
            <a:pPr algn="ctr" fontAlgn="t"/>
            <a:r>
              <a:rPr lang="en-US" sz="1000">
                <a:solidFill>
                  <a:schemeClr val="tx1"/>
                </a:solidFill>
              </a:rPr>
              <a:t>HTC Vive, Varjo, Valve Index</a:t>
            </a:r>
          </a:p>
          <a:p>
            <a:pPr algn="ctr" fontAlgn="t"/>
            <a:endParaRPr lang="en-US" sz="1000">
              <a:solidFill>
                <a:schemeClr val="tx1"/>
              </a:solidFill>
            </a:endParaRPr>
          </a:p>
          <a:p>
            <a:pPr algn="ctr" fontAlgn="t"/>
            <a:r>
              <a:rPr lang="en-US" sz="900" b="1" cap="all">
                <a:solidFill>
                  <a:schemeClr val="tx1"/>
                </a:solidFill>
              </a:rPr>
              <a:t>Desktop Simulators</a:t>
            </a:r>
            <a:r>
              <a:rPr lang="en-US" sz="1000" b="1">
                <a:solidFill>
                  <a:schemeClr val="tx1"/>
                </a:solidFill>
              </a:rPr>
              <a:t> </a:t>
            </a:r>
          </a:p>
          <a:p>
            <a:pPr algn="ctr" fontAlgn="t"/>
            <a:r>
              <a:rPr lang="en-US" sz="1000">
                <a:solidFill>
                  <a:schemeClr val="tx1"/>
                </a:solidFill>
              </a:rPr>
              <a:t>Keyboard, mouse, </a:t>
            </a:r>
            <a:br>
              <a:rPr lang="en-US" sz="1000">
                <a:solidFill>
                  <a:schemeClr val="tx1"/>
                </a:solidFill>
              </a:rPr>
            </a:br>
            <a:r>
              <a:rPr lang="en-US" sz="1000">
                <a:solidFill>
                  <a:schemeClr val="tx1"/>
                </a:solidFill>
              </a:rPr>
              <a:t>joystick-based systems</a:t>
            </a:r>
          </a:p>
          <a:p>
            <a:pPr algn="ctr" fontAlgn="t"/>
            <a:endParaRPr lang="en-US" sz="1000">
              <a:solidFill>
                <a:schemeClr val="tx1"/>
              </a:solidFill>
            </a:endParaRPr>
          </a:p>
          <a:p>
            <a:pPr algn="ctr" fontAlgn="t"/>
            <a:r>
              <a:rPr lang="en-US" sz="900" b="1" cap="all">
                <a:solidFill>
                  <a:schemeClr val="tx1"/>
                </a:solidFill>
              </a:rPr>
              <a:t>Mixed Reality &amp; </a:t>
            </a:r>
            <a:br>
              <a:rPr lang="en-US" sz="900" b="1" cap="all">
                <a:solidFill>
                  <a:schemeClr val="tx1"/>
                </a:solidFill>
              </a:rPr>
            </a:br>
            <a:r>
              <a:rPr lang="en-US" sz="900" b="1" cap="all">
                <a:solidFill>
                  <a:schemeClr val="tx1"/>
                </a:solidFill>
              </a:rPr>
              <a:t>Physical Integration</a:t>
            </a:r>
          </a:p>
          <a:p>
            <a:pPr algn="ctr" fontAlgn="t"/>
            <a:r>
              <a:rPr lang="en-US" sz="1000">
                <a:solidFill>
                  <a:schemeClr val="tx1"/>
                </a:solidFill>
              </a:rPr>
              <a:t>Custom hardware and </a:t>
            </a:r>
            <a:br>
              <a:rPr lang="en-US" sz="1000">
                <a:solidFill>
                  <a:schemeClr val="tx1"/>
                </a:solidFill>
              </a:rPr>
            </a:br>
            <a:r>
              <a:rPr lang="en-US" sz="1000">
                <a:solidFill>
                  <a:schemeClr val="tx1"/>
                </a:solidFill>
              </a:rPr>
              <a:t>real-world control systems</a:t>
            </a:r>
          </a:p>
          <a:p>
            <a:pPr algn="ctr"/>
            <a:endParaRPr lang="en-US" sz="1100">
              <a:solidFill>
                <a:schemeClr val="tx1"/>
              </a:solidFill>
            </a:endParaRPr>
          </a:p>
        </p:txBody>
      </p:sp>
      <p:sp>
        <p:nvSpPr>
          <p:cNvPr id="14" name="TextBox 13">
            <a:extLst>
              <a:ext uri="{FF2B5EF4-FFF2-40B4-BE49-F238E27FC236}">
                <a16:creationId xmlns:a16="http://schemas.microsoft.com/office/drawing/2014/main" id="{9750C74F-0752-CB75-108C-1A0611FBAEC9}"/>
              </a:ext>
            </a:extLst>
          </p:cNvPr>
          <p:cNvSpPr txBox="1"/>
          <p:nvPr/>
        </p:nvSpPr>
        <p:spPr>
          <a:xfrm>
            <a:off x="533400" y="5621482"/>
            <a:ext cx="553998" cy="3068782"/>
          </a:xfrm>
          <a:prstGeom prst="rect">
            <a:avLst/>
          </a:prstGeom>
          <a:noFill/>
        </p:spPr>
        <p:txBody>
          <a:bodyPr vert="vert270" wrap="square" rtlCol="0">
            <a:spAutoFit/>
          </a:bodyPr>
          <a:lstStyle/>
          <a:p>
            <a:pPr algn="r"/>
            <a:r>
              <a:rPr lang="en-US" sz="2400">
                <a:solidFill>
                  <a:srgbClr val="F79321"/>
                </a:solidFill>
                <a:latin typeface="Lato ExtraBold" panose="020F0502020204030203" pitchFamily="34" charset="0"/>
                <a:ea typeface="Lato ExtraBold" panose="020F0502020204030203" pitchFamily="34" charset="0"/>
                <a:cs typeface="Lato ExtraBold" panose="020F0502020204030203" pitchFamily="34" charset="0"/>
              </a:rPr>
              <a:t>KEY CAPABILITIES</a:t>
            </a:r>
          </a:p>
        </p:txBody>
      </p:sp>
      <p:sp>
        <p:nvSpPr>
          <p:cNvPr id="15" name="TextBox 14">
            <a:extLst>
              <a:ext uri="{FF2B5EF4-FFF2-40B4-BE49-F238E27FC236}">
                <a16:creationId xmlns:a16="http://schemas.microsoft.com/office/drawing/2014/main" id="{EAC934E7-34CD-F7D6-1F35-11BEC210F5E1}"/>
              </a:ext>
            </a:extLst>
          </p:cNvPr>
          <p:cNvSpPr txBox="1"/>
          <p:nvPr/>
        </p:nvSpPr>
        <p:spPr>
          <a:xfrm>
            <a:off x="1025238" y="5621482"/>
            <a:ext cx="3103602" cy="2686505"/>
          </a:xfrm>
          <a:prstGeom prst="rect">
            <a:avLst/>
          </a:prstGeom>
          <a:noFill/>
        </p:spPr>
        <p:txBody>
          <a:bodyPr wrap="square" lIns="0" tIns="0" rIns="0" bIns="0" rtlCol="0">
            <a:spAutoFit/>
          </a:bodyPr>
          <a:lstStyle/>
          <a:p>
            <a:pPr marL="117475" indent="-117475">
              <a:lnSpc>
                <a:spcPct val="105000"/>
              </a:lnSpc>
              <a:spcAft>
                <a:spcPts val="1200"/>
              </a:spcAft>
              <a:buClr>
                <a:srgbClr val="F79321"/>
              </a:buClr>
              <a:buSzPct val="100000"/>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Custom VR training simulator design and development (utilizing Unity or Unreal)</a:t>
            </a:r>
          </a:p>
          <a:p>
            <a:pPr marL="117475" indent="-117475">
              <a:lnSpc>
                <a:spcPct val="105000"/>
              </a:lnSpc>
              <a:spcAft>
                <a:spcPts val="1200"/>
              </a:spcAft>
              <a:buClr>
                <a:srgbClr val="F79321"/>
              </a:buClr>
              <a:buSzPct val="100000"/>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No per-seat licensing; full client IP ownership</a:t>
            </a:r>
          </a:p>
          <a:p>
            <a:pPr marL="117475" indent="-117475">
              <a:lnSpc>
                <a:spcPct val="105000"/>
              </a:lnSpc>
              <a:spcAft>
                <a:spcPts val="1200"/>
              </a:spcAft>
              <a:buClr>
                <a:srgbClr val="F79321"/>
              </a:buClr>
              <a:buSzPct val="100000"/>
              <a:buFont typeface="Wingdings" panose="05000000000000000000" pitchFamily="2" charset="2"/>
              <a:buChar char="§"/>
            </a:pPr>
            <a:r>
              <a:rPr lang="en-US" sz="1000" spc="-2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Modular scenario logic with configurable training variability</a:t>
            </a:r>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117475" indent="-117475">
              <a:lnSpc>
                <a:spcPct val="105000"/>
              </a:lnSpc>
              <a:spcAft>
                <a:spcPts val="1200"/>
              </a:spcAft>
              <a:buClr>
                <a:srgbClr val="F79321"/>
              </a:buClr>
              <a:buSzPct val="100000"/>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Equipment-accurate interaction models and physics</a:t>
            </a:r>
          </a:p>
          <a:p>
            <a:pPr marL="117475" indent="-117475">
              <a:lnSpc>
                <a:spcPct val="105000"/>
              </a:lnSpc>
              <a:spcAft>
                <a:spcPts val="1200"/>
              </a:spcAft>
              <a:buClr>
                <a:srgbClr val="F79321"/>
              </a:buClr>
              <a:buSzPct val="100000"/>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Instructor-led and multi-user training workflows</a:t>
            </a:r>
          </a:p>
          <a:p>
            <a:pPr marL="117475" indent="-117475">
              <a:lnSpc>
                <a:spcPct val="105000"/>
              </a:lnSpc>
              <a:spcAft>
                <a:spcPts val="1200"/>
              </a:spcAft>
              <a:buClr>
                <a:srgbClr val="F79321"/>
              </a:buClr>
              <a:buSzPct val="100000"/>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Real-world control (RWC) integration</a:t>
            </a:r>
          </a:p>
          <a:p>
            <a:pPr marL="117475" indent="-117475">
              <a:lnSpc>
                <a:spcPct val="105000"/>
              </a:lnSpc>
              <a:spcAft>
                <a:spcPts val="1200"/>
              </a:spcAft>
              <a:buClr>
                <a:srgbClr val="F79321"/>
              </a:buClr>
              <a:buSzPct val="100000"/>
              <a:buFont typeface="Wingdings" panose="05000000000000000000" pitchFamily="2" charset="2"/>
              <a:buChar char="§"/>
            </a:pPr>
            <a:r>
              <a:rPr lang="en-US" sz="1000" spc="-2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Integration with LMS and enterprise training systems</a:t>
            </a:r>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117475" indent="-117475">
              <a:lnSpc>
                <a:spcPct val="105000"/>
              </a:lnSpc>
              <a:spcAft>
                <a:spcPts val="1200"/>
              </a:spcAft>
              <a:buClr>
                <a:srgbClr val="F79321"/>
              </a:buClr>
              <a:buSzPct val="100000"/>
              <a:buFont typeface="Wingdings" panose="05000000000000000000" pitchFamily="2" charset="2"/>
              <a:buChar char="§"/>
            </a:pPr>
            <a:r>
              <a:rPr lang="en-US" sz="1000" spc="-2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Industry-agnostic architecture supporting industrial, energy, aviation, manufacturing, and defense</a:t>
            </a:r>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9BF21AE2-14D4-1DFA-F541-74AA2868E2D6}"/>
              </a:ext>
            </a:extLst>
          </p:cNvPr>
          <p:cNvPicPr>
            <a:picLocks noChangeAspect="1"/>
          </p:cNvPicPr>
          <p:nvPr/>
        </p:nvPicPr>
        <p:blipFill>
          <a:blip r:embed="rId3"/>
          <a:stretch>
            <a:fillRect/>
          </a:stretch>
        </p:blipFill>
        <p:spPr>
          <a:xfrm>
            <a:off x="457201" y="1104900"/>
            <a:ext cx="1847850" cy="262993"/>
          </a:xfrm>
          <a:prstGeom prst="rect">
            <a:avLst/>
          </a:prstGeom>
        </p:spPr>
      </p:pic>
      <p:grpSp>
        <p:nvGrpSpPr>
          <p:cNvPr id="7" name="Group 6">
            <a:extLst>
              <a:ext uri="{FF2B5EF4-FFF2-40B4-BE49-F238E27FC236}">
                <a16:creationId xmlns:a16="http://schemas.microsoft.com/office/drawing/2014/main" id="{CE2DE6EF-B545-4191-D207-DCBB65AE56E4}"/>
              </a:ext>
            </a:extLst>
          </p:cNvPr>
          <p:cNvGrpSpPr/>
          <p:nvPr/>
        </p:nvGrpSpPr>
        <p:grpSpPr>
          <a:xfrm>
            <a:off x="457200" y="394953"/>
            <a:ext cx="5972462" cy="189247"/>
            <a:chOff x="457200" y="394953"/>
            <a:chExt cx="5972462" cy="189247"/>
          </a:xfrm>
        </p:grpSpPr>
        <p:cxnSp>
          <p:nvCxnSpPr>
            <p:cNvPr id="2" name="Straight Connector 1">
              <a:extLst>
                <a:ext uri="{FF2B5EF4-FFF2-40B4-BE49-F238E27FC236}">
                  <a16:creationId xmlns:a16="http://schemas.microsoft.com/office/drawing/2014/main" id="{F59E0934-4E85-A3E7-DEA1-43673B09B461}"/>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4" name="white rect">
              <a:extLst>
                <a:ext uri="{FF2B5EF4-FFF2-40B4-BE49-F238E27FC236}">
                  <a16:creationId xmlns:a16="http://schemas.microsoft.com/office/drawing/2014/main" id="{0D6E66D2-1A86-E86B-1451-F3B58D5AA7AE}"/>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1</a:t>
              </a:r>
              <a:r>
                <a:rPr lang="en-US" sz="900" cap="all" spc="200">
                  <a:solidFill>
                    <a:schemeClr val="bg2">
                      <a:lumMod val="50000"/>
                    </a:schemeClr>
                  </a:solidFill>
                  <a:ea typeface="Lato ExtraBold" panose="020F0502020204030203" pitchFamily="34" charset="0"/>
                  <a:cs typeface="Lato ExtraBold" panose="020F0502020204030203" pitchFamily="34" charset="0"/>
                </a:rPr>
                <a:t>  |  Introduction</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5" name="white rect">
              <a:extLst>
                <a:ext uri="{FF2B5EF4-FFF2-40B4-BE49-F238E27FC236}">
                  <a16:creationId xmlns:a16="http://schemas.microsoft.com/office/drawing/2014/main" id="{813A68ED-33F3-A3D8-832B-7C9814702570}"/>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16" name="Title 15" hidden="1">
            <a:extLst>
              <a:ext uri="{FF2B5EF4-FFF2-40B4-BE49-F238E27FC236}">
                <a16:creationId xmlns:a16="http://schemas.microsoft.com/office/drawing/2014/main" id="{52DF943D-BBD0-E7CC-3607-CB4FED7242F7}"/>
              </a:ext>
            </a:extLst>
          </p:cNvPr>
          <p:cNvSpPr>
            <a:spLocks noGrp="1"/>
          </p:cNvSpPr>
          <p:nvPr>
            <p:ph type="title"/>
          </p:nvPr>
        </p:nvSpPr>
        <p:spPr/>
        <p:txBody>
          <a:bodyPr/>
          <a:lstStyle/>
          <a:p>
            <a:endParaRPr lang="en-US"/>
          </a:p>
        </p:txBody>
      </p:sp>
      <p:sp>
        <p:nvSpPr>
          <p:cNvPr id="17" name="Text Placeholder 16" hidden="1">
            <a:extLst>
              <a:ext uri="{FF2B5EF4-FFF2-40B4-BE49-F238E27FC236}">
                <a16:creationId xmlns:a16="http://schemas.microsoft.com/office/drawing/2014/main" id="{7DC07D48-E040-E1F6-A8AF-AAC59C23F87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19887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D06D5-8D41-714D-E9EB-E5E02B6C21DC}"/>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CA1ABC1-09E9-E63B-24DC-B06EA45D6F56}"/>
              </a:ext>
            </a:extLst>
          </p:cNvPr>
          <p:cNvSpPr/>
          <p:nvPr/>
        </p:nvSpPr>
        <p:spPr>
          <a:xfrm>
            <a:off x="471488" y="876300"/>
            <a:ext cx="5915025" cy="923924"/>
          </a:xfrm>
          <a:prstGeom prst="roundRect">
            <a:avLst>
              <a:gd name="adj" fmla="val 20596"/>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91440" bIns="0" rtlCol="0" anchor="t"/>
          <a:lstStyle/>
          <a:p>
            <a:pPr fontAlgn="t"/>
            <a:r>
              <a:rPr lang="en-US" sz="1100" b="1" cap="all" spc="200">
                <a:solidFill>
                  <a:srgbClr val="AA6027"/>
                </a:solidFill>
              </a:rPr>
              <a:t>Compliance Snapshot</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5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This table summarizes compliance at a high level, with detailed responses provided in the sections that follow.</a:t>
            </a:r>
          </a:p>
        </p:txBody>
      </p:sp>
      <p:grpSp>
        <p:nvGrpSpPr>
          <p:cNvPr id="4" name="Group 3">
            <a:extLst>
              <a:ext uri="{FF2B5EF4-FFF2-40B4-BE49-F238E27FC236}">
                <a16:creationId xmlns:a16="http://schemas.microsoft.com/office/drawing/2014/main" id="{EB378B2D-704F-DD00-F884-D62414A95D1A}"/>
              </a:ext>
            </a:extLst>
          </p:cNvPr>
          <p:cNvGrpSpPr/>
          <p:nvPr/>
        </p:nvGrpSpPr>
        <p:grpSpPr>
          <a:xfrm>
            <a:off x="457200" y="394953"/>
            <a:ext cx="5972462" cy="189247"/>
            <a:chOff x="457200" y="394953"/>
            <a:chExt cx="5972462" cy="189247"/>
          </a:xfrm>
        </p:grpSpPr>
        <p:cxnSp>
          <p:nvCxnSpPr>
            <p:cNvPr id="5" name="Straight Connector 4">
              <a:extLst>
                <a:ext uri="{FF2B5EF4-FFF2-40B4-BE49-F238E27FC236}">
                  <a16:creationId xmlns:a16="http://schemas.microsoft.com/office/drawing/2014/main" id="{9491862D-4A9C-6E71-6BAB-1442E95541A0}"/>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6" name="white rect">
              <a:extLst>
                <a:ext uri="{FF2B5EF4-FFF2-40B4-BE49-F238E27FC236}">
                  <a16:creationId xmlns:a16="http://schemas.microsoft.com/office/drawing/2014/main" id="{02A62100-F544-5782-2663-810D986D3A3C}"/>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1</a:t>
              </a:r>
              <a:r>
                <a:rPr lang="en-US" sz="900" cap="all" spc="200">
                  <a:solidFill>
                    <a:schemeClr val="bg2">
                      <a:lumMod val="50000"/>
                    </a:schemeClr>
                  </a:solidFill>
                  <a:ea typeface="Lato ExtraBold" panose="020F0502020204030203" pitchFamily="34" charset="0"/>
                  <a:cs typeface="Lato ExtraBold" panose="020F0502020204030203" pitchFamily="34" charset="0"/>
                </a:rPr>
                <a:t>  |  Introduction</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7" name="white rect">
              <a:extLst>
                <a:ext uri="{FF2B5EF4-FFF2-40B4-BE49-F238E27FC236}">
                  <a16:creationId xmlns:a16="http://schemas.microsoft.com/office/drawing/2014/main" id="{1582F78F-C8F6-761A-A7F4-407B93FA5A49}"/>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graphicFrame>
        <p:nvGraphicFramePr>
          <p:cNvPr id="8" name="Table 7">
            <a:extLst>
              <a:ext uri="{FF2B5EF4-FFF2-40B4-BE49-F238E27FC236}">
                <a16:creationId xmlns:a16="http://schemas.microsoft.com/office/drawing/2014/main" id="{95F2FC1B-F38C-BBBB-FC2C-CBEB5DE2FF64}"/>
              </a:ext>
            </a:extLst>
          </p:cNvPr>
          <p:cNvGraphicFramePr>
            <a:graphicFrameLocks noGrp="1"/>
          </p:cNvGraphicFramePr>
          <p:nvPr>
            <p:extLst>
              <p:ext uri="{D42A27DB-BD31-4B8C-83A1-F6EECF244321}">
                <p14:modId xmlns:p14="http://schemas.microsoft.com/office/powerpoint/2010/main" val="3132053328"/>
              </p:ext>
            </p:extLst>
          </p:nvPr>
        </p:nvGraphicFramePr>
        <p:xfrm>
          <a:off x="471488" y="2134848"/>
          <a:ext cx="5915025" cy="3525077"/>
        </p:xfrm>
        <a:graphic>
          <a:graphicData uri="http://schemas.openxmlformats.org/drawingml/2006/table">
            <a:tbl>
              <a:tblPr firstRow="1" firstCol="1">
                <a:tableStyleId>{5C22544A-7EE6-4342-B048-85BDC9FD1C3A}</a:tableStyleId>
              </a:tblPr>
              <a:tblGrid>
                <a:gridCol w="367067">
                  <a:extLst>
                    <a:ext uri="{9D8B030D-6E8A-4147-A177-3AD203B41FA5}">
                      <a16:colId xmlns:a16="http://schemas.microsoft.com/office/drawing/2014/main" val="3926077261"/>
                    </a:ext>
                  </a:extLst>
                </a:gridCol>
                <a:gridCol w="1724536">
                  <a:extLst>
                    <a:ext uri="{9D8B030D-6E8A-4147-A177-3AD203B41FA5}">
                      <a16:colId xmlns:a16="http://schemas.microsoft.com/office/drawing/2014/main" val="1003878193"/>
                    </a:ext>
                  </a:extLst>
                </a:gridCol>
                <a:gridCol w="734291">
                  <a:extLst>
                    <a:ext uri="{9D8B030D-6E8A-4147-A177-3AD203B41FA5}">
                      <a16:colId xmlns:a16="http://schemas.microsoft.com/office/drawing/2014/main" val="2556757552"/>
                    </a:ext>
                  </a:extLst>
                </a:gridCol>
                <a:gridCol w="3089131">
                  <a:extLst>
                    <a:ext uri="{9D8B030D-6E8A-4147-A177-3AD203B41FA5}">
                      <a16:colId xmlns:a16="http://schemas.microsoft.com/office/drawing/2014/main" val="3865045889"/>
                    </a:ext>
                  </a:extLst>
                </a:gridCol>
              </a:tblGrid>
              <a:tr h="270523">
                <a:tc>
                  <a:txBody>
                    <a:bodyPr/>
                    <a:lstStyle/>
                    <a:p>
                      <a:pPr marL="0" marR="0" algn="ctr">
                        <a:lnSpc>
                          <a:spcPct val="105000"/>
                        </a:lnSpc>
                        <a:spcAft>
                          <a:spcPts val="1000"/>
                        </a:spcAft>
                        <a:buNone/>
                      </a:pPr>
                      <a:r>
                        <a:rPr lang="en-US" sz="1200">
                          <a:solidFill>
                            <a:schemeClr val="accent6">
                              <a:lumMod val="50000"/>
                            </a:schemeClr>
                          </a:solidFill>
                          <a:effectLst/>
                          <a:latin typeface="Calibri" panose="020F0502020204030204" pitchFamily="34" charset="0"/>
                          <a:ea typeface="Calibri" panose="020F0502020204030204" pitchFamily="34" charset="0"/>
                          <a:cs typeface="Calibri" panose="020F0502020204030204" pitchFamily="34" charset="0"/>
                        </a:rPr>
                        <a:t>Ref.</a:t>
                      </a:r>
                    </a:p>
                  </a:txBody>
                  <a:tcPr marL="58265" marR="58265" marT="58265" marB="58265">
                    <a:lnB w="38100" cap="flat" cmpd="sng" algn="ctr">
                      <a:solidFill>
                        <a:schemeClr val="accent5">
                          <a:lumMod val="75000"/>
                        </a:schemeClr>
                      </a:solidFill>
                      <a:prstDash val="solid"/>
                      <a:round/>
                      <a:headEnd type="none" w="med" len="med"/>
                      <a:tailEnd type="none" w="med" len="med"/>
                    </a:lnB>
                    <a:noFill/>
                  </a:tcPr>
                </a:tc>
                <a:tc>
                  <a:txBody>
                    <a:bodyPr/>
                    <a:lstStyle/>
                    <a:p>
                      <a:pPr marL="0" marR="0" algn="ctr">
                        <a:lnSpc>
                          <a:spcPct val="105000"/>
                        </a:lnSpc>
                        <a:spcAft>
                          <a:spcPts val="1000"/>
                        </a:spcAft>
                        <a:buNone/>
                      </a:pPr>
                      <a:r>
                        <a:rPr lang="en-US" sz="1200">
                          <a:solidFill>
                            <a:schemeClr val="accent6">
                              <a:lumMod val="50000"/>
                            </a:schemeClr>
                          </a:solidFill>
                          <a:effectLst/>
                          <a:latin typeface="Calibri" panose="020F0502020204030204" pitchFamily="34" charset="0"/>
                          <a:ea typeface="Calibri" panose="020F0502020204030204" pitchFamily="34" charset="0"/>
                          <a:cs typeface="Calibri" panose="020F0502020204030204" pitchFamily="34" charset="0"/>
                        </a:rPr>
                        <a:t>Requirement Area</a:t>
                      </a:r>
                    </a:p>
                  </a:txBody>
                  <a:tcPr marL="58265" marR="58265" marT="58265" marB="58265">
                    <a:lnB w="38100" cap="flat" cmpd="sng" algn="ctr">
                      <a:solidFill>
                        <a:schemeClr val="accent5">
                          <a:lumMod val="75000"/>
                        </a:schemeClr>
                      </a:solidFill>
                      <a:prstDash val="solid"/>
                      <a:round/>
                      <a:headEnd type="none" w="med" len="med"/>
                      <a:tailEnd type="none" w="med" len="med"/>
                    </a:lnB>
                    <a:noFill/>
                  </a:tcPr>
                </a:tc>
                <a:tc>
                  <a:txBody>
                    <a:bodyPr/>
                    <a:lstStyle/>
                    <a:p>
                      <a:pPr marL="0" marR="0" algn="ctr">
                        <a:lnSpc>
                          <a:spcPct val="105000"/>
                        </a:lnSpc>
                        <a:spcAft>
                          <a:spcPts val="1000"/>
                        </a:spcAft>
                        <a:buNone/>
                      </a:pPr>
                      <a:r>
                        <a:rPr lang="en-US" sz="1200">
                          <a:solidFill>
                            <a:schemeClr val="accent6">
                              <a:lumMod val="50000"/>
                            </a:schemeClr>
                          </a:solidFill>
                          <a:effectLst/>
                          <a:latin typeface="Calibri" panose="020F0502020204030204" pitchFamily="34" charset="0"/>
                          <a:ea typeface="Calibri" panose="020F0502020204030204" pitchFamily="34" charset="0"/>
                          <a:cs typeface="Calibri" panose="020F0502020204030204" pitchFamily="34" charset="0"/>
                        </a:rPr>
                        <a:t>Status</a:t>
                      </a:r>
                    </a:p>
                  </a:txBody>
                  <a:tcPr marL="58265" marR="58265" marT="58265" marB="58265">
                    <a:lnB w="38100" cap="flat" cmpd="sng" algn="ctr">
                      <a:solidFill>
                        <a:schemeClr val="accent5">
                          <a:lumMod val="75000"/>
                        </a:schemeClr>
                      </a:solidFill>
                      <a:prstDash val="solid"/>
                      <a:round/>
                      <a:headEnd type="none" w="med" len="med"/>
                      <a:tailEnd type="none" w="med" len="med"/>
                    </a:lnB>
                    <a:noFill/>
                  </a:tcPr>
                </a:tc>
                <a:tc>
                  <a:txBody>
                    <a:bodyPr/>
                    <a:lstStyle/>
                    <a:p>
                      <a:pPr marL="0" marR="0" algn="ctr">
                        <a:lnSpc>
                          <a:spcPct val="105000"/>
                        </a:lnSpc>
                        <a:spcAft>
                          <a:spcPts val="1000"/>
                        </a:spcAft>
                        <a:buNone/>
                      </a:pPr>
                      <a:r>
                        <a:rPr lang="en-US" sz="1200">
                          <a:solidFill>
                            <a:schemeClr val="accent6">
                              <a:lumMod val="50000"/>
                            </a:schemeClr>
                          </a:solidFill>
                          <a:effectLst/>
                          <a:latin typeface="Calibri" panose="020F0502020204030204" pitchFamily="34" charset="0"/>
                          <a:ea typeface="Calibri" panose="020F0502020204030204" pitchFamily="34" charset="0"/>
                          <a:cs typeface="Calibri" panose="020F0502020204030204" pitchFamily="34" charset="0"/>
                        </a:rPr>
                        <a:t>Evaluator Note</a:t>
                      </a:r>
                    </a:p>
                  </a:txBody>
                  <a:tcPr marL="58265" marR="58265" marT="58265" marB="58265">
                    <a:lnB w="38100" cap="flat" cmpd="sng" algn="ctr">
                      <a:solidFill>
                        <a:schemeClr val="accent5">
                          <a:lumMod val="75000"/>
                        </a:schemeClr>
                      </a:solidFill>
                      <a:prstDash val="solid"/>
                      <a:round/>
                      <a:headEnd type="none" w="med" len="med"/>
                      <a:tailEnd type="none" w="med" len="med"/>
                    </a:lnB>
                    <a:noFill/>
                  </a:tcPr>
                </a:tc>
                <a:extLst>
                  <a:ext uri="{0D108BD9-81ED-4DB2-BD59-A6C34878D82A}">
                    <a16:rowId xmlns:a16="http://schemas.microsoft.com/office/drawing/2014/main" val="1740080999"/>
                  </a:ext>
                </a:extLst>
              </a:tr>
              <a:tr h="244828">
                <a:tc>
                  <a:txBody>
                    <a:bodyPr/>
                    <a:lstStyle/>
                    <a:p>
                      <a:pPr marL="0" marR="0" algn="ctr">
                        <a:lnSpc>
                          <a:spcPct val="105000"/>
                        </a:lnSpc>
                        <a:spcAft>
                          <a:spcPts val="1000"/>
                        </a:spcAft>
                        <a:buNone/>
                      </a:pPr>
                      <a:r>
                        <a:rPr lang="en-US" sz="1000" b="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2.01</a:t>
                      </a:r>
                    </a:p>
                  </a:txBody>
                  <a:tcPr marL="58265" marR="58265" marT="52438" marB="52438">
                    <a:lnT w="38100" cap="flat" cmpd="sng" algn="ctr">
                      <a:solidFill>
                        <a:schemeClr val="accent5">
                          <a:lumMod val="75000"/>
                        </a:schemeClr>
                      </a:solidFill>
                      <a:prstDash val="solid"/>
                      <a:round/>
                      <a:headEnd type="none" w="med" len="med"/>
                      <a:tailEnd type="none" w="med" len="med"/>
                    </a:lnT>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Modular Architecture</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lnT w="38100" cap="flat" cmpd="sng" algn="ctr">
                      <a:solidFill>
                        <a:schemeClr val="accent5">
                          <a:lumMod val="75000"/>
                        </a:schemeClr>
                      </a:solidFill>
                      <a:prstDash val="solid"/>
                      <a:round/>
                      <a:headEnd type="none" w="med" len="med"/>
                      <a:tailEnd type="none" w="med" len="med"/>
                    </a:lnT>
                    <a:noFill/>
                  </a:tcPr>
                </a:tc>
                <a:tc>
                  <a:txBody>
                    <a:bodyPr/>
                    <a:lstStyle/>
                    <a:p>
                      <a:pPr marL="0" marR="0" algn="ctr">
                        <a:lnSpc>
                          <a:spcPct val="105000"/>
                        </a:lnSpc>
                        <a:spcAft>
                          <a:spcPts val="1000"/>
                        </a:spcAft>
                        <a:buNone/>
                      </a:pPr>
                      <a:r>
                        <a:rPr lang="en-US" sz="1000" b="1">
                          <a:solidFill>
                            <a:srgbClr val="5D843A"/>
                          </a:solidFill>
                          <a:effectLst/>
                          <a:latin typeface="Calibri" panose="020F0502020204030204" pitchFamily="34" charset="0"/>
                          <a:ea typeface="Calibri" panose="020F0502020204030204" pitchFamily="34" charset="0"/>
                          <a:cs typeface="Calibri" panose="020F0502020204030204" pitchFamily="34" charset="0"/>
                        </a:rPr>
                        <a:t>YES</a:t>
                      </a:r>
                    </a:p>
                  </a:txBody>
                  <a:tcPr marL="58265" marR="58265" marT="52438" marB="52438">
                    <a:lnT w="38100" cap="flat" cmpd="sng" algn="ctr">
                      <a:solidFill>
                        <a:schemeClr val="accent5">
                          <a:lumMod val="75000"/>
                        </a:schemeClr>
                      </a:solidFill>
                      <a:prstDash val="solid"/>
                      <a:round/>
                      <a:headEnd type="none" w="med" len="med"/>
                      <a:tailEnd type="none" w="med" len="med"/>
                    </a:lnT>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Detailed evidence described on page 4</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lnT w="38100" cap="flat" cmpd="sng" algn="ctr">
                      <a:solidFill>
                        <a:schemeClr val="accent5">
                          <a:lumMod val="75000"/>
                        </a:schemeClr>
                      </a:solidFill>
                      <a:prstDash val="solid"/>
                      <a:round/>
                      <a:headEnd type="none" w="med" len="med"/>
                      <a:tailEnd type="none" w="med" len="med"/>
                    </a:lnT>
                    <a:noFill/>
                  </a:tcPr>
                </a:tc>
                <a:extLst>
                  <a:ext uri="{0D108BD9-81ED-4DB2-BD59-A6C34878D82A}">
                    <a16:rowId xmlns:a16="http://schemas.microsoft.com/office/drawing/2014/main" val="1634590409"/>
                  </a:ext>
                </a:extLst>
              </a:tr>
              <a:tr h="244828">
                <a:tc>
                  <a:txBody>
                    <a:bodyPr/>
                    <a:lstStyle/>
                    <a:p>
                      <a:pPr marL="0" marR="0" algn="ctr">
                        <a:lnSpc>
                          <a:spcPct val="105000"/>
                        </a:lnSpc>
                        <a:spcAft>
                          <a:spcPts val="1000"/>
                        </a:spcAft>
                        <a:buNone/>
                      </a:pPr>
                      <a:r>
                        <a:rPr lang="en-US" sz="1000" b="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2.02</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Behavioral Modelling &amp; Data</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tc>
                  <a:txBody>
                    <a:bodyPr/>
                    <a:lstStyle/>
                    <a:p>
                      <a:pPr marL="0" marR="0" algn="ctr">
                        <a:lnSpc>
                          <a:spcPct val="105000"/>
                        </a:lnSpc>
                        <a:spcAft>
                          <a:spcPts val="1000"/>
                        </a:spcAft>
                        <a:buNone/>
                      </a:pPr>
                      <a:r>
                        <a:rPr lang="en-US" sz="1000" b="1">
                          <a:solidFill>
                            <a:srgbClr val="5D843A"/>
                          </a:solidFill>
                          <a:effectLst/>
                          <a:latin typeface="Calibri" panose="020F0502020204030204" pitchFamily="34" charset="0"/>
                          <a:ea typeface="Calibri" panose="020F0502020204030204" pitchFamily="34" charset="0"/>
                          <a:cs typeface="Calibri" panose="020F0502020204030204" pitchFamily="34" charset="0"/>
                        </a:rPr>
                        <a:t>YES</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Detailed evidence described on page 5</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extLst>
                  <a:ext uri="{0D108BD9-81ED-4DB2-BD59-A6C34878D82A}">
                    <a16:rowId xmlns:a16="http://schemas.microsoft.com/office/drawing/2014/main" val="2141759992"/>
                  </a:ext>
                </a:extLst>
              </a:tr>
              <a:tr h="244828">
                <a:tc>
                  <a:txBody>
                    <a:bodyPr/>
                    <a:lstStyle/>
                    <a:p>
                      <a:pPr marL="0" marR="0" algn="ctr">
                        <a:lnSpc>
                          <a:spcPct val="105000"/>
                        </a:lnSpc>
                        <a:spcAft>
                          <a:spcPts val="1000"/>
                        </a:spcAft>
                        <a:buNone/>
                      </a:pPr>
                      <a:r>
                        <a:rPr lang="en-US" sz="1000" b="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2.03</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User Interface &amp; Interaction</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tc>
                  <a:txBody>
                    <a:bodyPr/>
                    <a:lstStyle/>
                    <a:p>
                      <a:pPr marL="0" marR="0" algn="ctr">
                        <a:lnSpc>
                          <a:spcPct val="105000"/>
                        </a:lnSpc>
                        <a:spcAft>
                          <a:spcPts val="1000"/>
                        </a:spcAft>
                        <a:buNone/>
                      </a:pPr>
                      <a:r>
                        <a:rPr lang="en-US" sz="1000" b="1">
                          <a:solidFill>
                            <a:srgbClr val="5D843A"/>
                          </a:solidFill>
                          <a:effectLst/>
                          <a:latin typeface="Calibri" panose="020F0502020204030204" pitchFamily="34" charset="0"/>
                          <a:ea typeface="Calibri" panose="020F0502020204030204" pitchFamily="34" charset="0"/>
                          <a:cs typeface="Calibri" panose="020F0502020204030204" pitchFamily="34" charset="0"/>
                        </a:rPr>
                        <a:t>YES</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Detailed evidence described on page 6</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extLst>
                  <a:ext uri="{0D108BD9-81ED-4DB2-BD59-A6C34878D82A}">
                    <a16:rowId xmlns:a16="http://schemas.microsoft.com/office/drawing/2014/main" val="2530378319"/>
                  </a:ext>
                </a:extLst>
              </a:tr>
              <a:tr h="244828">
                <a:tc>
                  <a:txBody>
                    <a:bodyPr/>
                    <a:lstStyle/>
                    <a:p>
                      <a:pPr marL="0" marR="0" algn="ctr">
                        <a:lnSpc>
                          <a:spcPct val="105000"/>
                        </a:lnSpc>
                        <a:spcAft>
                          <a:spcPts val="1000"/>
                        </a:spcAft>
                        <a:buNone/>
                      </a:pPr>
                      <a:r>
                        <a:rPr lang="en-US" sz="1000" b="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2.04</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Deployment &amp; Infrastructure</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tc>
                  <a:txBody>
                    <a:bodyPr/>
                    <a:lstStyle/>
                    <a:p>
                      <a:pPr marL="0" marR="0" algn="ctr">
                        <a:lnSpc>
                          <a:spcPct val="105000"/>
                        </a:lnSpc>
                        <a:spcAft>
                          <a:spcPts val="1000"/>
                        </a:spcAft>
                        <a:buNone/>
                      </a:pPr>
                      <a:r>
                        <a:rPr lang="en-US" sz="1000" b="1">
                          <a:solidFill>
                            <a:srgbClr val="5D843A"/>
                          </a:solidFill>
                          <a:effectLst/>
                          <a:latin typeface="Calibri" panose="020F0502020204030204" pitchFamily="34" charset="0"/>
                          <a:ea typeface="Calibri" panose="020F0502020204030204" pitchFamily="34" charset="0"/>
                          <a:cs typeface="Calibri" panose="020F0502020204030204" pitchFamily="34" charset="0"/>
                        </a:rPr>
                        <a:t>YES</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Detailed evidence described on page 7</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extLst>
                  <a:ext uri="{0D108BD9-81ED-4DB2-BD59-A6C34878D82A}">
                    <a16:rowId xmlns:a16="http://schemas.microsoft.com/office/drawing/2014/main" val="152157808"/>
                  </a:ext>
                </a:extLst>
              </a:tr>
              <a:tr h="391655">
                <a:tc>
                  <a:txBody>
                    <a:bodyPr/>
                    <a:lstStyle/>
                    <a:p>
                      <a:pPr marL="0" marR="0" algn="ctr">
                        <a:lnSpc>
                          <a:spcPct val="105000"/>
                        </a:lnSpc>
                        <a:spcAft>
                          <a:spcPts val="1000"/>
                        </a:spcAft>
                        <a:buNone/>
                      </a:pPr>
                      <a:r>
                        <a:rPr lang="en-US" sz="1000" b="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2.05</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Security &amp; Compliance</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tc>
                  <a:txBody>
                    <a:bodyPr/>
                    <a:lstStyle/>
                    <a:p>
                      <a:pPr marL="0" marR="0" algn="ctr">
                        <a:lnSpc>
                          <a:spcPct val="105000"/>
                        </a:lnSpc>
                        <a:spcAft>
                          <a:spcPts val="1000"/>
                        </a:spcAft>
                        <a:buNone/>
                      </a:pPr>
                      <a:r>
                        <a:rPr lang="en-US" sz="1000" b="1">
                          <a:solidFill>
                            <a:schemeClr val="bg1">
                              <a:lumMod val="50000"/>
                            </a:schemeClr>
                          </a:solidFill>
                          <a:effectLst/>
                          <a:latin typeface="Calibri" panose="020F0502020204030204" pitchFamily="34" charset="0"/>
                          <a:ea typeface="Calibri" panose="020F0502020204030204" pitchFamily="34" charset="0"/>
                          <a:cs typeface="Calibri" panose="020F0502020204030204" pitchFamily="34" charset="0"/>
                        </a:rPr>
                        <a:t>PARTIAL</a:t>
                      </a:r>
                    </a:p>
                  </a:txBody>
                  <a:tcPr marL="58265" marR="58265" marT="52438" marB="52438">
                    <a:noFill/>
                  </a:tcPr>
                </a:tc>
                <a:tc>
                  <a:txBody>
                    <a:bodyPr/>
                    <a:lstStyle/>
                    <a:p>
                      <a:pPr marL="0" marR="0" lvl="0" indent="0" algn="l" defTabSz="685800" rtl="0" eaLnBrk="1" fontAlgn="auto" latinLnBrk="0" hangingPunct="1">
                        <a:lnSpc>
                          <a:spcPct val="105000"/>
                        </a:lnSpc>
                        <a:spcBef>
                          <a:spcPts val="0"/>
                        </a:spcBef>
                        <a:spcAft>
                          <a:spcPts val="1000"/>
                        </a:spcAft>
                        <a:buClrTx/>
                        <a:buSzTx/>
                        <a:buFontTx/>
                        <a:buNone/>
                        <a:tabLst/>
                        <a:defRPr/>
                      </a:pPr>
                      <a:r>
                        <a:rPr lang="en-US" sz="1000">
                          <a:effectLst/>
                          <a:latin typeface="Calibri" panose="020F0502020204030204" pitchFamily="34" charset="0"/>
                          <a:ea typeface="Calibri" panose="020F0502020204030204" pitchFamily="34" charset="0"/>
                          <a:cs typeface="Calibri" panose="020F0502020204030204" pitchFamily="34" charset="0"/>
                        </a:rPr>
                        <a:t>Cleared-prime partner model for work above current direct clearance tier. Detailed evidence described on page 8</a:t>
                      </a:r>
                      <a:r>
                        <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rPr>
                        <a:t>. </a:t>
                      </a:r>
                    </a:p>
                  </a:txBody>
                  <a:tcPr marL="58265" marR="58265" marT="52438" marB="52438">
                    <a:noFill/>
                  </a:tcPr>
                </a:tc>
                <a:extLst>
                  <a:ext uri="{0D108BD9-81ED-4DB2-BD59-A6C34878D82A}">
                    <a16:rowId xmlns:a16="http://schemas.microsoft.com/office/drawing/2014/main" val="878017283"/>
                  </a:ext>
                </a:extLst>
              </a:tr>
              <a:tr h="391655">
                <a:tc>
                  <a:txBody>
                    <a:bodyPr/>
                    <a:lstStyle/>
                    <a:p>
                      <a:pPr marL="0" marR="0" algn="ctr">
                        <a:lnSpc>
                          <a:spcPct val="105000"/>
                        </a:lnSpc>
                        <a:spcAft>
                          <a:spcPts val="1000"/>
                        </a:spcAft>
                        <a:buNone/>
                      </a:pPr>
                      <a:r>
                        <a:rPr lang="en-US" sz="1000" b="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2.06</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Build Reproducibility</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tc>
                  <a:txBody>
                    <a:bodyPr/>
                    <a:lstStyle/>
                    <a:p>
                      <a:pPr marL="0" marR="0" algn="ctr">
                        <a:lnSpc>
                          <a:spcPct val="105000"/>
                        </a:lnSpc>
                        <a:spcAft>
                          <a:spcPts val="1000"/>
                        </a:spcAft>
                        <a:buNone/>
                      </a:pPr>
                      <a:r>
                        <a:rPr lang="en-US" sz="1000" b="1">
                          <a:solidFill>
                            <a:srgbClr val="5D843A"/>
                          </a:solidFill>
                          <a:effectLst/>
                          <a:latin typeface="Calibri" panose="020F0502020204030204" pitchFamily="34" charset="0"/>
                          <a:ea typeface="Calibri" panose="020F0502020204030204" pitchFamily="34" charset="0"/>
                          <a:cs typeface="Calibri" panose="020F0502020204030204" pitchFamily="34" charset="0"/>
                        </a:rPr>
                        <a:t>YES</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Automated, version-controlled builds with manifests and rollback support. Detailed evidence described on page 9. </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extLst>
                  <a:ext uri="{0D108BD9-81ED-4DB2-BD59-A6C34878D82A}">
                    <a16:rowId xmlns:a16="http://schemas.microsoft.com/office/drawing/2014/main" val="2490836659"/>
                  </a:ext>
                </a:extLst>
              </a:tr>
              <a:tr h="244828">
                <a:tc>
                  <a:txBody>
                    <a:bodyPr/>
                    <a:lstStyle/>
                    <a:p>
                      <a:pPr marL="0" marR="0" algn="ctr">
                        <a:lnSpc>
                          <a:spcPct val="105000"/>
                        </a:lnSpc>
                        <a:spcAft>
                          <a:spcPts val="1000"/>
                        </a:spcAft>
                        <a:buNone/>
                      </a:pPr>
                      <a:r>
                        <a:rPr lang="en-US" sz="1000" b="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2.07</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Maintainability</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tc>
                  <a:txBody>
                    <a:bodyPr/>
                    <a:lstStyle/>
                    <a:p>
                      <a:pPr marL="0" marR="0" algn="ctr">
                        <a:lnSpc>
                          <a:spcPct val="105000"/>
                        </a:lnSpc>
                        <a:spcAft>
                          <a:spcPts val="1000"/>
                        </a:spcAft>
                        <a:buNone/>
                      </a:pPr>
                      <a:r>
                        <a:rPr lang="en-US" sz="1000" b="1">
                          <a:solidFill>
                            <a:srgbClr val="5D843A"/>
                          </a:solidFill>
                          <a:effectLst/>
                          <a:latin typeface="Calibri" panose="020F0502020204030204" pitchFamily="34" charset="0"/>
                          <a:ea typeface="Calibri" panose="020F0502020204030204" pitchFamily="34" charset="0"/>
                          <a:cs typeface="Calibri" panose="020F0502020204030204" pitchFamily="34" charset="0"/>
                        </a:rPr>
                        <a:t>YES</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Detailed evidence described on page 10.</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extLst>
                  <a:ext uri="{0D108BD9-81ED-4DB2-BD59-A6C34878D82A}">
                    <a16:rowId xmlns:a16="http://schemas.microsoft.com/office/drawing/2014/main" val="2520665275"/>
                  </a:ext>
                </a:extLst>
              </a:tr>
              <a:tr h="244828">
                <a:tc>
                  <a:txBody>
                    <a:bodyPr/>
                    <a:lstStyle/>
                    <a:p>
                      <a:pPr marL="0" marR="0" algn="ctr">
                        <a:lnSpc>
                          <a:spcPct val="105000"/>
                        </a:lnSpc>
                        <a:spcAft>
                          <a:spcPts val="1000"/>
                        </a:spcAft>
                        <a:buNone/>
                      </a:pPr>
                      <a:r>
                        <a:rPr lang="en-US" sz="1000" b="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2.08</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Performance &amp; Scalability</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tc>
                  <a:txBody>
                    <a:bodyPr/>
                    <a:lstStyle/>
                    <a:p>
                      <a:pPr marL="0" marR="0" algn="ctr">
                        <a:lnSpc>
                          <a:spcPct val="105000"/>
                        </a:lnSpc>
                        <a:spcAft>
                          <a:spcPts val="1000"/>
                        </a:spcAft>
                        <a:buNone/>
                      </a:pPr>
                      <a:r>
                        <a:rPr lang="en-US" sz="1000" b="1">
                          <a:solidFill>
                            <a:srgbClr val="5D843A"/>
                          </a:solidFill>
                          <a:effectLst/>
                          <a:latin typeface="Calibri" panose="020F0502020204030204" pitchFamily="34" charset="0"/>
                          <a:ea typeface="Calibri" panose="020F0502020204030204" pitchFamily="34" charset="0"/>
                          <a:cs typeface="Calibri" panose="020F0502020204030204" pitchFamily="34" charset="0"/>
                        </a:rPr>
                        <a:t>YES</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Detailed evidence described on page 11.</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extLst>
                  <a:ext uri="{0D108BD9-81ED-4DB2-BD59-A6C34878D82A}">
                    <a16:rowId xmlns:a16="http://schemas.microsoft.com/office/drawing/2014/main" val="4071594225"/>
                  </a:ext>
                </a:extLst>
              </a:tr>
              <a:tr h="244828">
                <a:tc>
                  <a:txBody>
                    <a:bodyPr/>
                    <a:lstStyle/>
                    <a:p>
                      <a:pPr marL="0" marR="0" algn="ctr">
                        <a:lnSpc>
                          <a:spcPct val="105000"/>
                        </a:lnSpc>
                        <a:spcAft>
                          <a:spcPts val="1000"/>
                        </a:spcAft>
                        <a:buNone/>
                      </a:pPr>
                      <a:r>
                        <a:rPr lang="en-US" sz="1000" b="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2.09</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User &amp; Operational Requirements</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tc>
                  <a:txBody>
                    <a:bodyPr/>
                    <a:lstStyle/>
                    <a:p>
                      <a:pPr marL="0" marR="0" algn="ctr">
                        <a:lnSpc>
                          <a:spcPct val="105000"/>
                        </a:lnSpc>
                        <a:spcAft>
                          <a:spcPts val="1000"/>
                        </a:spcAft>
                        <a:buNone/>
                      </a:pPr>
                      <a:r>
                        <a:rPr lang="en-US" sz="1000" b="1">
                          <a:solidFill>
                            <a:srgbClr val="5D843A"/>
                          </a:solidFill>
                          <a:effectLst/>
                          <a:latin typeface="Calibri" panose="020F0502020204030204" pitchFamily="34" charset="0"/>
                          <a:ea typeface="Calibri" panose="020F0502020204030204" pitchFamily="34" charset="0"/>
                          <a:cs typeface="Calibri" panose="020F0502020204030204" pitchFamily="34" charset="0"/>
                        </a:rPr>
                        <a:t>YES</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Detailed evidence described on page 12.</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extLst>
                  <a:ext uri="{0D108BD9-81ED-4DB2-BD59-A6C34878D82A}">
                    <a16:rowId xmlns:a16="http://schemas.microsoft.com/office/drawing/2014/main" val="4101007043"/>
                  </a:ext>
                </a:extLst>
              </a:tr>
              <a:tr h="244828">
                <a:tc>
                  <a:txBody>
                    <a:bodyPr/>
                    <a:lstStyle/>
                    <a:p>
                      <a:pPr marL="0" marR="0" algn="ctr">
                        <a:lnSpc>
                          <a:spcPct val="105000"/>
                        </a:lnSpc>
                        <a:spcAft>
                          <a:spcPts val="1000"/>
                        </a:spcAft>
                        <a:buNone/>
                      </a:pPr>
                      <a:r>
                        <a:rPr lang="en-US" sz="1000" b="0">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2.10</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Learner Experience</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tc>
                  <a:txBody>
                    <a:bodyPr/>
                    <a:lstStyle/>
                    <a:p>
                      <a:pPr marL="0" marR="0" algn="ctr">
                        <a:lnSpc>
                          <a:spcPct val="105000"/>
                        </a:lnSpc>
                        <a:spcAft>
                          <a:spcPts val="1000"/>
                        </a:spcAft>
                        <a:buNone/>
                      </a:pPr>
                      <a:r>
                        <a:rPr lang="en-US" sz="1000" b="1">
                          <a:solidFill>
                            <a:srgbClr val="5D843A"/>
                          </a:solidFill>
                          <a:effectLst/>
                          <a:latin typeface="Calibri" panose="020F0502020204030204" pitchFamily="34" charset="0"/>
                          <a:ea typeface="Calibri" panose="020F0502020204030204" pitchFamily="34" charset="0"/>
                          <a:cs typeface="Calibri" panose="020F0502020204030204" pitchFamily="34" charset="0"/>
                        </a:rPr>
                        <a:t>YES</a:t>
                      </a:r>
                    </a:p>
                  </a:txBody>
                  <a:tcPr marL="58265" marR="58265" marT="52438" marB="52438">
                    <a:noFill/>
                  </a:tcPr>
                </a:tc>
                <a:tc>
                  <a:txBody>
                    <a:bodyPr/>
                    <a:lstStyle/>
                    <a:p>
                      <a:pPr marL="0" marR="0">
                        <a:lnSpc>
                          <a:spcPct val="105000"/>
                        </a:lnSpc>
                        <a:spcAft>
                          <a:spcPts val="1000"/>
                        </a:spcAft>
                        <a:buNone/>
                      </a:pPr>
                      <a:r>
                        <a:rPr lang="en-US" sz="1000">
                          <a:effectLst/>
                          <a:latin typeface="Calibri" panose="020F0502020204030204" pitchFamily="34" charset="0"/>
                          <a:ea typeface="Calibri" panose="020F0502020204030204" pitchFamily="34" charset="0"/>
                          <a:cs typeface="Calibri" panose="020F0502020204030204" pitchFamily="34" charset="0"/>
                        </a:rPr>
                        <a:t>Detailed evidence described on page 13.</a:t>
                      </a:r>
                      <a:endParaRPr lang="en-US" sz="1000">
                        <a:solidFill>
                          <a:srgbClr val="243447"/>
                        </a:solidFill>
                        <a:effectLst/>
                        <a:latin typeface="Calibri" panose="020F0502020204030204" pitchFamily="34" charset="0"/>
                        <a:ea typeface="Calibri" panose="020F0502020204030204" pitchFamily="34" charset="0"/>
                        <a:cs typeface="Calibri" panose="020F0502020204030204" pitchFamily="34" charset="0"/>
                      </a:endParaRPr>
                    </a:p>
                  </a:txBody>
                  <a:tcPr marL="58265" marR="58265" marT="52438" marB="52438">
                    <a:noFill/>
                  </a:tcPr>
                </a:tc>
                <a:extLst>
                  <a:ext uri="{0D108BD9-81ED-4DB2-BD59-A6C34878D82A}">
                    <a16:rowId xmlns:a16="http://schemas.microsoft.com/office/drawing/2014/main" val="1664087999"/>
                  </a:ext>
                </a:extLst>
              </a:tr>
            </a:tbl>
          </a:graphicData>
        </a:graphic>
      </p:graphicFrame>
      <p:sp>
        <p:nvSpPr>
          <p:cNvPr id="2" name="Rectangle: Rounded Corners 1">
            <a:extLst>
              <a:ext uri="{FF2B5EF4-FFF2-40B4-BE49-F238E27FC236}">
                <a16:creationId xmlns:a16="http://schemas.microsoft.com/office/drawing/2014/main" id="{005F1846-8C91-81A0-372F-5518FD1FD15E}"/>
              </a:ext>
            </a:extLst>
          </p:cNvPr>
          <p:cNvSpPr/>
          <p:nvPr/>
        </p:nvSpPr>
        <p:spPr>
          <a:xfrm>
            <a:off x="457200" y="6153151"/>
            <a:ext cx="5943600" cy="2235200"/>
          </a:xfrm>
          <a:prstGeom prst="roundRect">
            <a:avLst>
              <a:gd name="adj" fmla="val 10369"/>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91440" bIns="0" rtlCol="0" anchor="t"/>
          <a:lstStyle/>
          <a:p>
            <a:pPr fontAlgn="t"/>
            <a:endParaRPr lang="en-US" sz="105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itle 8" hidden="1">
            <a:extLst>
              <a:ext uri="{FF2B5EF4-FFF2-40B4-BE49-F238E27FC236}">
                <a16:creationId xmlns:a16="http://schemas.microsoft.com/office/drawing/2014/main" id="{0C8C3F3A-BC65-9D05-61F4-210065823426}"/>
              </a:ext>
            </a:extLst>
          </p:cNvPr>
          <p:cNvSpPr>
            <a:spLocks noGrp="1"/>
          </p:cNvSpPr>
          <p:nvPr>
            <p:ph type="title"/>
          </p:nvPr>
        </p:nvSpPr>
        <p:spPr/>
        <p:txBody>
          <a:bodyPr/>
          <a:lstStyle/>
          <a:p>
            <a:endParaRPr lang="en-US"/>
          </a:p>
        </p:txBody>
      </p:sp>
      <p:sp>
        <p:nvSpPr>
          <p:cNvPr id="10" name="Text Placeholder 9" hidden="1">
            <a:extLst>
              <a:ext uri="{FF2B5EF4-FFF2-40B4-BE49-F238E27FC236}">
                <a16:creationId xmlns:a16="http://schemas.microsoft.com/office/drawing/2014/main" id="{7727A6D7-F25F-65DD-9003-6142D10DDBE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51565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5CDA6-7A19-8576-726F-C950E7CFC177}"/>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200E2130-D0F8-0C1F-758E-EE6463817BAF}"/>
              </a:ext>
            </a:extLst>
          </p:cNvPr>
          <p:cNvSpPr/>
          <p:nvPr/>
        </p:nvSpPr>
        <p:spPr>
          <a:xfrm>
            <a:off x="471488" y="1618673"/>
            <a:ext cx="5915025" cy="1536124"/>
          </a:xfrm>
          <a:prstGeom prst="roundRect">
            <a:avLst>
              <a:gd name="adj" fmla="val 8195"/>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0" bIns="0" rtlCol="0" anchor="t"/>
          <a:lstStyle/>
          <a:p>
            <a:pPr fontAlgn="t"/>
            <a:r>
              <a:rPr lang="en-US" sz="1100" b="1" cap="all" spc="200">
                <a:solidFill>
                  <a:srgbClr val="AA6027"/>
                </a:solidFill>
              </a:rPr>
              <a:t>2.01 Modular architecture</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solution shall:</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Provide a core runtime platform configurable into multiple trainers</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Support clear separation between:</a:t>
            </a:r>
          </a:p>
          <a:p>
            <a:pPr marL="285750" lvl="1" indent="-11430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Core platform functionality</a:t>
            </a:r>
          </a:p>
          <a:p>
            <a:pPr marL="285750" lvl="1" indent="-11430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Trainer-specific behavior, content, and configuration</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Enable reuse without rework across multiple training variants</a:t>
            </a:r>
          </a:p>
          <a:p>
            <a:pPr fontAlgn="t"/>
            <a:endParaRPr lang="en-US" sz="1000" cap="all" spc="200">
              <a:solidFill>
                <a:schemeClr val="tx1"/>
              </a:solidFill>
            </a:endParaRPr>
          </a:p>
        </p:txBody>
      </p:sp>
      <p:sp>
        <p:nvSpPr>
          <p:cNvPr id="2" name="spacer">
            <a:extLst>
              <a:ext uri="{FF2B5EF4-FFF2-40B4-BE49-F238E27FC236}">
                <a16:creationId xmlns:a16="http://schemas.microsoft.com/office/drawing/2014/main" id="{AED3C25C-AB2D-F6EF-23B2-A72956D2FD74}"/>
              </a:ext>
            </a:extLst>
          </p:cNvPr>
          <p:cNvSpPr/>
          <p:nvPr/>
        </p:nvSpPr>
        <p:spPr>
          <a:xfrm>
            <a:off x="2554865" y="5848919"/>
            <a:ext cx="1139536" cy="2424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SPACER</a:t>
            </a:r>
          </a:p>
        </p:txBody>
      </p:sp>
      <p:sp>
        <p:nvSpPr>
          <p:cNvPr id="4" name="Solid shape">
            <a:extLst>
              <a:ext uri="{FF2B5EF4-FFF2-40B4-BE49-F238E27FC236}">
                <a16:creationId xmlns:a16="http://schemas.microsoft.com/office/drawing/2014/main" id="{7212E0EF-B94B-749F-A188-D7A442F6DCF1}"/>
              </a:ext>
            </a:extLst>
          </p:cNvPr>
          <p:cNvSpPr/>
          <p:nvPr/>
        </p:nvSpPr>
        <p:spPr>
          <a:xfrm>
            <a:off x="457201" y="3397824"/>
            <a:ext cx="2677824" cy="2450526"/>
          </a:xfrm>
          <a:prstGeom prst="roundRect">
            <a:avLst>
              <a:gd name="adj" fmla="val 7497"/>
            </a:avLst>
          </a:prstGeom>
          <a:solidFill>
            <a:srgbClr val="FFC10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9" name="white rect">
            <a:extLst>
              <a:ext uri="{FF2B5EF4-FFF2-40B4-BE49-F238E27FC236}">
                <a16:creationId xmlns:a16="http://schemas.microsoft.com/office/drawing/2014/main" id="{F44FF0B5-76C0-049D-07E1-EC60F2C7AAD6}"/>
              </a:ext>
            </a:extLst>
          </p:cNvPr>
          <p:cNvSpPr/>
          <p:nvPr/>
        </p:nvSpPr>
        <p:spPr>
          <a:xfrm>
            <a:off x="636877" y="3397823"/>
            <a:ext cx="2677824" cy="24505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CLAIM</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Yes. ForgeFX has built and delivers the </a:t>
            </a:r>
            <a:r>
              <a:rPr lang="en-US" sz="90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ForgeSIM</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core framework, a configurable runtime that supports multiple training modules from a single, version-managed codebase. New trainers are delivered as modules that integrate with this shared runtime, allowing expansion of a training suite over time.</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core framework is designed to remain stable as new modules are added, with most development effort focused on trainer-specific behavior, content, and configuration. While minor extensions to the core may be required as new capabilities are introduced, the overall architecture minimizes rework and supports efficient reuse across training variants.</a:t>
            </a:r>
          </a:p>
        </p:txBody>
      </p:sp>
      <p:sp>
        <p:nvSpPr>
          <p:cNvPr id="7" name="Stroke shape">
            <a:extLst>
              <a:ext uri="{FF2B5EF4-FFF2-40B4-BE49-F238E27FC236}">
                <a16:creationId xmlns:a16="http://schemas.microsoft.com/office/drawing/2014/main" id="{9BFBCB67-FEDF-6C07-60F0-20F7F571A1A9}"/>
              </a:ext>
            </a:extLst>
          </p:cNvPr>
          <p:cNvSpPr/>
          <p:nvPr/>
        </p:nvSpPr>
        <p:spPr>
          <a:xfrm>
            <a:off x="457201" y="3397824"/>
            <a:ext cx="2857500" cy="2450525"/>
          </a:xfrm>
          <a:prstGeom prst="roundRect">
            <a:avLst>
              <a:gd name="adj" fmla="val 7497"/>
            </a:avLst>
          </a:prstGeom>
          <a:noFill/>
          <a:ln>
            <a:solidFill>
              <a:srgbClr val="FFC106"/>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0" name="Solid shape">
            <a:extLst>
              <a:ext uri="{FF2B5EF4-FFF2-40B4-BE49-F238E27FC236}">
                <a16:creationId xmlns:a16="http://schemas.microsoft.com/office/drawing/2014/main" id="{4BB132B6-6B7D-5D61-B505-4A918FF94CC0}"/>
              </a:ext>
            </a:extLst>
          </p:cNvPr>
          <p:cNvSpPr/>
          <p:nvPr/>
        </p:nvSpPr>
        <p:spPr>
          <a:xfrm>
            <a:off x="3529013" y="3397822"/>
            <a:ext cx="2677824" cy="2450525"/>
          </a:xfrm>
          <a:prstGeom prst="roundRect">
            <a:avLst>
              <a:gd name="adj" fmla="val 7497"/>
            </a:avLst>
          </a:prstGeom>
          <a:solidFill>
            <a:srgbClr val="AA602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1" name="white rect">
            <a:extLst>
              <a:ext uri="{FF2B5EF4-FFF2-40B4-BE49-F238E27FC236}">
                <a16:creationId xmlns:a16="http://schemas.microsoft.com/office/drawing/2014/main" id="{6F0DE8DA-BD01-5A0B-F9D2-CFFC2A0267BF}"/>
              </a:ext>
            </a:extLst>
          </p:cNvPr>
          <p:cNvSpPr/>
          <p:nvPr/>
        </p:nvSpPr>
        <p:spPr>
          <a:xfrm>
            <a:off x="3708689" y="3397822"/>
            <a:ext cx="2677824" cy="24505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Proof</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This architecture is in active use with customers such as John Deere, where each new machine is delivered as an additional training module integrated into an existing runtime. In the Deere Multi-Machine Walkaround Inspection Trainer, a single ForgeSIM runtime supports multiple heavy-equipment modules, including a motor grader, excavator, dozer, and dump truck, all sharing a common inspection structure. As the training suite has expanded, new modules have been added using the same core runtime, with updates primarily scoped to machine-specific content and behavior rather than changes to the underlying platform.</a:t>
            </a:r>
          </a:p>
        </p:txBody>
      </p:sp>
      <p:sp>
        <p:nvSpPr>
          <p:cNvPr id="12" name="Stroke shape">
            <a:extLst>
              <a:ext uri="{FF2B5EF4-FFF2-40B4-BE49-F238E27FC236}">
                <a16:creationId xmlns:a16="http://schemas.microsoft.com/office/drawing/2014/main" id="{AD56F8DC-FB83-B5A6-CF8A-3B95B46AFDFE}"/>
              </a:ext>
            </a:extLst>
          </p:cNvPr>
          <p:cNvSpPr/>
          <p:nvPr/>
        </p:nvSpPr>
        <p:spPr>
          <a:xfrm>
            <a:off x="3529013" y="3397823"/>
            <a:ext cx="2857500" cy="2450524"/>
          </a:xfrm>
          <a:prstGeom prst="roundRect">
            <a:avLst>
              <a:gd name="adj" fmla="val 7497"/>
            </a:avLst>
          </a:prstGeom>
          <a:noFill/>
          <a:ln>
            <a:solidFill>
              <a:srgbClr val="AA6027"/>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3" name="Solid shape">
            <a:extLst>
              <a:ext uri="{FF2B5EF4-FFF2-40B4-BE49-F238E27FC236}">
                <a16:creationId xmlns:a16="http://schemas.microsoft.com/office/drawing/2014/main" id="{F847F5C2-9FAB-6C4C-A6D5-4D7A13452838}"/>
              </a:ext>
            </a:extLst>
          </p:cNvPr>
          <p:cNvSpPr/>
          <p:nvPr/>
        </p:nvSpPr>
        <p:spPr>
          <a:xfrm>
            <a:off x="471488" y="6091372"/>
            <a:ext cx="2677824" cy="2366828"/>
          </a:xfrm>
          <a:prstGeom prst="roundRect">
            <a:avLst>
              <a:gd name="adj" fmla="val 7497"/>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4" name="white rect">
            <a:extLst>
              <a:ext uri="{FF2B5EF4-FFF2-40B4-BE49-F238E27FC236}">
                <a16:creationId xmlns:a16="http://schemas.microsoft.com/office/drawing/2014/main" id="{D0213989-7F42-4127-970B-D17F999685D1}"/>
              </a:ext>
            </a:extLst>
          </p:cNvPr>
          <p:cNvSpPr/>
          <p:nvPr/>
        </p:nvSpPr>
        <p:spPr>
          <a:xfrm>
            <a:off x="651164" y="6091371"/>
            <a:ext cx="2677824" cy="23668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Technical Details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ForgeSIM core framework is built on industry game engines and provides shared systems for rendering, input handling, interaction logic, telemetry, and user interface management. These systems are implemented in the core platform, while trainer-specific behavior, content, and configuration are organized as modular components layered on top. This separation allows a single codebase to support multiple trainers, with new modules introduced through content and configuration updates rather than changes to core systems. The approach supports consistent user experience, maintainability, and incremental expansion of training programs over time.</a:t>
            </a:r>
          </a:p>
        </p:txBody>
      </p:sp>
      <p:sp>
        <p:nvSpPr>
          <p:cNvPr id="15" name="Stroke shape">
            <a:extLst>
              <a:ext uri="{FF2B5EF4-FFF2-40B4-BE49-F238E27FC236}">
                <a16:creationId xmlns:a16="http://schemas.microsoft.com/office/drawing/2014/main" id="{C16A20BF-573F-8734-4111-9D6D4ADC6E63}"/>
              </a:ext>
            </a:extLst>
          </p:cNvPr>
          <p:cNvSpPr/>
          <p:nvPr/>
        </p:nvSpPr>
        <p:spPr>
          <a:xfrm>
            <a:off x="471488" y="6091372"/>
            <a:ext cx="2857500" cy="2366827"/>
          </a:xfrm>
          <a:prstGeom prst="roundRect">
            <a:avLst>
              <a:gd name="adj" fmla="val 7497"/>
            </a:avLst>
          </a:prstGeom>
          <a:noFill/>
          <a:ln>
            <a:solidFill>
              <a:srgbClr val="F79321"/>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6" name="Solid shape">
            <a:extLst>
              <a:ext uri="{FF2B5EF4-FFF2-40B4-BE49-F238E27FC236}">
                <a16:creationId xmlns:a16="http://schemas.microsoft.com/office/drawing/2014/main" id="{8C5D2C65-522E-CF92-DDE3-74D3C678781A}"/>
              </a:ext>
            </a:extLst>
          </p:cNvPr>
          <p:cNvSpPr/>
          <p:nvPr/>
        </p:nvSpPr>
        <p:spPr>
          <a:xfrm>
            <a:off x="3529012" y="6091372"/>
            <a:ext cx="2677824" cy="2366828"/>
          </a:xfrm>
          <a:prstGeom prst="roundRect">
            <a:avLst>
              <a:gd name="adj" fmla="val 7497"/>
            </a:avLst>
          </a:prstGeom>
          <a:solidFill>
            <a:srgbClr val="A6B3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7" name="white rect">
            <a:extLst>
              <a:ext uri="{FF2B5EF4-FFF2-40B4-BE49-F238E27FC236}">
                <a16:creationId xmlns:a16="http://schemas.microsoft.com/office/drawing/2014/main" id="{C43FFC36-7E75-B804-D18F-167B60A91E69}"/>
              </a:ext>
            </a:extLst>
          </p:cNvPr>
          <p:cNvSpPr/>
          <p:nvPr/>
        </p:nvSpPr>
        <p:spPr>
          <a:xfrm>
            <a:off x="3708688" y="6091371"/>
            <a:ext cx="2677824" cy="23668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Assumptions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claim of reuse without rework assumes that new trainers use modalities already supported by the </a:t>
            </a:r>
            <a:r>
              <a:rPr lang="en-US" sz="90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ForgeSIM</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platform (e.g., desktop, touchscreen, XR). Requirements that introduce new modalities or hardware integrations would require extension of the core platform, with that effort scoped separately from trainer content development.</a:t>
            </a:r>
          </a:p>
        </p:txBody>
      </p:sp>
      <p:sp>
        <p:nvSpPr>
          <p:cNvPr id="18" name="Stroke shape">
            <a:extLst>
              <a:ext uri="{FF2B5EF4-FFF2-40B4-BE49-F238E27FC236}">
                <a16:creationId xmlns:a16="http://schemas.microsoft.com/office/drawing/2014/main" id="{4DD483C3-62A4-2179-71CA-DC36FA5F02C1}"/>
              </a:ext>
            </a:extLst>
          </p:cNvPr>
          <p:cNvSpPr/>
          <p:nvPr/>
        </p:nvSpPr>
        <p:spPr>
          <a:xfrm>
            <a:off x="3529012" y="6091372"/>
            <a:ext cx="2857500" cy="2366827"/>
          </a:xfrm>
          <a:prstGeom prst="roundRect">
            <a:avLst>
              <a:gd name="adj" fmla="val 7497"/>
            </a:avLst>
          </a:prstGeom>
          <a:noFill/>
          <a:ln>
            <a:solidFill>
              <a:srgbClr val="A6B3C3"/>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grpSp>
        <p:nvGrpSpPr>
          <p:cNvPr id="5" name="Group 4">
            <a:extLst>
              <a:ext uri="{FF2B5EF4-FFF2-40B4-BE49-F238E27FC236}">
                <a16:creationId xmlns:a16="http://schemas.microsoft.com/office/drawing/2014/main" id="{90A72531-A97E-6186-8A41-E4D3C341CF49}"/>
              </a:ext>
            </a:extLst>
          </p:cNvPr>
          <p:cNvGrpSpPr/>
          <p:nvPr/>
        </p:nvGrpSpPr>
        <p:grpSpPr>
          <a:xfrm>
            <a:off x="457200" y="394953"/>
            <a:ext cx="5972462" cy="189247"/>
            <a:chOff x="457200" y="394953"/>
            <a:chExt cx="5972462" cy="189247"/>
          </a:xfrm>
        </p:grpSpPr>
        <p:cxnSp>
          <p:nvCxnSpPr>
            <p:cNvPr id="6" name="Straight Connector 5">
              <a:extLst>
                <a:ext uri="{FF2B5EF4-FFF2-40B4-BE49-F238E27FC236}">
                  <a16:creationId xmlns:a16="http://schemas.microsoft.com/office/drawing/2014/main" id="{F4B69A85-4F99-FA8E-586C-D0B0DF759201}"/>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20" name="white rect">
              <a:extLst>
                <a:ext uri="{FF2B5EF4-FFF2-40B4-BE49-F238E27FC236}">
                  <a16:creationId xmlns:a16="http://schemas.microsoft.com/office/drawing/2014/main" id="{12D5F09A-2F61-66DE-2BF4-0A546E8C5758}"/>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2</a:t>
              </a:r>
              <a:r>
                <a:rPr lang="en-US" sz="900" cap="all" spc="200">
                  <a:solidFill>
                    <a:schemeClr val="bg2">
                      <a:lumMod val="50000"/>
                    </a:schemeClr>
                  </a:solidFill>
                  <a:ea typeface="Lato ExtraBold" panose="020F0502020204030203" pitchFamily="34" charset="0"/>
                  <a:cs typeface="Lato ExtraBold" panose="020F0502020204030203" pitchFamily="34" charset="0"/>
                </a:rPr>
                <a:t>  |  Scope of requirements</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21" name="white rect">
              <a:extLst>
                <a:ext uri="{FF2B5EF4-FFF2-40B4-BE49-F238E27FC236}">
                  <a16:creationId xmlns:a16="http://schemas.microsoft.com/office/drawing/2014/main" id="{15DDC918-71C1-73DD-1298-DB38ABEDC386}"/>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22" name="white rect">
            <a:extLst>
              <a:ext uri="{FF2B5EF4-FFF2-40B4-BE49-F238E27FC236}">
                <a16:creationId xmlns:a16="http://schemas.microsoft.com/office/drawing/2014/main" id="{C8AE4C11-65DD-EBAF-5B4F-D4FCF79892F5}"/>
              </a:ext>
            </a:extLst>
          </p:cNvPr>
          <p:cNvSpPr/>
          <p:nvPr/>
        </p:nvSpPr>
        <p:spPr>
          <a:xfrm>
            <a:off x="471486" y="876299"/>
            <a:ext cx="5922169" cy="6629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11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eight requirement areas below correspond to the core platform requirements named in the RFI. Each block restates the requirement in full, then carries the four-part response: claim, proof, technical details, and assumptions.</a:t>
            </a:r>
          </a:p>
        </p:txBody>
      </p:sp>
      <p:sp>
        <p:nvSpPr>
          <p:cNvPr id="8" name="Title 7" hidden="1">
            <a:extLst>
              <a:ext uri="{FF2B5EF4-FFF2-40B4-BE49-F238E27FC236}">
                <a16:creationId xmlns:a16="http://schemas.microsoft.com/office/drawing/2014/main" id="{266BA44D-E4E8-BC67-9355-14E913C40EBE}"/>
              </a:ext>
            </a:extLst>
          </p:cNvPr>
          <p:cNvSpPr>
            <a:spLocks noGrp="1"/>
          </p:cNvSpPr>
          <p:nvPr>
            <p:ph type="title"/>
          </p:nvPr>
        </p:nvSpPr>
        <p:spPr/>
        <p:txBody>
          <a:bodyPr/>
          <a:lstStyle/>
          <a:p>
            <a:endParaRPr lang="en-US"/>
          </a:p>
        </p:txBody>
      </p:sp>
      <p:sp>
        <p:nvSpPr>
          <p:cNvPr id="19" name="Text Placeholder 18" hidden="1">
            <a:extLst>
              <a:ext uri="{FF2B5EF4-FFF2-40B4-BE49-F238E27FC236}">
                <a16:creationId xmlns:a16="http://schemas.microsoft.com/office/drawing/2014/main" id="{37E877D4-CC3A-1B22-9AC3-B1499562442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07707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31C74-C286-1C2B-C638-ED6EC0F1196A}"/>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D09EC9C-7B4E-2B87-B364-5BE5EC7C46E5}"/>
              </a:ext>
            </a:extLst>
          </p:cNvPr>
          <p:cNvSpPr/>
          <p:nvPr/>
        </p:nvSpPr>
        <p:spPr>
          <a:xfrm>
            <a:off x="471488" y="876300"/>
            <a:ext cx="5915025" cy="1536124"/>
          </a:xfrm>
          <a:prstGeom prst="roundRect">
            <a:avLst>
              <a:gd name="adj" fmla="val 8195"/>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0" bIns="0" rtlCol="0" anchor="t"/>
          <a:lstStyle/>
          <a:p>
            <a:pPr fontAlgn="t"/>
            <a:r>
              <a:rPr lang="en-US" sz="1100" b="1" cap="all" spc="200">
                <a:solidFill>
                  <a:srgbClr val="AA6027"/>
                </a:solidFill>
              </a:rPr>
              <a:t>2.02 Behavioral modeling &amp; Data</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solution shall:</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Support authoring, execution, and governance of system behavior models</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Maintain a structured state model representing simulation variables</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Enable traceability between requirements, behavior, and outputs</a:t>
            </a:r>
          </a:p>
          <a:p>
            <a:pPr fontAlgn="t"/>
            <a:endParaRPr lang="en-US" sz="1000" cap="all" spc="200">
              <a:solidFill>
                <a:schemeClr val="tx1"/>
              </a:solidFill>
            </a:endParaRPr>
          </a:p>
        </p:txBody>
      </p:sp>
      <p:sp>
        <p:nvSpPr>
          <p:cNvPr id="4" name="Solid shape">
            <a:extLst>
              <a:ext uri="{FF2B5EF4-FFF2-40B4-BE49-F238E27FC236}">
                <a16:creationId xmlns:a16="http://schemas.microsoft.com/office/drawing/2014/main" id="{6C489E04-0EB1-A3CF-3B7C-D90320F311DF}"/>
              </a:ext>
            </a:extLst>
          </p:cNvPr>
          <p:cNvSpPr/>
          <p:nvPr/>
        </p:nvSpPr>
        <p:spPr>
          <a:xfrm>
            <a:off x="457201" y="2647949"/>
            <a:ext cx="2677824" cy="2355276"/>
          </a:xfrm>
          <a:prstGeom prst="roundRect">
            <a:avLst>
              <a:gd name="adj" fmla="val 7497"/>
            </a:avLst>
          </a:prstGeom>
          <a:solidFill>
            <a:srgbClr val="FFC10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9" name="white rect">
            <a:extLst>
              <a:ext uri="{FF2B5EF4-FFF2-40B4-BE49-F238E27FC236}">
                <a16:creationId xmlns:a16="http://schemas.microsoft.com/office/drawing/2014/main" id="{7A040A82-3E66-FA60-E001-2F41DA545115}"/>
              </a:ext>
            </a:extLst>
          </p:cNvPr>
          <p:cNvSpPr/>
          <p:nvPr/>
        </p:nvSpPr>
        <p:spPr>
          <a:xfrm>
            <a:off x="636877" y="2647948"/>
            <a:ext cx="2677824" cy="2355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CLAIM</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Yes. ForgeFX represents system behavior using modular, data-driven components that can be configured and extended over time. Subject-matter experts contribute to behavior definition through structured inputs and review workflows, supported by versioning and controlled updates. Simulation state is organized in a structured format, with defined variables and inputs driving system behavior. Behavior outputs can be linked back to source data and design intent, supporting traceability between requirements, implemented behavior, and observed results. This traceability is maintained through version-controlled assets and documented configuration.</a:t>
            </a:r>
          </a:p>
        </p:txBody>
      </p:sp>
      <p:sp>
        <p:nvSpPr>
          <p:cNvPr id="7" name="Stroke shape">
            <a:extLst>
              <a:ext uri="{FF2B5EF4-FFF2-40B4-BE49-F238E27FC236}">
                <a16:creationId xmlns:a16="http://schemas.microsoft.com/office/drawing/2014/main" id="{D0A2EB32-E955-1579-B166-7B4B325915CD}"/>
              </a:ext>
            </a:extLst>
          </p:cNvPr>
          <p:cNvSpPr/>
          <p:nvPr/>
        </p:nvSpPr>
        <p:spPr>
          <a:xfrm>
            <a:off x="457201" y="2647949"/>
            <a:ext cx="2857500" cy="2355275"/>
          </a:xfrm>
          <a:prstGeom prst="roundRect">
            <a:avLst>
              <a:gd name="adj" fmla="val 7497"/>
            </a:avLst>
          </a:prstGeom>
          <a:noFill/>
          <a:ln>
            <a:solidFill>
              <a:srgbClr val="FFC106"/>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0" name="Solid shape">
            <a:extLst>
              <a:ext uri="{FF2B5EF4-FFF2-40B4-BE49-F238E27FC236}">
                <a16:creationId xmlns:a16="http://schemas.microsoft.com/office/drawing/2014/main" id="{299125C7-2C9B-A279-E12C-D03201F6780D}"/>
              </a:ext>
            </a:extLst>
          </p:cNvPr>
          <p:cNvSpPr/>
          <p:nvPr/>
        </p:nvSpPr>
        <p:spPr>
          <a:xfrm>
            <a:off x="3529013" y="2647947"/>
            <a:ext cx="2677824" cy="2355275"/>
          </a:xfrm>
          <a:prstGeom prst="roundRect">
            <a:avLst>
              <a:gd name="adj" fmla="val 7497"/>
            </a:avLst>
          </a:prstGeom>
          <a:solidFill>
            <a:srgbClr val="AA602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1" name="white rect">
            <a:extLst>
              <a:ext uri="{FF2B5EF4-FFF2-40B4-BE49-F238E27FC236}">
                <a16:creationId xmlns:a16="http://schemas.microsoft.com/office/drawing/2014/main" id="{9263A938-2305-0AD4-7A7D-6D769DD90984}"/>
              </a:ext>
            </a:extLst>
          </p:cNvPr>
          <p:cNvSpPr/>
          <p:nvPr/>
        </p:nvSpPr>
        <p:spPr>
          <a:xfrm>
            <a:off x="3708689" y="2647947"/>
            <a:ext cx="2677824" cy="23552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Proof</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A representative example is ForgeFX’s work on the </a:t>
            </a:r>
            <a:r>
              <a:rPr lang="en-US" sz="900" b="1"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MRIGlobal</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CBRND </a:t>
            </a:r>
            <a:r>
              <a:rPr lang="en-US" sz="900" b="1"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HoloTrainer</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where virtual chemical-detection sensors respond to data-driven simulated inputs. For example, a simulated plume of agent influences detector outputs based on defined response parameters, allowing the system to reflect expected device behavior. Subject-matter experts define expected input-output relationships through structured data inputs, and the simulator uses these definitions to drive runtime behavior.</a:t>
            </a:r>
          </a:p>
        </p:txBody>
      </p:sp>
      <p:sp>
        <p:nvSpPr>
          <p:cNvPr id="12" name="Stroke shape">
            <a:extLst>
              <a:ext uri="{FF2B5EF4-FFF2-40B4-BE49-F238E27FC236}">
                <a16:creationId xmlns:a16="http://schemas.microsoft.com/office/drawing/2014/main" id="{46ABE49F-A5FB-CC8A-FEE4-6162117A1296}"/>
              </a:ext>
            </a:extLst>
          </p:cNvPr>
          <p:cNvSpPr/>
          <p:nvPr/>
        </p:nvSpPr>
        <p:spPr>
          <a:xfrm>
            <a:off x="3529013" y="2647948"/>
            <a:ext cx="2857500" cy="2355274"/>
          </a:xfrm>
          <a:prstGeom prst="roundRect">
            <a:avLst>
              <a:gd name="adj" fmla="val 7497"/>
            </a:avLst>
          </a:prstGeom>
          <a:noFill/>
          <a:ln>
            <a:solidFill>
              <a:srgbClr val="AA6027"/>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3" name="Solid shape">
            <a:extLst>
              <a:ext uri="{FF2B5EF4-FFF2-40B4-BE49-F238E27FC236}">
                <a16:creationId xmlns:a16="http://schemas.microsoft.com/office/drawing/2014/main" id="{40DC32E9-E4B7-EEF0-6FBF-C59059190803}"/>
              </a:ext>
            </a:extLst>
          </p:cNvPr>
          <p:cNvSpPr/>
          <p:nvPr/>
        </p:nvSpPr>
        <p:spPr>
          <a:xfrm>
            <a:off x="471488" y="5245673"/>
            <a:ext cx="2677824" cy="2355273"/>
          </a:xfrm>
          <a:prstGeom prst="roundRect">
            <a:avLst>
              <a:gd name="adj" fmla="val 7497"/>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4" name="white rect">
            <a:extLst>
              <a:ext uri="{FF2B5EF4-FFF2-40B4-BE49-F238E27FC236}">
                <a16:creationId xmlns:a16="http://schemas.microsoft.com/office/drawing/2014/main" id="{BEBDBABC-F666-730B-DD1A-F019D8DF028D}"/>
              </a:ext>
            </a:extLst>
          </p:cNvPr>
          <p:cNvSpPr/>
          <p:nvPr/>
        </p:nvSpPr>
        <p:spPr>
          <a:xfrm>
            <a:off x="651164" y="5245673"/>
            <a:ext cx="2677824" cy="2355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Technical Details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Behavior is implemented as modular, data-driven components, with configuration managed through structured editing tools and version-controlled assets. Changes are reviewed and validated through defined workflows prior to deployment. The simulation state is structured and supports a range of variable types, including discrete, continuous, and environment-driven inputs. Runtime sessions can be recorded and replayed to support review, testing, and iterative refinement. Where required, behavior definitions and configuration data can be associated with source requirements or design documentation, supporting traceability for testing and validation activities, including use in V&amp;V processes.</a:t>
            </a:r>
          </a:p>
        </p:txBody>
      </p:sp>
      <p:sp>
        <p:nvSpPr>
          <p:cNvPr id="15" name="Stroke shape">
            <a:extLst>
              <a:ext uri="{FF2B5EF4-FFF2-40B4-BE49-F238E27FC236}">
                <a16:creationId xmlns:a16="http://schemas.microsoft.com/office/drawing/2014/main" id="{D2BD5D9F-584C-D19F-8A79-F7B6FD46F6CF}"/>
              </a:ext>
            </a:extLst>
          </p:cNvPr>
          <p:cNvSpPr/>
          <p:nvPr/>
        </p:nvSpPr>
        <p:spPr>
          <a:xfrm>
            <a:off x="471488" y="5245673"/>
            <a:ext cx="2857500" cy="2355273"/>
          </a:xfrm>
          <a:prstGeom prst="roundRect">
            <a:avLst>
              <a:gd name="adj" fmla="val 7497"/>
            </a:avLst>
          </a:prstGeom>
          <a:noFill/>
          <a:ln>
            <a:solidFill>
              <a:srgbClr val="F79321"/>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6" name="Solid shape">
            <a:extLst>
              <a:ext uri="{FF2B5EF4-FFF2-40B4-BE49-F238E27FC236}">
                <a16:creationId xmlns:a16="http://schemas.microsoft.com/office/drawing/2014/main" id="{092651BE-0A78-9FE1-EB5F-FB3FC2C44E74}"/>
              </a:ext>
            </a:extLst>
          </p:cNvPr>
          <p:cNvSpPr/>
          <p:nvPr/>
        </p:nvSpPr>
        <p:spPr>
          <a:xfrm>
            <a:off x="3529012" y="5245673"/>
            <a:ext cx="2677824" cy="2355273"/>
          </a:xfrm>
          <a:prstGeom prst="roundRect">
            <a:avLst>
              <a:gd name="adj" fmla="val 7497"/>
            </a:avLst>
          </a:prstGeom>
          <a:solidFill>
            <a:srgbClr val="A6B3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7" name="white rect">
            <a:extLst>
              <a:ext uri="{FF2B5EF4-FFF2-40B4-BE49-F238E27FC236}">
                <a16:creationId xmlns:a16="http://schemas.microsoft.com/office/drawing/2014/main" id="{B5C564EF-4F20-53E7-B1B0-DC73B6806099}"/>
              </a:ext>
            </a:extLst>
          </p:cNvPr>
          <p:cNvSpPr/>
          <p:nvPr/>
        </p:nvSpPr>
        <p:spPr>
          <a:xfrm>
            <a:off x="3708688" y="5245673"/>
            <a:ext cx="2677824" cy="2355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Assumptions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effectiveness of SME-driven authoring depends on the availability and completeness of source data, such as schematics, control logic, and fault conditions. ForgeFX’s process supports phased development to accommodate partial or evolving inputs; however, the fidelity of the final model is directly dependent on the quality of the provided source material.</a:t>
            </a:r>
          </a:p>
        </p:txBody>
      </p:sp>
      <p:sp>
        <p:nvSpPr>
          <p:cNvPr id="18" name="Stroke shape">
            <a:extLst>
              <a:ext uri="{FF2B5EF4-FFF2-40B4-BE49-F238E27FC236}">
                <a16:creationId xmlns:a16="http://schemas.microsoft.com/office/drawing/2014/main" id="{109E512E-682A-9CC9-EC53-080968DDB65F}"/>
              </a:ext>
            </a:extLst>
          </p:cNvPr>
          <p:cNvSpPr/>
          <p:nvPr/>
        </p:nvSpPr>
        <p:spPr>
          <a:xfrm>
            <a:off x="3529012" y="5245674"/>
            <a:ext cx="2857500" cy="2355272"/>
          </a:xfrm>
          <a:prstGeom prst="roundRect">
            <a:avLst>
              <a:gd name="adj" fmla="val 7497"/>
            </a:avLst>
          </a:prstGeom>
          <a:noFill/>
          <a:ln>
            <a:solidFill>
              <a:srgbClr val="A6B3C3"/>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grpSp>
        <p:nvGrpSpPr>
          <p:cNvPr id="2" name="Group 1">
            <a:extLst>
              <a:ext uri="{FF2B5EF4-FFF2-40B4-BE49-F238E27FC236}">
                <a16:creationId xmlns:a16="http://schemas.microsoft.com/office/drawing/2014/main" id="{15DF032E-731C-F65E-61CF-B1DA27ADF02A}"/>
              </a:ext>
            </a:extLst>
          </p:cNvPr>
          <p:cNvGrpSpPr/>
          <p:nvPr/>
        </p:nvGrpSpPr>
        <p:grpSpPr>
          <a:xfrm>
            <a:off x="457200" y="394953"/>
            <a:ext cx="5972462" cy="189247"/>
            <a:chOff x="457200" y="394953"/>
            <a:chExt cx="5972462" cy="189247"/>
          </a:xfrm>
        </p:grpSpPr>
        <p:cxnSp>
          <p:nvCxnSpPr>
            <p:cNvPr id="5" name="Straight Connector 4">
              <a:extLst>
                <a:ext uri="{FF2B5EF4-FFF2-40B4-BE49-F238E27FC236}">
                  <a16:creationId xmlns:a16="http://schemas.microsoft.com/office/drawing/2014/main" id="{7EE640CF-D29B-B8FB-D7FC-37ED3609E8D4}"/>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6" name="white rect">
              <a:extLst>
                <a:ext uri="{FF2B5EF4-FFF2-40B4-BE49-F238E27FC236}">
                  <a16:creationId xmlns:a16="http://schemas.microsoft.com/office/drawing/2014/main" id="{E4B3721D-F760-AC90-05CB-9E3EA3D479BD}"/>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2</a:t>
              </a:r>
              <a:r>
                <a:rPr lang="en-US" sz="900" cap="all" spc="200">
                  <a:solidFill>
                    <a:schemeClr val="bg2">
                      <a:lumMod val="50000"/>
                    </a:schemeClr>
                  </a:solidFill>
                  <a:ea typeface="Lato ExtraBold" panose="020F0502020204030203" pitchFamily="34" charset="0"/>
                  <a:cs typeface="Lato ExtraBold" panose="020F0502020204030203" pitchFamily="34" charset="0"/>
                </a:rPr>
                <a:t>  |  Scope of Requirements</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8" name="white rect">
              <a:extLst>
                <a:ext uri="{FF2B5EF4-FFF2-40B4-BE49-F238E27FC236}">
                  <a16:creationId xmlns:a16="http://schemas.microsoft.com/office/drawing/2014/main" id="{1A899357-C7E4-25ED-C5E5-D418231E1EE9}"/>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19" name="Title 18" hidden="1">
            <a:extLst>
              <a:ext uri="{FF2B5EF4-FFF2-40B4-BE49-F238E27FC236}">
                <a16:creationId xmlns:a16="http://schemas.microsoft.com/office/drawing/2014/main" id="{357630A6-89A5-C1B9-E64A-835F93969B74}"/>
              </a:ext>
            </a:extLst>
          </p:cNvPr>
          <p:cNvSpPr>
            <a:spLocks noGrp="1"/>
          </p:cNvSpPr>
          <p:nvPr>
            <p:ph type="title"/>
          </p:nvPr>
        </p:nvSpPr>
        <p:spPr/>
        <p:txBody>
          <a:bodyPr/>
          <a:lstStyle/>
          <a:p>
            <a:endParaRPr lang="en-US"/>
          </a:p>
        </p:txBody>
      </p:sp>
      <p:sp>
        <p:nvSpPr>
          <p:cNvPr id="20" name="Text Placeholder 19" hidden="1">
            <a:extLst>
              <a:ext uri="{FF2B5EF4-FFF2-40B4-BE49-F238E27FC236}">
                <a16:creationId xmlns:a16="http://schemas.microsoft.com/office/drawing/2014/main" id="{956A1105-BCA8-65E7-7939-9C1B25BB194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9190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7AEFC-DE6E-3DCE-9879-D000EB774042}"/>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D44F3A4-3AD0-982A-B96B-3FBAFB7BBCBB}"/>
              </a:ext>
            </a:extLst>
          </p:cNvPr>
          <p:cNvSpPr/>
          <p:nvPr/>
        </p:nvSpPr>
        <p:spPr>
          <a:xfrm>
            <a:off x="471488" y="876300"/>
            <a:ext cx="5915025" cy="1536124"/>
          </a:xfrm>
          <a:prstGeom prst="roundRect">
            <a:avLst>
              <a:gd name="adj" fmla="val 8195"/>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0" bIns="0" rtlCol="0" anchor="t"/>
          <a:lstStyle/>
          <a:p>
            <a:pPr fontAlgn="t"/>
            <a:r>
              <a:rPr lang="en-US" sz="1100" b="1" cap="all" spc="200">
                <a:solidFill>
                  <a:srgbClr val="AA6027"/>
                </a:solidFill>
              </a:rPr>
              <a:t>2.03 User Interface &amp; Interaction</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solution shall:</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Provide a modern, scalable UI framework</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Support:</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Desktop/classroom use</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Touch-enabled interfaces</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XR  (VR/AR/MR) where appropriate</a:t>
            </a:r>
          </a:p>
          <a:p>
            <a:pPr fontAlgn="t"/>
            <a:endParaRPr lang="en-US" sz="1000" cap="all" spc="200">
              <a:solidFill>
                <a:schemeClr val="tx1"/>
              </a:solidFill>
            </a:endParaRPr>
          </a:p>
        </p:txBody>
      </p:sp>
      <p:sp>
        <p:nvSpPr>
          <p:cNvPr id="4" name="Solid shape">
            <a:extLst>
              <a:ext uri="{FF2B5EF4-FFF2-40B4-BE49-F238E27FC236}">
                <a16:creationId xmlns:a16="http://schemas.microsoft.com/office/drawing/2014/main" id="{63BD907F-EEEE-9460-ACFD-51E468CC6AA8}"/>
              </a:ext>
            </a:extLst>
          </p:cNvPr>
          <p:cNvSpPr/>
          <p:nvPr/>
        </p:nvSpPr>
        <p:spPr>
          <a:xfrm>
            <a:off x="457201" y="2647949"/>
            <a:ext cx="2677824" cy="1834575"/>
          </a:xfrm>
          <a:prstGeom prst="roundRect">
            <a:avLst>
              <a:gd name="adj" fmla="val 7497"/>
            </a:avLst>
          </a:prstGeom>
          <a:solidFill>
            <a:srgbClr val="FFC10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9" name="white rect">
            <a:extLst>
              <a:ext uri="{FF2B5EF4-FFF2-40B4-BE49-F238E27FC236}">
                <a16:creationId xmlns:a16="http://schemas.microsoft.com/office/drawing/2014/main" id="{0086B7DE-B27E-7AAC-17FD-3A2E45DC2A8F}"/>
              </a:ext>
            </a:extLst>
          </p:cNvPr>
          <p:cNvSpPr/>
          <p:nvPr/>
        </p:nvSpPr>
        <p:spPr>
          <a:xfrm>
            <a:off x="636877" y="2647948"/>
            <a:ext cx="2677824" cy="18345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CLAIM</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Yes. ForgeFX employs a component-based UI framework that supports delivery across desktop, touch, and XR modalities. Core training content and interaction logic are authored once and deployed across multiple platforms. UI presentation and input methods are adapted to the target device (e.g., mouse and keyboard for desktop, touch for tablets, and controller or hand interactions for XR), allowing the same underlying training experience to be delivered without re-authoring core content.</a:t>
            </a:r>
          </a:p>
        </p:txBody>
      </p:sp>
      <p:sp>
        <p:nvSpPr>
          <p:cNvPr id="7" name="Stroke shape">
            <a:extLst>
              <a:ext uri="{FF2B5EF4-FFF2-40B4-BE49-F238E27FC236}">
                <a16:creationId xmlns:a16="http://schemas.microsoft.com/office/drawing/2014/main" id="{C16C519D-C0D8-A195-D99E-938D142BBC77}"/>
              </a:ext>
            </a:extLst>
          </p:cNvPr>
          <p:cNvSpPr/>
          <p:nvPr/>
        </p:nvSpPr>
        <p:spPr>
          <a:xfrm>
            <a:off x="457201" y="2647949"/>
            <a:ext cx="2857500" cy="1834575"/>
          </a:xfrm>
          <a:prstGeom prst="roundRect">
            <a:avLst>
              <a:gd name="adj" fmla="val 7497"/>
            </a:avLst>
          </a:prstGeom>
          <a:noFill/>
          <a:ln>
            <a:solidFill>
              <a:srgbClr val="FFC106"/>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0" name="Solid shape">
            <a:extLst>
              <a:ext uri="{FF2B5EF4-FFF2-40B4-BE49-F238E27FC236}">
                <a16:creationId xmlns:a16="http://schemas.microsoft.com/office/drawing/2014/main" id="{8AD1B614-95A7-85A9-1E31-C391369D8E06}"/>
              </a:ext>
            </a:extLst>
          </p:cNvPr>
          <p:cNvSpPr/>
          <p:nvPr/>
        </p:nvSpPr>
        <p:spPr>
          <a:xfrm>
            <a:off x="3529013" y="2647947"/>
            <a:ext cx="2677824" cy="1834575"/>
          </a:xfrm>
          <a:prstGeom prst="roundRect">
            <a:avLst>
              <a:gd name="adj" fmla="val 7497"/>
            </a:avLst>
          </a:prstGeom>
          <a:solidFill>
            <a:srgbClr val="AA602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1" name="white rect">
            <a:extLst>
              <a:ext uri="{FF2B5EF4-FFF2-40B4-BE49-F238E27FC236}">
                <a16:creationId xmlns:a16="http://schemas.microsoft.com/office/drawing/2014/main" id="{5FA52149-0ABB-152D-BE0D-90B5026208E1}"/>
              </a:ext>
            </a:extLst>
          </p:cNvPr>
          <p:cNvSpPr/>
          <p:nvPr/>
        </p:nvSpPr>
        <p:spPr>
          <a:xfrm>
            <a:off x="3708689" y="2647947"/>
            <a:ext cx="2677824" cy="18345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Proof</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ForgeFX’s simulation work on</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JLG Boom Lift, Scissor Lift, and Telehandler</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trainers demonstrates this approach. The same training application has been deployed across multiple modalities, including desktop, iPad (touch), and VR with real-world hardware controls.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Core content and training logic are shared across deployments, while UI presentation and interaction methods are adapted to each platform.</a:t>
            </a:r>
          </a:p>
        </p:txBody>
      </p:sp>
      <p:sp>
        <p:nvSpPr>
          <p:cNvPr id="12" name="Stroke shape">
            <a:extLst>
              <a:ext uri="{FF2B5EF4-FFF2-40B4-BE49-F238E27FC236}">
                <a16:creationId xmlns:a16="http://schemas.microsoft.com/office/drawing/2014/main" id="{43CBEAA3-5DBB-70A4-3097-5B1B0387AEDD}"/>
              </a:ext>
            </a:extLst>
          </p:cNvPr>
          <p:cNvSpPr/>
          <p:nvPr/>
        </p:nvSpPr>
        <p:spPr>
          <a:xfrm>
            <a:off x="3529013" y="2647948"/>
            <a:ext cx="2857500" cy="1834574"/>
          </a:xfrm>
          <a:prstGeom prst="roundRect">
            <a:avLst>
              <a:gd name="adj" fmla="val 7497"/>
            </a:avLst>
          </a:prstGeom>
          <a:noFill/>
          <a:ln>
            <a:solidFill>
              <a:srgbClr val="AA6027"/>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3" name="Solid shape">
            <a:extLst>
              <a:ext uri="{FF2B5EF4-FFF2-40B4-BE49-F238E27FC236}">
                <a16:creationId xmlns:a16="http://schemas.microsoft.com/office/drawing/2014/main" id="{19F42B53-5CFF-59FD-3DEA-4FD81D9F5155}"/>
              </a:ext>
            </a:extLst>
          </p:cNvPr>
          <p:cNvSpPr/>
          <p:nvPr/>
        </p:nvSpPr>
        <p:spPr>
          <a:xfrm>
            <a:off x="471488" y="4724974"/>
            <a:ext cx="2677824" cy="2646800"/>
          </a:xfrm>
          <a:prstGeom prst="roundRect">
            <a:avLst>
              <a:gd name="adj" fmla="val 7497"/>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4" name="white rect">
            <a:extLst>
              <a:ext uri="{FF2B5EF4-FFF2-40B4-BE49-F238E27FC236}">
                <a16:creationId xmlns:a16="http://schemas.microsoft.com/office/drawing/2014/main" id="{181CD142-C4B2-BCC8-FC18-7672BB4AF95B}"/>
              </a:ext>
            </a:extLst>
          </p:cNvPr>
          <p:cNvSpPr/>
          <p:nvPr/>
        </p:nvSpPr>
        <p:spPr>
          <a:xfrm>
            <a:off x="651164" y="4724973"/>
            <a:ext cx="2677824" cy="26468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Technical Details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platform supports multiple interaction modalities, including desktop, touch-based interfaces, kiosk-style deployments, and XR headsets. Training procedures are authored once and structured to allow reuse across these delivery formats, with presentation and interaction layers adapting to the target environment. Interaction handling is abstracted to support different input types, enabling consistent execution of training logic across mouse/keyboard, touch, and XR controller or hand-based inputs. Shared assets and content formats are used to maintain consistency and reduce duplication across platforms. Accessibility considerations, such as WCAG 2.1 AA alignment where applicable, are incorporated into UI design and implementation.</a:t>
            </a:r>
          </a:p>
        </p:txBody>
      </p:sp>
      <p:sp>
        <p:nvSpPr>
          <p:cNvPr id="15" name="Stroke shape">
            <a:extLst>
              <a:ext uri="{FF2B5EF4-FFF2-40B4-BE49-F238E27FC236}">
                <a16:creationId xmlns:a16="http://schemas.microsoft.com/office/drawing/2014/main" id="{EADD2BD3-5F7C-0802-4DD2-606B7E31471D}"/>
              </a:ext>
            </a:extLst>
          </p:cNvPr>
          <p:cNvSpPr/>
          <p:nvPr/>
        </p:nvSpPr>
        <p:spPr>
          <a:xfrm>
            <a:off x="471488" y="4724975"/>
            <a:ext cx="2857500" cy="2646800"/>
          </a:xfrm>
          <a:prstGeom prst="roundRect">
            <a:avLst>
              <a:gd name="adj" fmla="val 7497"/>
            </a:avLst>
          </a:prstGeom>
          <a:noFill/>
          <a:ln>
            <a:solidFill>
              <a:srgbClr val="F79321"/>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6" name="Solid shape">
            <a:extLst>
              <a:ext uri="{FF2B5EF4-FFF2-40B4-BE49-F238E27FC236}">
                <a16:creationId xmlns:a16="http://schemas.microsoft.com/office/drawing/2014/main" id="{2F61014A-C75F-FC3B-EA64-6F26626412A5}"/>
              </a:ext>
            </a:extLst>
          </p:cNvPr>
          <p:cNvSpPr/>
          <p:nvPr/>
        </p:nvSpPr>
        <p:spPr>
          <a:xfrm>
            <a:off x="3529012" y="4724974"/>
            <a:ext cx="2677824" cy="1576298"/>
          </a:xfrm>
          <a:prstGeom prst="roundRect">
            <a:avLst>
              <a:gd name="adj" fmla="val 7497"/>
            </a:avLst>
          </a:prstGeom>
          <a:solidFill>
            <a:srgbClr val="A6B3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7" name="white rect">
            <a:extLst>
              <a:ext uri="{FF2B5EF4-FFF2-40B4-BE49-F238E27FC236}">
                <a16:creationId xmlns:a16="http://schemas.microsoft.com/office/drawing/2014/main" id="{0D415A6D-DD57-A21E-40FD-638B2900C055}"/>
              </a:ext>
            </a:extLst>
          </p:cNvPr>
          <p:cNvSpPr/>
          <p:nvPr/>
        </p:nvSpPr>
        <p:spPr>
          <a:xfrm>
            <a:off x="3708688" y="4724973"/>
            <a:ext cx="2677824" cy="15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Assumptions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Current XR support includes commonly used platforms such as Meta Quest, Pico, HTC </a:t>
            </a:r>
            <a:r>
              <a:rPr lang="en-US" sz="90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Vive</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and HoloLens. Integration of a new or unsupported device would require additional device-specific development effort, scoped separately. Core training content and logic would remain unchanged, with integration focused on adapting input handling and device-specific interaction.</a:t>
            </a:r>
          </a:p>
        </p:txBody>
      </p:sp>
      <p:sp>
        <p:nvSpPr>
          <p:cNvPr id="18" name="Stroke shape">
            <a:extLst>
              <a:ext uri="{FF2B5EF4-FFF2-40B4-BE49-F238E27FC236}">
                <a16:creationId xmlns:a16="http://schemas.microsoft.com/office/drawing/2014/main" id="{72D9C8DA-407E-3CE5-303C-00BF27FE6717}"/>
              </a:ext>
            </a:extLst>
          </p:cNvPr>
          <p:cNvSpPr/>
          <p:nvPr/>
        </p:nvSpPr>
        <p:spPr>
          <a:xfrm>
            <a:off x="3529012" y="4724975"/>
            <a:ext cx="2857500" cy="1576298"/>
          </a:xfrm>
          <a:prstGeom prst="roundRect">
            <a:avLst>
              <a:gd name="adj" fmla="val 7497"/>
            </a:avLst>
          </a:prstGeom>
          <a:noFill/>
          <a:ln>
            <a:solidFill>
              <a:srgbClr val="A6B3C3"/>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grpSp>
        <p:nvGrpSpPr>
          <p:cNvPr id="2" name="Group 1">
            <a:extLst>
              <a:ext uri="{FF2B5EF4-FFF2-40B4-BE49-F238E27FC236}">
                <a16:creationId xmlns:a16="http://schemas.microsoft.com/office/drawing/2014/main" id="{90783C50-7A25-FBCD-FAD1-8E340620F5B4}"/>
              </a:ext>
            </a:extLst>
          </p:cNvPr>
          <p:cNvGrpSpPr/>
          <p:nvPr/>
        </p:nvGrpSpPr>
        <p:grpSpPr>
          <a:xfrm>
            <a:off x="457200" y="394953"/>
            <a:ext cx="5972462" cy="189247"/>
            <a:chOff x="457200" y="394953"/>
            <a:chExt cx="5972462" cy="189247"/>
          </a:xfrm>
        </p:grpSpPr>
        <p:cxnSp>
          <p:nvCxnSpPr>
            <p:cNvPr id="5" name="Straight Connector 4">
              <a:extLst>
                <a:ext uri="{FF2B5EF4-FFF2-40B4-BE49-F238E27FC236}">
                  <a16:creationId xmlns:a16="http://schemas.microsoft.com/office/drawing/2014/main" id="{6FCCE2EE-1DA2-E046-9FD5-8E4FA246815F}"/>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6" name="white rect">
              <a:extLst>
                <a:ext uri="{FF2B5EF4-FFF2-40B4-BE49-F238E27FC236}">
                  <a16:creationId xmlns:a16="http://schemas.microsoft.com/office/drawing/2014/main" id="{2AB32104-D2C4-AB97-3E86-381778110DD7}"/>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2</a:t>
              </a:r>
              <a:r>
                <a:rPr lang="en-US" sz="900" cap="all" spc="200">
                  <a:solidFill>
                    <a:schemeClr val="bg2">
                      <a:lumMod val="50000"/>
                    </a:schemeClr>
                  </a:solidFill>
                  <a:ea typeface="Lato ExtraBold" panose="020F0502020204030203" pitchFamily="34" charset="0"/>
                  <a:cs typeface="Lato ExtraBold" panose="020F0502020204030203" pitchFamily="34" charset="0"/>
                </a:rPr>
                <a:t>  |  Scope of Requirements</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8" name="white rect">
              <a:extLst>
                <a:ext uri="{FF2B5EF4-FFF2-40B4-BE49-F238E27FC236}">
                  <a16:creationId xmlns:a16="http://schemas.microsoft.com/office/drawing/2014/main" id="{171B5455-3E6C-6232-C004-EEF3E6A82F93}"/>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20" name="Title 19" hidden="1">
            <a:extLst>
              <a:ext uri="{FF2B5EF4-FFF2-40B4-BE49-F238E27FC236}">
                <a16:creationId xmlns:a16="http://schemas.microsoft.com/office/drawing/2014/main" id="{F488104B-93D8-D78F-5BBA-27F9DF542831}"/>
              </a:ext>
            </a:extLst>
          </p:cNvPr>
          <p:cNvSpPr>
            <a:spLocks noGrp="1"/>
          </p:cNvSpPr>
          <p:nvPr>
            <p:ph type="title"/>
          </p:nvPr>
        </p:nvSpPr>
        <p:spPr/>
        <p:txBody>
          <a:bodyPr/>
          <a:lstStyle/>
          <a:p>
            <a:endParaRPr lang="en-US"/>
          </a:p>
        </p:txBody>
      </p:sp>
      <p:sp>
        <p:nvSpPr>
          <p:cNvPr id="21" name="Text Placeholder 20" hidden="1">
            <a:extLst>
              <a:ext uri="{FF2B5EF4-FFF2-40B4-BE49-F238E27FC236}">
                <a16:creationId xmlns:a16="http://schemas.microsoft.com/office/drawing/2014/main" id="{A8CF6497-FB08-D747-547D-4046166D263C}"/>
              </a:ext>
            </a:extLst>
          </p:cNvPr>
          <p:cNvSpPr>
            <a:spLocks noGrp="1"/>
          </p:cNvSpPr>
          <p:nvPr>
            <p:ph type="body" idx="1"/>
          </p:nvPr>
        </p:nvSpPr>
        <p:spPr/>
        <p:txBody>
          <a:bodyPr/>
          <a:lstStyle/>
          <a:p>
            <a:endParaRPr lang="en-US"/>
          </a:p>
        </p:txBody>
      </p:sp>
      <p:sp>
        <p:nvSpPr>
          <p:cNvPr id="22" name="Solid shape">
            <a:extLst>
              <a:ext uri="{FF2B5EF4-FFF2-40B4-BE49-F238E27FC236}">
                <a16:creationId xmlns:a16="http://schemas.microsoft.com/office/drawing/2014/main" id="{7506E8B2-87BC-2A8D-AC9E-3B01BEE195D9}"/>
              </a:ext>
            </a:extLst>
          </p:cNvPr>
          <p:cNvSpPr/>
          <p:nvPr/>
        </p:nvSpPr>
        <p:spPr>
          <a:xfrm>
            <a:off x="3529012" y="6543720"/>
            <a:ext cx="2857500" cy="2086319"/>
          </a:xfrm>
          <a:prstGeom prst="roundRect">
            <a:avLst>
              <a:gd name="adj" fmla="val 7497"/>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Tree>
    <p:extLst>
      <p:ext uri="{BB962C8B-B14F-4D97-AF65-F5344CB8AC3E}">
        <p14:creationId xmlns:p14="http://schemas.microsoft.com/office/powerpoint/2010/main" val="1564462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8AF2E-70E5-B7B9-B728-26105671A2AB}"/>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521A1EA-9FF1-4B54-1C3E-D464AB0694FE}"/>
              </a:ext>
            </a:extLst>
          </p:cNvPr>
          <p:cNvSpPr/>
          <p:nvPr/>
        </p:nvSpPr>
        <p:spPr>
          <a:xfrm>
            <a:off x="471488" y="876300"/>
            <a:ext cx="5915025" cy="1536124"/>
          </a:xfrm>
          <a:prstGeom prst="roundRect">
            <a:avLst>
              <a:gd name="adj" fmla="val 8195"/>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0" bIns="0" rtlCol="0" anchor="t"/>
          <a:lstStyle/>
          <a:p>
            <a:pPr fontAlgn="t"/>
            <a:r>
              <a:rPr lang="en-US" sz="1100" b="1" cap="all" spc="200">
                <a:solidFill>
                  <a:srgbClr val="AA6027"/>
                </a:solidFill>
              </a:rPr>
              <a:t>2.04 Deployment &amp; Infrastructure</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solution should support:</a:t>
            </a:r>
          </a:p>
          <a:p>
            <a:pPr marL="171450"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Flexible deployment models, including:</a:t>
            </a:r>
          </a:p>
          <a:p>
            <a:pPr marL="628650" lvl="1"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Standalone (air-gapped)</a:t>
            </a:r>
          </a:p>
          <a:p>
            <a:pPr marL="628650" lvl="1"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On-premises networked</a:t>
            </a:r>
          </a:p>
          <a:p>
            <a:pPr marL="628650" lvl="1" indent="-171450"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Centrally managed / hosted (where permitted)</a:t>
            </a:r>
          </a:p>
        </p:txBody>
      </p:sp>
      <p:sp>
        <p:nvSpPr>
          <p:cNvPr id="4" name="Solid shape">
            <a:extLst>
              <a:ext uri="{FF2B5EF4-FFF2-40B4-BE49-F238E27FC236}">
                <a16:creationId xmlns:a16="http://schemas.microsoft.com/office/drawing/2014/main" id="{6960823E-7418-F56B-FD58-9681A43C45AB}"/>
              </a:ext>
            </a:extLst>
          </p:cNvPr>
          <p:cNvSpPr/>
          <p:nvPr/>
        </p:nvSpPr>
        <p:spPr>
          <a:xfrm>
            <a:off x="457201" y="2647949"/>
            <a:ext cx="2677824" cy="2107625"/>
          </a:xfrm>
          <a:prstGeom prst="roundRect">
            <a:avLst>
              <a:gd name="adj" fmla="val 7497"/>
            </a:avLst>
          </a:prstGeom>
          <a:solidFill>
            <a:srgbClr val="FFC10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9" name="white rect">
            <a:extLst>
              <a:ext uri="{FF2B5EF4-FFF2-40B4-BE49-F238E27FC236}">
                <a16:creationId xmlns:a16="http://schemas.microsoft.com/office/drawing/2014/main" id="{BD493983-800E-04E2-471F-31A63E35855F}"/>
              </a:ext>
            </a:extLst>
          </p:cNvPr>
          <p:cNvSpPr/>
          <p:nvPr/>
        </p:nvSpPr>
        <p:spPr>
          <a:xfrm>
            <a:off x="636877" y="2647948"/>
            <a:ext cx="2677824" cy="21076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CLAIM</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Yes. ForgeFX supports standalone (air-gapped), on-premises, and centrally hosted deployment models. Builds for each model are produced from a common codebase, allowing the same core application to be deployed across different environments. While packaging and configuration may vary by deployment target, the underlying content and training logic remain consistent. This allows customers to adjust deployment strategies over time without requiring a full re-authoring effort.</a:t>
            </a:r>
          </a:p>
        </p:txBody>
      </p:sp>
      <p:sp>
        <p:nvSpPr>
          <p:cNvPr id="7" name="Stroke shape">
            <a:extLst>
              <a:ext uri="{FF2B5EF4-FFF2-40B4-BE49-F238E27FC236}">
                <a16:creationId xmlns:a16="http://schemas.microsoft.com/office/drawing/2014/main" id="{81E7DA02-871D-519C-AB44-FF5CC7997792}"/>
              </a:ext>
            </a:extLst>
          </p:cNvPr>
          <p:cNvSpPr/>
          <p:nvPr/>
        </p:nvSpPr>
        <p:spPr>
          <a:xfrm>
            <a:off x="457201" y="2647949"/>
            <a:ext cx="2857500" cy="2107625"/>
          </a:xfrm>
          <a:prstGeom prst="roundRect">
            <a:avLst>
              <a:gd name="adj" fmla="val 7497"/>
            </a:avLst>
          </a:prstGeom>
          <a:noFill/>
          <a:ln>
            <a:solidFill>
              <a:srgbClr val="FFC106"/>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0" name="Solid shape">
            <a:extLst>
              <a:ext uri="{FF2B5EF4-FFF2-40B4-BE49-F238E27FC236}">
                <a16:creationId xmlns:a16="http://schemas.microsoft.com/office/drawing/2014/main" id="{41F9A6F3-9440-58D0-49FA-0C3F53ED1CE8}"/>
              </a:ext>
            </a:extLst>
          </p:cNvPr>
          <p:cNvSpPr/>
          <p:nvPr/>
        </p:nvSpPr>
        <p:spPr>
          <a:xfrm>
            <a:off x="3529013" y="2647948"/>
            <a:ext cx="2677824" cy="2107626"/>
          </a:xfrm>
          <a:prstGeom prst="roundRect">
            <a:avLst>
              <a:gd name="adj" fmla="val 7497"/>
            </a:avLst>
          </a:prstGeom>
          <a:solidFill>
            <a:srgbClr val="AA602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1" name="white rect">
            <a:extLst>
              <a:ext uri="{FF2B5EF4-FFF2-40B4-BE49-F238E27FC236}">
                <a16:creationId xmlns:a16="http://schemas.microsoft.com/office/drawing/2014/main" id="{23254FEA-BF02-8E77-1DE1-DAA029CE0FB1}"/>
              </a:ext>
            </a:extLst>
          </p:cNvPr>
          <p:cNvSpPr/>
          <p:nvPr/>
        </p:nvSpPr>
        <p:spPr>
          <a:xfrm>
            <a:off x="3708689" y="2647947"/>
            <a:ext cx="2677824" cy="21076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Proof</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ForgeFX has delivered training applications across all three deployment models. For example, a standalone version of </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Halliburton’s Hydraulic Workover</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VR trainer is deployed in offshore environments with no outbound network access. On-premises deployments, such as</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900" b="1"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StrataTech’s</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900" b="1"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OcuWeld</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welding trainer, are hosted on school-managed networks with authentication integrated through Canvas LMS. Centrally hosted applications, including the US Army’s Jacks </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Unmanned Aerial System</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trainer, are delivered as browser-based experiences hosted on a managed platform.</a:t>
            </a:r>
          </a:p>
        </p:txBody>
      </p:sp>
      <p:sp>
        <p:nvSpPr>
          <p:cNvPr id="12" name="Stroke shape">
            <a:extLst>
              <a:ext uri="{FF2B5EF4-FFF2-40B4-BE49-F238E27FC236}">
                <a16:creationId xmlns:a16="http://schemas.microsoft.com/office/drawing/2014/main" id="{F2A2B676-A599-8244-9DCC-3D58AFB25A98}"/>
              </a:ext>
            </a:extLst>
          </p:cNvPr>
          <p:cNvSpPr/>
          <p:nvPr/>
        </p:nvSpPr>
        <p:spPr>
          <a:xfrm>
            <a:off x="3529013" y="2647948"/>
            <a:ext cx="2857500" cy="2107626"/>
          </a:xfrm>
          <a:prstGeom prst="roundRect">
            <a:avLst>
              <a:gd name="adj" fmla="val 7497"/>
            </a:avLst>
          </a:prstGeom>
          <a:noFill/>
          <a:ln>
            <a:solidFill>
              <a:srgbClr val="AA6027"/>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3" name="Solid shape">
            <a:extLst>
              <a:ext uri="{FF2B5EF4-FFF2-40B4-BE49-F238E27FC236}">
                <a16:creationId xmlns:a16="http://schemas.microsoft.com/office/drawing/2014/main" id="{AB5FC78E-335C-E73B-F984-E0FC322FE4EB}"/>
              </a:ext>
            </a:extLst>
          </p:cNvPr>
          <p:cNvSpPr/>
          <p:nvPr/>
        </p:nvSpPr>
        <p:spPr>
          <a:xfrm>
            <a:off x="471488" y="4998026"/>
            <a:ext cx="2677824" cy="2500748"/>
          </a:xfrm>
          <a:prstGeom prst="roundRect">
            <a:avLst>
              <a:gd name="adj" fmla="val 7497"/>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4" name="white rect">
            <a:extLst>
              <a:ext uri="{FF2B5EF4-FFF2-40B4-BE49-F238E27FC236}">
                <a16:creationId xmlns:a16="http://schemas.microsoft.com/office/drawing/2014/main" id="{942B7320-FD96-9D31-58D6-3BFDED3BD913}"/>
              </a:ext>
            </a:extLst>
          </p:cNvPr>
          <p:cNvSpPr/>
          <p:nvPr/>
        </p:nvSpPr>
        <p:spPr>
          <a:xfrm>
            <a:off x="651164" y="4998026"/>
            <a:ext cx="2677824" cy="2500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Technical Details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All three deployment models are supported from a common codebase, with build configurations determining the final delivery format. Browser-based deployments are delivered as WebGL applications accessible via URL with no local installation required. Standalone deployments are provided either as packaged desktop applications or hosted on a local machine within an isolated network. On-premises deployments are typically hosted on customer-managed infrastructure, such as an LMS or internal web server, with authentication and access control handled by the customer environment. Centrally hosted deployments are delivered through a managed cloud environment operated by ForgeFX or a hosting partner.</a:t>
            </a:r>
          </a:p>
        </p:txBody>
      </p:sp>
      <p:sp>
        <p:nvSpPr>
          <p:cNvPr id="15" name="Stroke shape">
            <a:extLst>
              <a:ext uri="{FF2B5EF4-FFF2-40B4-BE49-F238E27FC236}">
                <a16:creationId xmlns:a16="http://schemas.microsoft.com/office/drawing/2014/main" id="{1A8E8E83-A30B-90B6-628E-76F8672494F6}"/>
              </a:ext>
            </a:extLst>
          </p:cNvPr>
          <p:cNvSpPr/>
          <p:nvPr/>
        </p:nvSpPr>
        <p:spPr>
          <a:xfrm>
            <a:off x="471488" y="4998026"/>
            <a:ext cx="2857500" cy="2500748"/>
          </a:xfrm>
          <a:prstGeom prst="roundRect">
            <a:avLst>
              <a:gd name="adj" fmla="val 7497"/>
            </a:avLst>
          </a:prstGeom>
          <a:noFill/>
          <a:ln>
            <a:solidFill>
              <a:srgbClr val="F79321"/>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6" name="Solid shape">
            <a:extLst>
              <a:ext uri="{FF2B5EF4-FFF2-40B4-BE49-F238E27FC236}">
                <a16:creationId xmlns:a16="http://schemas.microsoft.com/office/drawing/2014/main" id="{077AC1DA-35FF-B096-6C5F-0BAA64122ACA}"/>
              </a:ext>
            </a:extLst>
          </p:cNvPr>
          <p:cNvSpPr/>
          <p:nvPr/>
        </p:nvSpPr>
        <p:spPr>
          <a:xfrm>
            <a:off x="3529012" y="4998026"/>
            <a:ext cx="2677824" cy="2500748"/>
          </a:xfrm>
          <a:prstGeom prst="roundRect">
            <a:avLst>
              <a:gd name="adj" fmla="val 7497"/>
            </a:avLst>
          </a:prstGeom>
          <a:solidFill>
            <a:srgbClr val="A6B3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7" name="white rect">
            <a:extLst>
              <a:ext uri="{FF2B5EF4-FFF2-40B4-BE49-F238E27FC236}">
                <a16:creationId xmlns:a16="http://schemas.microsoft.com/office/drawing/2014/main" id="{DE0A3875-7105-8CB4-A029-B55B3A6FB48F}"/>
              </a:ext>
            </a:extLst>
          </p:cNvPr>
          <p:cNvSpPr/>
          <p:nvPr/>
        </p:nvSpPr>
        <p:spPr>
          <a:xfrm>
            <a:off x="3708688" y="4998026"/>
            <a:ext cx="2677824" cy="2500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Assumptions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Centrally hosted deployments are provided by default from a US-region Microsoft Azure environment. Programs requiring a sovereign or government-compliant environment can be deployed to a cleared hosting provider as needed. For standalone (air-gapped) deployments, features that depend on external network services are disabled or replaced with local equivalents to ensure full offline operation.</a:t>
            </a:r>
          </a:p>
        </p:txBody>
      </p:sp>
      <p:sp>
        <p:nvSpPr>
          <p:cNvPr id="18" name="Stroke shape">
            <a:extLst>
              <a:ext uri="{FF2B5EF4-FFF2-40B4-BE49-F238E27FC236}">
                <a16:creationId xmlns:a16="http://schemas.microsoft.com/office/drawing/2014/main" id="{C28E75D2-65BE-7F80-FE15-96A169B7AF21}"/>
              </a:ext>
            </a:extLst>
          </p:cNvPr>
          <p:cNvSpPr/>
          <p:nvPr/>
        </p:nvSpPr>
        <p:spPr>
          <a:xfrm>
            <a:off x="3529012" y="4998027"/>
            <a:ext cx="2857500" cy="2500748"/>
          </a:xfrm>
          <a:prstGeom prst="roundRect">
            <a:avLst>
              <a:gd name="adj" fmla="val 7497"/>
            </a:avLst>
          </a:prstGeom>
          <a:noFill/>
          <a:ln>
            <a:solidFill>
              <a:srgbClr val="A6B3C3"/>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grpSp>
        <p:nvGrpSpPr>
          <p:cNvPr id="2" name="Group 1">
            <a:extLst>
              <a:ext uri="{FF2B5EF4-FFF2-40B4-BE49-F238E27FC236}">
                <a16:creationId xmlns:a16="http://schemas.microsoft.com/office/drawing/2014/main" id="{8E3B171C-70F0-0371-C9DC-07381BEA0E84}"/>
              </a:ext>
            </a:extLst>
          </p:cNvPr>
          <p:cNvGrpSpPr/>
          <p:nvPr/>
        </p:nvGrpSpPr>
        <p:grpSpPr>
          <a:xfrm>
            <a:off x="457200" y="394953"/>
            <a:ext cx="5972462" cy="189247"/>
            <a:chOff x="457200" y="394953"/>
            <a:chExt cx="5972462" cy="189247"/>
          </a:xfrm>
        </p:grpSpPr>
        <p:cxnSp>
          <p:nvCxnSpPr>
            <p:cNvPr id="5" name="Straight Connector 4">
              <a:extLst>
                <a:ext uri="{FF2B5EF4-FFF2-40B4-BE49-F238E27FC236}">
                  <a16:creationId xmlns:a16="http://schemas.microsoft.com/office/drawing/2014/main" id="{978297A7-9192-1775-D49B-30EF9C26A5D0}"/>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6" name="white rect">
              <a:extLst>
                <a:ext uri="{FF2B5EF4-FFF2-40B4-BE49-F238E27FC236}">
                  <a16:creationId xmlns:a16="http://schemas.microsoft.com/office/drawing/2014/main" id="{F0275093-2D75-5746-DCA5-D0117B1DF915}"/>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2</a:t>
              </a:r>
              <a:r>
                <a:rPr lang="en-US" sz="900" cap="all" spc="200">
                  <a:solidFill>
                    <a:schemeClr val="bg2">
                      <a:lumMod val="50000"/>
                    </a:schemeClr>
                  </a:solidFill>
                  <a:ea typeface="Lato ExtraBold" panose="020F0502020204030203" pitchFamily="34" charset="0"/>
                  <a:cs typeface="Lato ExtraBold" panose="020F0502020204030203" pitchFamily="34" charset="0"/>
                </a:rPr>
                <a:t>  |  Scope of Requirements</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8" name="white rect">
              <a:extLst>
                <a:ext uri="{FF2B5EF4-FFF2-40B4-BE49-F238E27FC236}">
                  <a16:creationId xmlns:a16="http://schemas.microsoft.com/office/drawing/2014/main" id="{5560C894-9ACB-25D6-3631-76866E69E102}"/>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19" name="Title 18" hidden="1">
            <a:extLst>
              <a:ext uri="{FF2B5EF4-FFF2-40B4-BE49-F238E27FC236}">
                <a16:creationId xmlns:a16="http://schemas.microsoft.com/office/drawing/2014/main" id="{ECEC78B3-394E-B038-5827-218AF93F61C2}"/>
              </a:ext>
            </a:extLst>
          </p:cNvPr>
          <p:cNvSpPr>
            <a:spLocks noGrp="1"/>
          </p:cNvSpPr>
          <p:nvPr>
            <p:ph type="title"/>
          </p:nvPr>
        </p:nvSpPr>
        <p:spPr/>
        <p:txBody>
          <a:bodyPr/>
          <a:lstStyle/>
          <a:p>
            <a:endParaRPr lang="en-US"/>
          </a:p>
        </p:txBody>
      </p:sp>
      <p:sp>
        <p:nvSpPr>
          <p:cNvPr id="20" name="Text Placeholder 19" hidden="1">
            <a:extLst>
              <a:ext uri="{FF2B5EF4-FFF2-40B4-BE49-F238E27FC236}">
                <a16:creationId xmlns:a16="http://schemas.microsoft.com/office/drawing/2014/main" id="{09C0C659-3A13-AFCB-148D-BD958ADB6E6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88975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74BC-4C19-DB29-101E-C7225291019D}"/>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F07C39E-2C66-ADBC-EE09-52AEF31C6110}"/>
              </a:ext>
            </a:extLst>
          </p:cNvPr>
          <p:cNvSpPr/>
          <p:nvPr/>
        </p:nvSpPr>
        <p:spPr>
          <a:xfrm>
            <a:off x="471488" y="876300"/>
            <a:ext cx="5915025" cy="842997"/>
          </a:xfrm>
          <a:prstGeom prst="roundRect">
            <a:avLst>
              <a:gd name="adj" fmla="val 8195"/>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0" bIns="0" rtlCol="0" anchor="t"/>
          <a:lstStyle/>
          <a:p>
            <a:pPr fontAlgn="t"/>
            <a:r>
              <a:rPr lang="en-US" sz="1100" b="1" cap="all" spc="200">
                <a:solidFill>
                  <a:srgbClr val="AA6027"/>
                </a:solidFill>
              </a:rPr>
              <a:t>2.05 Security &amp; Compliance</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solution shall be capable of operating under defense security and classification constraints</a:t>
            </a:r>
          </a:p>
        </p:txBody>
      </p:sp>
      <p:sp>
        <p:nvSpPr>
          <p:cNvPr id="4" name="Solid shape">
            <a:extLst>
              <a:ext uri="{FF2B5EF4-FFF2-40B4-BE49-F238E27FC236}">
                <a16:creationId xmlns:a16="http://schemas.microsoft.com/office/drawing/2014/main" id="{6542F725-E6C9-FC0A-0461-A645A3BC75C1}"/>
              </a:ext>
            </a:extLst>
          </p:cNvPr>
          <p:cNvSpPr/>
          <p:nvPr/>
        </p:nvSpPr>
        <p:spPr>
          <a:xfrm>
            <a:off x="457201" y="1956287"/>
            <a:ext cx="2677824" cy="2748484"/>
          </a:xfrm>
          <a:prstGeom prst="roundRect">
            <a:avLst>
              <a:gd name="adj" fmla="val 7497"/>
            </a:avLst>
          </a:prstGeom>
          <a:solidFill>
            <a:srgbClr val="FFC10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9" name="white rect">
            <a:extLst>
              <a:ext uri="{FF2B5EF4-FFF2-40B4-BE49-F238E27FC236}">
                <a16:creationId xmlns:a16="http://schemas.microsoft.com/office/drawing/2014/main" id="{EFFBA619-8ED2-526B-5C23-8B2AD98C8BE3}"/>
              </a:ext>
            </a:extLst>
          </p:cNvPr>
          <p:cNvSpPr/>
          <p:nvPr/>
        </p:nvSpPr>
        <p:spPr>
          <a:xfrm>
            <a:off x="636877" y="1956286"/>
            <a:ext cx="2677824" cy="27484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CLAIM</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ForgeFX delivers training applications that operate within controlled environments, including Controlled Unclassified Information (CUI), For Official Use Only (FOUO), and similar categories. ForgeFX has not performed development within Secret-classified environments. For programs requiring higher classification levels, ForgeFX works in coordination with a cleared prime contractor or hosting partner that provides the required personnel clearances and secure facilities. In these cases, ForgeFX’s scope is limited to simulation development, while the prime contractor maintains responsibility for the overall security environment and compliance posture.</a:t>
            </a:r>
            <a:endParaRPr lang="en-US" sz="900">
              <a:latin typeface="Calibri" panose="020F0502020204030204" pitchFamily="34" charset="0"/>
              <a:ea typeface="Calibri" panose="020F0502020204030204" pitchFamily="34" charset="0"/>
              <a:cs typeface="Calibri" panose="020F0502020204030204" pitchFamily="34" charset="0"/>
            </a:endParaRPr>
          </a:p>
        </p:txBody>
      </p:sp>
      <p:sp>
        <p:nvSpPr>
          <p:cNvPr id="7" name="Stroke shape">
            <a:extLst>
              <a:ext uri="{FF2B5EF4-FFF2-40B4-BE49-F238E27FC236}">
                <a16:creationId xmlns:a16="http://schemas.microsoft.com/office/drawing/2014/main" id="{105B614D-D42A-3E97-0B95-DB58DEC5350E}"/>
              </a:ext>
            </a:extLst>
          </p:cNvPr>
          <p:cNvSpPr/>
          <p:nvPr/>
        </p:nvSpPr>
        <p:spPr>
          <a:xfrm>
            <a:off x="457201" y="1956288"/>
            <a:ext cx="2857500" cy="2748484"/>
          </a:xfrm>
          <a:prstGeom prst="roundRect">
            <a:avLst>
              <a:gd name="adj" fmla="val 7497"/>
            </a:avLst>
          </a:prstGeom>
          <a:noFill/>
          <a:ln>
            <a:solidFill>
              <a:srgbClr val="FFC106"/>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0" name="Solid shape">
            <a:extLst>
              <a:ext uri="{FF2B5EF4-FFF2-40B4-BE49-F238E27FC236}">
                <a16:creationId xmlns:a16="http://schemas.microsoft.com/office/drawing/2014/main" id="{DAD63472-FEBC-D53C-6A6B-9D1E082C5738}"/>
              </a:ext>
            </a:extLst>
          </p:cNvPr>
          <p:cNvSpPr/>
          <p:nvPr/>
        </p:nvSpPr>
        <p:spPr>
          <a:xfrm>
            <a:off x="3529013" y="1956286"/>
            <a:ext cx="2677824" cy="2748487"/>
          </a:xfrm>
          <a:prstGeom prst="roundRect">
            <a:avLst>
              <a:gd name="adj" fmla="val 7497"/>
            </a:avLst>
          </a:prstGeom>
          <a:solidFill>
            <a:srgbClr val="AA602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1" name="white rect">
            <a:extLst>
              <a:ext uri="{FF2B5EF4-FFF2-40B4-BE49-F238E27FC236}">
                <a16:creationId xmlns:a16="http://schemas.microsoft.com/office/drawing/2014/main" id="{B73F2A97-89B5-3FE7-4F7A-07FD2B25EA29}"/>
              </a:ext>
            </a:extLst>
          </p:cNvPr>
          <p:cNvSpPr/>
          <p:nvPr/>
        </p:nvSpPr>
        <p:spPr>
          <a:xfrm>
            <a:off x="3708689" y="1956285"/>
            <a:ext cx="2677824" cy="2748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Proof</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ForgeFX has supported defense-related programs in partnership with cleared prime contractors. For example, ForgeFX contributed to </a:t>
            </a:r>
            <a:r>
              <a:rPr lang="en-US" sz="90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MRIGlobal’s</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work under JPEO-CBRND, where ForgeFX developed simulation components for the </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CBRND </a:t>
            </a:r>
            <a:r>
              <a:rPr lang="en-US" sz="900" b="1"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HoloTrainer</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and related systems, while </a:t>
            </a:r>
            <a:r>
              <a:rPr lang="en-US" sz="90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MRIGlobal</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operated as the cleared prime contractor. ForgeFX has also supported programs with Leidos on a DARPA-funded effort and with Applied Research Associates (ARA) on a DTRA program, providing simulation development within government-directed program environments. In addition, ForgeFX supported the US Army </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UAS Tele-Op Simulator</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port to the Jacks platform, providing simulation development within government-directed program environments, including work aligned with controlled and restricted data environments.</a:t>
            </a:r>
            <a:endParaRPr lang="en-US" sz="900">
              <a:latin typeface="Calibri" panose="020F0502020204030204" pitchFamily="34" charset="0"/>
              <a:ea typeface="Calibri" panose="020F0502020204030204" pitchFamily="34" charset="0"/>
              <a:cs typeface="Calibri" panose="020F0502020204030204" pitchFamily="34" charset="0"/>
            </a:endParaRPr>
          </a:p>
        </p:txBody>
      </p:sp>
      <p:sp>
        <p:nvSpPr>
          <p:cNvPr id="12" name="Stroke shape">
            <a:extLst>
              <a:ext uri="{FF2B5EF4-FFF2-40B4-BE49-F238E27FC236}">
                <a16:creationId xmlns:a16="http://schemas.microsoft.com/office/drawing/2014/main" id="{9C855E4F-C2C8-A93E-A17C-AF9C06E627FB}"/>
              </a:ext>
            </a:extLst>
          </p:cNvPr>
          <p:cNvSpPr/>
          <p:nvPr/>
        </p:nvSpPr>
        <p:spPr>
          <a:xfrm>
            <a:off x="3529013" y="1956286"/>
            <a:ext cx="2857500" cy="2748487"/>
          </a:xfrm>
          <a:prstGeom prst="roundRect">
            <a:avLst>
              <a:gd name="adj" fmla="val 7497"/>
            </a:avLst>
          </a:prstGeom>
          <a:noFill/>
          <a:ln>
            <a:solidFill>
              <a:srgbClr val="AA6027"/>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3" name="Solid shape">
            <a:extLst>
              <a:ext uri="{FF2B5EF4-FFF2-40B4-BE49-F238E27FC236}">
                <a16:creationId xmlns:a16="http://schemas.microsoft.com/office/drawing/2014/main" id="{A354604C-7077-B3B4-21FC-CBB85CECEC6E}"/>
              </a:ext>
            </a:extLst>
          </p:cNvPr>
          <p:cNvSpPr/>
          <p:nvPr/>
        </p:nvSpPr>
        <p:spPr>
          <a:xfrm>
            <a:off x="471488" y="4941760"/>
            <a:ext cx="2677824" cy="3739492"/>
          </a:xfrm>
          <a:prstGeom prst="roundRect">
            <a:avLst>
              <a:gd name="adj" fmla="val 7497"/>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4" name="white rect">
            <a:extLst>
              <a:ext uri="{FF2B5EF4-FFF2-40B4-BE49-F238E27FC236}">
                <a16:creationId xmlns:a16="http://schemas.microsoft.com/office/drawing/2014/main" id="{851BDC6D-C53E-5C66-DAAA-4E1A8B3F2F6A}"/>
              </a:ext>
            </a:extLst>
          </p:cNvPr>
          <p:cNvSpPr/>
          <p:nvPr/>
        </p:nvSpPr>
        <p:spPr>
          <a:xfrm>
            <a:off x="651164" y="4941760"/>
            <a:ext cx="3165186" cy="37394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Technical Details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ForgeFX applications are designed to support deployment into controlled, restricted, and air-gapped environments. Delivered training applications are generated without embedded credentials. Telemetry and external data transmission are disabled by default unless explicitly enabled. Sensitive configuration, such as API keys or access credentials, is externalized and injected at build or runtime to align with customer-specific security requirements. </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Applications are designed to operate in offline or restricted network environments, with no dependency on external services unless explicitly configured. This allows deployment into controlled or air-gapped environments without requiring changes to core functionality. Integration with identity, access control, and network security is handled in coordination with the customer or prime contractor environment. ForgeFX applications are built to integrate with customer-managed identity providers and security controls where required, without introducing additional external dependencies.</a:t>
            </a:r>
          </a:p>
          <a:p>
            <a:pPr fontAlgn="t">
              <a:spcAft>
                <a:spcPts val="600"/>
              </a:spcAft>
            </a:pPr>
            <a:r>
              <a:rPr lang="en-US" sz="900" spc="-2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ForgeFX follows established configuration management and secure development practices aligned with SOC 2 Type 1 readiness. For programs requiring higher classification levels, secure hosting, accreditation, and network controls are provided by the prime contractor or designated hosting partner.</a:t>
            </a:r>
          </a:p>
        </p:txBody>
      </p:sp>
      <p:sp>
        <p:nvSpPr>
          <p:cNvPr id="15" name="Stroke shape">
            <a:extLst>
              <a:ext uri="{FF2B5EF4-FFF2-40B4-BE49-F238E27FC236}">
                <a16:creationId xmlns:a16="http://schemas.microsoft.com/office/drawing/2014/main" id="{4031DE5F-8425-5443-180B-45C7ECBB6CDE}"/>
              </a:ext>
            </a:extLst>
          </p:cNvPr>
          <p:cNvSpPr/>
          <p:nvPr/>
        </p:nvSpPr>
        <p:spPr>
          <a:xfrm>
            <a:off x="471488" y="4941759"/>
            <a:ext cx="3300412" cy="3739492"/>
          </a:xfrm>
          <a:prstGeom prst="roundRect">
            <a:avLst>
              <a:gd name="adj" fmla="val 7497"/>
            </a:avLst>
          </a:prstGeom>
          <a:noFill/>
          <a:ln>
            <a:solidFill>
              <a:srgbClr val="F79321"/>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6" name="Solid shape">
            <a:extLst>
              <a:ext uri="{FF2B5EF4-FFF2-40B4-BE49-F238E27FC236}">
                <a16:creationId xmlns:a16="http://schemas.microsoft.com/office/drawing/2014/main" id="{8C57B773-EAA2-3498-0182-E7F352183218}"/>
              </a:ext>
            </a:extLst>
          </p:cNvPr>
          <p:cNvSpPr/>
          <p:nvPr/>
        </p:nvSpPr>
        <p:spPr>
          <a:xfrm>
            <a:off x="3996026" y="4941759"/>
            <a:ext cx="2210810" cy="3739492"/>
          </a:xfrm>
          <a:prstGeom prst="roundRect">
            <a:avLst>
              <a:gd name="adj" fmla="val 7497"/>
            </a:avLst>
          </a:prstGeom>
          <a:solidFill>
            <a:srgbClr val="A6B3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7" name="white rect">
            <a:extLst>
              <a:ext uri="{FF2B5EF4-FFF2-40B4-BE49-F238E27FC236}">
                <a16:creationId xmlns:a16="http://schemas.microsoft.com/office/drawing/2014/main" id="{35A3E55D-297C-5099-FD8D-EF547EEE2304}"/>
              </a:ext>
            </a:extLst>
          </p:cNvPr>
          <p:cNvSpPr/>
          <p:nvPr/>
        </p:nvSpPr>
        <p:spPr>
          <a:xfrm>
            <a:off x="4175702" y="4941759"/>
            <a:ext cx="2210810" cy="3739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Assumptions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ForgeFX is a US-based company, and its development team does not currently maintain personnel with active Secret or Top Secret security clearances. Requirements involving cleared personnel, secure facilities, or classified environments are addressed through partnership with a cleared prime contractor or designated hosting provider. Programs requiring direct ForgeFX personnel access to classified environments would require those personnel to obtain the appropriate security clearances.</a:t>
            </a:r>
            <a:endParaRPr lang="en-US" sz="900">
              <a:latin typeface="Calibri" panose="020F0502020204030204" pitchFamily="34" charset="0"/>
              <a:ea typeface="Calibri" panose="020F0502020204030204" pitchFamily="34" charset="0"/>
              <a:cs typeface="Calibri" panose="020F0502020204030204" pitchFamily="34" charset="0"/>
            </a:endParaRPr>
          </a:p>
        </p:txBody>
      </p:sp>
      <p:sp>
        <p:nvSpPr>
          <p:cNvPr id="18" name="Stroke shape">
            <a:extLst>
              <a:ext uri="{FF2B5EF4-FFF2-40B4-BE49-F238E27FC236}">
                <a16:creationId xmlns:a16="http://schemas.microsoft.com/office/drawing/2014/main" id="{50980BDB-1890-0D76-85BA-CE03D033CF00}"/>
              </a:ext>
            </a:extLst>
          </p:cNvPr>
          <p:cNvSpPr/>
          <p:nvPr/>
        </p:nvSpPr>
        <p:spPr>
          <a:xfrm>
            <a:off x="4015726" y="4941759"/>
            <a:ext cx="2370786" cy="3739492"/>
          </a:xfrm>
          <a:prstGeom prst="roundRect">
            <a:avLst>
              <a:gd name="adj" fmla="val 7497"/>
            </a:avLst>
          </a:prstGeom>
          <a:noFill/>
          <a:ln>
            <a:solidFill>
              <a:srgbClr val="A6B3C3"/>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grpSp>
        <p:nvGrpSpPr>
          <p:cNvPr id="2" name="Group 1">
            <a:extLst>
              <a:ext uri="{FF2B5EF4-FFF2-40B4-BE49-F238E27FC236}">
                <a16:creationId xmlns:a16="http://schemas.microsoft.com/office/drawing/2014/main" id="{3529F487-3CEA-1C6B-6F4C-BCFCFA20B65C}"/>
              </a:ext>
            </a:extLst>
          </p:cNvPr>
          <p:cNvGrpSpPr/>
          <p:nvPr/>
        </p:nvGrpSpPr>
        <p:grpSpPr>
          <a:xfrm>
            <a:off x="457200" y="394953"/>
            <a:ext cx="5972462" cy="189247"/>
            <a:chOff x="457200" y="394953"/>
            <a:chExt cx="5972462" cy="189247"/>
          </a:xfrm>
        </p:grpSpPr>
        <p:cxnSp>
          <p:nvCxnSpPr>
            <p:cNvPr id="5" name="Straight Connector 4">
              <a:extLst>
                <a:ext uri="{FF2B5EF4-FFF2-40B4-BE49-F238E27FC236}">
                  <a16:creationId xmlns:a16="http://schemas.microsoft.com/office/drawing/2014/main" id="{B0D03609-1DAD-E751-2ECA-BFA481D1432D}"/>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6" name="white rect">
              <a:extLst>
                <a:ext uri="{FF2B5EF4-FFF2-40B4-BE49-F238E27FC236}">
                  <a16:creationId xmlns:a16="http://schemas.microsoft.com/office/drawing/2014/main" id="{D12EAA31-952C-A6F6-6312-BA909558B65F}"/>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2</a:t>
              </a:r>
              <a:r>
                <a:rPr lang="en-US" sz="900" cap="all" spc="200">
                  <a:solidFill>
                    <a:schemeClr val="bg2">
                      <a:lumMod val="50000"/>
                    </a:schemeClr>
                  </a:solidFill>
                  <a:ea typeface="Lato ExtraBold" panose="020F0502020204030203" pitchFamily="34" charset="0"/>
                  <a:cs typeface="Lato ExtraBold" panose="020F0502020204030203" pitchFamily="34" charset="0"/>
                </a:rPr>
                <a:t>  |  Scope of Requirements</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8" name="white rect">
              <a:extLst>
                <a:ext uri="{FF2B5EF4-FFF2-40B4-BE49-F238E27FC236}">
                  <a16:creationId xmlns:a16="http://schemas.microsoft.com/office/drawing/2014/main" id="{13AD1E84-C7CD-81F0-F75A-54131140108D}"/>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19" name="Title 18" hidden="1">
            <a:extLst>
              <a:ext uri="{FF2B5EF4-FFF2-40B4-BE49-F238E27FC236}">
                <a16:creationId xmlns:a16="http://schemas.microsoft.com/office/drawing/2014/main" id="{DBC067D1-2798-59A2-89C6-5B46C0EF5DAE}"/>
              </a:ext>
            </a:extLst>
          </p:cNvPr>
          <p:cNvSpPr>
            <a:spLocks noGrp="1"/>
          </p:cNvSpPr>
          <p:nvPr>
            <p:ph type="title"/>
          </p:nvPr>
        </p:nvSpPr>
        <p:spPr/>
        <p:txBody>
          <a:bodyPr/>
          <a:lstStyle/>
          <a:p>
            <a:endParaRPr lang="en-US"/>
          </a:p>
        </p:txBody>
      </p:sp>
      <p:sp>
        <p:nvSpPr>
          <p:cNvPr id="20" name="Text Placeholder 19" hidden="1">
            <a:extLst>
              <a:ext uri="{FF2B5EF4-FFF2-40B4-BE49-F238E27FC236}">
                <a16:creationId xmlns:a16="http://schemas.microsoft.com/office/drawing/2014/main" id="{210BA079-4D09-334F-0744-B91EE99DD4F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9871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7E239-AD4D-54D0-50C0-EBCF81C6AF88}"/>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6E12548-5C89-BC36-216E-FCFB60045CF4}"/>
              </a:ext>
            </a:extLst>
          </p:cNvPr>
          <p:cNvSpPr/>
          <p:nvPr/>
        </p:nvSpPr>
        <p:spPr>
          <a:xfrm>
            <a:off x="471488" y="876300"/>
            <a:ext cx="5915025" cy="842997"/>
          </a:xfrm>
          <a:prstGeom prst="roundRect">
            <a:avLst>
              <a:gd name="adj" fmla="val 8195"/>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0" bIns="0" rtlCol="0" anchor="t"/>
          <a:lstStyle/>
          <a:p>
            <a:pPr fontAlgn="t"/>
            <a:r>
              <a:rPr lang="en-US" sz="1100" b="1" cap="all" spc="200">
                <a:solidFill>
                  <a:srgbClr val="AA6027"/>
                </a:solidFill>
              </a:rPr>
              <a:t>2.06 Build Reproducibility</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solution shall enable repeatable, version-controlled builds</a:t>
            </a:r>
          </a:p>
        </p:txBody>
      </p:sp>
      <p:sp>
        <p:nvSpPr>
          <p:cNvPr id="4" name="Solid shape">
            <a:extLst>
              <a:ext uri="{FF2B5EF4-FFF2-40B4-BE49-F238E27FC236}">
                <a16:creationId xmlns:a16="http://schemas.microsoft.com/office/drawing/2014/main" id="{1DE17847-918D-4D92-5D5D-6D8643D79F07}"/>
              </a:ext>
            </a:extLst>
          </p:cNvPr>
          <p:cNvSpPr/>
          <p:nvPr/>
        </p:nvSpPr>
        <p:spPr>
          <a:xfrm>
            <a:off x="457201" y="1956288"/>
            <a:ext cx="2677824" cy="2024586"/>
          </a:xfrm>
          <a:prstGeom prst="roundRect">
            <a:avLst>
              <a:gd name="adj" fmla="val 7497"/>
            </a:avLst>
          </a:prstGeom>
          <a:solidFill>
            <a:srgbClr val="FFC10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9" name="white rect">
            <a:extLst>
              <a:ext uri="{FF2B5EF4-FFF2-40B4-BE49-F238E27FC236}">
                <a16:creationId xmlns:a16="http://schemas.microsoft.com/office/drawing/2014/main" id="{0109737E-452C-2BBF-9C40-FF2B0F30A407}"/>
              </a:ext>
            </a:extLst>
          </p:cNvPr>
          <p:cNvSpPr/>
          <p:nvPr/>
        </p:nvSpPr>
        <p:spPr>
          <a:xfrm>
            <a:off x="636877" y="1956287"/>
            <a:ext cx="2677824" cy="20245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CLAIM</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Yes. Trainer builds are produced through a standardized, automated pipeline using a single Git-based source of truth. Each build is tied to a specific commit and includes a recorded set of key version information such as engine version, project dependencies, and included content.</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Build outputs are archived with their associated metadata, allowing prior versions to be re-created under controlled conditions. This supports auditability, rollback to known-good versions, and maintenance of multiple trainer variants over time.</a:t>
            </a:r>
          </a:p>
        </p:txBody>
      </p:sp>
      <p:sp>
        <p:nvSpPr>
          <p:cNvPr id="7" name="Stroke shape">
            <a:extLst>
              <a:ext uri="{FF2B5EF4-FFF2-40B4-BE49-F238E27FC236}">
                <a16:creationId xmlns:a16="http://schemas.microsoft.com/office/drawing/2014/main" id="{0602611A-60A1-E911-C3E1-854D54D2F76D}"/>
              </a:ext>
            </a:extLst>
          </p:cNvPr>
          <p:cNvSpPr/>
          <p:nvPr/>
        </p:nvSpPr>
        <p:spPr>
          <a:xfrm>
            <a:off x="457201" y="1956289"/>
            <a:ext cx="2857500" cy="2024586"/>
          </a:xfrm>
          <a:prstGeom prst="roundRect">
            <a:avLst>
              <a:gd name="adj" fmla="val 7497"/>
            </a:avLst>
          </a:prstGeom>
          <a:noFill/>
          <a:ln>
            <a:solidFill>
              <a:srgbClr val="FFC106"/>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0" name="Solid shape">
            <a:extLst>
              <a:ext uri="{FF2B5EF4-FFF2-40B4-BE49-F238E27FC236}">
                <a16:creationId xmlns:a16="http://schemas.microsoft.com/office/drawing/2014/main" id="{F48C3DAA-7E77-AD73-1691-06BCEBBA95B6}"/>
              </a:ext>
            </a:extLst>
          </p:cNvPr>
          <p:cNvSpPr/>
          <p:nvPr/>
        </p:nvSpPr>
        <p:spPr>
          <a:xfrm>
            <a:off x="3529013" y="1956286"/>
            <a:ext cx="2677824" cy="2024587"/>
          </a:xfrm>
          <a:prstGeom prst="roundRect">
            <a:avLst>
              <a:gd name="adj" fmla="val 7497"/>
            </a:avLst>
          </a:prstGeom>
          <a:solidFill>
            <a:srgbClr val="AA602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1" name="white rect">
            <a:extLst>
              <a:ext uri="{FF2B5EF4-FFF2-40B4-BE49-F238E27FC236}">
                <a16:creationId xmlns:a16="http://schemas.microsoft.com/office/drawing/2014/main" id="{F035D426-7FE5-1231-0F91-8802FF4A7DF3}"/>
              </a:ext>
            </a:extLst>
          </p:cNvPr>
          <p:cNvSpPr/>
          <p:nvPr/>
        </p:nvSpPr>
        <p:spPr>
          <a:xfrm>
            <a:off x="3708689" y="1956287"/>
            <a:ext cx="2677824" cy="20245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Proof</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ForgeFX production workflows use a consistent CI/CD approach across projects, with Git for source control and automated build processes for packaging and deployment. Each release is traceable to a specific source commit and can be redeployed as needed.</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This approach has been applied across multiple customer programs, including John Deere, Halliburton, </a:t>
            </a:r>
            <a:r>
              <a:rPr lang="en-US" sz="90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StrataTech</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and the US Army, supporting consistent delivery and update management across different training applications.</a:t>
            </a:r>
          </a:p>
        </p:txBody>
      </p:sp>
      <p:sp>
        <p:nvSpPr>
          <p:cNvPr id="12" name="Stroke shape">
            <a:extLst>
              <a:ext uri="{FF2B5EF4-FFF2-40B4-BE49-F238E27FC236}">
                <a16:creationId xmlns:a16="http://schemas.microsoft.com/office/drawing/2014/main" id="{171CF2C0-548E-AC5C-B088-A02F4DE804A4}"/>
              </a:ext>
            </a:extLst>
          </p:cNvPr>
          <p:cNvSpPr/>
          <p:nvPr/>
        </p:nvSpPr>
        <p:spPr>
          <a:xfrm>
            <a:off x="3529013" y="1956287"/>
            <a:ext cx="2857500" cy="2024586"/>
          </a:xfrm>
          <a:prstGeom prst="roundRect">
            <a:avLst>
              <a:gd name="adj" fmla="val 7497"/>
            </a:avLst>
          </a:prstGeom>
          <a:noFill/>
          <a:ln>
            <a:solidFill>
              <a:srgbClr val="AA6027"/>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3" name="Solid shape">
            <a:extLst>
              <a:ext uri="{FF2B5EF4-FFF2-40B4-BE49-F238E27FC236}">
                <a16:creationId xmlns:a16="http://schemas.microsoft.com/office/drawing/2014/main" id="{935F2CD1-BAD9-9E93-AAB0-78131F19FBF0}"/>
              </a:ext>
            </a:extLst>
          </p:cNvPr>
          <p:cNvSpPr/>
          <p:nvPr/>
        </p:nvSpPr>
        <p:spPr>
          <a:xfrm>
            <a:off x="471488" y="4217863"/>
            <a:ext cx="2677824" cy="2995161"/>
          </a:xfrm>
          <a:prstGeom prst="roundRect">
            <a:avLst>
              <a:gd name="adj" fmla="val 7497"/>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4" name="white rect">
            <a:extLst>
              <a:ext uri="{FF2B5EF4-FFF2-40B4-BE49-F238E27FC236}">
                <a16:creationId xmlns:a16="http://schemas.microsoft.com/office/drawing/2014/main" id="{ED368045-3B1F-B76F-08C6-69E1705FAE4F}"/>
              </a:ext>
            </a:extLst>
          </p:cNvPr>
          <p:cNvSpPr/>
          <p:nvPr/>
        </p:nvSpPr>
        <p:spPr>
          <a:xfrm>
            <a:off x="651164" y="4217864"/>
            <a:ext cx="2677824" cy="2995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Technical Details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Git serves as the system of record for all source content, with all code, assets, and configuration managed through version control. Automated build pipelines generate application builds from defined branches or tagged versions, ensuring consistency across releases. Each build artifact is stored along with its associated metadata, including engine version, dependency versions, and build configuration.</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Dependencies are managed and updated in a controlled manner to reduce drift between builds and maintain compatibility over time. Prior builds can be re-generated or redeployed using the archived source and configuration data, supporting rollback to known-good versions when needed. The overall release process is structured to support the maintenance and update of multiple deployed trainer versions in parallel.</a:t>
            </a:r>
          </a:p>
        </p:txBody>
      </p:sp>
      <p:sp>
        <p:nvSpPr>
          <p:cNvPr id="15" name="Stroke shape">
            <a:extLst>
              <a:ext uri="{FF2B5EF4-FFF2-40B4-BE49-F238E27FC236}">
                <a16:creationId xmlns:a16="http://schemas.microsoft.com/office/drawing/2014/main" id="{88212109-1563-2364-7C6D-63B8EF3B95D8}"/>
              </a:ext>
            </a:extLst>
          </p:cNvPr>
          <p:cNvSpPr/>
          <p:nvPr/>
        </p:nvSpPr>
        <p:spPr>
          <a:xfrm>
            <a:off x="471488" y="4217863"/>
            <a:ext cx="2857500" cy="2995161"/>
          </a:xfrm>
          <a:prstGeom prst="roundRect">
            <a:avLst>
              <a:gd name="adj" fmla="val 7497"/>
            </a:avLst>
          </a:prstGeom>
          <a:noFill/>
          <a:ln>
            <a:solidFill>
              <a:srgbClr val="F79321"/>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6" name="Solid shape">
            <a:extLst>
              <a:ext uri="{FF2B5EF4-FFF2-40B4-BE49-F238E27FC236}">
                <a16:creationId xmlns:a16="http://schemas.microsoft.com/office/drawing/2014/main" id="{E661A11B-D5A9-AEB3-0DDD-3F3FDD78FAEA}"/>
              </a:ext>
            </a:extLst>
          </p:cNvPr>
          <p:cNvSpPr/>
          <p:nvPr/>
        </p:nvSpPr>
        <p:spPr>
          <a:xfrm>
            <a:off x="3529012" y="4217863"/>
            <a:ext cx="2677824" cy="609173"/>
          </a:xfrm>
          <a:prstGeom prst="roundRect">
            <a:avLst>
              <a:gd name="adj" fmla="val 19573"/>
            </a:avLst>
          </a:prstGeom>
          <a:solidFill>
            <a:srgbClr val="A6B3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7" name="white rect">
            <a:extLst>
              <a:ext uri="{FF2B5EF4-FFF2-40B4-BE49-F238E27FC236}">
                <a16:creationId xmlns:a16="http://schemas.microsoft.com/office/drawing/2014/main" id="{02729C11-EC0E-9FD4-B005-3F4AA9B41C67}"/>
              </a:ext>
            </a:extLst>
          </p:cNvPr>
          <p:cNvSpPr/>
          <p:nvPr/>
        </p:nvSpPr>
        <p:spPr>
          <a:xfrm>
            <a:off x="3708688" y="4217864"/>
            <a:ext cx="2677824" cy="6091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Assumptions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None</a:t>
            </a:r>
          </a:p>
        </p:txBody>
      </p:sp>
      <p:sp>
        <p:nvSpPr>
          <p:cNvPr id="18" name="Stroke shape">
            <a:extLst>
              <a:ext uri="{FF2B5EF4-FFF2-40B4-BE49-F238E27FC236}">
                <a16:creationId xmlns:a16="http://schemas.microsoft.com/office/drawing/2014/main" id="{159314D9-AA84-AF16-F60A-BF22CA20B3BF}"/>
              </a:ext>
            </a:extLst>
          </p:cNvPr>
          <p:cNvSpPr/>
          <p:nvPr/>
        </p:nvSpPr>
        <p:spPr>
          <a:xfrm>
            <a:off x="3529012" y="4217864"/>
            <a:ext cx="2857500" cy="609173"/>
          </a:xfrm>
          <a:prstGeom prst="roundRect">
            <a:avLst>
              <a:gd name="adj" fmla="val 22161"/>
            </a:avLst>
          </a:prstGeom>
          <a:noFill/>
          <a:ln>
            <a:solidFill>
              <a:srgbClr val="A6B3C3"/>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grpSp>
        <p:nvGrpSpPr>
          <p:cNvPr id="2" name="Group 1">
            <a:extLst>
              <a:ext uri="{FF2B5EF4-FFF2-40B4-BE49-F238E27FC236}">
                <a16:creationId xmlns:a16="http://schemas.microsoft.com/office/drawing/2014/main" id="{BB38F208-B50C-C3B9-FD04-64C9DB11A958}"/>
              </a:ext>
            </a:extLst>
          </p:cNvPr>
          <p:cNvGrpSpPr/>
          <p:nvPr/>
        </p:nvGrpSpPr>
        <p:grpSpPr>
          <a:xfrm>
            <a:off x="457200" y="394953"/>
            <a:ext cx="5972462" cy="189247"/>
            <a:chOff x="457200" y="394953"/>
            <a:chExt cx="5972462" cy="189247"/>
          </a:xfrm>
        </p:grpSpPr>
        <p:cxnSp>
          <p:nvCxnSpPr>
            <p:cNvPr id="5" name="Straight Connector 4">
              <a:extLst>
                <a:ext uri="{FF2B5EF4-FFF2-40B4-BE49-F238E27FC236}">
                  <a16:creationId xmlns:a16="http://schemas.microsoft.com/office/drawing/2014/main" id="{8618A887-5022-9B63-3171-0168138B017F}"/>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6" name="white rect">
              <a:extLst>
                <a:ext uri="{FF2B5EF4-FFF2-40B4-BE49-F238E27FC236}">
                  <a16:creationId xmlns:a16="http://schemas.microsoft.com/office/drawing/2014/main" id="{3E797975-4B4F-30C2-F7D2-0A28FB943AF4}"/>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2</a:t>
              </a:r>
              <a:r>
                <a:rPr lang="en-US" sz="900" cap="all" spc="200">
                  <a:solidFill>
                    <a:schemeClr val="bg2">
                      <a:lumMod val="50000"/>
                    </a:schemeClr>
                  </a:solidFill>
                  <a:ea typeface="Lato ExtraBold" panose="020F0502020204030203" pitchFamily="34" charset="0"/>
                  <a:cs typeface="Lato ExtraBold" panose="020F0502020204030203" pitchFamily="34" charset="0"/>
                </a:rPr>
                <a:t>  |  Scope of Requirements</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8" name="white rect">
              <a:extLst>
                <a:ext uri="{FF2B5EF4-FFF2-40B4-BE49-F238E27FC236}">
                  <a16:creationId xmlns:a16="http://schemas.microsoft.com/office/drawing/2014/main" id="{3F2F1370-A864-85DE-C6DC-FEA6220E368D}"/>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19" name="Solid shape">
            <a:extLst>
              <a:ext uri="{FF2B5EF4-FFF2-40B4-BE49-F238E27FC236}">
                <a16:creationId xmlns:a16="http://schemas.microsoft.com/office/drawing/2014/main" id="{96AFB7F7-11C2-AE69-348C-6ABCEDC95D46}"/>
              </a:ext>
            </a:extLst>
          </p:cNvPr>
          <p:cNvSpPr/>
          <p:nvPr/>
        </p:nvSpPr>
        <p:spPr>
          <a:xfrm>
            <a:off x="3529012" y="5064025"/>
            <a:ext cx="2871788" cy="3561271"/>
          </a:xfrm>
          <a:prstGeom prst="roundRect">
            <a:avLst>
              <a:gd name="adj" fmla="val 7497"/>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20" name="Title 19" hidden="1">
            <a:extLst>
              <a:ext uri="{FF2B5EF4-FFF2-40B4-BE49-F238E27FC236}">
                <a16:creationId xmlns:a16="http://schemas.microsoft.com/office/drawing/2014/main" id="{7B0BCE83-078B-7B02-9A89-0200DBF59CAE}"/>
              </a:ext>
            </a:extLst>
          </p:cNvPr>
          <p:cNvSpPr>
            <a:spLocks noGrp="1"/>
          </p:cNvSpPr>
          <p:nvPr>
            <p:ph type="title"/>
          </p:nvPr>
        </p:nvSpPr>
        <p:spPr/>
        <p:txBody>
          <a:bodyPr/>
          <a:lstStyle/>
          <a:p>
            <a:endParaRPr lang="en-US"/>
          </a:p>
        </p:txBody>
      </p:sp>
      <p:sp>
        <p:nvSpPr>
          <p:cNvPr id="21" name="Text Placeholder 20" hidden="1">
            <a:extLst>
              <a:ext uri="{FF2B5EF4-FFF2-40B4-BE49-F238E27FC236}">
                <a16:creationId xmlns:a16="http://schemas.microsoft.com/office/drawing/2014/main" id="{1BBCFD48-2FE5-D152-DE78-CCB587865A2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22961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57FF9-56E9-6D5D-750F-3736A574C0C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6E32234-BD09-116D-9AAD-4136E6E8A51E}"/>
              </a:ext>
            </a:extLst>
          </p:cNvPr>
          <p:cNvSpPr/>
          <p:nvPr/>
        </p:nvSpPr>
        <p:spPr>
          <a:xfrm>
            <a:off x="471488" y="876300"/>
            <a:ext cx="5915025" cy="1024705"/>
          </a:xfrm>
          <a:prstGeom prst="roundRect">
            <a:avLst>
              <a:gd name="adj" fmla="val 8195"/>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0" bIns="0" rtlCol="0" anchor="t"/>
          <a:lstStyle/>
          <a:p>
            <a:pPr fontAlgn="t"/>
            <a:r>
              <a:rPr lang="en-US" sz="1100" b="1" cap="all" spc="200">
                <a:solidFill>
                  <a:srgbClr val="AA6027"/>
                </a:solidFill>
              </a:rPr>
              <a:t>2.07 Maintainability</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solution should:</a:t>
            </a:r>
          </a:p>
          <a:p>
            <a:pPr marL="287338" indent="-169863"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Reduce reliance on specialist knowledge</a:t>
            </a:r>
          </a:p>
          <a:p>
            <a:pPr marL="287338" indent="-169863"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Enable a scalable developer and support workforce</a:t>
            </a:r>
          </a:p>
        </p:txBody>
      </p:sp>
      <p:sp>
        <p:nvSpPr>
          <p:cNvPr id="4" name="Solid shape">
            <a:extLst>
              <a:ext uri="{FF2B5EF4-FFF2-40B4-BE49-F238E27FC236}">
                <a16:creationId xmlns:a16="http://schemas.microsoft.com/office/drawing/2014/main" id="{1CB67AE3-ABD0-1512-9356-A3DC9D971769}"/>
              </a:ext>
            </a:extLst>
          </p:cNvPr>
          <p:cNvSpPr/>
          <p:nvPr/>
        </p:nvSpPr>
        <p:spPr>
          <a:xfrm>
            <a:off x="457201" y="2140728"/>
            <a:ext cx="2677824" cy="2506898"/>
          </a:xfrm>
          <a:prstGeom prst="roundRect">
            <a:avLst>
              <a:gd name="adj" fmla="val 7497"/>
            </a:avLst>
          </a:prstGeom>
          <a:solidFill>
            <a:srgbClr val="FFC10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9" name="white rect">
            <a:extLst>
              <a:ext uri="{FF2B5EF4-FFF2-40B4-BE49-F238E27FC236}">
                <a16:creationId xmlns:a16="http://schemas.microsoft.com/office/drawing/2014/main" id="{6A543384-14C8-C32F-DF07-377D761ACFEB}"/>
              </a:ext>
            </a:extLst>
          </p:cNvPr>
          <p:cNvSpPr/>
          <p:nvPr/>
        </p:nvSpPr>
        <p:spPr>
          <a:xfrm>
            <a:off x="636877" y="2140726"/>
            <a:ext cx="2677824" cy="25068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CLAIM</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Yes. ForgeFX’s authoring tools are designed to support subject-matter experts (SMEs) and instructional designers in managing training content, while maintaining a clear separation between content updates and core system functionality. Routine updates, such as adjusting lesson content or parameters, can be performed through guided tools, while more advanced changes are supported by a modular codebase, automated testing, and documented workflows. This structure reduces reliance on specialized knowledge and supports long-term maintainability. ForgeFX provides a structured handoff of source code, build environments, and authoring tools, enabling customers to transition to an in-house sustainment model if desired.</a:t>
            </a:r>
          </a:p>
        </p:txBody>
      </p:sp>
      <p:sp>
        <p:nvSpPr>
          <p:cNvPr id="7" name="Stroke shape">
            <a:extLst>
              <a:ext uri="{FF2B5EF4-FFF2-40B4-BE49-F238E27FC236}">
                <a16:creationId xmlns:a16="http://schemas.microsoft.com/office/drawing/2014/main" id="{CF64E779-C95A-EDC9-2043-C04F9C8B48F3}"/>
              </a:ext>
            </a:extLst>
          </p:cNvPr>
          <p:cNvSpPr/>
          <p:nvPr/>
        </p:nvSpPr>
        <p:spPr>
          <a:xfrm>
            <a:off x="457201" y="2140729"/>
            <a:ext cx="2857500" cy="2506896"/>
          </a:xfrm>
          <a:prstGeom prst="roundRect">
            <a:avLst>
              <a:gd name="adj" fmla="val 7497"/>
            </a:avLst>
          </a:prstGeom>
          <a:noFill/>
          <a:ln>
            <a:solidFill>
              <a:srgbClr val="FFC106"/>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0" name="Solid shape">
            <a:extLst>
              <a:ext uri="{FF2B5EF4-FFF2-40B4-BE49-F238E27FC236}">
                <a16:creationId xmlns:a16="http://schemas.microsoft.com/office/drawing/2014/main" id="{790A9827-6A97-D956-7DD3-A8F2345A36E4}"/>
              </a:ext>
            </a:extLst>
          </p:cNvPr>
          <p:cNvSpPr/>
          <p:nvPr/>
        </p:nvSpPr>
        <p:spPr>
          <a:xfrm>
            <a:off x="3529013" y="2140727"/>
            <a:ext cx="2677824" cy="2506896"/>
          </a:xfrm>
          <a:prstGeom prst="roundRect">
            <a:avLst>
              <a:gd name="adj" fmla="val 7497"/>
            </a:avLst>
          </a:prstGeom>
          <a:solidFill>
            <a:srgbClr val="AA602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1" name="white rect">
            <a:extLst>
              <a:ext uri="{FF2B5EF4-FFF2-40B4-BE49-F238E27FC236}">
                <a16:creationId xmlns:a16="http://schemas.microsoft.com/office/drawing/2014/main" id="{C65E2C6B-EEE9-0206-0C28-033B0E033D81}"/>
              </a:ext>
            </a:extLst>
          </p:cNvPr>
          <p:cNvSpPr/>
          <p:nvPr/>
        </p:nvSpPr>
        <p:spPr>
          <a:xfrm>
            <a:off x="3708689" y="2140726"/>
            <a:ext cx="2677824" cy="25068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Proof</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ForgeFX’s work with</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Vermeer</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demonstrates this model. Following initial development and delivery, ForgeFX transferred the full source code and supporting tools to Vermeer’s internal team. With documentation and onboarding support, Vermeer’s developers were able to take over sustainment activities and implement updates independently. This reflects a successful transition to a customer-led, in-house maintenance model.</a:t>
            </a:r>
          </a:p>
        </p:txBody>
      </p:sp>
      <p:sp>
        <p:nvSpPr>
          <p:cNvPr id="12" name="Stroke shape">
            <a:extLst>
              <a:ext uri="{FF2B5EF4-FFF2-40B4-BE49-F238E27FC236}">
                <a16:creationId xmlns:a16="http://schemas.microsoft.com/office/drawing/2014/main" id="{E403B4DF-B7BE-5AFD-5841-BF70D2C28755}"/>
              </a:ext>
            </a:extLst>
          </p:cNvPr>
          <p:cNvSpPr/>
          <p:nvPr/>
        </p:nvSpPr>
        <p:spPr>
          <a:xfrm>
            <a:off x="3529013" y="2140727"/>
            <a:ext cx="2857500" cy="2506896"/>
          </a:xfrm>
          <a:prstGeom prst="roundRect">
            <a:avLst>
              <a:gd name="adj" fmla="val 7497"/>
            </a:avLst>
          </a:prstGeom>
          <a:noFill/>
          <a:ln>
            <a:solidFill>
              <a:srgbClr val="AA6027"/>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3" name="Solid shape">
            <a:extLst>
              <a:ext uri="{FF2B5EF4-FFF2-40B4-BE49-F238E27FC236}">
                <a16:creationId xmlns:a16="http://schemas.microsoft.com/office/drawing/2014/main" id="{4761C569-C22F-9B86-5B53-8D8F51383F9D}"/>
              </a:ext>
            </a:extLst>
          </p:cNvPr>
          <p:cNvSpPr/>
          <p:nvPr/>
        </p:nvSpPr>
        <p:spPr>
          <a:xfrm>
            <a:off x="471488" y="4903108"/>
            <a:ext cx="2677824" cy="2519632"/>
          </a:xfrm>
          <a:prstGeom prst="roundRect">
            <a:avLst>
              <a:gd name="adj" fmla="val 7497"/>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4" name="white rect">
            <a:extLst>
              <a:ext uri="{FF2B5EF4-FFF2-40B4-BE49-F238E27FC236}">
                <a16:creationId xmlns:a16="http://schemas.microsoft.com/office/drawing/2014/main" id="{6A9092DF-5A21-931E-B66C-6FC80FFDA839}"/>
              </a:ext>
            </a:extLst>
          </p:cNvPr>
          <p:cNvSpPr/>
          <p:nvPr/>
        </p:nvSpPr>
        <p:spPr>
          <a:xfrm>
            <a:off x="651164" y="4903108"/>
            <a:ext cx="2677824" cy="2526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Technical Details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Training content is authored through guided tools aligned with SME and instructional design workflows. Content configuration is separated from application logic through structured data and editor-driven workflows. This separation allows content updates to be performed without modifying underlying systems. The codebase is delivered with documentation and structured to support maintainability, including modular components and defined workflows for updates and testing. Assets are managed using standard formats to support reuse and compatibility across tools. A standard handoff includes source code, build environments, and authoring tools, supported by a structured onboarding period to prepare the receiving team for ongoing maintenance.</a:t>
            </a:r>
          </a:p>
        </p:txBody>
      </p:sp>
      <p:sp>
        <p:nvSpPr>
          <p:cNvPr id="15" name="Stroke shape">
            <a:extLst>
              <a:ext uri="{FF2B5EF4-FFF2-40B4-BE49-F238E27FC236}">
                <a16:creationId xmlns:a16="http://schemas.microsoft.com/office/drawing/2014/main" id="{78BE9854-9037-2267-4426-188508F32BC7}"/>
              </a:ext>
            </a:extLst>
          </p:cNvPr>
          <p:cNvSpPr/>
          <p:nvPr/>
        </p:nvSpPr>
        <p:spPr>
          <a:xfrm>
            <a:off x="471488" y="4903106"/>
            <a:ext cx="2857500" cy="2519633"/>
          </a:xfrm>
          <a:prstGeom prst="roundRect">
            <a:avLst>
              <a:gd name="adj" fmla="val 7497"/>
            </a:avLst>
          </a:prstGeom>
          <a:noFill/>
          <a:ln>
            <a:solidFill>
              <a:srgbClr val="F79321"/>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6" name="Solid shape">
            <a:extLst>
              <a:ext uri="{FF2B5EF4-FFF2-40B4-BE49-F238E27FC236}">
                <a16:creationId xmlns:a16="http://schemas.microsoft.com/office/drawing/2014/main" id="{4AE89E77-2462-FE64-64DA-03649BDE6B6C}"/>
              </a:ext>
            </a:extLst>
          </p:cNvPr>
          <p:cNvSpPr/>
          <p:nvPr/>
        </p:nvSpPr>
        <p:spPr>
          <a:xfrm>
            <a:off x="3529012" y="4903105"/>
            <a:ext cx="2677824" cy="2526145"/>
          </a:xfrm>
          <a:prstGeom prst="roundRect">
            <a:avLst>
              <a:gd name="adj" fmla="val 7497"/>
            </a:avLst>
          </a:prstGeom>
          <a:solidFill>
            <a:srgbClr val="A6B3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7" name="white rect">
            <a:extLst>
              <a:ext uri="{FF2B5EF4-FFF2-40B4-BE49-F238E27FC236}">
                <a16:creationId xmlns:a16="http://schemas.microsoft.com/office/drawing/2014/main" id="{645CD2DB-73F7-E99C-503E-8A3808F3848F}"/>
              </a:ext>
            </a:extLst>
          </p:cNvPr>
          <p:cNvSpPr/>
          <p:nvPr/>
        </p:nvSpPr>
        <p:spPr>
          <a:xfrm>
            <a:off x="3708688" y="4903106"/>
            <a:ext cx="2677824" cy="2526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Assumptions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In-house sustainment assumes the receiving team includes developers with at least junior-level experience in interactive applications, such as Unity or Unreal. ForgeFX provides onboarding and documentation to support this transition; however, baseline familiarity with the underlying technology is expected.</a:t>
            </a:r>
          </a:p>
        </p:txBody>
      </p:sp>
      <p:sp>
        <p:nvSpPr>
          <p:cNvPr id="18" name="Stroke shape">
            <a:extLst>
              <a:ext uri="{FF2B5EF4-FFF2-40B4-BE49-F238E27FC236}">
                <a16:creationId xmlns:a16="http://schemas.microsoft.com/office/drawing/2014/main" id="{4238A679-2F22-87FF-EBCD-34344AD448F5}"/>
              </a:ext>
            </a:extLst>
          </p:cNvPr>
          <p:cNvSpPr/>
          <p:nvPr/>
        </p:nvSpPr>
        <p:spPr>
          <a:xfrm>
            <a:off x="3529012" y="4903105"/>
            <a:ext cx="2857500" cy="2526145"/>
          </a:xfrm>
          <a:prstGeom prst="roundRect">
            <a:avLst>
              <a:gd name="adj" fmla="val 7497"/>
            </a:avLst>
          </a:prstGeom>
          <a:noFill/>
          <a:ln>
            <a:solidFill>
              <a:srgbClr val="A6B3C3"/>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grpSp>
        <p:nvGrpSpPr>
          <p:cNvPr id="2" name="Group 1">
            <a:extLst>
              <a:ext uri="{FF2B5EF4-FFF2-40B4-BE49-F238E27FC236}">
                <a16:creationId xmlns:a16="http://schemas.microsoft.com/office/drawing/2014/main" id="{8C1ECDA4-8D18-631C-AE5D-98109C2F9380}"/>
              </a:ext>
            </a:extLst>
          </p:cNvPr>
          <p:cNvGrpSpPr/>
          <p:nvPr/>
        </p:nvGrpSpPr>
        <p:grpSpPr>
          <a:xfrm>
            <a:off x="457200" y="394953"/>
            <a:ext cx="5972462" cy="189247"/>
            <a:chOff x="457200" y="394953"/>
            <a:chExt cx="5972462" cy="189247"/>
          </a:xfrm>
        </p:grpSpPr>
        <p:cxnSp>
          <p:nvCxnSpPr>
            <p:cNvPr id="5" name="Straight Connector 4">
              <a:extLst>
                <a:ext uri="{FF2B5EF4-FFF2-40B4-BE49-F238E27FC236}">
                  <a16:creationId xmlns:a16="http://schemas.microsoft.com/office/drawing/2014/main" id="{F14BFBFB-9D4B-16EE-A2AA-7B84404C832C}"/>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6" name="white rect">
              <a:extLst>
                <a:ext uri="{FF2B5EF4-FFF2-40B4-BE49-F238E27FC236}">
                  <a16:creationId xmlns:a16="http://schemas.microsoft.com/office/drawing/2014/main" id="{B673928A-47BA-97E7-5D2F-60123A27A5B1}"/>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2</a:t>
              </a:r>
              <a:r>
                <a:rPr lang="en-US" sz="900" cap="all" spc="200">
                  <a:solidFill>
                    <a:schemeClr val="bg2">
                      <a:lumMod val="50000"/>
                    </a:schemeClr>
                  </a:solidFill>
                  <a:ea typeface="Lato ExtraBold" panose="020F0502020204030203" pitchFamily="34" charset="0"/>
                  <a:cs typeface="Lato ExtraBold" panose="020F0502020204030203" pitchFamily="34" charset="0"/>
                </a:rPr>
                <a:t>  |  Scope of Requirements</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8" name="white rect">
              <a:extLst>
                <a:ext uri="{FF2B5EF4-FFF2-40B4-BE49-F238E27FC236}">
                  <a16:creationId xmlns:a16="http://schemas.microsoft.com/office/drawing/2014/main" id="{A63A3D25-83FC-DC7C-52D6-C4E773C2BBE6}"/>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19" name="Title 18" hidden="1">
            <a:extLst>
              <a:ext uri="{FF2B5EF4-FFF2-40B4-BE49-F238E27FC236}">
                <a16:creationId xmlns:a16="http://schemas.microsoft.com/office/drawing/2014/main" id="{1D9B3D00-F8AE-4163-0621-15535405C994}"/>
              </a:ext>
            </a:extLst>
          </p:cNvPr>
          <p:cNvSpPr>
            <a:spLocks noGrp="1"/>
          </p:cNvSpPr>
          <p:nvPr>
            <p:ph type="title"/>
          </p:nvPr>
        </p:nvSpPr>
        <p:spPr/>
        <p:txBody>
          <a:bodyPr/>
          <a:lstStyle/>
          <a:p>
            <a:endParaRPr lang="en-US"/>
          </a:p>
        </p:txBody>
      </p:sp>
      <p:sp>
        <p:nvSpPr>
          <p:cNvPr id="20" name="Text Placeholder 19" hidden="1">
            <a:extLst>
              <a:ext uri="{FF2B5EF4-FFF2-40B4-BE49-F238E27FC236}">
                <a16:creationId xmlns:a16="http://schemas.microsoft.com/office/drawing/2014/main" id="{279DD789-833D-FB2E-5AA1-798079A1C0B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87838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F8B63-1728-C484-1EF8-2DCE686D7524}"/>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E9C6923-A819-2DAB-6CC0-2F092B8020F5}"/>
              </a:ext>
            </a:extLst>
          </p:cNvPr>
          <p:cNvSpPr/>
          <p:nvPr/>
        </p:nvSpPr>
        <p:spPr>
          <a:xfrm>
            <a:off x="471488" y="876300"/>
            <a:ext cx="5915025" cy="842997"/>
          </a:xfrm>
          <a:prstGeom prst="roundRect">
            <a:avLst>
              <a:gd name="adj" fmla="val 8195"/>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0" bIns="0" rtlCol="0" anchor="t"/>
          <a:lstStyle/>
          <a:p>
            <a:pPr fontAlgn="t"/>
            <a:r>
              <a:rPr lang="en-US" sz="1100" b="1" cap="all" spc="200">
                <a:solidFill>
                  <a:srgbClr val="AA6027"/>
                </a:solidFill>
              </a:rPr>
              <a:t>2.08 Performance &amp; Scalability</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solution shall support multi-user classroom environments</a:t>
            </a:r>
          </a:p>
        </p:txBody>
      </p:sp>
      <p:sp>
        <p:nvSpPr>
          <p:cNvPr id="4" name="Solid shape">
            <a:extLst>
              <a:ext uri="{FF2B5EF4-FFF2-40B4-BE49-F238E27FC236}">
                <a16:creationId xmlns:a16="http://schemas.microsoft.com/office/drawing/2014/main" id="{6C620D04-BCD9-6F6C-D60E-4A342678C24A}"/>
              </a:ext>
            </a:extLst>
          </p:cNvPr>
          <p:cNvSpPr/>
          <p:nvPr/>
        </p:nvSpPr>
        <p:spPr>
          <a:xfrm>
            <a:off x="457201" y="1956288"/>
            <a:ext cx="2677824" cy="2735786"/>
          </a:xfrm>
          <a:prstGeom prst="roundRect">
            <a:avLst>
              <a:gd name="adj" fmla="val 7497"/>
            </a:avLst>
          </a:prstGeom>
          <a:solidFill>
            <a:srgbClr val="FFC10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9" name="white rect">
            <a:extLst>
              <a:ext uri="{FF2B5EF4-FFF2-40B4-BE49-F238E27FC236}">
                <a16:creationId xmlns:a16="http://schemas.microsoft.com/office/drawing/2014/main" id="{A446578A-43A7-E8DA-6F04-DBC0F5502351}"/>
              </a:ext>
            </a:extLst>
          </p:cNvPr>
          <p:cNvSpPr/>
          <p:nvPr/>
        </p:nvSpPr>
        <p:spPr>
          <a:xfrm>
            <a:off x="636877" y="1956287"/>
            <a:ext cx="2677824" cy="27357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CLAIM</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Yes. ForgeFX trainers support both individual use and classroom-based deployment, with the ability to scale to multiple concurrent learners.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For classroom environments, instructor tools support monitoring and administration of approximately 8–24 learners per session, with larger cohorts supported through asynchronous delivery. Each learner runs an independent session, allowing groups to scale without shared runtime constraints. For scenarios requiring shared virtual interaction, the platform supports small-group co-presence, typically up to 4–8 users depending on simulation complexity. Performance targets are defined per deployment modality (e.g., XR frame rate, desktop GPU usage) and validated through automated testing to ensure consistency across releases.</a:t>
            </a:r>
          </a:p>
        </p:txBody>
      </p:sp>
      <p:sp>
        <p:nvSpPr>
          <p:cNvPr id="7" name="Stroke shape">
            <a:extLst>
              <a:ext uri="{FF2B5EF4-FFF2-40B4-BE49-F238E27FC236}">
                <a16:creationId xmlns:a16="http://schemas.microsoft.com/office/drawing/2014/main" id="{6CF5EF2F-4281-26E0-AB97-4650435DB77D}"/>
              </a:ext>
            </a:extLst>
          </p:cNvPr>
          <p:cNvSpPr/>
          <p:nvPr/>
        </p:nvSpPr>
        <p:spPr>
          <a:xfrm>
            <a:off x="457201" y="1956289"/>
            <a:ext cx="2857500" cy="2735786"/>
          </a:xfrm>
          <a:prstGeom prst="roundRect">
            <a:avLst>
              <a:gd name="adj" fmla="val 7497"/>
            </a:avLst>
          </a:prstGeom>
          <a:noFill/>
          <a:ln>
            <a:solidFill>
              <a:srgbClr val="FFC106"/>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0" name="Solid shape">
            <a:extLst>
              <a:ext uri="{FF2B5EF4-FFF2-40B4-BE49-F238E27FC236}">
                <a16:creationId xmlns:a16="http://schemas.microsoft.com/office/drawing/2014/main" id="{5C3098B6-D155-A53C-79F6-DFA2ADAD6462}"/>
              </a:ext>
            </a:extLst>
          </p:cNvPr>
          <p:cNvSpPr/>
          <p:nvPr/>
        </p:nvSpPr>
        <p:spPr>
          <a:xfrm>
            <a:off x="3529013" y="1956286"/>
            <a:ext cx="2677824" cy="2735786"/>
          </a:xfrm>
          <a:prstGeom prst="roundRect">
            <a:avLst>
              <a:gd name="adj" fmla="val 7497"/>
            </a:avLst>
          </a:prstGeom>
          <a:solidFill>
            <a:srgbClr val="AA602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1" name="white rect">
            <a:extLst>
              <a:ext uri="{FF2B5EF4-FFF2-40B4-BE49-F238E27FC236}">
                <a16:creationId xmlns:a16="http://schemas.microsoft.com/office/drawing/2014/main" id="{3217FB7A-CEA7-1F9F-9C86-9CDC67FAECDF}"/>
              </a:ext>
            </a:extLst>
          </p:cNvPr>
          <p:cNvSpPr/>
          <p:nvPr/>
        </p:nvSpPr>
        <p:spPr>
          <a:xfrm>
            <a:off x="3708689" y="1956286"/>
            <a:ext cx="2677824" cy="27357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Proof</a:t>
            </a:r>
          </a:p>
          <a:p>
            <a:pPr fontAlgn="t">
              <a:spcAft>
                <a:spcPts val="600"/>
              </a:spcAft>
            </a:pPr>
            <a:r>
              <a:rPr lang="en-US" sz="900" b="1"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StrataTech’s</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900" b="1"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OcuWeld</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VR welding trainer demonstrates this approach. It is deployed as a WebGL application and used in trade-school environments through multi-week training programs. Student authentication is managed through Canvas LMS, and each learner progresses independently while working through the curriculum. Cohort progress is synchronized back to the LMS, allowing instructors to track performance without requiring a separate ForgeFX-hosted reporting system.</a:t>
            </a:r>
          </a:p>
        </p:txBody>
      </p:sp>
      <p:sp>
        <p:nvSpPr>
          <p:cNvPr id="12" name="Stroke shape">
            <a:extLst>
              <a:ext uri="{FF2B5EF4-FFF2-40B4-BE49-F238E27FC236}">
                <a16:creationId xmlns:a16="http://schemas.microsoft.com/office/drawing/2014/main" id="{F27961D3-3F35-B795-0F3C-7998C94A65CD}"/>
              </a:ext>
            </a:extLst>
          </p:cNvPr>
          <p:cNvSpPr/>
          <p:nvPr/>
        </p:nvSpPr>
        <p:spPr>
          <a:xfrm>
            <a:off x="3529013" y="1956287"/>
            <a:ext cx="2857500" cy="2735785"/>
          </a:xfrm>
          <a:prstGeom prst="roundRect">
            <a:avLst>
              <a:gd name="adj" fmla="val 7497"/>
            </a:avLst>
          </a:prstGeom>
          <a:noFill/>
          <a:ln>
            <a:solidFill>
              <a:srgbClr val="AA6027"/>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3" name="Solid shape">
            <a:extLst>
              <a:ext uri="{FF2B5EF4-FFF2-40B4-BE49-F238E27FC236}">
                <a16:creationId xmlns:a16="http://schemas.microsoft.com/office/drawing/2014/main" id="{3CF950DD-1822-BAB4-7A0D-0006A3D97725}"/>
              </a:ext>
            </a:extLst>
          </p:cNvPr>
          <p:cNvSpPr/>
          <p:nvPr/>
        </p:nvSpPr>
        <p:spPr>
          <a:xfrm>
            <a:off x="471488" y="4940300"/>
            <a:ext cx="2677824" cy="2107625"/>
          </a:xfrm>
          <a:prstGeom prst="roundRect">
            <a:avLst>
              <a:gd name="adj" fmla="val 7497"/>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4" name="white rect">
            <a:extLst>
              <a:ext uri="{FF2B5EF4-FFF2-40B4-BE49-F238E27FC236}">
                <a16:creationId xmlns:a16="http://schemas.microsoft.com/office/drawing/2014/main" id="{801C3C8A-2774-FC5F-DAF3-E848964C89AF}"/>
              </a:ext>
            </a:extLst>
          </p:cNvPr>
          <p:cNvSpPr/>
          <p:nvPr/>
        </p:nvSpPr>
        <p:spPr>
          <a:xfrm>
            <a:off x="651164" y="4940301"/>
            <a:ext cx="2677824" cy="21076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Technical Details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Performance targets are defined by deployment modality, including XR frame rate requirements, desktop GPU utilization, and network usage for multi-user scenarios. Representative training scenarios are continuously tested against these targets and builds that do not meet performance thresholds are flagged during the testing process. Classroom deployments typically operate on local networks, allowing multiple instructor-led sessions to run in parallel within a single environment. Where applicable, hosted deployments can scale to support additional users through standard web or cloud infrastructure.</a:t>
            </a:r>
          </a:p>
        </p:txBody>
      </p:sp>
      <p:sp>
        <p:nvSpPr>
          <p:cNvPr id="15" name="Stroke shape">
            <a:extLst>
              <a:ext uri="{FF2B5EF4-FFF2-40B4-BE49-F238E27FC236}">
                <a16:creationId xmlns:a16="http://schemas.microsoft.com/office/drawing/2014/main" id="{A3266140-E826-F876-DFD4-007358FA7736}"/>
              </a:ext>
            </a:extLst>
          </p:cNvPr>
          <p:cNvSpPr/>
          <p:nvPr/>
        </p:nvSpPr>
        <p:spPr>
          <a:xfrm>
            <a:off x="471488" y="4940299"/>
            <a:ext cx="2857500" cy="2107625"/>
          </a:xfrm>
          <a:prstGeom prst="roundRect">
            <a:avLst>
              <a:gd name="adj" fmla="val 7497"/>
            </a:avLst>
          </a:prstGeom>
          <a:noFill/>
          <a:ln>
            <a:solidFill>
              <a:srgbClr val="F79321"/>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6" name="Solid shape">
            <a:extLst>
              <a:ext uri="{FF2B5EF4-FFF2-40B4-BE49-F238E27FC236}">
                <a16:creationId xmlns:a16="http://schemas.microsoft.com/office/drawing/2014/main" id="{C314E0A9-4BD0-E74B-C6C3-372031CF3B4D}"/>
              </a:ext>
            </a:extLst>
          </p:cNvPr>
          <p:cNvSpPr/>
          <p:nvPr/>
        </p:nvSpPr>
        <p:spPr>
          <a:xfrm>
            <a:off x="3529012" y="4940299"/>
            <a:ext cx="2677824" cy="2107625"/>
          </a:xfrm>
          <a:prstGeom prst="roundRect">
            <a:avLst>
              <a:gd name="adj" fmla="val 7497"/>
            </a:avLst>
          </a:prstGeom>
          <a:solidFill>
            <a:srgbClr val="A6B3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7" name="white rect">
            <a:extLst>
              <a:ext uri="{FF2B5EF4-FFF2-40B4-BE49-F238E27FC236}">
                <a16:creationId xmlns:a16="http://schemas.microsoft.com/office/drawing/2014/main" id="{636EECD6-A97B-41AA-4BEC-3EA0942356FF}"/>
              </a:ext>
            </a:extLst>
          </p:cNvPr>
          <p:cNvSpPr/>
          <p:nvPr/>
        </p:nvSpPr>
        <p:spPr>
          <a:xfrm>
            <a:off x="3708688" y="4940300"/>
            <a:ext cx="2677824" cy="21076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Assumptions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Achievable concurrency levels depend on simulation complexity, hardware performance, and network conditions. For shared virtual sessions (co-presence), performance is influenced by the number of synchronized elements and interaction complexity. For classroom deployments, overall capacity is primarily driven by individual device capabilities and the configuration of the local or hosted environment.</a:t>
            </a:r>
          </a:p>
        </p:txBody>
      </p:sp>
      <p:sp>
        <p:nvSpPr>
          <p:cNvPr id="18" name="Stroke shape">
            <a:extLst>
              <a:ext uri="{FF2B5EF4-FFF2-40B4-BE49-F238E27FC236}">
                <a16:creationId xmlns:a16="http://schemas.microsoft.com/office/drawing/2014/main" id="{9E078414-267F-1766-F822-B31D80DE802F}"/>
              </a:ext>
            </a:extLst>
          </p:cNvPr>
          <p:cNvSpPr/>
          <p:nvPr/>
        </p:nvSpPr>
        <p:spPr>
          <a:xfrm>
            <a:off x="3529012" y="4940300"/>
            <a:ext cx="2857500" cy="2107624"/>
          </a:xfrm>
          <a:prstGeom prst="roundRect">
            <a:avLst>
              <a:gd name="adj" fmla="val 7497"/>
            </a:avLst>
          </a:prstGeom>
          <a:noFill/>
          <a:ln>
            <a:solidFill>
              <a:srgbClr val="A6B3C3"/>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grpSp>
        <p:nvGrpSpPr>
          <p:cNvPr id="2" name="Group 1">
            <a:extLst>
              <a:ext uri="{FF2B5EF4-FFF2-40B4-BE49-F238E27FC236}">
                <a16:creationId xmlns:a16="http://schemas.microsoft.com/office/drawing/2014/main" id="{D0B746B3-643B-4A7C-BFB8-30F77C040C2E}"/>
              </a:ext>
            </a:extLst>
          </p:cNvPr>
          <p:cNvGrpSpPr/>
          <p:nvPr/>
        </p:nvGrpSpPr>
        <p:grpSpPr>
          <a:xfrm>
            <a:off x="457200" y="394953"/>
            <a:ext cx="5972462" cy="189247"/>
            <a:chOff x="457200" y="394953"/>
            <a:chExt cx="5972462" cy="189247"/>
          </a:xfrm>
        </p:grpSpPr>
        <p:cxnSp>
          <p:nvCxnSpPr>
            <p:cNvPr id="5" name="Straight Connector 4">
              <a:extLst>
                <a:ext uri="{FF2B5EF4-FFF2-40B4-BE49-F238E27FC236}">
                  <a16:creationId xmlns:a16="http://schemas.microsoft.com/office/drawing/2014/main" id="{4DD62860-2B18-F352-1F4F-209812B1A8DA}"/>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6" name="white rect">
              <a:extLst>
                <a:ext uri="{FF2B5EF4-FFF2-40B4-BE49-F238E27FC236}">
                  <a16:creationId xmlns:a16="http://schemas.microsoft.com/office/drawing/2014/main" id="{4A231F01-2D43-DA5C-7DF4-D0608C3E44F7}"/>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2</a:t>
              </a:r>
              <a:r>
                <a:rPr lang="en-US" sz="900" cap="all" spc="200">
                  <a:solidFill>
                    <a:schemeClr val="bg2">
                      <a:lumMod val="50000"/>
                    </a:schemeClr>
                  </a:solidFill>
                  <a:ea typeface="Lato ExtraBold" panose="020F0502020204030203" pitchFamily="34" charset="0"/>
                  <a:cs typeface="Lato ExtraBold" panose="020F0502020204030203" pitchFamily="34" charset="0"/>
                </a:rPr>
                <a:t>  |  Scope of Requirements</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8" name="white rect">
              <a:extLst>
                <a:ext uri="{FF2B5EF4-FFF2-40B4-BE49-F238E27FC236}">
                  <a16:creationId xmlns:a16="http://schemas.microsoft.com/office/drawing/2014/main" id="{6226639F-5B0C-C741-7704-CED5E22FFC7C}"/>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19" name="Title 18" hidden="1">
            <a:extLst>
              <a:ext uri="{FF2B5EF4-FFF2-40B4-BE49-F238E27FC236}">
                <a16:creationId xmlns:a16="http://schemas.microsoft.com/office/drawing/2014/main" id="{05049937-B2D0-85C8-9931-722D75C2FB21}"/>
              </a:ext>
            </a:extLst>
          </p:cNvPr>
          <p:cNvSpPr>
            <a:spLocks noGrp="1"/>
          </p:cNvSpPr>
          <p:nvPr>
            <p:ph type="title"/>
          </p:nvPr>
        </p:nvSpPr>
        <p:spPr/>
        <p:txBody>
          <a:bodyPr/>
          <a:lstStyle/>
          <a:p>
            <a:endParaRPr lang="en-US"/>
          </a:p>
        </p:txBody>
      </p:sp>
      <p:sp>
        <p:nvSpPr>
          <p:cNvPr id="20" name="Text Placeholder 19" hidden="1">
            <a:extLst>
              <a:ext uri="{FF2B5EF4-FFF2-40B4-BE49-F238E27FC236}">
                <a16:creationId xmlns:a16="http://schemas.microsoft.com/office/drawing/2014/main" id="{F6B71B8D-DF4B-C226-32C5-6B6D43749E3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51500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F49DF-C1B2-68C5-F0B0-5D130B7E11C0}"/>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5180EF9-E1AD-DC3A-C279-6D62C5E714C2}"/>
              </a:ext>
            </a:extLst>
          </p:cNvPr>
          <p:cNvSpPr/>
          <p:nvPr/>
        </p:nvSpPr>
        <p:spPr>
          <a:xfrm>
            <a:off x="471488" y="876300"/>
            <a:ext cx="5915025" cy="1171243"/>
          </a:xfrm>
          <a:prstGeom prst="roundRect">
            <a:avLst>
              <a:gd name="adj" fmla="val 8195"/>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182880" tIns="91440" rIns="0" bIns="0" rtlCol="0" anchor="t"/>
          <a:lstStyle/>
          <a:p>
            <a:pPr fontAlgn="t"/>
            <a:r>
              <a:rPr lang="en-US" sz="1100" b="1" cap="all" spc="200">
                <a:solidFill>
                  <a:srgbClr val="AA6027"/>
                </a:solidFill>
              </a:rPr>
              <a:t>2.09 User &amp; Operational Requirements</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solution shall provide instructor tools for:</a:t>
            </a:r>
          </a:p>
          <a:p>
            <a:pPr marL="287338" indent="-169863"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Monitoring learner progress</a:t>
            </a:r>
          </a:p>
          <a:p>
            <a:pPr marL="287338" indent="-169863"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Managing scenarios</a:t>
            </a:r>
          </a:p>
          <a:p>
            <a:pPr marL="287338" indent="-169863"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Conducting debrief and review</a:t>
            </a:r>
          </a:p>
        </p:txBody>
      </p:sp>
      <p:sp>
        <p:nvSpPr>
          <p:cNvPr id="4" name="Solid shape">
            <a:extLst>
              <a:ext uri="{FF2B5EF4-FFF2-40B4-BE49-F238E27FC236}">
                <a16:creationId xmlns:a16="http://schemas.microsoft.com/office/drawing/2014/main" id="{9CC3249A-4AED-6A41-38D5-57D8C9015C49}"/>
              </a:ext>
            </a:extLst>
          </p:cNvPr>
          <p:cNvSpPr/>
          <p:nvPr/>
        </p:nvSpPr>
        <p:spPr>
          <a:xfrm>
            <a:off x="457201" y="2287263"/>
            <a:ext cx="2677824" cy="1852361"/>
          </a:xfrm>
          <a:prstGeom prst="roundRect">
            <a:avLst>
              <a:gd name="adj" fmla="val 7497"/>
            </a:avLst>
          </a:prstGeom>
          <a:solidFill>
            <a:srgbClr val="FFC10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9" name="white rect">
            <a:extLst>
              <a:ext uri="{FF2B5EF4-FFF2-40B4-BE49-F238E27FC236}">
                <a16:creationId xmlns:a16="http://schemas.microsoft.com/office/drawing/2014/main" id="{BAFD0B2F-C0F2-CAE6-67EE-383CF291C87E}"/>
              </a:ext>
            </a:extLst>
          </p:cNvPr>
          <p:cNvSpPr/>
          <p:nvPr/>
        </p:nvSpPr>
        <p:spPr>
          <a:xfrm>
            <a:off x="636877" y="2287262"/>
            <a:ext cx="2677824" cy="1852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CLAIM</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Yes. The ForgeFX platform provides integrated instructor tools for real-time learner monitoring, scenario configuration, and after-action review. Class management features such as student rostering, scenario assignment, and results export are part of the core workflow rather than separate applications. This supports consistent operation across a range of deployment sizes, from small groups to larger training cohorts.</a:t>
            </a:r>
          </a:p>
        </p:txBody>
      </p:sp>
      <p:sp>
        <p:nvSpPr>
          <p:cNvPr id="7" name="Stroke shape">
            <a:extLst>
              <a:ext uri="{FF2B5EF4-FFF2-40B4-BE49-F238E27FC236}">
                <a16:creationId xmlns:a16="http://schemas.microsoft.com/office/drawing/2014/main" id="{3F6DEFE2-E151-9155-6F24-10E64605E8F5}"/>
              </a:ext>
            </a:extLst>
          </p:cNvPr>
          <p:cNvSpPr/>
          <p:nvPr/>
        </p:nvSpPr>
        <p:spPr>
          <a:xfrm>
            <a:off x="457201" y="2287263"/>
            <a:ext cx="2857500" cy="1852361"/>
          </a:xfrm>
          <a:prstGeom prst="roundRect">
            <a:avLst>
              <a:gd name="adj" fmla="val 7497"/>
            </a:avLst>
          </a:prstGeom>
          <a:noFill/>
          <a:ln>
            <a:solidFill>
              <a:srgbClr val="FFC106"/>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0" name="Solid shape">
            <a:extLst>
              <a:ext uri="{FF2B5EF4-FFF2-40B4-BE49-F238E27FC236}">
                <a16:creationId xmlns:a16="http://schemas.microsoft.com/office/drawing/2014/main" id="{5E7985A2-0B57-26C2-FAC1-39225F75A566}"/>
              </a:ext>
            </a:extLst>
          </p:cNvPr>
          <p:cNvSpPr/>
          <p:nvPr/>
        </p:nvSpPr>
        <p:spPr>
          <a:xfrm>
            <a:off x="3529013" y="2287262"/>
            <a:ext cx="2677824" cy="1852362"/>
          </a:xfrm>
          <a:prstGeom prst="roundRect">
            <a:avLst>
              <a:gd name="adj" fmla="val 7497"/>
            </a:avLst>
          </a:prstGeom>
          <a:solidFill>
            <a:srgbClr val="AA602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1" name="white rect">
            <a:extLst>
              <a:ext uri="{FF2B5EF4-FFF2-40B4-BE49-F238E27FC236}">
                <a16:creationId xmlns:a16="http://schemas.microsoft.com/office/drawing/2014/main" id="{F1D7CC53-A100-6AFE-7042-CE9142F89E42}"/>
              </a:ext>
            </a:extLst>
          </p:cNvPr>
          <p:cNvSpPr/>
          <p:nvPr/>
        </p:nvSpPr>
        <p:spPr>
          <a:xfrm>
            <a:off x="3708689" y="2287262"/>
            <a:ext cx="2677824" cy="1852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Proof</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Global Ground Support </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(GGS) configurable-scenario trainer developed by ForgeFX demonstrates this capability. Instructors configure training scenarios prior to a session, including parameters, environmental conditions, and event sequencing, and then review learner performance after completion. The system supports both pre-session setup and post-session debrief, reflecting a typical instructor-led training workflow in an operational environment.</a:t>
            </a:r>
          </a:p>
        </p:txBody>
      </p:sp>
      <p:sp>
        <p:nvSpPr>
          <p:cNvPr id="12" name="Stroke shape">
            <a:extLst>
              <a:ext uri="{FF2B5EF4-FFF2-40B4-BE49-F238E27FC236}">
                <a16:creationId xmlns:a16="http://schemas.microsoft.com/office/drawing/2014/main" id="{F03DB72E-DBE0-A76C-9578-A521DEDBA861}"/>
              </a:ext>
            </a:extLst>
          </p:cNvPr>
          <p:cNvSpPr/>
          <p:nvPr/>
        </p:nvSpPr>
        <p:spPr>
          <a:xfrm>
            <a:off x="3529013" y="2287262"/>
            <a:ext cx="2857500" cy="1852362"/>
          </a:xfrm>
          <a:prstGeom prst="roundRect">
            <a:avLst>
              <a:gd name="adj" fmla="val 7497"/>
            </a:avLst>
          </a:prstGeom>
          <a:noFill/>
          <a:ln>
            <a:solidFill>
              <a:srgbClr val="AA6027"/>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3" name="Solid shape">
            <a:extLst>
              <a:ext uri="{FF2B5EF4-FFF2-40B4-BE49-F238E27FC236}">
                <a16:creationId xmlns:a16="http://schemas.microsoft.com/office/drawing/2014/main" id="{6E7D4268-34E1-4FB5-A8DF-03778DF46579}"/>
              </a:ext>
            </a:extLst>
          </p:cNvPr>
          <p:cNvSpPr/>
          <p:nvPr/>
        </p:nvSpPr>
        <p:spPr>
          <a:xfrm>
            <a:off x="471488" y="4395290"/>
            <a:ext cx="2677824" cy="2004933"/>
          </a:xfrm>
          <a:prstGeom prst="roundRect">
            <a:avLst>
              <a:gd name="adj" fmla="val 7497"/>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4" name="white rect">
            <a:extLst>
              <a:ext uri="{FF2B5EF4-FFF2-40B4-BE49-F238E27FC236}">
                <a16:creationId xmlns:a16="http://schemas.microsoft.com/office/drawing/2014/main" id="{AADBEFEE-DCF9-1500-7C92-94599B9F63C8}"/>
              </a:ext>
            </a:extLst>
          </p:cNvPr>
          <p:cNvSpPr/>
          <p:nvPr/>
        </p:nvSpPr>
        <p:spPr>
          <a:xfrm>
            <a:off x="651164" y="4395291"/>
            <a:ext cx="2677824" cy="20049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Technical Details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Real-time monitoring provides visibility into learner position, action history, error counts, and time-on-task. Scenario management tools allow instructors to start, pause, branch, inject faults, and reposition learners during execution. Session data is recorded for playback, annotation, and after-action review, enabling debrief based on the actual performance record. Reporting outputs can be exported using industry-standard formats such as SCORM, AICC, and </a:t>
            </a:r>
            <a:r>
              <a:rPr lang="en-US" sz="90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xAPI</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for integration with a customer’s Learning Management System (LMS).</a:t>
            </a:r>
          </a:p>
        </p:txBody>
      </p:sp>
      <p:sp>
        <p:nvSpPr>
          <p:cNvPr id="15" name="Stroke shape">
            <a:extLst>
              <a:ext uri="{FF2B5EF4-FFF2-40B4-BE49-F238E27FC236}">
                <a16:creationId xmlns:a16="http://schemas.microsoft.com/office/drawing/2014/main" id="{3A287CF7-25B5-BE0A-9AF4-095A93C22C5F}"/>
              </a:ext>
            </a:extLst>
          </p:cNvPr>
          <p:cNvSpPr/>
          <p:nvPr/>
        </p:nvSpPr>
        <p:spPr>
          <a:xfrm>
            <a:off x="471488" y="4395289"/>
            <a:ext cx="2857500" cy="2004933"/>
          </a:xfrm>
          <a:prstGeom prst="roundRect">
            <a:avLst>
              <a:gd name="adj" fmla="val 7497"/>
            </a:avLst>
          </a:prstGeom>
          <a:noFill/>
          <a:ln>
            <a:solidFill>
              <a:srgbClr val="F79321"/>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6" name="Solid shape">
            <a:extLst>
              <a:ext uri="{FF2B5EF4-FFF2-40B4-BE49-F238E27FC236}">
                <a16:creationId xmlns:a16="http://schemas.microsoft.com/office/drawing/2014/main" id="{CA6FE60D-0E21-98A8-5DDC-C16339A260D9}"/>
              </a:ext>
            </a:extLst>
          </p:cNvPr>
          <p:cNvSpPr/>
          <p:nvPr/>
        </p:nvSpPr>
        <p:spPr>
          <a:xfrm>
            <a:off x="3529012" y="4395288"/>
            <a:ext cx="2677824" cy="2004933"/>
          </a:xfrm>
          <a:prstGeom prst="roundRect">
            <a:avLst>
              <a:gd name="adj" fmla="val 7497"/>
            </a:avLst>
          </a:prstGeom>
          <a:solidFill>
            <a:srgbClr val="A6B3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7" name="white rect">
            <a:extLst>
              <a:ext uri="{FF2B5EF4-FFF2-40B4-BE49-F238E27FC236}">
                <a16:creationId xmlns:a16="http://schemas.microsoft.com/office/drawing/2014/main" id="{419AEC67-F120-1F64-7E82-E31962506C13}"/>
              </a:ext>
            </a:extLst>
          </p:cNvPr>
          <p:cNvSpPr/>
          <p:nvPr/>
        </p:nvSpPr>
        <p:spPr>
          <a:xfrm>
            <a:off x="3708688" y="4395289"/>
            <a:ext cx="2677824" cy="20049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Assumptions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specific metrics and data points required for debriefing and reporting should be defined in collaboration with subject-matter experts early in the project to ensure alignment with learning objectives. Integration with a customer’s LMS is assumed to be part of the project scope where required.</a:t>
            </a:r>
          </a:p>
        </p:txBody>
      </p:sp>
      <p:sp>
        <p:nvSpPr>
          <p:cNvPr id="18" name="Stroke shape">
            <a:extLst>
              <a:ext uri="{FF2B5EF4-FFF2-40B4-BE49-F238E27FC236}">
                <a16:creationId xmlns:a16="http://schemas.microsoft.com/office/drawing/2014/main" id="{B30DE648-D801-9ECD-DE99-A7F6AA004E2D}"/>
              </a:ext>
            </a:extLst>
          </p:cNvPr>
          <p:cNvSpPr/>
          <p:nvPr/>
        </p:nvSpPr>
        <p:spPr>
          <a:xfrm>
            <a:off x="3529012" y="4395288"/>
            <a:ext cx="2857500" cy="2004934"/>
          </a:xfrm>
          <a:prstGeom prst="roundRect">
            <a:avLst>
              <a:gd name="adj" fmla="val 7497"/>
            </a:avLst>
          </a:prstGeom>
          <a:noFill/>
          <a:ln>
            <a:solidFill>
              <a:srgbClr val="A6B3C3"/>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grpSp>
        <p:nvGrpSpPr>
          <p:cNvPr id="2" name="Group 1">
            <a:extLst>
              <a:ext uri="{FF2B5EF4-FFF2-40B4-BE49-F238E27FC236}">
                <a16:creationId xmlns:a16="http://schemas.microsoft.com/office/drawing/2014/main" id="{FFF7C9AF-C87C-399F-4E54-BC0BB4021F19}"/>
              </a:ext>
            </a:extLst>
          </p:cNvPr>
          <p:cNvGrpSpPr/>
          <p:nvPr/>
        </p:nvGrpSpPr>
        <p:grpSpPr>
          <a:xfrm>
            <a:off x="457200" y="394953"/>
            <a:ext cx="5972462" cy="189247"/>
            <a:chOff x="457200" y="394953"/>
            <a:chExt cx="5972462" cy="189247"/>
          </a:xfrm>
        </p:grpSpPr>
        <p:cxnSp>
          <p:nvCxnSpPr>
            <p:cNvPr id="5" name="Straight Connector 4">
              <a:extLst>
                <a:ext uri="{FF2B5EF4-FFF2-40B4-BE49-F238E27FC236}">
                  <a16:creationId xmlns:a16="http://schemas.microsoft.com/office/drawing/2014/main" id="{05F7557A-D502-6CDF-2E12-A40BB932F712}"/>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6" name="white rect">
              <a:extLst>
                <a:ext uri="{FF2B5EF4-FFF2-40B4-BE49-F238E27FC236}">
                  <a16:creationId xmlns:a16="http://schemas.microsoft.com/office/drawing/2014/main" id="{F546BDFA-9E4D-0D42-D51A-17D4D8F84D2D}"/>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2</a:t>
              </a:r>
              <a:r>
                <a:rPr lang="en-US" sz="900" cap="all" spc="200">
                  <a:solidFill>
                    <a:schemeClr val="bg2">
                      <a:lumMod val="50000"/>
                    </a:schemeClr>
                  </a:solidFill>
                  <a:ea typeface="Lato ExtraBold" panose="020F0502020204030203" pitchFamily="34" charset="0"/>
                  <a:cs typeface="Lato ExtraBold" panose="020F0502020204030203" pitchFamily="34" charset="0"/>
                </a:rPr>
                <a:t>  |  Scope of Requirements</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8" name="white rect">
              <a:extLst>
                <a:ext uri="{FF2B5EF4-FFF2-40B4-BE49-F238E27FC236}">
                  <a16:creationId xmlns:a16="http://schemas.microsoft.com/office/drawing/2014/main" id="{619622B8-8BD5-23D8-910D-5827324B08AB}"/>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20" name="Title 19" hidden="1">
            <a:extLst>
              <a:ext uri="{FF2B5EF4-FFF2-40B4-BE49-F238E27FC236}">
                <a16:creationId xmlns:a16="http://schemas.microsoft.com/office/drawing/2014/main" id="{C7DF935A-1D66-B62E-02AD-D5C08C779452}"/>
              </a:ext>
            </a:extLst>
          </p:cNvPr>
          <p:cNvSpPr>
            <a:spLocks noGrp="1"/>
          </p:cNvSpPr>
          <p:nvPr>
            <p:ph type="title"/>
          </p:nvPr>
        </p:nvSpPr>
        <p:spPr/>
        <p:txBody>
          <a:bodyPr/>
          <a:lstStyle/>
          <a:p>
            <a:endParaRPr lang="en-US"/>
          </a:p>
        </p:txBody>
      </p:sp>
      <p:sp>
        <p:nvSpPr>
          <p:cNvPr id="21" name="Text Placeholder 20" hidden="1">
            <a:extLst>
              <a:ext uri="{FF2B5EF4-FFF2-40B4-BE49-F238E27FC236}">
                <a16:creationId xmlns:a16="http://schemas.microsoft.com/office/drawing/2014/main" id="{D54BDD21-5C48-3AAB-3CEE-2E146F61F9EE}"/>
              </a:ext>
            </a:extLst>
          </p:cNvPr>
          <p:cNvSpPr>
            <a:spLocks noGrp="1"/>
          </p:cNvSpPr>
          <p:nvPr>
            <p:ph type="body" idx="1"/>
          </p:nvPr>
        </p:nvSpPr>
        <p:spPr/>
        <p:txBody>
          <a:bodyPr/>
          <a:lstStyle/>
          <a:p>
            <a:endParaRPr lang="en-US"/>
          </a:p>
        </p:txBody>
      </p:sp>
      <p:sp>
        <p:nvSpPr>
          <p:cNvPr id="22" name="Solid shape">
            <a:extLst>
              <a:ext uri="{FF2B5EF4-FFF2-40B4-BE49-F238E27FC236}">
                <a16:creationId xmlns:a16="http://schemas.microsoft.com/office/drawing/2014/main" id="{7CC4A9AF-244A-AF5A-CDD7-C30AE52DBED4}"/>
              </a:ext>
            </a:extLst>
          </p:cNvPr>
          <p:cNvSpPr/>
          <p:nvPr/>
        </p:nvSpPr>
        <p:spPr>
          <a:xfrm>
            <a:off x="471488" y="6655887"/>
            <a:ext cx="5915024" cy="1975104"/>
          </a:xfrm>
          <a:prstGeom prst="roundRect">
            <a:avLst>
              <a:gd name="adj" fmla="val 7497"/>
            </a:avLst>
          </a:prstGeom>
          <a:blipFill dpi="0" rotWithShape="1">
            <a:blip r:embed="rId2"/>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Tree>
    <p:extLst>
      <p:ext uri="{BB962C8B-B14F-4D97-AF65-F5344CB8AC3E}">
        <p14:creationId xmlns:p14="http://schemas.microsoft.com/office/powerpoint/2010/main" val="2725757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C13DD-6314-C6C4-9B80-4BC013DB2669}"/>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4DE8CA1-3CB1-B439-5866-27BFCC6F3DC6}"/>
              </a:ext>
            </a:extLst>
          </p:cNvPr>
          <p:cNvSpPr/>
          <p:nvPr/>
        </p:nvSpPr>
        <p:spPr>
          <a:xfrm>
            <a:off x="471488" y="876300"/>
            <a:ext cx="5915025" cy="1171243"/>
          </a:xfrm>
          <a:prstGeom prst="roundRect">
            <a:avLst>
              <a:gd name="adj" fmla="val 8195"/>
            </a:avLst>
          </a:prstGeom>
          <a:solidFill>
            <a:schemeClr val="accent6">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182880" tIns="91440" rIns="0" bIns="0" rtlCol="0" anchor="t"/>
          <a:lstStyle/>
          <a:p>
            <a:pPr fontAlgn="t"/>
            <a:r>
              <a:rPr lang="en-US" sz="1100" b="1" cap="all" spc="200">
                <a:solidFill>
                  <a:srgbClr val="AA6027"/>
                </a:solidFill>
              </a:rPr>
              <a:t>2.10 Learner Experience</a:t>
            </a:r>
          </a:p>
          <a:p>
            <a:pPr fontAlgn="t"/>
            <a:endPar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fontAlgn="t"/>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solution should:</a:t>
            </a:r>
          </a:p>
          <a:p>
            <a:pPr marL="287338" indent="-169863"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Provide intuitive and responsive training experience</a:t>
            </a:r>
          </a:p>
          <a:p>
            <a:pPr marL="287338" indent="-169863" fontAlgn="t">
              <a:buFont typeface="Wingdings" panose="05000000000000000000" pitchFamily="2" charset="2"/>
              <a:buChar char="§"/>
            </a:pPr>
            <a:r>
              <a:rPr lang="en-US" sz="10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Support a range of interaction modalities depending on learning objectives </a:t>
            </a:r>
          </a:p>
        </p:txBody>
      </p:sp>
      <p:sp>
        <p:nvSpPr>
          <p:cNvPr id="4" name="Solid shape">
            <a:extLst>
              <a:ext uri="{FF2B5EF4-FFF2-40B4-BE49-F238E27FC236}">
                <a16:creationId xmlns:a16="http://schemas.microsoft.com/office/drawing/2014/main" id="{7A703BC8-47F6-563C-7F7B-928995CFBFE5}"/>
              </a:ext>
            </a:extLst>
          </p:cNvPr>
          <p:cNvSpPr/>
          <p:nvPr/>
        </p:nvSpPr>
        <p:spPr>
          <a:xfrm>
            <a:off x="457201" y="2287262"/>
            <a:ext cx="2677824" cy="2347679"/>
          </a:xfrm>
          <a:prstGeom prst="roundRect">
            <a:avLst>
              <a:gd name="adj" fmla="val 7497"/>
            </a:avLst>
          </a:prstGeom>
          <a:solidFill>
            <a:srgbClr val="FFC10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9" name="white rect">
            <a:extLst>
              <a:ext uri="{FF2B5EF4-FFF2-40B4-BE49-F238E27FC236}">
                <a16:creationId xmlns:a16="http://schemas.microsoft.com/office/drawing/2014/main" id="{3E3754ED-BBEF-0A58-BD50-DF9EE6B31DC8}"/>
              </a:ext>
            </a:extLst>
          </p:cNvPr>
          <p:cNvSpPr/>
          <p:nvPr/>
        </p:nvSpPr>
        <p:spPr>
          <a:xfrm>
            <a:off x="636877" y="2287261"/>
            <a:ext cx="2677824" cy="23408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CLAIM</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Yes. The learning experience is designed to be intuitive and responsive, with interaction methods tailored to each modality. While the core training logic and content remain consistent, input methods adapt to the target device (e.g., hand gestures in VR, touch controls on tablets).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platform supports multiple training modes to meet different learning objectives, including Guided (with prompts), Unguided (practice), and Assessment (timed and scored). Performance metrics are reported to the instructor and can be exported to an LMS. Accessibility features, such as VR comfort settings, are included.</a:t>
            </a:r>
          </a:p>
        </p:txBody>
      </p:sp>
      <p:sp>
        <p:nvSpPr>
          <p:cNvPr id="7" name="Stroke shape">
            <a:extLst>
              <a:ext uri="{FF2B5EF4-FFF2-40B4-BE49-F238E27FC236}">
                <a16:creationId xmlns:a16="http://schemas.microsoft.com/office/drawing/2014/main" id="{1A833605-55EC-F212-A368-D44DBB108E51}"/>
              </a:ext>
            </a:extLst>
          </p:cNvPr>
          <p:cNvSpPr/>
          <p:nvPr/>
        </p:nvSpPr>
        <p:spPr>
          <a:xfrm>
            <a:off x="457201" y="2287263"/>
            <a:ext cx="2857500" cy="2340892"/>
          </a:xfrm>
          <a:prstGeom prst="roundRect">
            <a:avLst>
              <a:gd name="adj" fmla="val 7497"/>
            </a:avLst>
          </a:prstGeom>
          <a:noFill/>
          <a:ln>
            <a:solidFill>
              <a:srgbClr val="FFC106"/>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0" name="Solid shape">
            <a:extLst>
              <a:ext uri="{FF2B5EF4-FFF2-40B4-BE49-F238E27FC236}">
                <a16:creationId xmlns:a16="http://schemas.microsoft.com/office/drawing/2014/main" id="{0059897C-25B4-A750-0AAF-BAFD593E921E}"/>
              </a:ext>
            </a:extLst>
          </p:cNvPr>
          <p:cNvSpPr/>
          <p:nvPr/>
        </p:nvSpPr>
        <p:spPr>
          <a:xfrm>
            <a:off x="3529013" y="2287261"/>
            <a:ext cx="2677824" cy="2347678"/>
          </a:xfrm>
          <a:prstGeom prst="roundRect">
            <a:avLst>
              <a:gd name="adj" fmla="val 7497"/>
            </a:avLst>
          </a:prstGeom>
          <a:solidFill>
            <a:srgbClr val="AA602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1" name="white rect">
            <a:extLst>
              <a:ext uri="{FF2B5EF4-FFF2-40B4-BE49-F238E27FC236}">
                <a16:creationId xmlns:a16="http://schemas.microsoft.com/office/drawing/2014/main" id="{2EA90438-466D-7846-1053-DCFE9C9D97B5}"/>
              </a:ext>
            </a:extLst>
          </p:cNvPr>
          <p:cNvSpPr/>
          <p:nvPr/>
        </p:nvSpPr>
        <p:spPr>
          <a:xfrm>
            <a:off x="3708689" y="2287261"/>
            <a:ext cx="2677824" cy="23476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Proof</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a:t>
            </a:r>
            <a:r>
              <a:rPr lang="en-US" sz="900" b="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JLG</a:t>
            </a: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equipment trainer demonstrates this approach. It provides training for boom lifts, scissor lifts, and telehandlers across multiple modalities, including an immersive VR experience with real-world hardware controls, a desktop version for classroom use, and a touch-enabled tablet version. The same training content is delivered across these formats, with interaction methods adapted to each platform.</a:t>
            </a:r>
          </a:p>
        </p:txBody>
      </p:sp>
      <p:sp>
        <p:nvSpPr>
          <p:cNvPr id="12" name="Stroke shape">
            <a:extLst>
              <a:ext uri="{FF2B5EF4-FFF2-40B4-BE49-F238E27FC236}">
                <a16:creationId xmlns:a16="http://schemas.microsoft.com/office/drawing/2014/main" id="{22044993-A259-4315-F224-8CADC472C2FC}"/>
              </a:ext>
            </a:extLst>
          </p:cNvPr>
          <p:cNvSpPr/>
          <p:nvPr/>
        </p:nvSpPr>
        <p:spPr>
          <a:xfrm>
            <a:off x="3529013" y="2287262"/>
            <a:ext cx="2857500" cy="2347678"/>
          </a:xfrm>
          <a:prstGeom prst="roundRect">
            <a:avLst>
              <a:gd name="adj" fmla="val 7497"/>
            </a:avLst>
          </a:prstGeom>
          <a:noFill/>
          <a:ln>
            <a:solidFill>
              <a:srgbClr val="AA6027"/>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3" name="Solid shape">
            <a:extLst>
              <a:ext uri="{FF2B5EF4-FFF2-40B4-BE49-F238E27FC236}">
                <a16:creationId xmlns:a16="http://schemas.microsoft.com/office/drawing/2014/main" id="{5DCFF3DF-DF8B-B6E9-2D9B-4345735F4EA7}"/>
              </a:ext>
            </a:extLst>
          </p:cNvPr>
          <p:cNvSpPr/>
          <p:nvPr/>
        </p:nvSpPr>
        <p:spPr>
          <a:xfrm>
            <a:off x="471488" y="4861508"/>
            <a:ext cx="2677824" cy="2421418"/>
          </a:xfrm>
          <a:prstGeom prst="roundRect">
            <a:avLst>
              <a:gd name="adj" fmla="val 7497"/>
            </a:avLst>
          </a:prstGeom>
          <a:solidFill>
            <a:srgbClr val="F7932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4" name="white rect">
            <a:extLst>
              <a:ext uri="{FF2B5EF4-FFF2-40B4-BE49-F238E27FC236}">
                <a16:creationId xmlns:a16="http://schemas.microsoft.com/office/drawing/2014/main" id="{B15B3313-2567-F8AF-E4FB-83C1EE17BACB}"/>
              </a:ext>
            </a:extLst>
          </p:cNvPr>
          <p:cNvSpPr/>
          <p:nvPr/>
        </p:nvSpPr>
        <p:spPr>
          <a:xfrm>
            <a:off x="651164" y="4861509"/>
            <a:ext cx="2677824" cy="24214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Technical Details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Training content is structured to support multiple delivery formats aligned with different learning objectives. A single procedure can be presented as a desktop walkthrough, a touch-based drill, or an immersive VR experience, depending on the training context. Core application logic manages step sequencing, completion tracking, and performance scoring consistently across modalities, ensuring a unified record of learner progress. Accessibility is incorporated into the design, including VR comfort options such as teleport locomotion and vignette modes. Error handling is designed to support recovery and continued learning rather than forcing a full restart.</a:t>
            </a:r>
          </a:p>
        </p:txBody>
      </p:sp>
      <p:sp>
        <p:nvSpPr>
          <p:cNvPr id="15" name="Stroke shape">
            <a:extLst>
              <a:ext uri="{FF2B5EF4-FFF2-40B4-BE49-F238E27FC236}">
                <a16:creationId xmlns:a16="http://schemas.microsoft.com/office/drawing/2014/main" id="{C4FFB066-9E35-07CB-FD98-80162E6BC273}"/>
              </a:ext>
            </a:extLst>
          </p:cNvPr>
          <p:cNvSpPr/>
          <p:nvPr/>
        </p:nvSpPr>
        <p:spPr>
          <a:xfrm>
            <a:off x="471488" y="4861507"/>
            <a:ext cx="2857500" cy="2421418"/>
          </a:xfrm>
          <a:prstGeom prst="roundRect">
            <a:avLst>
              <a:gd name="adj" fmla="val 7497"/>
            </a:avLst>
          </a:prstGeom>
          <a:noFill/>
          <a:ln>
            <a:solidFill>
              <a:srgbClr val="F79321"/>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6" name="Solid shape">
            <a:extLst>
              <a:ext uri="{FF2B5EF4-FFF2-40B4-BE49-F238E27FC236}">
                <a16:creationId xmlns:a16="http://schemas.microsoft.com/office/drawing/2014/main" id="{E79E62AD-094C-E65E-4864-5F9C28B5A6EA}"/>
              </a:ext>
            </a:extLst>
          </p:cNvPr>
          <p:cNvSpPr/>
          <p:nvPr/>
        </p:nvSpPr>
        <p:spPr>
          <a:xfrm>
            <a:off x="3529012" y="4861506"/>
            <a:ext cx="2677824" cy="2421418"/>
          </a:xfrm>
          <a:prstGeom prst="roundRect">
            <a:avLst>
              <a:gd name="adj" fmla="val 7497"/>
            </a:avLst>
          </a:prstGeom>
          <a:solidFill>
            <a:srgbClr val="A6B3C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sp>
        <p:nvSpPr>
          <p:cNvPr id="17" name="white rect">
            <a:extLst>
              <a:ext uri="{FF2B5EF4-FFF2-40B4-BE49-F238E27FC236}">
                <a16:creationId xmlns:a16="http://schemas.microsoft.com/office/drawing/2014/main" id="{58279B46-A04A-81D7-2631-D65C0CAAE3B2}"/>
              </a:ext>
            </a:extLst>
          </p:cNvPr>
          <p:cNvSpPr/>
          <p:nvPr/>
        </p:nvSpPr>
        <p:spPr>
          <a:xfrm>
            <a:off x="3708688" y="4861506"/>
            <a:ext cx="2677824" cy="24214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t">
              <a:spcAft>
                <a:spcPts val="600"/>
              </a:spcAft>
            </a:pPr>
            <a:r>
              <a:rPr lang="en-US" sz="1000" b="1" cap="all" spc="200">
                <a:solidFill>
                  <a:schemeClr val="tx1"/>
                </a:solidFill>
                <a:latin typeface="Lato ExtraBold" panose="020F0502020204030203" pitchFamily="34" charset="0"/>
                <a:ea typeface="Lato ExtraBold" panose="020F0502020204030203" pitchFamily="34" charset="0"/>
                <a:cs typeface="Lato ExtraBold" panose="020F0502020204030203" pitchFamily="34" charset="0"/>
              </a:rPr>
              <a:t>Assumptions</a:t>
            </a:r>
          </a:p>
          <a:p>
            <a:pPr fontAlgn="t">
              <a:spcAft>
                <a:spcPts val="600"/>
              </a:spcAft>
            </a:pPr>
            <a:r>
              <a:rPr lang="en-US" sz="90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 choice of modality for any training activity is driven by the learning objective rather than platform constraints. The same core content may be delivered as a desktop walkthrough, touch-based drill, or immersive VR simulation, depending on the training need.</a:t>
            </a:r>
          </a:p>
        </p:txBody>
      </p:sp>
      <p:sp>
        <p:nvSpPr>
          <p:cNvPr id="18" name="Stroke shape">
            <a:extLst>
              <a:ext uri="{FF2B5EF4-FFF2-40B4-BE49-F238E27FC236}">
                <a16:creationId xmlns:a16="http://schemas.microsoft.com/office/drawing/2014/main" id="{0008FCEA-D26E-0270-316A-2C838B4C394F}"/>
              </a:ext>
            </a:extLst>
          </p:cNvPr>
          <p:cNvSpPr/>
          <p:nvPr/>
        </p:nvSpPr>
        <p:spPr>
          <a:xfrm>
            <a:off x="3529012" y="4861505"/>
            <a:ext cx="2857500" cy="2421419"/>
          </a:xfrm>
          <a:prstGeom prst="roundRect">
            <a:avLst>
              <a:gd name="adj" fmla="val 7497"/>
            </a:avLst>
          </a:prstGeom>
          <a:noFill/>
          <a:ln>
            <a:solidFill>
              <a:srgbClr val="A6B3C3"/>
            </a:solidFill>
          </a:ln>
        </p:spPr>
        <p:style>
          <a:lnRef idx="2">
            <a:schemeClr val="accent1">
              <a:shade val="15000"/>
            </a:schemeClr>
          </a:lnRef>
          <a:fillRef idx="1">
            <a:schemeClr val="accent1"/>
          </a:fillRef>
          <a:effectRef idx="0">
            <a:schemeClr val="accent1"/>
          </a:effectRef>
          <a:fontRef idx="minor">
            <a:schemeClr val="lt1"/>
          </a:fontRef>
        </p:style>
        <p:txBody>
          <a:bodyPr lIns="0" tIns="91440" rIns="0" bIns="0" rtlCol="0" anchor="t"/>
          <a:lstStyle/>
          <a:p>
            <a:pPr fontAlgn="t"/>
            <a:endParaRPr lang="en-US" sz="1000" cap="all" spc="200">
              <a:solidFill>
                <a:schemeClr val="tx1"/>
              </a:solidFill>
            </a:endParaRPr>
          </a:p>
        </p:txBody>
      </p:sp>
      <p:grpSp>
        <p:nvGrpSpPr>
          <p:cNvPr id="2" name="Group 1">
            <a:extLst>
              <a:ext uri="{FF2B5EF4-FFF2-40B4-BE49-F238E27FC236}">
                <a16:creationId xmlns:a16="http://schemas.microsoft.com/office/drawing/2014/main" id="{662C36FB-3DE6-A0B1-DD4E-826948942B52}"/>
              </a:ext>
            </a:extLst>
          </p:cNvPr>
          <p:cNvGrpSpPr/>
          <p:nvPr/>
        </p:nvGrpSpPr>
        <p:grpSpPr>
          <a:xfrm>
            <a:off x="457200" y="394953"/>
            <a:ext cx="5972462" cy="189247"/>
            <a:chOff x="457200" y="394953"/>
            <a:chExt cx="5972462" cy="189247"/>
          </a:xfrm>
        </p:grpSpPr>
        <p:cxnSp>
          <p:nvCxnSpPr>
            <p:cNvPr id="6" name="Straight Connector 5">
              <a:extLst>
                <a:ext uri="{FF2B5EF4-FFF2-40B4-BE49-F238E27FC236}">
                  <a16:creationId xmlns:a16="http://schemas.microsoft.com/office/drawing/2014/main" id="{584FDE68-C0D1-A00B-5227-1C7A4CECA73C}"/>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8" name="white rect">
              <a:extLst>
                <a:ext uri="{FF2B5EF4-FFF2-40B4-BE49-F238E27FC236}">
                  <a16:creationId xmlns:a16="http://schemas.microsoft.com/office/drawing/2014/main" id="{4D2D39EE-1359-1EC5-EC94-32DEC9090808}"/>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50000"/>
                    </a:schemeClr>
                  </a:solidFill>
                  <a:ea typeface="Lato ExtraBold" panose="020F0502020204030203" pitchFamily="34" charset="0"/>
                  <a:cs typeface="Lato ExtraBold" panose="020F0502020204030203" pitchFamily="34" charset="0"/>
                </a:rPr>
                <a:t>2</a:t>
              </a:r>
              <a:r>
                <a:rPr lang="en-US" sz="900" cap="all" spc="200">
                  <a:solidFill>
                    <a:schemeClr val="bg2">
                      <a:lumMod val="50000"/>
                    </a:schemeClr>
                  </a:solidFill>
                  <a:ea typeface="Lato ExtraBold" panose="020F0502020204030203" pitchFamily="34" charset="0"/>
                  <a:cs typeface="Lato ExtraBold" panose="020F0502020204030203" pitchFamily="34" charset="0"/>
                </a:rPr>
                <a:t>  |  Scope of Requirements</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sp>
          <p:nvSpPr>
            <p:cNvPr id="19" name="white rect">
              <a:extLst>
                <a:ext uri="{FF2B5EF4-FFF2-40B4-BE49-F238E27FC236}">
                  <a16:creationId xmlns:a16="http://schemas.microsoft.com/office/drawing/2014/main" id="{509083E3-6581-173D-8027-11D49FD6F901}"/>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50000"/>
                    </a:schemeClr>
                  </a:solidFill>
                  <a:ea typeface="Lato ExtraBold" panose="020F0502020204030203" pitchFamily="34" charset="0"/>
                  <a:cs typeface="Lato ExtraBold" panose="020F0502020204030203" pitchFamily="34" charset="0"/>
                </a:rPr>
                <a:t>RFI</a:t>
              </a:r>
              <a:r>
                <a:rPr lang="en-US" sz="900" b="1" cap="all" spc="200">
                  <a:solidFill>
                    <a:schemeClr val="bg2">
                      <a:lumMod val="50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50000"/>
                  </a:schemeClr>
                </a:solidFill>
                <a:ea typeface="Lato ExtraBold" panose="020F0502020204030203" pitchFamily="34" charset="0"/>
                <a:cs typeface="Lato ExtraBold" panose="020F0502020204030203" pitchFamily="34" charset="0"/>
              </a:endParaRPr>
            </a:p>
          </p:txBody>
        </p:sp>
      </p:grpSp>
      <p:sp>
        <p:nvSpPr>
          <p:cNvPr id="5" name="Title 4" hidden="1">
            <a:extLst>
              <a:ext uri="{FF2B5EF4-FFF2-40B4-BE49-F238E27FC236}">
                <a16:creationId xmlns:a16="http://schemas.microsoft.com/office/drawing/2014/main" id="{256D1556-1170-8849-A4CD-17F16569BCBF}"/>
              </a:ext>
            </a:extLst>
          </p:cNvPr>
          <p:cNvSpPr>
            <a:spLocks noGrp="1"/>
          </p:cNvSpPr>
          <p:nvPr>
            <p:ph type="title"/>
          </p:nvPr>
        </p:nvSpPr>
        <p:spPr/>
        <p:txBody>
          <a:bodyPr/>
          <a:lstStyle/>
          <a:p>
            <a:endParaRPr lang="en-US"/>
          </a:p>
        </p:txBody>
      </p:sp>
      <p:sp>
        <p:nvSpPr>
          <p:cNvPr id="20" name="Text Placeholder 19" hidden="1">
            <a:extLst>
              <a:ext uri="{FF2B5EF4-FFF2-40B4-BE49-F238E27FC236}">
                <a16:creationId xmlns:a16="http://schemas.microsoft.com/office/drawing/2014/main" id="{744204DC-094E-B8C2-AE7B-1EBDA3C7E67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8946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A2EFE-F099-A26D-EC29-1E553174F63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0DA0EB9-FFF5-FFC8-3B41-52A905D73515}"/>
              </a:ext>
            </a:extLst>
          </p:cNvPr>
          <p:cNvSpPr/>
          <p:nvPr/>
        </p:nvSpPr>
        <p:spPr>
          <a:xfrm>
            <a:off x="0" y="0"/>
            <a:ext cx="6858000" cy="9144000"/>
          </a:xfrm>
          <a:prstGeom prst="rect">
            <a:avLst/>
          </a:prstGeom>
          <a:solidFill>
            <a:srgbClr val="251B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B7F8278-08A3-D319-BFF7-2736EEAB37AB}"/>
              </a:ext>
            </a:extLst>
          </p:cNvPr>
          <p:cNvPicPr>
            <a:picLocks noChangeAspect="1"/>
          </p:cNvPicPr>
          <p:nvPr/>
        </p:nvPicPr>
        <p:blipFill>
          <a:blip r:embed="rId2"/>
          <a:stretch>
            <a:fillRect/>
          </a:stretch>
        </p:blipFill>
        <p:spPr>
          <a:xfrm>
            <a:off x="600075" y="609600"/>
            <a:ext cx="5657850" cy="5657850"/>
          </a:xfrm>
          <a:prstGeom prst="rect">
            <a:avLst/>
          </a:prstGeom>
          <a:effectLst>
            <a:softEdge rad="431800"/>
          </a:effectLst>
        </p:spPr>
      </p:pic>
      <p:grpSp>
        <p:nvGrpSpPr>
          <p:cNvPr id="10" name="Group 9">
            <a:extLst>
              <a:ext uri="{FF2B5EF4-FFF2-40B4-BE49-F238E27FC236}">
                <a16:creationId xmlns:a16="http://schemas.microsoft.com/office/drawing/2014/main" id="{227F5CDD-3CD0-9F12-F628-C6B0FCF490B2}"/>
              </a:ext>
            </a:extLst>
          </p:cNvPr>
          <p:cNvGrpSpPr/>
          <p:nvPr/>
        </p:nvGrpSpPr>
        <p:grpSpPr>
          <a:xfrm>
            <a:off x="457200" y="394953"/>
            <a:ext cx="5972462" cy="189247"/>
            <a:chOff x="457200" y="394953"/>
            <a:chExt cx="5972462" cy="189247"/>
          </a:xfrm>
        </p:grpSpPr>
        <p:cxnSp>
          <p:nvCxnSpPr>
            <p:cNvPr id="11" name="Straight Connector 10">
              <a:extLst>
                <a:ext uri="{FF2B5EF4-FFF2-40B4-BE49-F238E27FC236}">
                  <a16:creationId xmlns:a16="http://schemas.microsoft.com/office/drawing/2014/main" id="{962422EC-C125-7ACD-0D71-66831B374477}"/>
                </a:ext>
              </a:extLst>
            </p:cNvPr>
            <p:cNvCxnSpPr/>
            <p:nvPr/>
          </p:nvCxnSpPr>
          <p:spPr>
            <a:xfrm>
              <a:off x="457200" y="584200"/>
              <a:ext cx="5943600" cy="0"/>
            </a:xfrm>
            <a:prstGeom prst="line">
              <a:avLst/>
            </a:prstGeom>
            <a:ln w="12700">
              <a:solidFill>
                <a:srgbClr val="F79321"/>
              </a:solidFill>
            </a:ln>
          </p:spPr>
          <p:style>
            <a:lnRef idx="1">
              <a:schemeClr val="accent1"/>
            </a:lnRef>
            <a:fillRef idx="0">
              <a:schemeClr val="accent1"/>
            </a:fillRef>
            <a:effectRef idx="0">
              <a:schemeClr val="accent1"/>
            </a:effectRef>
            <a:fontRef idx="minor">
              <a:schemeClr val="tx1"/>
            </a:fontRef>
          </p:style>
        </p:cxnSp>
        <p:sp>
          <p:nvSpPr>
            <p:cNvPr id="12" name="white rect">
              <a:extLst>
                <a:ext uri="{FF2B5EF4-FFF2-40B4-BE49-F238E27FC236}">
                  <a16:creationId xmlns:a16="http://schemas.microsoft.com/office/drawing/2014/main" id="{8AF91347-B5AA-F902-D428-F88C77B48725}"/>
                </a:ext>
              </a:extLst>
            </p:cNvPr>
            <p:cNvSpPr/>
            <p:nvPr/>
          </p:nvSpPr>
          <p:spPr>
            <a:xfrm>
              <a:off x="2651759" y="400050"/>
              <a:ext cx="3777903" cy="184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r" fontAlgn="t">
                <a:spcAft>
                  <a:spcPts val="600"/>
                </a:spcAft>
              </a:pPr>
              <a:r>
                <a:rPr lang="en-US" sz="900" cap="all" spc="200">
                  <a:solidFill>
                    <a:schemeClr val="bg2">
                      <a:lumMod val="75000"/>
                    </a:schemeClr>
                  </a:solidFill>
                  <a:ea typeface="Lato ExtraBold" panose="020F0502020204030203" pitchFamily="34" charset="0"/>
                  <a:cs typeface="Lato ExtraBold" panose="020F0502020204030203" pitchFamily="34" charset="0"/>
                </a:rPr>
                <a:t>Section </a:t>
              </a:r>
              <a:r>
                <a:rPr lang="en-US" sz="900" b="1" cap="all" spc="200">
                  <a:solidFill>
                    <a:schemeClr val="bg2">
                      <a:lumMod val="75000"/>
                    </a:schemeClr>
                  </a:solidFill>
                  <a:ea typeface="Lato ExtraBold" panose="020F0502020204030203" pitchFamily="34" charset="0"/>
                  <a:cs typeface="Lato ExtraBold" panose="020F0502020204030203" pitchFamily="34" charset="0"/>
                </a:rPr>
                <a:t>3</a:t>
              </a:r>
              <a:r>
                <a:rPr lang="en-US" sz="900" cap="all" spc="200">
                  <a:solidFill>
                    <a:schemeClr val="bg2">
                      <a:lumMod val="75000"/>
                    </a:schemeClr>
                  </a:solidFill>
                  <a:ea typeface="Lato ExtraBold" panose="020F0502020204030203" pitchFamily="34" charset="0"/>
                  <a:cs typeface="Lato ExtraBold" panose="020F0502020204030203" pitchFamily="34" charset="0"/>
                </a:rPr>
                <a:t>  | Conclusion</a:t>
              </a:r>
              <a:endParaRPr lang="en-US" sz="900" b="1" cap="all" spc="200">
                <a:solidFill>
                  <a:schemeClr val="bg2">
                    <a:lumMod val="75000"/>
                  </a:schemeClr>
                </a:solidFill>
                <a:ea typeface="Lato ExtraBold" panose="020F0502020204030203" pitchFamily="34" charset="0"/>
                <a:cs typeface="Lato ExtraBold" panose="020F0502020204030203" pitchFamily="34" charset="0"/>
              </a:endParaRPr>
            </a:p>
          </p:txBody>
        </p:sp>
        <p:sp>
          <p:nvSpPr>
            <p:cNvPr id="13" name="white rect">
              <a:extLst>
                <a:ext uri="{FF2B5EF4-FFF2-40B4-BE49-F238E27FC236}">
                  <a16:creationId xmlns:a16="http://schemas.microsoft.com/office/drawing/2014/main" id="{E812DDB1-AD6D-B9E8-4DD4-ECC69ABF12CE}"/>
                </a:ext>
              </a:extLst>
            </p:cNvPr>
            <p:cNvSpPr/>
            <p:nvPr/>
          </p:nvSpPr>
          <p:spPr>
            <a:xfrm>
              <a:off x="457200" y="394953"/>
              <a:ext cx="1847851" cy="1892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900" cap="all" spc="200">
                  <a:solidFill>
                    <a:schemeClr val="bg2">
                      <a:lumMod val="75000"/>
                    </a:schemeClr>
                  </a:solidFill>
                  <a:ea typeface="Lato ExtraBold" panose="020F0502020204030203" pitchFamily="34" charset="0"/>
                  <a:cs typeface="Lato ExtraBold" panose="020F0502020204030203" pitchFamily="34" charset="0"/>
                </a:rPr>
                <a:t>RFI</a:t>
              </a:r>
              <a:r>
                <a:rPr lang="en-US" sz="900" b="1" cap="all" spc="200">
                  <a:solidFill>
                    <a:schemeClr val="bg2">
                      <a:lumMod val="75000"/>
                    </a:schemeClr>
                  </a:solidFill>
                  <a:latin typeface="Lato ExtraBold" panose="020F0502020204030203" pitchFamily="34" charset="0"/>
                  <a:ea typeface="Lato ExtraBold" panose="020F0502020204030203" pitchFamily="34" charset="0"/>
                  <a:cs typeface="Lato ExtraBold" panose="020F0502020204030203" pitchFamily="34" charset="0"/>
                </a:rPr>
                <a:t> BAE-LT-ACE-5516</a:t>
              </a:r>
              <a:endParaRPr lang="en-US" sz="900" b="1" cap="all" spc="200">
                <a:solidFill>
                  <a:schemeClr val="bg2">
                    <a:lumMod val="75000"/>
                  </a:schemeClr>
                </a:solidFill>
                <a:ea typeface="Lato ExtraBold" panose="020F0502020204030203" pitchFamily="34" charset="0"/>
                <a:cs typeface="Lato ExtraBold" panose="020F0502020204030203" pitchFamily="34" charset="0"/>
              </a:endParaRPr>
            </a:p>
          </p:txBody>
        </p:sp>
      </p:grpSp>
      <p:sp>
        <p:nvSpPr>
          <p:cNvPr id="14" name="white rect">
            <a:extLst>
              <a:ext uri="{FF2B5EF4-FFF2-40B4-BE49-F238E27FC236}">
                <a16:creationId xmlns:a16="http://schemas.microsoft.com/office/drawing/2014/main" id="{4FD4354C-B315-BF60-5E34-413745315B46}"/>
              </a:ext>
            </a:extLst>
          </p:cNvPr>
          <p:cNvSpPr/>
          <p:nvPr/>
        </p:nvSpPr>
        <p:spPr>
          <a:xfrm>
            <a:off x="1239982" y="6381753"/>
            <a:ext cx="4940683" cy="20269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fontAlgn="t">
              <a:spcAft>
                <a:spcPts val="600"/>
              </a:spcAft>
            </a:pPr>
            <a:r>
              <a:rPr lang="en-US" sz="120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ForgeFX brings over two decades of experience delivering immersive training systems for complex, high-consequence operations. Our modular </a:t>
            </a:r>
            <a:r>
              <a:rPr lang="en-US" sz="1200" err="1">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ForgeSIM</a:t>
            </a:r>
            <a:r>
              <a:rPr lang="en-US" sz="120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 framework reduces program risk, accelerates development timelines, and supports long-term sustainment without requiring re-architecture as requirements evolve.</a:t>
            </a:r>
          </a:p>
          <a:p>
            <a:pPr fontAlgn="t">
              <a:spcAft>
                <a:spcPts val="600"/>
              </a:spcAft>
            </a:pPr>
            <a:r>
              <a:rPr lang="en-US" sz="120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This approach enables training ecosystems that grow over time, incorporating new platforms, procedures, and technologies while maintaining consistency and performance.</a:t>
            </a:r>
          </a:p>
          <a:p>
            <a:pPr fontAlgn="t">
              <a:spcAft>
                <a:spcPts val="600"/>
              </a:spcAft>
            </a:pPr>
            <a:r>
              <a:rPr lang="en-US" sz="120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We welcome the opportunity to engage further, align on your specific objectives, and explore how ForgeFX can support the development of a robust, future-ready Virtual Maintenance Training capability.</a:t>
            </a:r>
          </a:p>
        </p:txBody>
      </p:sp>
      <p:sp>
        <p:nvSpPr>
          <p:cNvPr id="15" name="TextBox 14">
            <a:extLst>
              <a:ext uri="{FF2B5EF4-FFF2-40B4-BE49-F238E27FC236}">
                <a16:creationId xmlns:a16="http://schemas.microsoft.com/office/drawing/2014/main" id="{8BFC9CF2-90B0-4B89-88CE-75DBFB5BA446}"/>
              </a:ext>
            </a:extLst>
          </p:cNvPr>
          <p:cNvSpPr txBox="1"/>
          <p:nvPr/>
        </p:nvSpPr>
        <p:spPr>
          <a:xfrm>
            <a:off x="635578" y="5947651"/>
            <a:ext cx="3338945" cy="369332"/>
          </a:xfrm>
          <a:prstGeom prst="rect">
            <a:avLst/>
          </a:prstGeom>
          <a:noFill/>
        </p:spPr>
        <p:txBody>
          <a:bodyPr wrap="square" lIns="0" tIns="0" rIns="0" bIns="0" rtlCol="0">
            <a:spAutoFit/>
          </a:bodyPr>
          <a:lstStyle/>
          <a:p>
            <a:r>
              <a:rPr lang="en-US" sz="2400" cap="all">
                <a:solidFill>
                  <a:srgbClr val="AA6027"/>
                </a:solidFill>
                <a:latin typeface="Lato ExtraBold" panose="020F0502020204030203" pitchFamily="34" charset="0"/>
                <a:ea typeface="Lato ExtraBold" panose="020F0502020204030203" pitchFamily="34" charset="0"/>
                <a:cs typeface="Lato ExtraBold" panose="020F0502020204030203" pitchFamily="34" charset="0"/>
              </a:rPr>
              <a:t>In Conclusion</a:t>
            </a:r>
          </a:p>
        </p:txBody>
      </p:sp>
      <p:sp>
        <p:nvSpPr>
          <p:cNvPr id="4" name="Title 3" hidden="1">
            <a:extLst>
              <a:ext uri="{FF2B5EF4-FFF2-40B4-BE49-F238E27FC236}">
                <a16:creationId xmlns:a16="http://schemas.microsoft.com/office/drawing/2014/main" id="{0FB95CBA-B768-E3E4-7D3E-B4444027DB59}"/>
              </a:ext>
            </a:extLst>
          </p:cNvPr>
          <p:cNvSpPr>
            <a:spLocks noGrp="1"/>
          </p:cNvSpPr>
          <p:nvPr>
            <p:ph type="title"/>
          </p:nvPr>
        </p:nvSpPr>
        <p:spPr/>
        <p:txBody>
          <a:bodyPr/>
          <a:lstStyle/>
          <a:p>
            <a:endParaRPr lang="en-US"/>
          </a:p>
        </p:txBody>
      </p:sp>
      <p:sp>
        <p:nvSpPr>
          <p:cNvPr id="5" name="Text Placeholder 4" hidden="1">
            <a:extLst>
              <a:ext uri="{FF2B5EF4-FFF2-40B4-BE49-F238E27FC236}">
                <a16:creationId xmlns:a16="http://schemas.microsoft.com/office/drawing/2014/main" id="{88437DF7-82C7-D75F-6BAD-78177EB0DDC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6037204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 Ideas Mast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ForgeFX">
      <a:majorFont>
        <a:latin typeface="Lato Black"/>
        <a:ea typeface=""/>
        <a:cs typeface=""/>
      </a:majorFont>
      <a:minorFont>
        <a:latin typeface="La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Props1.xml><?xml version="1.0" encoding="utf-8"?>
<ds:datastoreItem xmlns:ds="http://schemas.openxmlformats.org/officeDocument/2006/customXml" ds:itemID="{52F1F502-AB27-4C20-92EF-8F07C3AB5119}">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3.xml><?xml version="1.0" encoding="utf-8"?>
<ds:datastoreItem xmlns:ds="http://schemas.openxmlformats.org/officeDocument/2006/customXml" ds:itemID="{63B027B0-A198-4A93-ACB4-9D9F566A1973}">
  <ds:schemaRefs>
    <ds:schemaRef ds:uri="ba64f991-e6fd-4bbc-ac0b-145dce244843"/>
    <ds:schemaRef ds:uri="e6f95391-37ae-4813-9d31-943f64a4fe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Letter Paper (8.5x11 in)</PresentationFormat>
  <Slides>14</Slides>
  <Notes>0</Notes>
  <HiddenSlides>0</HiddenSlides>
  <ScaleCrop>false</ScaleCrop>
  <HeadingPairs>
    <vt:vector size="4" baseType="variant">
      <vt:variant>
        <vt:lpstr>Theme</vt:lpstr>
      </vt:variant>
      <vt:variant>
        <vt:i4>3</vt:i4>
      </vt:variant>
      <vt:variant>
        <vt:lpstr>Slide Titles</vt:lpstr>
      </vt:variant>
      <vt:variant>
        <vt:i4>14</vt:i4>
      </vt:variant>
    </vt:vector>
  </HeadingPairs>
  <TitlesOfParts>
    <vt:vector size="17" baseType="lpstr">
      <vt:lpstr>Custom Design</vt:lpstr>
      <vt:lpstr>Design Ideas Master</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ForgeFX Training Simulator Proposal</dc:title>
  <dc:creator>Greg Meyers</dc:creator>
  <cp:revision>1</cp:revision>
  <dcterms:created xsi:type="dcterms:W3CDTF">2020-09-04T00:25:32Z</dcterms:created>
  <dcterms:modified xsi:type="dcterms:W3CDTF">2026-05-05T19:45:05Z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