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15"/>
  </p:notesMasterIdLst>
  <p:handoutMasterIdLst>
    <p:handoutMasterId r:id="rId116"/>
  </p:handoutMasterIdLst>
  <p:sldIdLst>
    <p:sldId id="5141" r:id="rId5"/>
    <p:sldId id="6037" r:id="rId6"/>
    <p:sldId id="5177" r:id="rId7"/>
    <p:sldId id="5058" r:id="rId8"/>
    <p:sldId id="6045" r:id="rId9"/>
    <p:sldId id="5787" r:id="rId10"/>
    <p:sldId id="6029" r:id="rId11"/>
    <p:sldId id="6047" r:id="rId12"/>
    <p:sldId id="6049" r:id="rId13"/>
    <p:sldId id="6027" r:id="rId14"/>
    <p:sldId id="6036" r:id="rId15"/>
    <p:sldId id="6050" r:id="rId16"/>
    <p:sldId id="5175" r:id="rId17"/>
    <p:sldId id="6020" r:id="rId18"/>
    <p:sldId id="6031" r:id="rId19"/>
    <p:sldId id="256" r:id="rId20"/>
    <p:sldId id="6043" r:id="rId21"/>
    <p:sldId id="6044" r:id="rId22"/>
    <p:sldId id="5320" r:id="rId23"/>
    <p:sldId id="5214" r:id="rId24"/>
    <p:sldId id="4836" r:id="rId25"/>
    <p:sldId id="4845" r:id="rId26"/>
    <p:sldId id="5108" r:id="rId27"/>
    <p:sldId id="5109" r:id="rId28"/>
    <p:sldId id="4841" r:id="rId29"/>
    <p:sldId id="4842" r:id="rId30"/>
    <p:sldId id="4367" r:id="rId31"/>
    <p:sldId id="5156" r:id="rId32"/>
    <p:sldId id="5157" r:id="rId33"/>
    <p:sldId id="5160" r:id="rId34"/>
    <p:sldId id="5161" r:id="rId35"/>
    <p:sldId id="5111" r:id="rId36"/>
    <p:sldId id="5162" r:id="rId37"/>
    <p:sldId id="5225" r:id="rId38"/>
    <p:sldId id="5155" r:id="rId39"/>
    <p:sldId id="5164" r:id="rId40"/>
    <p:sldId id="5110" r:id="rId41"/>
    <p:sldId id="5165" r:id="rId42"/>
    <p:sldId id="5166" r:id="rId43"/>
    <p:sldId id="5227" r:id="rId44"/>
    <p:sldId id="5168" r:id="rId45"/>
    <p:sldId id="5169" r:id="rId46"/>
    <p:sldId id="6032" r:id="rId47"/>
    <p:sldId id="5144" r:id="rId48"/>
    <p:sldId id="4956" r:id="rId49"/>
    <p:sldId id="5230" r:id="rId50"/>
    <p:sldId id="5180" r:id="rId51"/>
    <p:sldId id="5183" r:id="rId52"/>
    <p:sldId id="5252" r:id="rId53"/>
    <p:sldId id="5253" r:id="rId54"/>
    <p:sldId id="5068" r:id="rId55"/>
    <p:sldId id="5781" r:id="rId56"/>
    <p:sldId id="5900" r:id="rId57"/>
    <p:sldId id="5059" r:id="rId58"/>
    <p:sldId id="5902" r:id="rId59"/>
    <p:sldId id="5901" r:id="rId60"/>
    <p:sldId id="5069" r:id="rId61"/>
    <p:sldId id="5187" r:id="rId62"/>
    <p:sldId id="5060" r:id="rId63"/>
    <p:sldId id="5185" r:id="rId64"/>
    <p:sldId id="5150" r:id="rId65"/>
    <p:sldId id="5188" r:id="rId66"/>
    <p:sldId id="5223" r:id="rId67"/>
    <p:sldId id="5224" r:id="rId68"/>
    <p:sldId id="5122" r:id="rId69"/>
    <p:sldId id="5189" r:id="rId70"/>
    <p:sldId id="5121" r:id="rId71"/>
    <p:sldId id="5190" r:id="rId72"/>
    <p:sldId id="5120" r:id="rId73"/>
    <p:sldId id="5191" r:id="rId74"/>
    <p:sldId id="5174" r:id="rId75"/>
    <p:sldId id="5204" r:id="rId76"/>
    <p:sldId id="5219" r:id="rId77"/>
    <p:sldId id="4848" r:id="rId78"/>
    <p:sldId id="1231" r:id="rId79"/>
    <p:sldId id="1232" r:id="rId80"/>
    <p:sldId id="1233" r:id="rId81"/>
    <p:sldId id="1234" r:id="rId82"/>
    <p:sldId id="1235" r:id="rId83"/>
    <p:sldId id="1237" r:id="rId84"/>
    <p:sldId id="1238" r:id="rId85"/>
    <p:sldId id="5216" r:id="rId86"/>
    <p:sldId id="5217" r:id="rId87"/>
    <p:sldId id="5215" r:id="rId88"/>
    <p:sldId id="5336" r:id="rId89"/>
    <p:sldId id="5154" r:id="rId90"/>
    <p:sldId id="5251" r:id="rId91"/>
    <p:sldId id="5905" r:id="rId92"/>
    <p:sldId id="5257" r:id="rId93"/>
    <p:sldId id="5271" r:id="rId94"/>
    <p:sldId id="4866" r:id="rId95"/>
    <p:sldId id="5096" r:id="rId96"/>
    <p:sldId id="5097" r:id="rId97"/>
    <p:sldId id="5254" r:id="rId98"/>
    <p:sldId id="5255" r:id="rId99"/>
    <p:sldId id="5198" r:id="rId100"/>
    <p:sldId id="5202" r:id="rId101"/>
    <p:sldId id="5201" r:id="rId102"/>
    <p:sldId id="5203" r:id="rId103"/>
    <p:sldId id="5207" r:id="rId104"/>
    <p:sldId id="5350" r:id="rId105"/>
    <p:sldId id="6048" r:id="rId106"/>
    <p:sldId id="6038" r:id="rId107"/>
    <p:sldId id="6041" r:id="rId108"/>
    <p:sldId id="6040" r:id="rId109"/>
    <p:sldId id="6042" r:id="rId110"/>
    <p:sldId id="5199" r:id="rId111"/>
    <p:sldId id="5284" r:id="rId112"/>
    <p:sldId id="4970" r:id="rId113"/>
    <p:sldId id="5232" r:id="rId114"/>
  </p:sldIdLst>
  <p:sldSz cx="6858000" cy="9144000" type="letter"/>
  <p:notesSz cx="6858000" cy="9144000"/>
  <p:embeddedFontLst>
    <p:embeddedFont>
      <p:font typeface="Arial Narrow" panose="020B0604020202020204" charset="0"/>
      <p:regular r:id="rId117"/>
      <p:bold r:id="rId118"/>
      <p:italic r:id="rId119"/>
      <p:boldItalic r:id="rId120"/>
    </p:embeddedFont>
    <p:embeddedFont>
      <p:font typeface="Impact" panose="020B0806030902050204" pitchFamily="34" charset="0"/>
      <p:regular r:id="rId121"/>
    </p:embeddedFont>
    <p:embeddedFont>
      <p:font typeface="Lato" panose="020B0604020202020204" charset="0"/>
      <p:regular r:id="rId122"/>
      <p:bold r:id="rId123"/>
      <p:italic r:id="rId124"/>
      <p:boldItalic r:id="rId125"/>
    </p:embeddedFont>
    <p:embeddedFont>
      <p:font typeface="Lato Black" panose="020B0604020202020204" charset="0"/>
      <p:bold r:id="rId126"/>
      <p:boldItalic r:id="rId127"/>
    </p:embeddedFont>
    <p:embeddedFont>
      <p:font typeface="Lato ExtraBold" panose="020B0604020202020204" charset="0"/>
      <p:bold r:id="rId128"/>
      <p:boldItalic r:id="rId129"/>
    </p:embeddedFont>
    <p:embeddedFont>
      <p:font typeface="Lato Heavy" panose="020B0604020202020204" charset="0"/>
      <p:bold r:id="rId130"/>
      <p:italic r:id="rId131"/>
      <p:boldItalic r:id="rId132"/>
    </p:embeddedFont>
    <p:embeddedFont>
      <p:font typeface="Lato SemiBold" panose="020B0604020202020204" charset="0"/>
      <p:bold r:id="rId133"/>
      <p:boldItalic r:id="rId134"/>
    </p:embeddedFont>
    <p:embeddedFont>
      <p:font typeface="Open Sans" panose="020B0604020202020204" charset="0"/>
      <p:regular r:id="rId135"/>
      <p:bold r:id="rId136"/>
      <p:italic r:id="rId137"/>
      <p:boldItalic r:id="rId138"/>
    </p:embeddedFont>
    <p:embeddedFont>
      <p:font typeface="Roboto Black" panose="020B0604020202020204" charset="0"/>
      <p:bold r:id="rId139"/>
      <p:boldItalic r:id="rId140"/>
    </p:embeddedFont>
    <p:embeddedFont>
      <p:font typeface="Roboto Condensed" panose="020B0604020202020204" charset="0"/>
      <p:regular r:id="rId141"/>
      <p:bold r:id="rId142"/>
      <p:italic r:id="rId143"/>
      <p:boldItalic r:id="rId144"/>
    </p:embeddedFont>
    <p:embeddedFont>
      <p:font typeface="Segoe Print" panose="02000600000000000000" pitchFamily="2" charset="0"/>
      <p:regular r:id="rId145"/>
      <p:bold r:id="rId146"/>
    </p:embeddedFont>
    <p:embeddedFont>
      <p:font typeface="Top Secret" panose="020B0604020202020204" charset="0"/>
      <p:regular r:id="rId147"/>
      <p:bold r:id="rId148"/>
    </p:embeddedFont>
    <p:embeddedFont>
      <p:font typeface="Verdana Pro" panose="020B0604020202020204" charset="0"/>
      <p:regular r:id="rId149"/>
      <p:bold r:id="rId150"/>
      <p:italic r:id="rId151"/>
      <p:boldItalic r:id="rId15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6037"/>
            <p14:sldId id="5177"/>
            <p14:sldId id="5058"/>
            <p14:sldId id="6045"/>
            <p14:sldId id="5787"/>
            <p14:sldId id="6029"/>
            <p14:sldId id="6047"/>
          </p14:sldIdLst>
        </p14:section>
        <p14:section name="Simulator Features" id="{F8939341-058F-41E2-A8A2-067E82D7E870}">
          <p14:sldIdLst>
            <p14:sldId id="6049"/>
            <p14:sldId id="6027"/>
            <p14:sldId id="6036"/>
            <p14:sldId id="6050"/>
          </p14:sldIdLst>
        </p14:section>
        <p14:section name="Development Process" id="{0C4C0CD0-7397-43B9-B293-EDC4A64058E0}">
          <p14:sldIdLst>
            <p14:sldId id="5175"/>
            <p14:sldId id="6020"/>
            <p14:sldId id="6031"/>
            <p14:sldId id="256"/>
          </p14:sldIdLst>
        </p14:section>
        <p14:section name="conclusion" id="{197D6162-A608-40E2-9555-228FD023E063}">
          <p14:sldIdLst>
            <p14:sldId id="6043"/>
            <p14:sldId id="6044"/>
            <p14:sldId id="5320"/>
            <p14:sldId id="5214"/>
          </p14:sldIdLst>
        </p14:section>
        <p14:section name="Appendix A: About ForgeFX" id="{7B19905F-4E8E-4FD9-8EE3-F8DACF044E48}">
          <p14:sldIdLst>
            <p14:sldId id="4836"/>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end" id="{D6AAAEBF-18FB-4CB9-B17D-1A964CD4686B}">
          <p14:sldIdLst>
            <p14:sldId id="6032"/>
          </p14:sldIdLst>
        </p14:section>
        <p14:section name="contents" id="{B837CABE-6283-4DA6-9B4A-D8309BFE756A}">
          <p14:sldIdLst>
            <p14:sldId id="5144"/>
          </p14:sldIdLst>
        </p14:section>
        <p14:section name="Features" id="{DE8E3186-B6F2-4D3E-93FE-D2AAD3427389}">
          <p14:sldIdLst>
            <p14:sldId id="4956"/>
            <p14:sldId id="5230"/>
            <p14:sldId id="5180"/>
            <p14:sldId id="5183"/>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onclusion" id="{6B40304D-9DD6-4878-82EB-2A5E0403B467}">
          <p14:sldIdLst>
            <p14:sldId id="5174"/>
            <p14:sldId id="5204"/>
          </p14:sldIdLst>
        </p14:section>
        <p14:section name="End" id="{705A8FFD-CFD6-47BB-9166-D26E88883C2B}">
          <p14:sldIdLst>
            <p14:sldId id="5219"/>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Alternates" id="{269A4494-25D1-4A4B-ABA8-61CE04D0FF85}">
          <p14:sldIdLst>
            <p14:sldId id="5251"/>
            <p14:sldId id="5905"/>
            <p14:sldId id="5257"/>
            <p14:sldId id="5271"/>
          </p14:sldIdLst>
        </p14:section>
        <p14:section name="Extras" id="{514B049A-7207-41D1-9DB1-6FCB360B4038}">
          <p14:sldIdLst>
            <p14:sldId id="4866"/>
            <p14:sldId id="5096"/>
            <p14:sldId id="5097"/>
            <p14:sldId id="5254"/>
            <p14:sldId id="5255"/>
            <p14:sldId id="5198"/>
            <p14:sldId id="5202"/>
            <p14:sldId id="5201"/>
            <p14:sldId id="5203"/>
          </p14:sldIdLst>
        </p14:section>
        <p14:section name="." id="{26D60B9B-987F-4DDA-88CB-F649D5DB5B42}">
          <p14:sldIdLst>
            <p14:sldId id="5207"/>
            <p14:sldId id="5350"/>
            <p14:sldId id="6048"/>
            <p14:sldId id="6038"/>
            <p14:sldId id="6041"/>
            <p14:sldId id="6040"/>
            <p14:sldId id="6042"/>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AD7C03"/>
    <a:srgbClr val="FCC63E"/>
    <a:srgbClr val="F6B104"/>
    <a:srgbClr val="D1A401"/>
    <a:srgbClr val="E4B101"/>
    <a:srgbClr val="684F00"/>
    <a:srgbClr val="0070C0"/>
    <a:srgbClr val="0D0D0D"/>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9CB9F1-244C-4C9D-A572-75E9D19696BE}" v="740" dt="2026-06-01T21:57:29.3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288"/>
        <p:guide pos="3336"/>
        <p:guide pos="1440"/>
        <p:guide orient="horz" pos="4800"/>
        <p:guide orient="horz" pos="2208"/>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1.fntdata"/><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22.fntdata"/><Relationship Id="rId159" Type="http://schemas.microsoft.com/office/2015/10/relationships/revisionInfo" Target="revisionInfo.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font" Target="fonts/font12.fntdata"/><Relationship Id="rId149" Type="http://schemas.openxmlformats.org/officeDocument/2006/relationships/font" Target="fonts/font33.fntdata"/><Relationship Id="rId5" Type="http://schemas.openxmlformats.org/officeDocument/2006/relationships/slide" Target="slides/slide1.xml"/><Relationship Id="rId95" Type="http://schemas.openxmlformats.org/officeDocument/2006/relationships/slide" Target="slides/slide91.xml"/><Relationship Id="rId160" Type="http://schemas.microsoft.com/office/2018/10/relationships/authors" Target="author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font" Target="fonts/font2.fntdata"/><Relationship Id="rId139" Type="http://schemas.openxmlformats.org/officeDocument/2006/relationships/font" Target="fonts/font23.fntdata"/><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font" Target="fonts/font34.fntdata"/><Relationship Id="rId155"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font" Target="fonts/font8.fntdata"/><Relationship Id="rId129" Type="http://schemas.openxmlformats.org/officeDocument/2006/relationships/font" Target="fonts/font13.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font" Target="fonts/font24.fntdata"/><Relationship Id="rId145" Type="http://schemas.openxmlformats.org/officeDocument/2006/relationships/font" Target="fonts/font29.fntdata"/><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font" Target="fonts/font3.fntdata"/><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14.fntdata"/><Relationship Id="rId135" Type="http://schemas.openxmlformats.org/officeDocument/2006/relationships/font" Target="fonts/font19.fntdata"/><Relationship Id="rId151" Type="http://schemas.openxmlformats.org/officeDocument/2006/relationships/font" Target="fonts/font35.fntdata"/><Relationship Id="rId156"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font" Target="fonts/font4.fntdata"/><Relationship Id="rId125" Type="http://schemas.openxmlformats.org/officeDocument/2006/relationships/font" Target="fonts/font9.fntdata"/><Relationship Id="rId141" Type="http://schemas.openxmlformats.org/officeDocument/2006/relationships/font" Target="fonts/font25.fntdata"/><Relationship Id="rId146" Type="http://schemas.openxmlformats.org/officeDocument/2006/relationships/font" Target="fonts/font30.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notesMaster" Target="notesMasters/notesMaster1.xml"/><Relationship Id="rId131" Type="http://schemas.openxmlformats.org/officeDocument/2006/relationships/font" Target="fonts/font15.fntdata"/><Relationship Id="rId136" Type="http://schemas.openxmlformats.org/officeDocument/2006/relationships/font" Target="fonts/font20.fntdata"/><Relationship Id="rId15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36.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font" Target="fonts/font10.fntdata"/><Relationship Id="rId147" Type="http://schemas.openxmlformats.org/officeDocument/2006/relationships/font" Target="fonts/font31.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font" Target="fonts/font5.fntdata"/><Relationship Id="rId142" Type="http://schemas.openxmlformats.org/officeDocument/2006/relationships/font" Target="fonts/font26.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handoutMaster" Target="handoutMasters/handoutMaster1.xml"/><Relationship Id="rId137" Type="http://schemas.openxmlformats.org/officeDocument/2006/relationships/font" Target="fonts/font21.fntdata"/><Relationship Id="rId158"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16.fntdata"/><Relationship Id="rId153" Type="http://schemas.openxmlformats.org/officeDocument/2006/relationships/commentAuthors" Target="commentAuthor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font" Target="fonts/font11.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font" Target="fonts/font6.fntdata"/><Relationship Id="rId143" Type="http://schemas.openxmlformats.org/officeDocument/2006/relationships/font" Target="fonts/font27.fntdata"/><Relationship Id="rId148" Type="http://schemas.openxmlformats.org/officeDocument/2006/relationships/font" Target="fonts/font32.fntdata"/><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17.fntdata"/><Relationship Id="rId154" Type="http://schemas.openxmlformats.org/officeDocument/2006/relationships/presProps" Target="presProp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font" Target="fonts/font7.fntdata"/><Relationship Id="rId144" Type="http://schemas.openxmlformats.org/officeDocument/2006/relationships/font" Target="fonts/font28.fntdata"/><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font" Target="fonts/font1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Kane" userId="9a545e30-e843-45f7-82ff-2242d02e74e1" providerId="ADAL" clId="{D0821137-7A8D-459B-9071-550FEBE74108}"/>
    <pc:docChg chg="modSld">
      <pc:chgData name="Adam Kane" userId="9a545e30-e843-45f7-82ff-2242d02e74e1" providerId="ADAL" clId="{D0821137-7A8D-459B-9071-550FEBE74108}" dt="2026-06-01T21:10:03.553" v="31" actId="113"/>
      <pc:docMkLst>
        <pc:docMk/>
      </pc:docMkLst>
      <pc:sldChg chg="modSp mod">
        <pc:chgData name="Adam Kane" userId="9a545e30-e843-45f7-82ff-2242d02e74e1" providerId="ADAL" clId="{D0821137-7A8D-459B-9071-550FEBE74108}" dt="2026-06-01T20:56:50.827" v="19" actId="20577"/>
        <pc:sldMkLst>
          <pc:docMk/>
          <pc:sldMk cId="222665793" sldId="5177"/>
        </pc:sldMkLst>
        <pc:spChg chg="mod">
          <ac:chgData name="Adam Kane" userId="9a545e30-e843-45f7-82ff-2242d02e74e1" providerId="ADAL" clId="{D0821137-7A8D-459B-9071-550FEBE74108}" dt="2026-06-01T20:56:50.827" v="19" actId="20577"/>
          <ac:spMkLst>
            <pc:docMk/>
            <pc:sldMk cId="222665793" sldId="5177"/>
            <ac:spMk id="4" creationId="{8F4ACCE6-16ED-A6E8-3B80-FF338FCD3807}"/>
          </ac:spMkLst>
        </pc:spChg>
      </pc:sldChg>
      <pc:sldChg chg="modSp mod">
        <pc:chgData name="Adam Kane" userId="9a545e30-e843-45f7-82ff-2242d02e74e1" providerId="ADAL" clId="{D0821137-7A8D-459B-9071-550FEBE74108}" dt="2026-06-01T21:10:03.553" v="31" actId="113"/>
        <pc:sldMkLst>
          <pc:docMk/>
          <pc:sldMk cId="3198380400" sldId="6031"/>
        </pc:sldMkLst>
        <pc:spChg chg="mod">
          <ac:chgData name="Adam Kane" userId="9a545e30-e843-45f7-82ff-2242d02e74e1" providerId="ADAL" clId="{D0821137-7A8D-459B-9071-550FEBE74108}" dt="2026-06-01T21:10:03.553" v="31" actId="113"/>
          <ac:spMkLst>
            <pc:docMk/>
            <pc:sldMk cId="3198380400" sldId="6031"/>
            <ac:spMk id="12" creationId="{503B25D6-8CC7-171E-4F59-BC2D1E6D62CD}"/>
          </ac:spMkLst>
        </pc:spChg>
      </pc:sldChg>
      <pc:sldChg chg="modSp mod">
        <pc:chgData name="Adam Kane" userId="9a545e30-e843-45f7-82ff-2242d02e74e1" providerId="ADAL" clId="{D0821137-7A8D-459B-9071-550FEBE74108}" dt="2026-06-01T20:57:55.274" v="21" actId="404"/>
        <pc:sldMkLst>
          <pc:docMk/>
          <pc:sldMk cId="4020439165" sldId="6050"/>
        </pc:sldMkLst>
        <pc:graphicFrameChg chg="modGraphic">
          <ac:chgData name="Adam Kane" userId="9a545e30-e843-45f7-82ff-2242d02e74e1" providerId="ADAL" clId="{D0821137-7A8D-459B-9071-550FEBE74108}" dt="2026-06-01T20:57:55.274" v="21" actId="404"/>
          <ac:graphicFrameMkLst>
            <pc:docMk/>
            <pc:sldMk cId="4020439165" sldId="6050"/>
            <ac:graphicFrameMk id="4" creationId="{533B42BA-358C-E3F8-A19B-EBC6C033B67D}"/>
          </ac:graphicFrameMkLst>
        </pc:graphicFrameChg>
      </pc:sldChg>
    </pc:docChg>
  </pc:docChgLst>
  <pc:docChgLst>
    <pc:chgData name="Sara Golling" userId="5c194b56-a3ad-4ed5-aea4-b535be0c4b07" providerId="ADAL" clId="{6E042076-6565-42FA-B260-34940750F498}"/>
    <pc:docChg chg="undo custSel addSld delSld modSld sldOrd addSection delSection modSection">
      <pc:chgData name="Sara Golling" userId="5c194b56-a3ad-4ed5-aea4-b535be0c4b07" providerId="ADAL" clId="{6E042076-6565-42FA-B260-34940750F498}" dt="2026-06-01T21:57:29.302" v="2900" actId="20577"/>
      <pc:docMkLst>
        <pc:docMk/>
      </pc:docMkLst>
      <pc:sldChg chg="addSp delSp modSp add mod ord">
        <pc:chgData name="Sara Golling" userId="5c194b56-a3ad-4ed5-aea4-b535be0c4b07" providerId="ADAL" clId="{6E042076-6565-42FA-B260-34940750F498}" dt="2026-06-01T19:42:27.180" v="2397" actId="21"/>
        <pc:sldMkLst>
          <pc:docMk/>
          <pc:sldMk cId="0" sldId="256"/>
        </pc:sldMkLst>
        <pc:spChg chg="mod">
          <ac:chgData name="Sara Golling" userId="5c194b56-a3ad-4ed5-aea4-b535be0c4b07" providerId="ADAL" clId="{6E042076-6565-42FA-B260-34940750F498}" dt="2026-05-31T16:00:53.238" v="1912"/>
          <ac:spMkLst>
            <pc:docMk/>
            <pc:sldMk cId="0" sldId="256"/>
            <ac:spMk id="2" creationId="{00000000-0000-0000-0000-000000000000}"/>
          </ac:spMkLst>
        </pc:spChg>
        <pc:spChg chg="mod">
          <ac:chgData name="Sara Golling" userId="5c194b56-a3ad-4ed5-aea4-b535be0c4b07" providerId="ADAL" clId="{6E042076-6565-42FA-B260-34940750F498}" dt="2026-05-31T16:03:44.343" v="1922" actId="255"/>
          <ac:spMkLst>
            <pc:docMk/>
            <pc:sldMk cId="0" sldId="256"/>
            <ac:spMk id="3" creationId="{00000000-0000-0000-0000-000000000000}"/>
          </ac:spMkLst>
        </pc:spChg>
        <pc:spChg chg="mod">
          <ac:chgData name="Sara Golling" userId="5c194b56-a3ad-4ed5-aea4-b535be0c4b07" providerId="ADAL" clId="{6E042076-6565-42FA-B260-34940750F498}" dt="2026-05-31T16:02:26.243" v="1920" actId="207"/>
          <ac:spMkLst>
            <pc:docMk/>
            <pc:sldMk cId="0" sldId="256"/>
            <ac:spMk id="4" creationId="{00000000-0000-0000-0000-000000000000}"/>
          </ac:spMkLst>
        </pc:spChg>
        <pc:spChg chg="del">
          <ac:chgData name="Sara Golling" userId="5c194b56-a3ad-4ed5-aea4-b535be0c4b07" providerId="ADAL" clId="{6E042076-6565-42FA-B260-34940750F498}" dt="2026-05-31T16:01:20.839" v="1915" actId="21"/>
          <ac:spMkLst>
            <pc:docMk/>
            <pc:sldMk cId="0" sldId="256"/>
            <ac:spMk id="7" creationId="{00000000-0000-0000-0000-000000000000}"/>
          </ac:spMkLst>
        </pc:spChg>
        <pc:spChg chg="del">
          <ac:chgData name="Sara Golling" userId="5c194b56-a3ad-4ed5-aea4-b535be0c4b07" providerId="ADAL" clId="{6E042076-6565-42FA-B260-34940750F498}" dt="2026-05-31T16:01:39.665" v="1917" actId="21"/>
          <ac:spMkLst>
            <pc:docMk/>
            <pc:sldMk cId="0" sldId="256"/>
            <ac:spMk id="8" creationId="{00000000-0000-0000-0000-000000000000}"/>
          </ac:spMkLst>
        </pc:spChg>
        <pc:spChg chg="add del mod">
          <ac:chgData name="Sara Golling" userId="5c194b56-a3ad-4ed5-aea4-b535be0c4b07" providerId="ADAL" clId="{6E042076-6565-42FA-B260-34940750F498}" dt="2026-06-01T19:42:27.180" v="2397" actId="21"/>
          <ac:spMkLst>
            <pc:docMk/>
            <pc:sldMk cId="0" sldId="256"/>
            <ac:spMk id="9" creationId="{A90ECB81-6B2B-F510-E121-CE7D93E4C50E}"/>
          </ac:spMkLst>
        </pc:spChg>
        <pc:graphicFrameChg chg="mod modGraphic">
          <ac:chgData name="Sara Golling" userId="5c194b56-a3ad-4ed5-aea4-b535be0c4b07" providerId="ADAL" clId="{6E042076-6565-42FA-B260-34940750F498}" dt="2026-05-31T16:00:05.638" v="1911" actId="1076"/>
          <ac:graphicFrameMkLst>
            <pc:docMk/>
            <pc:sldMk cId="0" sldId="256"/>
            <ac:graphicFrameMk id="5" creationId="{00000000-0000-0000-0000-000000000000}"/>
          </ac:graphicFrameMkLst>
        </pc:graphicFrameChg>
        <pc:picChg chg="del">
          <ac:chgData name="Sara Golling" userId="5c194b56-a3ad-4ed5-aea4-b535be0c4b07" providerId="ADAL" clId="{6E042076-6565-42FA-B260-34940750F498}" dt="2026-05-31T16:01:33.220" v="1916" actId="21"/>
          <ac:picMkLst>
            <pc:docMk/>
            <pc:sldMk cId="0" sldId="256"/>
            <ac:picMk id="6" creationId="{00000000-0000-0000-0000-000000000000}"/>
          </ac:picMkLst>
        </pc:picChg>
      </pc:sldChg>
      <pc:sldChg chg="del">
        <pc:chgData name="Sara Golling" userId="5c194b56-a3ad-4ed5-aea4-b535be0c4b07" providerId="ADAL" clId="{6E042076-6565-42FA-B260-34940750F498}" dt="2026-06-01T02:56:43.626" v="2263" actId="18676"/>
        <pc:sldMkLst>
          <pc:docMk/>
          <pc:sldMk cId="2916059320" sldId="4191"/>
        </pc:sldMkLst>
      </pc:sldChg>
      <pc:sldChg chg="ord">
        <pc:chgData name="Sara Golling" userId="5c194b56-a3ad-4ed5-aea4-b535be0c4b07" providerId="ADAL" clId="{6E042076-6565-42FA-B260-34940750F498}" dt="2026-05-30T17:50:25.322" v="571"/>
        <pc:sldMkLst>
          <pc:docMk/>
          <pc:sldMk cId="149108637" sldId="4367"/>
        </pc:sldMkLst>
      </pc:sldChg>
      <pc:sldChg chg="ord">
        <pc:chgData name="Sara Golling" userId="5c194b56-a3ad-4ed5-aea4-b535be0c4b07" providerId="ADAL" clId="{6E042076-6565-42FA-B260-34940750F498}" dt="2026-05-30T17:50:04.686" v="569"/>
        <pc:sldMkLst>
          <pc:docMk/>
          <pc:sldMk cId="112925114" sldId="4836"/>
        </pc:sldMkLst>
      </pc:sldChg>
      <pc:sldChg chg="ord">
        <pc:chgData name="Sara Golling" userId="5c194b56-a3ad-4ed5-aea4-b535be0c4b07" providerId="ADAL" clId="{6E042076-6565-42FA-B260-34940750F498}" dt="2026-05-30T17:50:04.686" v="569"/>
        <pc:sldMkLst>
          <pc:docMk/>
          <pc:sldMk cId="1289268487" sldId="4841"/>
        </pc:sldMkLst>
      </pc:sldChg>
      <pc:sldChg chg="ord">
        <pc:chgData name="Sara Golling" userId="5c194b56-a3ad-4ed5-aea4-b535be0c4b07" providerId="ADAL" clId="{6E042076-6565-42FA-B260-34940750F498}" dt="2026-05-30T17:50:25.322" v="571"/>
        <pc:sldMkLst>
          <pc:docMk/>
          <pc:sldMk cId="4071068278" sldId="4842"/>
        </pc:sldMkLst>
      </pc:sldChg>
      <pc:sldChg chg="ord">
        <pc:chgData name="Sara Golling" userId="5c194b56-a3ad-4ed5-aea4-b535be0c4b07" providerId="ADAL" clId="{6E042076-6565-42FA-B260-34940750F498}" dt="2026-05-30T17:50:04.686" v="569"/>
        <pc:sldMkLst>
          <pc:docMk/>
          <pc:sldMk cId="1781282794" sldId="4845"/>
        </pc:sldMkLst>
      </pc:sldChg>
      <pc:sldChg chg="ord">
        <pc:chgData name="Sara Golling" userId="5c194b56-a3ad-4ed5-aea4-b535be0c4b07" providerId="ADAL" clId="{6E042076-6565-42FA-B260-34940750F498}" dt="2026-05-30T23:18:35.221" v="1654"/>
        <pc:sldMkLst>
          <pc:docMk/>
          <pc:sldMk cId="1149488894" sldId="5058"/>
        </pc:sldMkLst>
      </pc:sldChg>
      <pc:sldChg chg="del">
        <pc:chgData name="Sara Golling" userId="5c194b56-a3ad-4ed5-aea4-b535be0c4b07" providerId="ADAL" clId="{6E042076-6565-42FA-B260-34940750F498}" dt="2026-06-01T02:56:32.769" v="2261" actId="18676"/>
        <pc:sldMkLst>
          <pc:docMk/>
          <pc:sldMk cId="1632543982" sldId="5061"/>
        </pc:sldMkLst>
      </pc:sldChg>
      <pc:sldChg chg="del">
        <pc:chgData name="Sara Golling" userId="5c194b56-a3ad-4ed5-aea4-b535be0c4b07" providerId="ADAL" clId="{6E042076-6565-42FA-B260-34940750F498}" dt="2026-06-01T02:56:32.769" v="2261" actId="18676"/>
        <pc:sldMkLst>
          <pc:docMk/>
          <pc:sldMk cId="2973312092" sldId="5063"/>
        </pc:sldMkLst>
      </pc:sldChg>
      <pc:sldChg chg="del">
        <pc:chgData name="Sara Golling" userId="5c194b56-a3ad-4ed5-aea4-b535be0c4b07" providerId="ADAL" clId="{6E042076-6565-42FA-B260-34940750F498}" dt="2026-06-01T02:56:32.769" v="2261" actId="18676"/>
        <pc:sldMkLst>
          <pc:docMk/>
          <pc:sldMk cId="335146361" sldId="5064"/>
        </pc:sldMkLst>
      </pc:sldChg>
      <pc:sldChg chg="del">
        <pc:chgData name="Sara Golling" userId="5c194b56-a3ad-4ed5-aea4-b535be0c4b07" providerId="ADAL" clId="{6E042076-6565-42FA-B260-34940750F498}" dt="2026-06-01T02:57:22.104" v="2268" actId="18676"/>
        <pc:sldMkLst>
          <pc:docMk/>
          <pc:sldMk cId="3445943188" sldId="5082"/>
        </pc:sldMkLst>
      </pc:sldChg>
      <pc:sldChg chg="del">
        <pc:chgData name="Sara Golling" userId="5c194b56-a3ad-4ed5-aea4-b535be0c4b07" providerId="ADAL" clId="{6E042076-6565-42FA-B260-34940750F498}" dt="2026-06-01T02:57:05.647" v="2266" actId="18676"/>
        <pc:sldMkLst>
          <pc:docMk/>
          <pc:sldMk cId="2634767209" sldId="5084"/>
        </pc:sldMkLst>
      </pc:sldChg>
      <pc:sldChg chg="modSp ord">
        <pc:chgData name="Sara Golling" userId="5c194b56-a3ad-4ed5-aea4-b535be0c4b07" providerId="ADAL" clId="{6E042076-6565-42FA-B260-34940750F498}" dt="2026-06-01T02:55:57.491" v="2259"/>
        <pc:sldMkLst>
          <pc:docMk/>
          <pc:sldMk cId="2415123086" sldId="5096"/>
        </pc:sldMkLst>
        <pc:spChg chg="mod">
          <ac:chgData name="Sara Golling" userId="5c194b56-a3ad-4ed5-aea4-b535be0c4b07" providerId="ADAL" clId="{6E042076-6565-42FA-B260-34940750F498}" dt="2026-05-30T20:33:44.777" v="1126"/>
          <ac:spMkLst>
            <pc:docMk/>
            <pc:sldMk cId="2415123086" sldId="5096"/>
            <ac:spMk id="2" creationId="{C6E8412D-1CFC-8134-E2EE-6A44805CC242}"/>
          </ac:spMkLst>
        </pc:spChg>
      </pc:sldChg>
      <pc:sldChg chg="modSp ord">
        <pc:chgData name="Sara Golling" userId="5c194b56-a3ad-4ed5-aea4-b535be0c4b07" providerId="ADAL" clId="{6E042076-6565-42FA-B260-34940750F498}" dt="2026-06-01T02:55:57.491" v="2259"/>
        <pc:sldMkLst>
          <pc:docMk/>
          <pc:sldMk cId="2093219737" sldId="5097"/>
        </pc:sldMkLst>
        <pc:spChg chg="mod">
          <ac:chgData name="Sara Golling" userId="5c194b56-a3ad-4ed5-aea4-b535be0c4b07" providerId="ADAL" clId="{6E042076-6565-42FA-B260-34940750F498}" dt="2026-05-30T20:33:55.797" v="1127"/>
          <ac:spMkLst>
            <pc:docMk/>
            <pc:sldMk cId="2093219737" sldId="5097"/>
            <ac:spMk id="2" creationId="{C6E8412D-1CFC-8134-E2EE-6A44805CC242}"/>
          </ac:spMkLst>
        </pc:spChg>
      </pc:sldChg>
      <pc:sldChg chg="ord">
        <pc:chgData name="Sara Golling" userId="5c194b56-a3ad-4ed5-aea4-b535be0c4b07" providerId="ADAL" clId="{6E042076-6565-42FA-B260-34940750F498}" dt="2026-05-30T17:50:04.686" v="569"/>
        <pc:sldMkLst>
          <pc:docMk/>
          <pc:sldMk cId="1320731078" sldId="5108"/>
        </pc:sldMkLst>
      </pc:sldChg>
      <pc:sldChg chg="ord">
        <pc:chgData name="Sara Golling" userId="5c194b56-a3ad-4ed5-aea4-b535be0c4b07" providerId="ADAL" clId="{6E042076-6565-42FA-B260-34940750F498}" dt="2026-05-30T17:50:04.686" v="569"/>
        <pc:sldMkLst>
          <pc:docMk/>
          <pc:sldMk cId="3438290859" sldId="5109"/>
        </pc:sldMkLst>
      </pc:sldChg>
      <pc:sldChg chg="ord">
        <pc:chgData name="Sara Golling" userId="5c194b56-a3ad-4ed5-aea4-b535be0c4b07" providerId="ADAL" clId="{6E042076-6565-42FA-B260-34940750F498}" dt="2026-05-30T17:50:25.322" v="571"/>
        <pc:sldMkLst>
          <pc:docMk/>
          <pc:sldMk cId="3188147404" sldId="5110"/>
        </pc:sldMkLst>
      </pc:sldChg>
      <pc:sldChg chg="ord">
        <pc:chgData name="Sara Golling" userId="5c194b56-a3ad-4ed5-aea4-b535be0c4b07" providerId="ADAL" clId="{6E042076-6565-42FA-B260-34940750F498}" dt="2026-05-30T17:50:25.322" v="571"/>
        <pc:sldMkLst>
          <pc:docMk/>
          <pc:sldMk cId="277665273" sldId="5111"/>
        </pc:sldMkLst>
      </pc:sldChg>
      <pc:sldChg chg="del">
        <pc:chgData name="Sara Golling" userId="5c194b56-a3ad-4ed5-aea4-b535be0c4b07" providerId="ADAL" clId="{6E042076-6565-42FA-B260-34940750F498}" dt="2026-06-01T02:56:56.823" v="2265" actId="18676"/>
        <pc:sldMkLst>
          <pc:docMk/>
          <pc:sldMk cId="831964006" sldId="5112"/>
        </pc:sldMkLst>
      </pc:sldChg>
      <pc:sldChg chg="del">
        <pc:chgData name="Sara Golling" userId="5c194b56-a3ad-4ed5-aea4-b535be0c4b07" providerId="ADAL" clId="{6E042076-6565-42FA-B260-34940750F498}" dt="2026-06-01T02:57:22.104" v="2268" actId="18676"/>
        <pc:sldMkLst>
          <pc:docMk/>
          <pc:sldMk cId="4108704071" sldId="5119"/>
        </pc:sldMkLst>
      </pc:sldChg>
      <pc:sldChg chg="del">
        <pc:chgData name="Sara Golling" userId="5c194b56-a3ad-4ed5-aea4-b535be0c4b07" providerId="ADAL" clId="{6E042076-6565-42FA-B260-34940750F498}" dt="2026-06-01T02:56:37.253" v="2262" actId="18676"/>
        <pc:sldMkLst>
          <pc:docMk/>
          <pc:sldMk cId="87086762" sldId="5123"/>
        </pc:sldMkLst>
      </pc:sldChg>
      <pc:sldChg chg="del">
        <pc:chgData name="Sara Golling" userId="5c194b56-a3ad-4ed5-aea4-b535be0c4b07" providerId="ADAL" clId="{6E042076-6565-42FA-B260-34940750F498}" dt="2026-06-01T02:56:32.769" v="2261" actId="18676"/>
        <pc:sldMkLst>
          <pc:docMk/>
          <pc:sldMk cId="2992246298" sldId="5124"/>
        </pc:sldMkLst>
      </pc:sldChg>
      <pc:sldChg chg="addSp delSp modSp mod">
        <pc:chgData name="Sara Golling" userId="5c194b56-a3ad-4ed5-aea4-b535be0c4b07" providerId="ADAL" clId="{6E042076-6565-42FA-B260-34940750F498}" dt="2026-06-01T19:43:48.931" v="2404" actId="21"/>
        <pc:sldMkLst>
          <pc:docMk/>
          <pc:sldMk cId="2191203005" sldId="5141"/>
        </pc:sldMkLst>
        <pc:spChg chg="mod">
          <ac:chgData name="Sara Golling" userId="5c194b56-a3ad-4ed5-aea4-b535be0c4b07" providerId="ADAL" clId="{6E042076-6565-42FA-B260-34940750F498}" dt="2026-05-30T20:29:19.126" v="1025" actId="20577"/>
          <ac:spMkLst>
            <pc:docMk/>
            <pc:sldMk cId="2191203005" sldId="5141"/>
            <ac:spMk id="6" creationId="{6AB5968D-3DF3-7756-BE8B-2ECE9F940DED}"/>
          </ac:spMkLst>
        </pc:spChg>
        <pc:spChg chg="mod modVis">
          <ac:chgData name="Sara Golling" userId="5c194b56-a3ad-4ed5-aea4-b535be0c4b07" providerId="ADAL" clId="{6E042076-6565-42FA-B260-34940750F498}" dt="2026-05-16T19:00:57.672" v="125" actId="14430"/>
          <ac:spMkLst>
            <pc:docMk/>
            <pc:sldMk cId="2191203005" sldId="5141"/>
            <ac:spMk id="10" creationId="{49BDE37D-A321-901B-3F2D-52866F979642}"/>
          </ac:spMkLst>
        </pc:spChg>
        <pc:picChg chg="add del mod">
          <ac:chgData name="Sara Golling" userId="5c194b56-a3ad-4ed5-aea4-b535be0c4b07" providerId="ADAL" clId="{6E042076-6565-42FA-B260-34940750F498}" dt="2026-06-01T19:43:48.931" v="2404" actId="21"/>
          <ac:picMkLst>
            <pc:docMk/>
            <pc:sldMk cId="2191203005" sldId="5141"/>
            <ac:picMk id="2" creationId="{00336B00-895A-C2E0-2205-D930DDF46D53}"/>
          </ac:picMkLst>
        </pc:picChg>
        <pc:picChg chg="add del mod">
          <ac:chgData name="Sara Golling" userId="5c194b56-a3ad-4ed5-aea4-b535be0c4b07" providerId="ADAL" clId="{6E042076-6565-42FA-B260-34940750F498}" dt="2026-06-01T19:43:40.048" v="2403" actId="14826"/>
          <ac:picMkLst>
            <pc:docMk/>
            <pc:sldMk cId="2191203005" sldId="5141"/>
            <ac:picMk id="3" creationId="{AF5765CA-828F-EE7F-0DB0-F20DF5C01B69}"/>
          </ac:picMkLst>
        </pc:picChg>
        <pc:picChg chg="add del mod modVis">
          <ac:chgData name="Sara Golling" userId="5c194b56-a3ad-4ed5-aea4-b535be0c4b07" providerId="ADAL" clId="{6E042076-6565-42FA-B260-34940750F498}" dt="2026-05-16T19:01:03.256" v="126" actId="14430"/>
          <ac:picMkLst>
            <pc:docMk/>
            <pc:sldMk cId="2191203005" sldId="5141"/>
            <ac:picMk id="9" creationId="{D3770293-6B04-4605-DF04-B34609CB28F3}"/>
          </ac:picMkLst>
        </pc:picChg>
        <pc:picChg chg="add del mod">
          <ac:chgData name="Sara Golling" userId="5c194b56-a3ad-4ed5-aea4-b535be0c4b07" providerId="ADAL" clId="{6E042076-6565-42FA-B260-34940750F498}" dt="2026-05-16T19:01:10.126" v="127" actId="1076"/>
          <ac:picMkLst>
            <pc:docMk/>
            <pc:sldMk cId="2191203005" sldId="5141"/>
            <ac:picMk id="3074" creationId="{C84CA0F2-FAF7-EB8D-BBE7-C168B0F9376C}"/>
          </ac:picMkLst>
        </pc:picChg>
      </pc:sldChg>
      <pc:sldChg chg="ord">
        <pc:chgData name="Sara Golling" userId="5c194b56-a3ad-4ed5-aea4-b535be0c4b07" providerId="ADAL" clId="{6E042076-6565-42FA-B260-34940750F498}" dt="2026-05-30T17:51:15.068" v="577"/>
        <pc:sldMkLst>
          <pc:docMk/>
          <pc:sldMk cId="1230131286" sldId="5144"/>
        </pc:sldMkLst>
      </pc:sldChg>
      <pc:sldChg chg="del">
        <pc:chgData name="Sara Golling" userId="5c194b56-a3ad-4ed5-aea4-b535be0c4b07" providerId="ADAL" clId="{6E042076-6565-42FA-B260-34940750F498}" dt="2026-06-01T02:56:37.253" v="2262" actId="18676"/>
        <pc:sldMkLst>
          <pc:docMk/>
          <pc:sldMk cId="3721393919" sldId="5151"/>
        </pc:sldMkLst>
      </pc:sldChg>
      <pc:sldChg chg="del">
        <pc:chgData name="Sara Golling" userId="5c194b56-a3ad-4ed5-aea4-b535be0c4b07" providerId="ADAL" clId="{6E042076-6565-42FA-B260-34940750F498}" dt="2026-06-01T02:56:43.626" v="2263" actId="18676"/>
        <pc:sldMkLst>
          <pc:docMk/>
          <pc:sldMk cId="1022470334" sldId="5152"/>
        </pc:sldMkLst>
      </pc:sldChg>
      <pc:sldChg chg="ord">
        <pc:chgData name="Sara Golling" userId="5c194b56-a3ad-4ed5-aea4-b535be0c4b07" providerId="ADAL" clId="{6E042076-6565-42FA-B260-34940750F498}" dt="2026-05-30T17:50:25.322" v="571"/>
        <pc:sldMkLst>
          <pc:docMk/>
          <pc:sldMk cId="1523179679" sldId="5155"/>
        </pc:sldMkLst>
      </pc:sldChg>
      <pc:sldChg chg="ord">
        <pc:chgData name="Sara Golling" userId="5c194b56-a3ad-4ed5-aea4-b535be0c4b07" providerId="ADAL" clId="{6E042076-6565-42FA-B260-34940750F498}" dt="2026-05-30T17:50:25.322" v="571"/>
        <pc:sldMkLst>
          <pc:docMk/>
          <pc:sldMk cId="1015586715" sldId="5156"/>
        </pc:sldMkLst>
      </pc:sldChg>
      <pc:sldChg chg="ord">
        <pc:chgData name="Sara Golling" userId="5c194b56-a3ad-4ed5-aea4-b535be0c4b07" providerId="ADAL" clId="{6E042076-6565-42FA-B260-34940750F498}" dt="2026-05-30T17:50:25.322" v="571"/>
        <pc:sldMkLst>
          <pc:docMk/>
          <pc:sldMk cId="600157580" sldId="5157"/>
        </pc:sldMkLst>
      </pc:sldChg>
      <pc:sldChg chg="ord">
        <pc:chgData name="Sara Golling" userId="5c194b56-a3ad-4ed5-aea4-b535be0c4b07" providerId="ADAL" clId="{6E042076-6565-42FA-B260-34940750F498}" dt="2026-05-30T17:50:25.322" v="571"/>
        <pc:sldMkLst>
          <pc:docMk/>
          <pc:sldMk cId="2472978121" sldId="5160"/>
        </pc:sldMkLst>
      </pc:sldChg>
      <pc:sldChg chg="ord">
        <pc:chgData name="Sara Golling" userId="5c194b56-a3ad-4ed5-aea4-b535be0c4b07" providerId="ADAL" clId="{6E042076-6565-42FA-B260-34940750F498}" dt="2026-05-30T17:50:25.322" v="571"/>
        <pc:sldMkLst>
          <pc:docMk/>
          <pc:sldMk cId="2146335293" sldId="5161"/>
        </pc:sldMkLst>
      </pc:sldChg>
      <pc:sldChg chg="ord">
        <pc:chgData name="Sara Golling" userId="5c194b56-a3ad-4ed5-aea4-b535be0c4b07" providerId="ADAL" clId="{6E042076-6565-42FA-B260-34940750F498}" dt="2026-05-30T17:50:25.322" v="571"/>
        <pc:sldMkLst>
          <pc:docMk/>
          <pc:sldMk cId="1484334150" sldId="5162"/>
        </pc:sldMkLst>
      </pc:sldChg>
      <pc:sldChg chg="ord">
        <pc:chgData name="Sara Golling" userId="5c194b56-a3ad-4ed5-aea4-b535be0c4b07" providerId="ADAL" clId="{6E042076-6565-42FA-B260-34940750F498}" dt="2026-05-30T17:50:25.322" v="571"/>
        <pc:sldMkLst>
          <pc:docMk/>
          <pc:sldMk cId="1351458686" sldId="5164"/>
        </pc:sldMkLst>
      </pc:sldChg>
      <pc:sldChg chg="ord">
        <pc:chgData name="Sara Golling" userId="5c194b56-a3ad-4ed5-aea4-b535be0c4b07" providerId="ADAL" clId="{6E042076-6565-42FA-B260-34940750F498}" dt="2026-05-30T17:50:25.322" v="571"/>
        <pc:sldMkLst>
          <pc:docMk/>
          <pc:sldMk cId="2964795013" sldId="5165"/>
        </pc:sldMkLst>
      </pc:sldChg>
      <pc:sldChg chg="ord">
        <pc:chgData name="Sara Golling" userId="5c194b56-a3ad-4ed5-aea4-b535be0c4b07" providerId="ADAL" clId="{6E042076-6565-42FA-B260-34940750F498}" dt="2026-05-30T17:50:25.322" v="571"/>
        <pc:sldMkLst>
          <pc:docMk/>
          <pc:sldMk cId="1963363961" sldId="5166"/>
        </pc:sldMkLst>
      </pc:sldChg>
      <pc:sldChg chg="ord">
        <pc:chgData name="Sara Golling" userId="5c194b56-a3ad-4ed5-aea4-b535be0c4b07" providerId="ADAL" clId="{6E042076-6565-42FA-B260-34940750F498}" dt="2026-05-30T17:50:25.322" v="571"/>
        <pc:sldMkLst>
          <pc:docMk/>
          <pc:sldMk cId="2552718051" sldId="5168"/>
        </pc:sldMkLst>
      </pc:sldChg>
      <pc:sldChg chg="ord">
        <pc:chgData name="Sara Golling" userId="5c194b56-a3ad-4ed5-aea4-b535be0c4b07" providerId="ADAL" clId="{6E042076-6565-42FA-B260-34940750F498}" dt="2026-05-30T17:50:25.322" v="571"/>
        <pc:sldMkLst>
          <pc:docMk/>
          <pc:sldMk cId="2234129945" sldId="5169"/>
        </pc:sldMkLst>
      </pc:sldChg>
      <pc:sldChg chg="ord">
        <pc:chgData name="Sara Golling" userId="5c194b56-a3ad-4ed5-aea4-b535be0c4b07" providerId="ADAL" clId="{6E042076-6565-42FA-B260-34940750F498}" dt="2026-05-31T16:45:28.923" v="1986"/>
        <pc:sldMkLst>
          <pc:docMk/>
          <pc:sldMk cId="2118636370" sldId="5175"/>
        </pc:sldMkLst>
      </pc:sldChg>
      <pc:sldChg chg="addSp delSp modSp mod ord">
        <pc:chgData name="Sara Golling" userId="5c194b56-a3ad-4ed5-aea4-b535be0c4b07" providerId="ADAL" clId="{6E042076-6565-42FA-B260-34940750F498}" dt="2026-06-01T19:08:00.129" v="2308"/>
        <pc:sldMkLst>
          <pc:docMk/>
          <pc:sldMk cId="222665793" sldId="5177"/>
        </pc:sldMkLst>
        <pc:spChg chg="mod">
          <ac:chgData name="Sara Golling" userId="5c194b56-a3ad-4ed5-aea4-b535be0c4b07" providerId="ADAL" clId="{6E042076-6565-42FA-B260-34940750F498}" dt="2026-05-30T18:06:48.042" v="669" actId="404"/>
          <ac:spMkLst>
            <pc:docMk/>
            <pc:sldMk cId="222665793" sldId="5177"/>
            <ac:spMk id="4" creationId="{8F4ACCE6-16ED-A6E8-3B80-FF338FCD3807}"/>
          </ac:spMkLst>
        </pc:spChg>
        <pc:spChg chg="mod">
          <ac:chgData name="Sara Golling" userId="5c194b56-a3ad-4ed5-aea4-b535be0c4b07" providerId="ADAL" clId="{6E042076-6565-42FA-B260-34940750F498}" dt="2026-06-01T19:08:00.129" v="2308"/>
          <ac:spMkLst>
            <pc:docMk/>
            <pc:sldMk cId="222665793" sldId="5177"/>
            <ac:spMk id="6" creationId="{C2580BB5-70AB-13BF-D57E-95B1FBE7DAF0}"/>
          </ac:spMkLst>
        </pc:spChg>
        <pc:picChg chg="mod">
          <ac:chgData name="Sara Golling" userId="5c194b56-a3ad-4ed5-aea4-b535be0c4b07" providerId="ADAL" clId="{6E042076-6565-42FA-B260-34940750F498}" dt="2026-05-30T18:06:01.210" v="661" actId="14826"/>
          <ac:picMkLst>
            <pc:docMk/>
            <pc:sldMk cId="222665793" sldId="5177"/>
            <ac:picMk id="8" creationId="{0CFA3894-24E9-8AC4-22A3-A0B245727D0C}"/>
          </ac:picMkLst>
        </pc:picChg>
      </pc:sldChg>
      <pc:sldChg chg="del">
        <pc:chgData name="Sara Golling" userId="5c194b56-a3ad-4ed5-aea4-b535be0c4b07" providerId="ADAL" clId="{6E042076-6565-42FA-B260-34940750F498}" dt="2026-06-01T02:57:05.647" v="2266" actId="18676"/>
        <pc:sldMkLst>
          <pc:docMk/>
          <pc:sldMk cId="3676405310" sldId="5179"/>
        </pc:sldMkLst>
      </pc:sldChg>
      <pc:sldChg chg="del">
        <pc:chgData name="Sara Golling" userId="5c194b56-a3ad-4ed5-aea4-b535be0c4b07" providerId="ADAL" clId="{6E042076-6565-42FA-B260-34940750F498}" dt="2026-06-01T02:57:05.647" v="2266" actId="18676"/>
        <pc:sldMkLst>
          <pc:docMk/>
          <pc:sldMk cId="980116952" sldId="5184"/>
        </pc:sldMkLst>
      </pc:sldChg>
      <pc:sldChg chg="del">
        <pc:chgData name="Sara Golling" userId="5c194b56-a3ad-4ed5-aea4-b535be0c4b07" providerId="ADAL" clId="{6E042076-6565-42FA-B260-34940750F498}" dt="2026-06-01T02:57:05.647" v="2266" actId="18676"/>
        <pc:sldMkLst>
          <pc:docMk/>
          <pc:sldMk cId="3558149838" sldId="5192"/>
        </pc:sldMkLst>
      </pc:sldChg>
      <pc:sldChg chg="del">
        <pc:chgData name="Sara Golling" userId="5c194b56-a3ad-4ed5-aea4-b535be0c4b07" providerId="ADAL" clId="{6E042076-6565-42FA-B260-34940750F498}" dt="2026-06-01T02:56:32.769" v="2261" actId="18676"/>
        <pc:sldMkLst>
          <pc:docMk/>
          <pc:sldMk cId="3372684147" sldId="5193"/>
        </pc:sldMkLst>
      </pc:sldChg>
      <pc:sldChg chg="del">
        <pc:chgData name="Sara Golling" userId="5c194b56-a3ad-4ed5-aea4-b535be0c4b07" providerId="ADAL" clId="{6E042076-6565-42FA-B260-34940750F498}" dt="2026-06-01T02:56:32.769" v="2261" actId="18676"/>
        <pc:sldMkLst>
          <pc:docMk/>
          <pc:sldMk cId="3918517786" sldId="5194"/>
        </pc:sldMkLst>
      </pc:sldChg>
      <pc:sldChg chg="del">
        <pc:chgData name="Sara Golling" userId="5c194b56-a3ad-4ed5-aea4-b535be0c4b07" providerId="ADAL" clId="{6E042076-6565-42FA-B260-34940750F498}" dt="2026-06-01T02:56:32.769" v="2261" actId="18676"/>
        <pc:sldMkLst>
          <pc:docMk/>
          <pc:sldMk cId="2555896143" sldId="5195"/>
        </pc:sldMkLst>
      </pc:sldChg>
      <pc:sldChg chg="del">
        <pc:chgData name="Sara Golling" userId="5c194b56-a3ad-4ed5-aea4-b535be0c4b07" providerId="ADAL" clId="{6E042076-6565-42FA-B260-34940750F498}" dt="2026-06-01T02:56:32.769" v="2261" actId="18676"/>
        <pc:sldMkLst>
          <pc:docMk/>
          <pc:sldMk cId="2804057747" sldId="5196"/>
        </pc:sldMkLst>
      </pc:sldChg>
      <pc:sldChg chg="del">
        <pc:chgData name="Sara Golling" userId="5c194b56-a3ad-4ed5-aea4-b535be0c4b07" providerId="ADAL" clId="{6E042076-6565-42FA-B260-34940750F498}" dt="2026-06-01T02:56:43.626" v="2263" actId="18676"/>
        <pc:sldMkLst>
          <pc:docMk/>
          <pc:sldMk cId="4286430387" sldId="5197"/>
        </pc:sldMkLst>
      </pc:sldChg>
      <pc:sldChg chg="ord">
        <pc:chgData name="Sara Golling" userId="5c194b56-a3ad-4ed5-aea4-b535be0c4b07" providerId="ADAL" clId="{6E042076-6565-42FA-B260-34940750F498}" dt="2026-06-01T02:55:57.491" v="2259"/>
        <pc:sldMkLst>
          <pc:docMk/>
          <pc:sldMk cId="1063115642" sldId="5198"/>
        </pc:sldMkLst>
      </pc:sldChg>
      <pc:sldChg chg="ord">
        <pc:chgData name="Sara Golling" userId="5c194b56-a3ad-4ed5-aea4-b535be0c4b07" providerId="ADAL" clId="{6E042076-6565-42FA-B260-34940750F498}" dt="2026-06-01T02:55:57.491" v="2259"/>
        <pc:sldMkLst>
          <pc:docMk/>
          <pc:sldMk cId="3642292822" sldId="5201"/>
        </pc:sldMkLst>
      </pc:sldChg>
      <pc:sldChg chg="ord">
        <pc:chgData name="Sara Golling" userId="5c194b56-a3ad-4ed5-aea4-b535be0c4b07" providerId="ADAL" clId="{6E042076-6565-42FA-B260-34940750F498}" dt="2026-06-01T02:55:57.491" v="2259"/>
        <pc:sldMkLst>
          <pc:docMk/>
          <pc:sldMk cId="2696964742" sldId="5202"/>
        </pc:sldMkLst>
      </pc:sldChg>
      <pc:sldChg chg="ord">
        <pc:chgData name="Sara Golling" userId="5c194b56-a3ad-4ed5-aea4-b535be0c4b07" providerId="ADAL" clId="{6E042076-6565-42FA-B260-34940750F498}" dt="2026-06-01T02:55:57.491" v="2259"/>
        <pc:sldMkLst>
          <pc:docMk/>
          <pc:sldMk cId="2081173725" sldId="5203"/>
        </pc:sldMkLst>
      </pc:sldChg>
      <pc:sldChg chg="modSp del mod ord">
        <pc:chgData name="Sara Golling" userId="5c194b56-a3ad-4ed5-aea4-b535be0c4b07" providerId="ADAL" clId="{6E042076-6565-42FA-B260-34940750F498}" dt="2026-05-31T15:48:19.413" v="1889" actId="2696"/>
        <pc:sldMkLst>
          <pc:docMk/>
          <pc:sldMk cId="2745438431" sldId="5205"/>
        </pc:sldMkLst>
        <pc:spChg chg="mod">
          <ac:chgData name="Sara Golling" userId="5c194b56-a3ad-4ed5-aea4-b535be0c4b07" providerId="ADAL" clId="{6E042076-6565-42FA-B260-34940750F498}" dt="2026-05-31T14:04:24.883" v="1842" actId="6549"/>
          <ac:spMkLst>
            <pc:docMk/>
            <pc:sldMk cId="2745438431" sldId="5205"/>
            <ac:spMk id="12" creationId="{0C102E76-6FA7-9D6A-13D2-9E5C33F6382B}"/>
          </ac:spMkLst>
        </pc:spChg>
      </pc:sldChg>
      <pc:sldChg chg="del">
        <pc:chgData name="Sara Golling" userId="5c194b56-a3ad-4ed5-aea4-b535be0c4b07" providerId="ADAL" clId="{6E042076-6565-42FA-B260-34940750F498}" dt="2026-06-01T02:57:05.647" v="2266" actId="18676"/>
        <pc:sldMkLst>
          <pc:docMk/>
          <pc:sldMk cId="236701984" sldId="5210"/>
        </pc:sldMkLst>
      </pc:sldChg>
      <pc:sldChg chg="del">
        <pc:chgData name="Sara Golling" userId="5c194b56-a3ad-4ed5-aea4-b535be0c4b07" providerId="ADAL" clId="{6E042076-6565-42FA-B260-34940750F498}" dt="2026-06-01T02:56:56.823" v="2265" actId="18676"/>
        <pc:sldMkLst>
          <pc:docMk/>
          <pc:sldMk cId="3192195187" sldId="5212"/>
        </pc:sldMkLst>
      </pc:sldChg>
      <pc:sldChg chg="del">
        <pc:chgData name="Sara Golling" userId="5c194b56-a3ad-4ed5-aea4-b535be0c4b07" providerId="ADAL" clId="{6E042076-6565-42FA-B260-34940750F498}" dt="2026-06-01T02:56:56.823" v="2265" actId="18676"/>
        <pc:sldMkLst>
          <pc:docMk/>
          <pc:sldMk cId="2462937875" sldId="5213"/>
        </pc:sldMkLst>
      </pc:sldChg>
      <pc:sldChg chg="ord">
        <pc:chgData name="Sara Golling" userId="5c194b56-a3ad-4ed5-aea4-b535be0c4b07" providerId="ADAL" clId="{6E042076-6565-42FA-B260-34940750F498}" dt="2026-05-31T15:48:42.898" v="1891"/>
        <pc:sldMkLst>
          <pc:docMk/>
          <pc:sldMk cId="2547055739" sldId="5214"/>
        </pc:sldMkLst>
      </pc:sldChg>
      <pc:sldChg chg="ord">
        <pc:chgData name="Sara Golling" userId="5c194b56-a3ad-4ed5-aea4-b535be0c4b07" providerId="ADAL" clId="{6E042076-6565-42FA-B260-34940750F498}" dt="2026-05-30T17:50:25.322" v="571"/>
        <pc:sldMkLst>
          <pc:docMk/>
          <pc:sldMk cId="3803426982" sldId="5225"/>
        </pc:sldMkLst>
      </pc:sldChg>
      <pc:sldChg chg="ord">
        <pc:chgData name="Sara Golling" userId="5c194b56-a3ad-4ed5-aea4-b535be0c4b07" providerId="ADAL" clId="{6E042076-6565-42FA-B260-34940750F498}" dt="2026-05-30T17:50:25.322" v="571"/>
        <pc:sldMkLst>
          <pc:docMk/>
          <pc:sldMk cId="1392249462" sldId="5227"/>
        </pc:sldMkLst>
      </pc:sldChg>
      <pc:sldChg chg="del">
        <pc:chgData name="Sara Golling" userId="5c194b56-a3ad-4ed5-aea4-b535be0c4b07" providerId="ADAL" clId="{6E042076-6565-42FA-B260-34940750F498}" dt="2026-06-01T02:56:32.769" v="2261" actId="18676"/>
        <pc:sldMkLst>
          <pc:docMk/>
          <pc:sldMk cId="1874922148" sldId="5233"/>
        </pc:sldMkLst>
      </pc:sldChg>
      <pc:sldChg chg="del">
        <pc:chgData name="Sara Golling" userId="5c194b56-a3ad-4ed5-aea4-b535be0c4b07" providerId="ADAL" clId="{6E042076-6565-42FA-B260-34940750F498}" dt="2026-06-01T02:56:37.253" v="2262" actId="18676"/>
        <pc:sldMkLst>
          <pc:docMk/>
          <pc:sldMk cId="1514405324" sldId="5240"/>
        </pc:sldMkLst>
      </pc:sldChg>
      <pc:sldChg chg="del">
        <pc:chgData name="Sara Golling" userId="5c194b56-a3ad-4ed5-aea4-b535be0c4b07" providerId="ADAL" clId="{6E042076-6565-42FA-B260-34940750F498}" dt="2026-06-01T02:56:37.253" v="2262" actId="18676"/>
        <pc:sldMkLst>
          <pc:docMk/>
          <pc:sldMk cId="2046799744" sldId="5250"/>
        </pc:sldMkLst>
      </pc:sldChg>
      <pc:sldChg chg="modSp ord">
        <pc:chgData name="Sara Golling" userId="5c194b56-a3ad-4ed5-aea4-b535be0c4b07" providerId="ADAL" clId="{6E042076-6565-42FA-B260-34940750F498}" dt="2026-06-01T02:55:57.491" v="2259"/>
        <pc:sldMkLst>
          <pc:docMk/>
          <pc:sldMk cId="4225128080" sldId="5254"/>
        </pc:sldMkLst>
        <pc:spChg chg="mod">
          <ac:chgData name="Sara Golling" userId="5c194b56-a3ad-4ed5-aea4-b535be0c4b07" providerId="ADAL" clId="{6E042076-6565-42FA-B260-34940750F498}" dt="2026-05-30T20:34:02.849" v="1128"/>
          <ac:spMkLst>
            <pc:docMk/>
            <pc:sldMk cId="4225128080" sldId="5254"/>
            <ac:spMk id="2" creationId="{C6E8412D-1CFC-8134-E2EE-6A44805CC242}"/>
          </ac:spMkLst>
        </pc:spChg>
      </pc:sldChg>
      <pc:sldChg chg="modSp mod ord">
        <pc:chgData name="Sara Golling" userId="5c194b56-a3ad-4ed5-aea4-b535be0c4b07" providerId="ADAL" clId="{6E042076-6565-42FA-B260-34940750F498}" dt="2026-06-01T02:55:57.491" v="2259"/>
        <pc:sldMkLst>
          <pc:docMk/>
          <pc:sldMk cId="2847373066" sldId="5255"/>
        </pc:sldMkLst>
        <pc:spChg chg="mod">
          <ac:chgData name="Sara Golling" userId="5c194b56-a3ad-4ed5-aea4-b535be0c4b07" providerId="ADAL" clId="{6E042076-6565-42FA-B260-34940750F498}" dt="2026-05-30T20:34:15.623" v="1131"/>
          <ac:spMkLst>
            <pc:docMk/>
            <pc:sldMk cId="2847373066" sldId="5255"/>
            <ac:spMk id="2" creationId="{C6E8412D-1CFC-8134-E2EE-6A44805CC242}"/>
          </ac:spMkLst>
        </pc:spChg>
      </pc:sldChg>
      <pc:sldChg chg="del">
        <pc:chgData name="Sara Golling" userId="5c194b56-a3ad-4ed5-aea4-b535be0c4b07" providerId="ADAL" clId="{6E042076-6565-42FA-B260-34940750F498}" dt="2026-06-01T02:56:43.626" v="2263" actId="18676"/>
        <pc:sldMkLst>
          <pc:docMk/>
          <pc:sldMk cId="3528479026" sldId="5256"/>
        </pc:sldMkLst>
      </pc:sldChg>
      <pc:sldChg chg="del">
        <pc:chgData name="Sara Golling" userId="5c194b56-a3ad-4ed5-aea4-b535be0c4b07" providerId="ADAL" clId="{6E042076-6565-42FA-B260-34940750F498}" dt="2026-06-01T02:57:05.647" v="2266" actId="18676"/>
        <pc:sldMkLst>
          <pc:docMk/>
          <pc:sldMk cId="254572535" sldId="5259"/>
        </pc:sldMkLst>
      </pc:sldChg>
      <pc:sldChg chg="del">
        <pc:chgData name="Sara Golling" userId="5c194b56-a3ad-4ed5-aea4-b535be0c4b07" providerId="ADAL" clId="{6E042076-6565-42FA-B260-34940750F498}" dt="2026-06-01T02:57:05.647" v="2266" actId="18676"/>
        <pc:sldMkLst>
          <pc:docMk/>
          <pc:sldMk cId="3274187820" sldId="5260"/>
        </pc:sldMkLst>
      </pc:sldChg>
      <pc:sldChg chg="del">
        <pc:chgData name="Sara Golling" userId="5c194b56-a3ad-4ed5-aea4-b535be0c4b07" providerId="ADAL" clId="{6E042076-6565-42FA-B260-34940750F498}" dt="2026-06-01T02:57:05.647" v="2266" actId="18676"/>
        <pc:sldMkLst>
          <pc:docMk/>
          <pc:sldMk cId="4251283965" sldId="5261"/>
        </pc:sldMkLst>
      </pc:sldChg>
      <pc:sldChg chg="del">
        <pc:chgData name="Sara Golling" userId="5c194b56-a3ad-4ed5-aea4-b535be0c4b07" providerId="ADAL" clId="{6E042076-6565-42FA-B260-34940750F498}" dt="2026-06-01T02:57:05.647" v="2266" actId="18676"/>
        <pc:sldMkLst>
          <pc:docMk/>
          <pc:sldMk cId="129512099" sldId="5262"/>
        </pc:sldMkLst>
      </pc:sldChg>
      <pc:sldChg chg="del">
        <pc:chgData name="Sara Golling" userId="5c194b56-a3ad-4ed5-aea4-b535be0c4b07" providerId="ADAL" clId="{6E042076-6565-42FA-B260-34940750F498}" dt="2026-06-01T02:57:05.647" v="2266" actId="18676"/>
        <pc:sldMkLst>
          <pc:docMk/>
          <pc:sldMk cId="4234345383" sldId="5263"/>
        </pc:sldMkLst>
      </pc:sldChg>
      <pc:sldChg chg="del">
        <pc:chgData name="Sara Golling" userId="5c194b56-a3ad-4ed5-aea4-b535be0c4b07" providerId="ADAL" clId="{6E042076-6565-42FA-B260-34940750F498}" dt="2026-06-01T02:57:05.647" v="2266" actId="18676"/>
        <pc:sldMkLst>
          <pc:docMk/>
          <pc:sldMk cId="1543463112" sldId="5264"/>
        </pc:sldMkLst>
      </pc:sldChg>
      <pc:sldChg chg="del">
        <pc:chgData name="Sara Golling" userId="5c194b56-a3ad-4ed5-aea4-b535be0c4b07" providerId="ADAL" clId="{6E042076-6565-42FA-B260-34940750F498}" dt="2026-06-01T02:57:05.647" v="2266" actId="18676"/>
        <pc:sldMkLst>
          <pc:docMk/>
          <pc:sldMk cId="1826698158" sldId="5272"/>
        </pc:sldMkLst>
      </pc:sldChg>
      <pc:sldChg chg="del">
        <pc:chgData name="Sara Golling" userId="5c194b56-a3ad-4ed5-aea4-b535be0c4b07" providerId="ADAL" clId="{6E042076-6565-42FA-B260-34940750F498}" dt="2026-06-01T02:57:05.647" v="2266" actId="18676"/>
        <pc:sldMkLst>
          <pc:docMk/>
          <pc:sldMk cId="4244855925" sldId="5273"/>
        </pc:sldMkLst>
      </pc:sldChg>
      <pc:sldChg chg="del">
        <pc:chgData name="Sara Golling" userId="5c194b56-a3ad-4ed5-aea4-b535be0c4b07" providerId="ADAL" clId="{6E042076-6565-42FA-B260-34940750F498}" dt="2026-06-01T02:56:37.253" v="2262" actId="18676"/>
        <pc:sldMkLst>
          <pc:docMk/>
          <pc:sldMk cId="3324929566" sldId="5274"/>
        </pc:sldMkLst>
      </pc:sldChg>
      <pc:sldChg chg="del">
        <pc:chgData name="Sara Golling" userId="5c194b56-a3ad-4ed5-aea4-b535be0c4b07" providerId="ADAL" clId="{6E042076-6565-42FA-B260-34940750F498}" dt="2026-06-01T02:56:32.769" v="2261" actId="18676"/>
        <pc:sldMkLst>
          <pc:docMk/>
          <pc:sldMk cId="2996650600" sldId="5276"/>
        </pc:sldMkLst>
      </pc:sldChg>
      <pc:sldChg chg="del">
        <pc:chgData name="Sara Golling" userId="5c194b56-a3ad-4ed5-aea4-b535be0c4b07" providerId="ADAL" clId="{6E042076-6565-42FA-B260-34940750F498}" dt="2026-06-01T02:56:32.769" v="2261" actId="18676"/>
        <pc:sldMkLst>
          <pc:docMk/>
          <pc:sldMk cId="3255082389" sldId="5314"/>
        </pc:sldMkLst>
      </pc:sldChg>
      <pc:sldChg chg="del">
        <pc:chgData name="Sara Golling" userId="5c194b56-a3ad-4ed5-aea4-b535be0c4b07" providerId="ADAL" clId="{6E042076-6565-42FA-B260-34940750F498}" dt="2026-06-01T02:56:37.253" v="2262" actId="18676"/>
        <pc:sldMkLst>
          <pc:docMk/>
          <pc:sldMk cId="3775499439" sldId="5318"/>
        </pc:sldMkLst>
      </pc:sldChg>
      <pc:sldChg chg="ord">
        <pc:chgData name="Sara Golling" userId="5c194b56-a3ad-4ed5-aea4-b535be0c4b07" providerId="ADAL" clId="{6E042076-6565-42FA-B260-34940750F498}" dt="2026-05-31T15:48:42.898" v="1891"/>
        <pc:sldMkLst>
          <pc:docMk/>
          <pc:sldMk cId="1304568858" sldId="5320"/>
        </pc:sldMkLst>
      </pc:sldChg>
      <pc:sldChg chg="del">
        <pc:chgData name="Sara Golling" userId="5c194b56-a3ad-4ed5-aea4-b535be0c4b07" providerId="ADAL" clId="{6E042076-6565-42FA-B260-34940750F498}" dt="2026-06-01T02:56:56.823" v="2265" actId="18676"/>
        <pc:sldMkLst>
          <pc:docMk/>
          <pc:sldMk cId="2692695437" sldId="5321"/>
        </pc:sldMkLst>
      </pc:sldChg>
      <pc:sldChg chg="del">
        <pc:chgData name="Sara Golling" userId="5c194b56-a3ad-4ed5-aea4-b535be0c4b07" providerId="ADAL" clId="{6E042076-6565-42FA-B260-34940750F498}" dt="2026-06-01T02:56:32.769" v="2261" actId="18676"/>
        <pc:sldMkLst>
          <pc:docMk/>
          <pc:sldMk cId="2268135930" sldId="5344"/>
        </pc:sldMkLst>
      </pc:sldChg>
      <pc:sldChg chg="del ord">
        <pc:chgData name="Sara Golling" userId="5c194b56-a3ad-4ed5-aea4-b535be0c4b07" providerId="ADAL" clId="{6E042076-6565-42FA-B260-34940750F498}" dt="2026-06-01T02:56:17.544" v="2260" actId="2696"/>
        <pc:sldMkLst>
          <pc:docMk/>
          <pc:sldMk cId="2512857857" sldId="5351"/>
        </pc:sldMkLst>
      </pc:sldChg>
      <pc:sldChg chg="del">
        <pc:chgData name="Sara Golling" userId="5c194b56-a3ad-4ed5-aea4-b535be0c4b07" providerId="ADAL" clId="{6E042076-6565-42FA-B260-34940750F498}" dt="2026-06-01T02:57:05.647" v="2266" actId="18676"/>
        <pc:sldMkLst>
          <pc:docMk/>
          <pc:sldMk cId="845950417" sldId="5702"/>
        </pc:sldMkLst>
      </pc:sldChg>
      <pc:sldChg chg="del">
        <pc:chgData name="Sara Golling" userId="5c194b56-a3ad-4ed5-aea4-b535be0c4b07" providerId="ADAL" clId="{6E042076-6565-42FA-B260-34940750F498}" dt="2026-06-01T02:57:05.647" v="2266" actId="18676"/>
        <pc:sldMkLst>
          <pc:docMk/>
          <pc:sldMk cId="3367782805" sldId="5703"/>
        </pc:sldMkLst>
      </pc:sldChg>
      <pc:sldChg chg="del">
        <pc:chgData name="Sara Golling" userId="5c194b56-a3ad-4ed5-aea4-b535be0c4b07" providerId="ADAL" clId="{6E042076-6565-42FA-B260-34940750F498}" dt="2026-06-01T02:57:05.647" v="2266" actId="18676"/>
        <pc:sldMkLst>
          <pc:docMk/>
          <pc:sldMk cId="2574898337" sldId="5704"/>
        </pc:sldMkLst>
      </pc:sldChg>
      <pc:sldChg chg="del">
        <pc:chgData name="Sara Golling" userId="5c194b56-a3ad-4ed5-aea4-b535be0c4b07" providerId="ADAL" clId="{6E042076-6565-42FA-B260-34940750F498}" dt="2026-06-01T02:56:43.626" v="2263" actId="18676"/>
        <pc:sldMkLst>
          <pc:docMk/>
          <pc:sldMk cId="934215755" sldId="5760"/>
        </pc:sldMkLst>
      </pc:sldChg>
      <pc:sldChg chg="del ord">
        <pc:chgData name="Sara Golling" userId="5c194b56-a3ad-4ed5-aea4-b535be0c4b07" providerId="ADAL" clId="{6E042076-6565-42FA-B260-34940750F498}" dt="2026-06-01T02:56:17.544" v="2260" actId="2696"/>
        <pc:sldMkLst>
          <pc:docMk/>
          <pc:sldMk cId="2181778456" sldId="5775"/>
        </pc:sldMkLst>
      </pc:sldChg>
      <pc:sldChg chg="del">
        <pc:chgData name="Sara Golling" userId="5c194b56-a3ad-4ed5-aea4-b535be0c4b07" providerId="ADAL" clId="{6E042076-6565-42FA-B260-34940750F498}" dt="2026-06-01T02:57:13.157" v="2267" actId="18676"/>
        <pc:sldMkLst>
          <pc:docMk/>
          <pc:sldMk cId="743310856" sldId="5778"/>
        </pc:sldMkLst>
      </pc:sldChg>
      <pc:sldChg chg="del">
        <pc:chgData name="Sara Golling" userId="5c194b56-a3ad-4ed5-aea4-b535be0c4b07" providerId="ADAL" clId="{6E042076-6565-42FA-B260-34940750F498}" dt="2026-06-01T02:57:13.157" v="2267" actId="18676"/>
        <pc:sldMkLst>
          <pc:docMk/>
          <pc:sldMk cId="3766351778" sldId="5779"/>
        </pc:sldMkLst>
      </pc:sldChg>
      <pc:sldChg chg="del">
        <pc:chgData name="Sara Golling" userId="5c194b56-a3ad-4ed5-aea4-b535be0c4b07" providerId="ADAL" clId="{6E042076-6565-42FA-B260-34940750F498}" dt="2026-06-01T02:56:43.626" v="2263" actId="18676"/>
        <pc:sldMkLst>
          <pc:docMk/>
          <pc:sldMk cId="3600964175" sldId="5782"/>
        </pc:sldMkLst>
      </pc:sldChg>
      <pc:sldChg chg="ord">
        <pc:chgData name="Sara Golling" userId="5c194b56-a3ad-4ed5-aea4-b535be0c4b07" providerId="ADAL" clId="{6E042076-6565-42FA-B260-34940750F498}" dt="2026-05-30T23:18:35.221" v="1654"/>
        <pc:sldMkLst>
          <pc:docMk/>
          <pc:sldMk cId="402693875" sldId="5787"/>
        </pc:sldMkLst>
      </pc:sldChg>
      <pc:sldChg chg="modSp del mod ord">
        <pc:chgData name="Sara Golling" userId="5c194b56-a3ad-4ed5-aea4-b535be0c4b07" providerId="ADAL" clId="{6E042076-6565-42FA-B260-34940750F498}" dt="2026-06-01T02:57:22.104" v="2268" actId="18676"/>
        <pc:sldMkLst>
          <pc:docMk/>
          <pc:sldMk cId="1640677339" sldId="5889"/>
        </pc:sldMkLst>
      </pc:sldChg>
      <pc:sldChg chg="del">
        <pc:chgData name="Sara Golling" userId="5c194b56-a3ad-4ed5-aea4-b535be0c4b07" providerId="ADAL" clId="{6E042076-6565-42FA-B260-34940750F498}" dt="2026-06-01T02:56:37.253" v="2262" actId="18676"/>
        <pc:sldMkLst>
          <pc:docMk/>
          <pc:sldMk cId="717208105" sldId="5891"/>
        </pc:sldMkLst>
      </pc:sldChg>
      <pc:sldChg chg="del">
        <pc:chgData name="Sara Golling" userId="5c194b56-a3ad-4ed5-aea4-b535be0c4b07" providerId="ADAL" clId="{6E042076-6565-42FA-B260-34940750F498}" dt="2026-06-01T02:56:37.253" v="2262" actId="18676"/>
        <pc:sldMkLst>
          <pc:docMk/>
          <pc:sldMk cId="2389005323" sldId="5892"/>
        </pc:sldMkLst>
      </pc:sldChg>
      <pc:sldChg chg="del">
        <pc:chgData name="Sara Golling" userId="5c194b56-a3ad-4ed5-aea4-b535be0c4b07" providerId="ADAL" clId="{6E042076-6565-42FA-B260-34940750F498}" dt="2026-06-01T02:56:37.253" v="2262" actId="18676"/>
        <pc:sldMkLst>
          <pc:docMk/>
          <pc:sldMk cId="3149712817" sldId="5899"/>
        </pc:sldMkLst>
      </pc:sldChg>
      <pc:sldChg chg="del">
        <pc:chgData name="Sara Golling" userId="5c194b56-a3ad-4ed5-aea4-b535be0c4b07" providerId="ADAL" clId="{6E042076-6565-42FA-B260-34940750F498}" dt="2026-06-01T02:56:37.253" v="2262" actId="18676"/>
        <pc:sldMkLst>
          <pc:docMk/>
          <pc:sldMk cId="3670297066" sldId="5904"/>
        </pc:sldMkLst>
      </pc:sldChg>
      <pc:sldChg chg="del">
        <pc:chgData name="Sara Golling" userId="5c194b56-a3ad-4ed5-aea4-b535be0c4b07" providerId="ADAL" clId="{6E042076-6565-42FA-B260-34940750F498}" dt="2026-06-01T02:56:43.626" v="2263" actId="18676"/>
        <pc:sldMkLst>
          <pc:docMk/>
          <pc:sldMk cId="2603387753" sldId="5906"/>
        </pc:sldMkLst>
      </pc:sldChg>
      <pc:sldChg chg="add">
        <pc:chgData name="Sara Golling" userId="5c194b56-a3ad-4ed5-aea4-b535be0c4b07" providerId="ADAL" clId="{6E042076-6565-42FA-B260-34940750F498}" dt="2026-06-01T02:55:37.914" v="2257"/>
        <pc:sldMkLst>
          <pc:docMk/>
          <pc:sldMk cId="2371982435" sldId="6020"/>
        </pc:sldMkLst>
      </pc:sldChg>
      <pc:sldChg chg="addSp modSp add mod ord">
        <pc:chgData name="Sara Golling" userId="5c194b56-a3ad-4ed5-aea4-b535be0c4b07" providerId="ADAL" clId="{6E042076-6565-42FA-B260-34940750F498}" dt="2026-06-01T21:51:49.719" v="2679" actId="20577"/>
        <pc:sldMkLst>
          <pc:docMk/>
          <pc:sldMk cId="1363470859" sldId="6027"/>
        </pc:sldMkLst>
        <pc:spChg chg="mod">
          <ac:chgData name="Sara Golling" userId="5c194b56-a3ad-4ed5-aea4-b535be0c4b07" providerId="ADAL" clId="{6E042076-6565-42FA-B260-34940750F498}" dt="2026-06-01T19:31:08.424" v="2332"/>
          <ac:spMkLst>
            <pc:docMk/>
            <pc:sldMk cId="1363470859" sldId="6027"/>
            <ac:spMk id="3" creationId="{F18F89E4-AEC3-D3AB-78DF-D3F793879493}"/>
          </ac:spMkLst>
        </pc:spChg>
        <pc:spChg chg="mod">
          <ac:chgData name="Sara Golling" userId="5c194b56-a3ad-4ed5-aea4-b535be0c4b07" providerId="ADAL" clId="{6E042076-6565-42FA-B260-34940750F498}" dt="2026-06-01T21:46:29.729" v="2518" actId="20577"/>
          <ac:spMkLst>
            <pc:docMk/>
            <pc:sldMk cId="1363470859" sldId="6027"/>
            <ac:spMk id="4" creationId="{3CF71D87-DD56-2A66-3468-AC8E0B000DA5}"/>
          </ac:spMkLst>
        </pc:spChg>
        <pc:spChg chg="mod">
          <ac:chgData name="Sara Golling" userId="5c194b56-a3ad-4ed5-aea4-b535be0c4b07" providerId="ADAL" clId="{6E042076-6565-42FA-B260-34940750F498}" dt="2026-05-30T22:02:51.200" v="1456"/>
          <ac:spMkLst>
            <pc:docMk/>
            <pc:sldMk cId="1363470859" sldId="6027"/>
            <ac:spMk id="5" creationId="{24FF77D1-A698-F8F6-BB2C-4F4A4B8597AF}"/>
          </ac:spMkLst>
        </pc:spChg>
        <pc:spChg chg="mod">
          <ac:chgData name="Sara Golling" userId="5c194b56-a3ad-4ed5-aea4-b535be0c4b07" providerId="ADAL" clId="{6E042076-6565-42FA-B260-34940750F498}" dt="2026-06-01T21:51:49.719" v="2679" actId="20577"/>
          <ac:spMkLst>
            <pc:docMk/>
            <pc:sldMk cId="1363470859" sldId="6027"/>
            <ac:spMk id="6" creationId="{B241563D-788E-DE6A-867C-312C175A5A68}"/>
          </ac:spMkLst>
        </pc:spChg>
        <pc:spChg chg="mod">
          <ac:chgData name="Sara Golling" userId="5c194b56-a3ad-4ed5-aea4-b535be0c4b07" providerId="ADAL" clId="{6E042076-6565-42FA-B260-34940750F498}" dt="2026-06-01T21:46:49.720" v="2531" actId="6549"/>
          <ac:spMkLst>
            <pc:docMk/>
            <pc:sldMk cId="1363470859" sldId="6027"/>
            <ac:spMk id="7" creationId="{2C2EBAE0-8328-018C-B4E4-F2BDB32DCD00}"/>
          </ac:spMkLst>
        </pc:spChg>
        <pc:spChg chg="mod">
          <ac:chgData name="Sara Golling" userId="5c194b56-a3ad-4ed5-aea4-b535be0c4b07" providerId="ADAL" clId="{6E042076-6565-42FA-B260-34940750F498}" dt="2026-06-01T19:35:03.384" v="2384" actId="20577"/>
          <ac:spMkLst>
            <pc:docMk/>
            <pc:sldMk cId="1363470859" sldId="6027"/>
            <ac:spMk id="8" creationId="{E6EF4AEE-B72C-59DC-B48D-A102D69AD8B7}"/>
          </ac:spMkLst>
        </pc:spChg>
        <pc:spChg chg="add mod">
          <ac:chgData name="Sara Golling" userId="5c194b56-a3ad-4ed5-aea4-b535be0c4b07" providerId="ADAL" clId="{6E042076-6565-42FA-B260-34940750F498}" dt="2026-06-01T19:37:54.534" v="2396"/>
          <ac:spMkLst>
            <pc:docMk/>
            <pc:sldMk cId="1363470859" sldId="6027"/>
            <ac:spMk id="9" creationId="{E2C8BD0A-5320-02D9-C88E-DA4112E6FC05}"/>
          </ac:spMkLst>
        </pc:spChg>
        <pc:spChg chg="add mod">
          <ac:chgData name="Sara Golling" userId="5c194b56-a3ad-4ed5-aea4-b535be0c4b07" providerId="ADAL" clId="{6E042076-6565-42FA-B260-34940750F498}" dt="2026-06-01T19:35:31.415" v="2390"/>
          <ac:spMkLst>
            <pc:docMk/>
            <pc:sldMk cId="1363470859" sldId="6027"/>
            <ac:spMk id="10" creationId="{F9FF7F10-9234-DEF5-7E77-0A6CE486CB01}"/>
          </ac:spMkLst>
        </pc:spChg>
        <pc:spChg chg="mod">
          <ac:chgData name="Sara Golling" userId="5c194b56-a3ad-4ed5-aea4-b535be0c4b07" providerId="ADAL" clId="{6E042076-6565-42FA-B260-34940750F498}" dt="2026-06-01T19:25:33.800" v="2321" actId="20577"/>
          <ac:spMkLst>
            <pc:docMk/>
            <pc:sldMk cId="1363470859" sldId="6027"/>
            <ac:spMk id="27" creationId="{DB555662-FB43-EFD9-A8B4-5B07C94C1863}"/>
          </ac:spMkLst>
        </pc:spChg>
      </pc:sldChg>
      <pc:sldChg chg="modSp add mod ord">
        <pc:chgData name="Sara Golling" userId="5c194b56-a3ad-4ed5-aea4-b535be0c4b07" providerId="ADAL" clId="{6E042076-6565-42FA-B260-34940750F498}" dt="2026-06-01T17:03:30.946" v="2296"/>
        <pc:sldMkLst>
          <pc:docMk/>
          <pc:sldMk cId="1259284220" sldId="6029"/>
        </pc:sldMkLst>
        <pc:spChg chg="mod">
          <ac:chgData name="Sara Golling" userId="5c194b56-a3ad-4ed5-aea4-b535be0c4b07" providerId="ADAL" clId="{6E042076-6565-42FA-B260-34940750F498}" dt="2026-05-30T23:04:43.564" v="1602" actId="20577"/>
          <ac:spMkLst>
            <pc:docMk/>
            <pc:sldMk cId="1259284220" sldId="6029"/>
            <ac:spMk id="9" creationId="{74C4CA87-2DAB-3D18-D658-20B89FC4DED6}"/>
          </ac:spMkLst>
        </pc:spChg>
        <pc:spChg chg="mod">
          <ac:chgData name="Sara Golling" userId="5c194b56-a3ad-4ed5-aea4-b535be0c4b07" providerId="ADAL" clId="{6E042076-6565-42FA-B260-34940750F498}" dt="2026-06-01T17:03:30.946" v="2296"/>
          <ac:spMkLst>
            <pc:docMk/>
            <pc:sldMk cId="1259284220" sldId="6029"/>
            <ac:spMk id="12" creationId="{4287DC75-35A3-4C84-0B9E-6E8AF5624DEC}"/>
          </ac:spMkLst>
        </pc:spChg>
        <pc:spChg chg="mod modVis">
          <ac:chgData name="Sara Golling" userId="5c194b56-a3ad-4ed5-aea4-b535be0c4b07" providerId="ADAL" clId="{6E042076-6565-42FA-B260-34940750F498}" dt="2026-05-30T22:26:39.550" v="1574" actId="14429"/>
          <ac:spMkLst>
            <pc:docMk/>
            <pc:sldMk cId="1259284220" sldId="6029"/>
            <ac:spMk id="15" creationId="{3FBCF4ED-919C-5E47-DB2F-8C6CE67205B8}"/>
          </ac:spMkLst>
        </pc:spChg>
      </pc:sldChg>
      <pc:sldChg chg="modSp add mod ord">
        <pc:chgData name="Sara Golling" userId="5c194b56-a3ad-4ed5-aea4-b535be0c4b07" providerId="ADAL" clId="{6E042076-6565-42FA-B260-34940750F498}" dt="2026-05-31T16:55:11.741" v="2148"/>
        <pc:sldMkLst>
          <pc:docMk/>
          <pc:sldMk cId="3198380400" sldId="6031"/>
        </pc:sldMkLst>
        <pc:spChg chg="mod">
          <ac:chgData name="Sara Golling" userId="5c194b56-a3ad-4ed5-aea4-b535be0c4b07" providerId="ADAL" clId="{6E042076-6565-42FA-B260-34940750F498}" dt="2026-05-16T19:39:54.464" v="538" actId="20577"/>
          <ac:spMkLst>
            <pc:docMk/>
            <pc:sldMk cId="3198380400" sldId="6031"/>
            <ac:spMk id="9" creationId="{1D799D26-2AE8-113A-BAAA-3A14489D85AE}"/>
          </ac:spMkLst>
        </pc:spChg>
        <pc:spChg chg="mod">
          <ac:chgData name="Sara Golling" userId="5c194b56-a3ad-4ed5-aea4-b535be0c4b07" providerId="ADAL" clId="{6E042076-6565-42FA-B260-34940750F498}" dt="2026-05-30T19:13:54.827" v="933" actId="403"/>
          <ac:spMkLst>
            <pc:docMk/>
            <pc:sldMk cId="3198380400" sldId="6031"/>
            <ac:spMk id="12" creationId="{503B25D6-8CC7-171E-4F59-BC2D1E6D62CD}"/>
          </ac:spMkLst>
        </pc:spChg>
      </pc:sldChg>
      <pc:sldChg chg="add ord">
        <pc:chgData name="Sara Golling" userId="5c194b56-a3ad-4ed5-aea4-b535be0c4b07" providerId="ADAL" clId="{6E042076-6565-42FA-B260-34940750F498}" dt="2026-05-30T22:27:17.464" v="1576"/>
        <pc:sldMkLst>
          <pc:docMk/>
          <pc:sldMk cId="794782369" sldId="6032"/>
        </pc:sldMkLst>
      </pc:sldChg>
      <pc:sldChg chg="addSp delSp modSp add del mod ord">
        <pc:chgData name="Sara Golling" userId="5c194b56-a3ad-4ed5-aea4-b535be0c4b07" providerId="ADAL" clId="{6E042076-6565-42FA-B260-34940750F498}" dt="2026-06-01T02:57:22.104" v="2268" actId="18676"/>
        <pc:sldMkLst>
          <pc:docMk/>
          <pc:sldMk cId="2911497191" sldId="6033"/>
        </pc:sldMkLst>
      </pc:sldChg>
      <pc:sldChg chg="addSp delSp modSp add del mod ord">
        <pc:chgData name="Sara Golling" userId="5c194b56-a3ad-4ed5-aea4-b535be0c4b07" providerId="ADAL" clId="{6E042076-6565-42FA-B260-34940750F498}" dt="2026-06-01T19:29:27.500" v="2324" actId="2696"/>
        <pc:sldMkLst>
          <pc:docMk/>
          <pc:sldMk cId="963570006" sldId="6034"/>
        </pc:sldMkLst>
        <pc:spChg chg="del mod">
          <ac:chgData name="Sara Golling" userId="5c194b56-a3ad-4ed5-aea4-b535be0c4b07" providerId="ADAL" clId="{6E042076-6565-42FA-B260-34940750F498}" dt="2026-05-31T00:20:17.585" v="1833" actId="21"/>
          <ac:spMkLst>
            <pc:docMk/>
            <pc:sldMk cId="963570006" sldId="6034"/>
            <ac:spMk id="2" creationId="{619E8757-D0D4-0BFB-F296-1130E4429636}"/>
          </ac:spMkLst>
        </pc:spChg>
        <pc:spChg chg="mod">
          <ac:chgData name="Sara Golling" userId="5c194b56-a3ad-4ed5-aea4-b535be0c4b07" providerId="ADAL" clId="{6E042076-6565-42FA-B260-34940750F498}" dt="2026-05-31T00:20:47.248" v="1838" actId="1076"/>
          <ac:spMkLst>
            <pc:docMk/>
            <pc:sldMk cId="963570006" sldId="6034"/>
            <ac:spMk id="15" creationId="{3B637DD9-8DF7-88F9-062B-0EDEBE3A2602}"/>
          </ac:spMkLst>
        </pc:spChg>
        <pc:spChg chg="mod">
          <ac:chgData name="Sara Golling" userId="5c194b56-a3ad-4ed5-aea4-b535be0c4b07" providerId="ADAL" clId="{6E042076-6565-42FA-B260-34940750F498}" dt="2026-05-31T00:20:21.125" v="1834" actId="1076"/>
          <ac:spMkLst>
            <pc:docMk/>
            <pc:sldMk cId="963570006" sldId="6034"/>
            <ac:spMk id="27" creationId="{261AF1CF-B970-CB22-A38D-96EC175DDDF1}"/>
          </ac:spMkLst>
        </pc:spChg>
        <pc:graphicFrameChg chg="add mod modGraphic">
          <ac:chgData name="Sara Golling" userId="5c194b56-a3ad-4ed5-aea4-b535be0c4b07" providerId="ADAL" clId="{6E042076-6565-42FA-B260-34940750F498}" dt="2026-05-31T00:20:32.417" v="1837" actId="1076"/>
          <ac:graphicFrameMkLst>
            <pc:docMk/>
            <pc:sldMk cId="963570006" sldId="6034"/>
            <ac:graphicFrameMk id="3" creationId="{24E2EA7B-88C6-9049-A916-B18D515CF248}"/>
          </ac:graphicFrameMkLst>
        </pc:graphicFrameChg>
      </pc:sldChg>
      <pc:sldChg chg="add del">
        <pc:chgData name="Sara Golling" userId="5c194b56-a3ad-4ed5-aea4-b535be0c4b07" providerId="ADAL" clId="{6E042076-6565-42FA-B260-34940750F498}" dt="2026-06-01T02:56:37.253" v="2262" actId="18676"/>
        <pc:sldMkLst>
          <pc:docMk/>
          <pc:sldMk cId="4094129182" sldId="6035"/>
        </pc:sldMkLst>
      </pc:sldChg>
      <pc:sldChg chg="delSp modSp add mod ord">
        <pc:chgData name="Sara Golling" userId="5c194b56-a3ad-4ed5-aea4-b535be0c4b07" providerId="ADAL" clId="{6E042076-6565-42FA-B260-34940750F498}" dt="2026-06-01T19:49:54.706" v="2422" actId="20577"/>
        <pc:sldMkLst>
          <pc:docMk/>
          <pc:sldMk cId="3479988960" sldId="6036"/>
        </pc:sldMkLst>
        <pc:spChg chg="mod">
          <ac:chgData name="Sara Golling" userId="5c194b56-a3ad-4ed5-aea4-b535be0c4b07" providerId="ADAL" clId="{6E042076-6565-42FA-B260-34940750F498}" dt="2026-05-30T22:23:20.747" v="1563" actId="6549"/>
          <ac:spMkLst>
            <pc:docMk/>
            <pc:sldMk cId="3479988960" sldId="6036"/>
            <ac:spMk id="3" creationId="{3D6C00B7-D325-764A-E5B5-AE9D2E256BF0}"/>
          </ac:spMkLst>
        </pc:spChg>
        <pc:spChg chg="mod">
          <ac:chgData name="Sara Golling" userId="5c194b56-a3ad-4ed5-aea4-b535be0c4b07" providerId="ADAL" clId="{6E042076-6565-42FA-B260-34940750F498}" dt="2026-06-01T19:49:54.706" v="2422" actId="20577"/>
          <ac:spMkLst>
            <pc:docMk/>
            <pc:sldMk cId="3479988960" sldId="6036"/>
            <ac:spMk id="6" creationId="{4099DAAA-8C6D-9654-78AC-C29422758A0D}"/>
          </ac:spMkLst>
        </pc:spChg>
        <pc:spChg chg="mod">
          <ac:chgData name="Sara Golling" userId="5c194b56-a3ad-4ed5-aea4-b535be0c4b07" providerId="ADAL" clId="{6E042076-6565-42FA-B260-34940750F498}" dt="2026-06-01T19:44:29.679" v="2405"/>
          <ac:spMkLst>
            <pc:docMk/>
            <pc:sldMk cId="3479988960" sldId="6036"/>
            <ac:spMk id="7" creationId="{AD736A89-CF4A-6416-2A1D-3457DA86ED62}"/>
          </ac:spMkLst>
        </pc:spChg>
        <pc:spChg chg="mod modVis">
          <ac:chgData name="Sara Golling" userId="5c194b56-a3ad-4ed5-aea4-b535be0c4b07" providerId="ADAL" clId="{6E042076-6565-42FA-B260-34940750F498}" dt="2026-05-30T22:25:46.273" v="1570" actId="14429"/>
          <ac:spMkLst>
            <pc:docMk/>
            <pc:sldMk cId="3479988960" sldId="6036"/>
            <ac:spMk id="11" creationId="{4CFFC7FD-32D8-7632-008D-7A344CC8EFBA}"/>
          </ac:spMkLst>
        </pc:spChg>
        <pc:spChg chg="mod">
          <ac:chgData name="Sara Golling" userId="5c194b56-a3ad-4ed5-aea4-b535be0c4b07" providerId="ADAL" clId="{6E042076-6565-42FA-B260-34940750F498}" dt="2026-05-30T21:19:18.289" v="1206" actId="20577"/>
          <ac:spMkLst>
            <pc:docMk/>
            <pc:sldMk cId="3479988960" sldId="6036"/>
            <ac:spMk id="14" creationId="{CA0C885E-FC87-DFAF-A36F-571D4962C68E}"/>
          </ac:spMkLst>
        </pc:spChg>
        <pc:picChg chg="mod">
          <ac:chgData name="Sara Golling" userId="5c194b56-a3ad-4ed5-aea4-b535be0c4b07" providerId="ADAL" clId="{6E042076-6565-42FA-B260-34940750F498}" dt="2026-05-30T22:25:44.044" v="1569" actId="14826"/>
          <ac:picMkLst>
            <pc:docMk/>
            <pc:sldMk cId="3479988960" sldId="6036"/>
            <ac:picMk id="8" creationId="{4C7B235F-14F2-62CC-1CD7-15EE519A3F96}"/>
          </ac:picMkLst>
        </pc:picChg>
      </pc:sldChg>
      <pc:sldChg chg="delSp modSp add mod ord">
        <pc:chgData name="Sara Golling" userId="5c194b56-a3ad-4ed5-aea4-b535be0c4b07" providerId="ADAL" clId="{6E042076-6565-42FA-B260-34940750F498}" dt="2026-06-01T21:57:29.302" v="2900" actId="20577"/>
        <pc:sldMkLst>
          <pc:docMk/>
          <pc:sldMk cId="1411655814" sldId="6037"/>
        </pc:sldMkLst>
        <pc:spChg chg="mod">
          <ac:chgData name="Sara Golling" userId="5c194b56-a3ad-4ed5-aea4-b535be0c4b07" providerId="ADAL" clId="{6E042076-6565-42FA-B260-34940750F498}" dt="2026-06-01T21:57:29.302" v="2900" actId="20577"/>
          <ac:spMkLst>
            <pc:docMk/>
            <pc:sldMk cId="1411655814" sldId="6037"/>
            <ac:spMk id="2" creationId="{E991BBE0-DD5D-408D-3B08-73B92DADFAF1}"/>
          </ac:spMkLst>
        </pc:spChg>
        <pc:spChg chg="mod">
          <ac:chgData name="Sara Golling" userId="5c194b56-a3ad-4ed5-aea4-b535be0c4b07" providerId="ADAL" clId="{6E042076-6565-42FA-B260-34940750F498}" dt="2026-06-01T21:54:58.792" v="2875" actId="20577"/>
          <ac:spMkLst>
            <pc:docMk/>
            <pc:sldMk cId="1411655814" sldId="6037"/>
            <ac:spMk id="32" creationId="{0EEDE5AE-AA26-733B-CE38-94FE8732E406}"/>
          </ac:spMkLst>
        </pc:spChg>
        <pc:cxnChg chg="mod">
          <ac:chgData name="Sara Golling" userId="5c194b56-a3ad-4ed5-aea4-b535be0c4b07" providerId="ADAL" clId="{6E042076-6565-42FA-B260-34940750F498}" dt="2026-06-01T21:50:51.566" v="2635" actId="14100"/>
          <ac:cxnSpMkLst>
            <pc:docMk/>
            <pc:sldMk cId="1411655814" sldId="6037"/>
            <ac:cxnSpMk id="24" creationId="{05C35AB9-1E1C-669C-E577-D3A3A94CF040}"/>
          </ac:cxnSpMkLst>
        </pc:cxnChg>
        <pc:cxnChg chg="mod">
          <ac:chgData name="Sara Golling" userId="5c194b56-a3ad-4ed5-aea4-b535be0c4b07" providerId="ADAL" clId="{6E042076-6565-42FA-B260-34940750F498}" dt="2026-05-31T16:56:59.356" v="2198" actId="14100"/>
          <ac:cxnSpMkLst>
            <pc:docMk/>
            <pc:sldMk cId="1411655814" sldId="6037"/>
            <ac:cxnSpMk id="26" creationId="{5D0B393F-4F07-AF62-E8C3-7D1082479346}"/>
          </ac:cxnSpMkLst>
        </pc:cxnChg>
        <pc:cxnChg chg="mod">
          <ac:chgData name="Sara Golling" userId="5c194b56-a3ad-4ed5-aea4-b535be0c4b07" providerId="ADAL" clId="{6E042076-6565-42FA-B260-34940750F498}" dt="2026-06-01T21:53:16.470" v="2725" actId="14100"/>
          <ac:cxnSpMkLst>
            <pc:docMk/>
            <pc:sldMk cId="1411655814" sldId="6037"/>
            <ac:cxnSpMk id="28" creationId="{F1D04844-E008-81CF-E4F0-B91F57C559FC}"/>
          </ac:cxnSpMkLst>
        </pc:cxnChg>
        <pc:cxnChg chg="mod">
          <ac:chgData name="Sara Golling" userId="5c194b56-a3ad-4ed5-aea4-b535be0c4b07" providerId="ADAL" clId="{6E042076-6565-42FA-B260-34940750F498}" dt="2026-05-31T16:58:49.971" v="2247" actId="14100"/>
          <ac:cxnSpMkLst>
            <pc:docMk/>
            <pc:sldMk cId="1411655814" sldId="6037"/>
            <ac:cxnSpMk id="30" creationId="{F7A8A96C-DD21-197D-FAA6-07B53F6F279C}"/>
          </ac:cxnSpMkLst>
        </pc:cxnChg>
        <pc:cxnChg chg="mod">
          <ac:chgData name="Sara Golling" userId="5c194b56-a3ad-4ed5-aea4-b535be0c4b07" providerId="ADAL" clId="{6E042076-6565-42FA-B260-34940750F498}" dt="2026-05-31T16:59:01.949" v="2249" actId="14100"/>
          <ac:cxnSpMkLst>
            <pc:docMk/>
            <pc:sldMk cId="1411655814" sldId="6037"/>
            <ac:cxnSpMk id="31" creationId="{279938A4-8452-25AE-8FBA-D42212CF0116}"/>
          </ac:cxnSpMkLst>
        </pc:cxnChg>
      </pc:sldChg>
      <pc:sldChg chg="modSp add mod ord">
        <pc:chgData name="Sara Golling" userId="5c194b56-a3ad-4ed5-aea4-b535be0c4b07" providerId="ADAL" clId="{6E042076-6565-42FA-B260-34940750F498}" dt="2026-06-01T19:29:08.999" v="2323"/>
        <pc:sldMkLst>
          <pc:docMk/>
          <pc:sldMk cId="3163001214" sldId="6038"/>
        </pc:sldMkLst>
        <pc:spChg chg="mod">
          <ac:chgData name="Sara Golling" userId="5c194b56-a3ad-4ed5-aea4-b535be0c4b07" providerId="ADAL" clId="{6E042076-6565-42FA-B260-34940750F498}" dt="2026-05-30T23:08:28.989" v="1608"/>
          <ac:spMkLst>
            <pc:docMk/>
            <pc:sldMk cId="3163001214" sldId="6038"/>
            <ac:spMk id="3" creationId="{EA25032F-25AA-4481-C9CA-CE81822173F4}"/>
          </ac:spMkLst>
        </pc:spChg>
        <pc:spChg chg="mod">
          <ac:chgData name="Sara Golling" userId="5c194b56-a3ad-4ed5-aea4-b535be0c4b07" providerId="ADAL" clId="{6E042076-6565-42FA-B260-34940750F498}" dt="2026-05-30T23:09:31.813" v="1617" actId="6549"/>
          <ac:spMkLst>
            <pc:docMk/>
            <pc:sldMk cId="3163001214" sldId="6038"/>
            <ac:spMk id="4" creationId="{079670BF-5FD6-5CC8-9451-3F11043E48EC}"/>
          </ac:spMkLst>
        </pc:spChg>
        <pc:spChg chg="mod">
          <ac:chgData name="Sara Golling" userId="5c194b56-a3ad-4ed5-aea4-b535be0c4b07" providerId="ADAL" clId="{6E042076-6565-42FA-B260-34940750F498}" dt="2026-05-30T23:10:02.184" v="1623"/>
          <ac:spMkLst>
            <pc:docMk/>
            <pc:sldMk cId="3163001214" sldId="6038"/>
            <ac:spMk id="6" creationId="{F7E464BD-510B-072B-F194-12FF66C0CB6F}"/>
          </ac:spMkLst>
        </pc:spChg>
        <pc:spChg chg="mod">
          <ac:chgData name="Sara Golling" userId="5c194b56-a3ad-4ed5-aea4-b535be0c4b07" providerId="ADAL" clId="{6E042076-6565-42FA-B260-34940750F498}" dt="2026-05-30T23:10:30.862" v="1629"/>
          <ac:spMkLst>
            <pc:docMk/>
            <pc:sldMk cId="3163001214" sldId="6038"/>
            <ac:spMk id="7" creationId="{3636ADA4-027E-55DA-3FDA-5CD94023D550}"/>
          </ac:spMkLst>
        </pc:spChg>
        <pc:spChg chg="mod">
          <ac:chgData name="Sara Golling" userId="5c194b56-a3ad-4ed5-aea4-b535be0c4b07" providerId="ADAL" clId="{6E042076-6565-42FA-B260-34940750F498}" dt="2026-05-30T23:11:16.290" v="1635"/>
          <ac:spMkLst>
            <pc:docMk/>
            <pc:sldMk cId="3163001214" sldId="6038"/>
            <ac:spMk id="8" creationId="{10DA2017-8B4B-6E39-7E60-02844DC9FFC5}"/>
          </ac:spMkLst>
        </pc:spChg>
        <pc:spChg chg="mod">
          <ac:chgData name="Sara Golling" userId="5c194b56-a3ad-4ed5-aea4-b535be0c4b07" providerId="ADAL" clId="{6E042076-6565-42FA-B260-34940750F498}" dt="2026-05-30T23:12:20.121" v="1648"/>
          <ac:spMkLst>
            <pc:docMk/>
            <pc:sldMk cId="3163001214" sldId="6038"/>
            <ac:spMk id="9" creationId="{2491A1B6-52D8-C699-0811-075953C003F0}"/>
          </ac:spMkLst>
        </pc:spChg>
        <pc:spChg chg="mod">
          <ac:chgData name="Sara Golling" userId="5c194b56-a3ad-4ed5-aea4-b535be0c4b07" providerId="ADAL" clId="{6E042076-6565-42FA-B260-34940750F498}" dt="2026-05-30T23:11:48.173" v="1642" actId="20577"/>
          <ac:spMkLst>
            <pc:docMk/>
            <pc:sldMk cId="3163001214" sldId="6038"/>
            <ac:spMk id="10" creationId="{E9F01EB1-FC6F-D30C-83B2-C36FA50E10AB}"/>
          </ac:spMkLst>
        </pc:spChg>
        <pc:spChg chg="mod">
          <ac:chgData name="Sara Golling" userId="5c194b56-a3ad-4ed5-aea4-b535be0c4b07" providerId="ADAL" clId="{6E042076-6565-42FA-B260-34940750F498}" dt="2026-05-30T23:07:27.289" v="1605"/>
          <ac:spMkLst>
            <pc:docMk/>
            <pc:sldMk cId="3163001214" sldId="6038"/>
            <ac:spMk id="27" creationId="{3D5DCA80-17B2-29EF-6EB4-BECC70F033F9}"/>
          </ac:spMkLst>
        </pc:spChg>
      </pc:sldChg>
      <pc:sldChg chg="modSp add del mod ord">
        <pc:chgData name="Sara Golling" userId="5c194b56-a3ad-4ed5-aea4-b535be0c4b07" providerId="ADAL" clId="{6E042076-6565-42FA-B260-34940750F498}" dt="2026-05-31T16:47:31.715" v="2018" actId="2696"/>
        <pc:sldMkLst>
          <pc:docMk/>
          <pc:sldMk cId="3617337277" sldId="6039"/>
        </pc:sldMkLst>
      </pc:sldChg>
      <pc:sldChg chg="modSp add mod ord">
        <pc:chgData name="Sara Golling" userId="5c194b56-a3ad-4ed5-aea4-b535be0c4b07" providerId="ADAL" clId="{6E042076-6565-42FA-B260-34940750F498}" dt="2026-06-01T19:29:08.999" v="2323"/>
        <pc:sldMkLst>
          <pc:docMk/>
          <pc:sldMk cId="704106701" sldId="6040"/>
        </pc:sldMkLst>
        <pc:spChg chg="mod">
          <ac:chgData name="Sara Golling" userId="5c194b56-a3ad-4ed5-aea4-b535be0c4b07" providerId="ADAL" clId="{6E042076-6565-42FA-B260-34940750F498}" dt="2026-05-30T23:59:56.908" v="1720" actId="108"/>
          <ac:spMkLst>
            <pc:docMk/>
            <pc:sldMk cId="704106701" sldId="6040"/>
            <ac:spMk id="15" creationId="{03AF0636-A554-892D-7019-972D1788FE56}"/>
          </ac:spMkLst>
        </pc:spChg>
        <pc:graphicFrameChg chg="mod modGraphic">
          <ac:chgData name="Sara Golling" userId="5c194b56-a3ad-4ed5-aea4-b535be0c4b07" providerId="ADAL" clId="{6E042076-6565-42FA-B260-34940750F498}" dt="2026-05-31T00:02:34.726" v="1732" actId="203"/>
          <ac:graphicFrameMkLst>
            <pc:docMk/>
            <pc:sldMk cId="704106701" sldId="6040"/>
            <ac:graphicFrameMk id="3" creationId="{922B2DE2-573D-8C9F-FE55-79C906E6D642}"/>
          </ac:graphicFrameMkLst>
        </pc:graphicFrameChg>
      </pc:sldChg>
      <pc:sldChg chg="modSp add mod ord">
        <pc:chgData name="Sara Golling" userId="5c194b56-a3ad-4ed5-aea4-b535be0c4b07" providerId="ADAL" clId="{6E042076-6565-42FA-B260-34940750F498}" dt="2026-06-01T19:29:08.999" v="2323"/>
        <pc:sldMkLst>
          <pc:docMk/>
          <pc:sldMk cId="3375267549" sldId="6041"/>
        </pc:sldMkLst>
        <pc:spChg chg="mod">
          <ac:chgData name="Sara Golling" userId="5c194b56-a3ad-4ed5-aea4-b535be0c4b07" providerId="ADAL" clId="{6E042076-6565-42FA-B260-34940750F498}" dt="2026-05-31T00:12:11.184" v="1819" actId="20577"/>
          <ac:spMkLst>
            <pc:docMk/>
            <pc:sldMk cId="3375267549" sldId="6041"/>
            <ac:spMk id="6" creationId="{FBFC4042-CFBD-B4FF-38D2-538C2115148D}"/>
          </ac:spMkLst>
        </pc:spChg>
        <pc:spChg chg="mod">
          <ac:chgData name="Sara Golling" userId="5c194b56-a3ad-4ed5-aea4-b535be0c4b07" providerId="ADAL" clId="{6E042076-6565-42FA-B260-34940750F498}" dt="2026-05-31T00:10:38.753" v="1785" actId="20577"/>
          <ac:spMkLst>
            <pc:docMk/>
            <pc:sldMk cId="3375267549" sldId="6041"/>
            <ac:spMk id="7" creationId="{BAA7BD40-59C3-FB50-F6BB-DDF584BB5A87}"/>
          </ac:spMkLst>
        </pc:spChg>
        <pc:spChg chg="mod">
          <ac:chgData name="Sara Golling" userId="5c194b56-a3ad-4ed5-aea4-b535be0c4b07" providerId="ADAL" clId="{6E042076-6565-42FA-B260-34940750F498}" dt="2026-05-31T00:04:37.182" v="1739" actId="20577"/>
          <ac:spMkLst>
            <pc:docMk/>
            <pc:sldMk cId="3375267549" sldId="6041"/>
            <ac:spMk id="14" creationId="{307E521B-BCF4-5472-35C9-06964844A488}"/>
          </ac:spMkLst>
        </pc:spChg>
      </pc:sldChg>
      <pc:sldChg chg="addSp modSp add mod ord">
        <pc:chgData name="Sara Golling" userId="5c194b56-a3ad-4ed5-aea4-b535be0c4b07" providerId="ADAL" clId="{6E042076-6565-42FA-B260-34940750F498}" dt="2026-06-01T19:42:57.445" v="2399"/>
        <pc:sldMkLst>
          <pc:docMk/>
          <pc:sldMk cId="668078113" sldId="6042"/>
        </pc:sldMkLst>
        <pc:spChg chg="add mod">
          <ac:chgData name="Sara Golling" userId="5c194b56-a3ad-4ed5-aea4-b535be0c4b07" providerId="ADAL" clId="{6E042076-6565-42FA-B260-34940750F498}" dt="2026-05-31T15:42:28.768" v="1880" actId="20577"/>
          <ac:spMkLst>
            <pc:docMk/>
            <pc:sldMk cId="668078113" sldId="6042"/>
            <ac:spMk id="2" creationId="{804F2363-11EB-B39D-7ACD-77AD68AE4A72}"/>
          </ac:spMkLst>
        </pc:spChg>
        <pc:spChg chg="mod">
          <ac:chgData name="Sara Golling" userId="5c194b56-a3ad-4ed5-aea4-b535be0c4b07" providerId="ADAL" clId="{6E042076-6565-42FA-B260-34940750F498}" dt="2026-05-31T15:41:54.874" v="1853" actId="207"/>
          <ac:spMkLst>
            <pc:docMk/>
            <pc:sldMk cId="668078113" sldId="6042"/>
            <ac:spMk id="12" creationId="{A4F5D1D3-7201-0287-C12E-9F0BD20207E2}"/>
          </ac:spMkLst>
        </pc:spChg>
      </pc:sldChg>
      <pc:sldChg chg="add">
        <pc:chgData name="Sara Golling" userId="5c194b56-a3ad-4ed5-aea4-b535be0c4b07" providerId="ADAL" clId="{6E042076-6565-42FA-B260-34940750F498}" dt="2026-05-31T15:47:42.370" v="1883"/>
        <pc:sldMkLst>
          <pc:docMk/>
          <pc:sldMk cId="3000793426" sldId="6043"/>
        </pc:sldMkLst>
      </pc:sldChg>
      <pc:sldChg chg="modSp add mod">
        <pc:chgData name="Sara Golling" userId="5c194b56-a3ad-4ed5-aea4-b535be0c4b07" providerId="ADAL" clId="{6E042076-6565-42FA-B260-34940750F498}" dt="2026-05-31T15:48:14.012" v="1888" actId="6549"/>
        <pc:sldMkLst>
          <pc:docMk/>
          <pc:sldMk cId="534339780" sldId="6044"/>
        </pc:sldMkLst>
        <pc:spChg chg="mod">
          <ac:chgData name="Sara Golling" userId="5c194b56-a3ad-4ed5-aea4-b535be0c4b07" providerId="ADAL" clId="{6E042076-6565-42FA-B260-34940750F498}" dt="2026-05-31T15:48:14.012" v="1888" actId="6549"/>
          <ac:spMkLst>
            <pc:docMk/>
            <pc:sldMk cId="534339780" sldId="6044"/>
            <ac:spMk id="12" creationId="{1386B0FA-C146-4909-26D1-1FD7F469D618}"/>
          </ac:spMkLst>
        </pc:spChg>
      </pc:sldChg>
      <pc:sldChg chg="add">
        <pc:chgData name="Sara Golling" userId="5c194b56-a3ad-4ed5-aea4-b535be0c4b07" providerId="ADAL" clId="{6E042076-6565-42FA-B260-34940750F498}" dt="2026-05-31T15:51:14.323" v="1892"/>
        <pc:sldMkLst>
          <pc:docMk/>
          <pc:sldMk cId="3131967362" sldId="6045"/>
        </pc:sldMkLst>
      </pc:sldChg>
      <pc:sldChg chg="add del">
        <pc:chgData name="Sara Golling" userId="5c194b56-a3ad-4ed5-aea4-b535be0c4b07" providerId="ADAL" clId="{6E042076-6565-42FA-B260-34940750F498}" dt="2026-05-31T16:13:12.348" v="1927" actId="2696"/>
        <pc:sldMkLst>
          <pc:docMk/>
          <pc:sldMk cId="1656787047" sldId="6046"/>
        </pc:sldMkLst>
      </pc:sldChg>
      <pc:sldChg chg="delSp modSp add mod ord">
        <pc:chgData name="Sara Golling" userId="5c194b56-a3ad-4ed5-aea4-b535be0c4b07" providerId="ADAL" clId="{6E042076-6565-42FA-B260-34940750F498}" dt="2026-05-31T16:52:50.447" v="2143"/>
        <pc:sldMkLst>
          <pc:docMk/>
          <pc:sldMk cId="0" sldId="6047"/>
        </pc:sldMkLst>
        <pc:spChg chg="mod">
          <ac:chgData name="Sara Golling" userId="5c194b56-a3ad-4ed5-aea4-b535be0c4b07" providerId="ADAL" clId="{6E042076-6565-42FA-B260-34940750F498}" dt="2026-05-31T16:21:36.453" v="1978" actId="1076"/>
          <ac:spMkLst>
            <pc:docMk/>
            <pc:sldMk cId="0" sldId="6047"/>
            <ac:spMk id="2" creationId="{00000000-0000-0000-0000-000000000000}"/>
          </ac:spMkLst>
        </pc:spChg>
        <pc:spChg chg="mod">
          <ac:chgData name="Sara Golling" userId="5c194b56-a3ad-4ed5-aea4-b535be0c4b07" providerId="ADAL" clId="{6E042076-6565-42FA-B260-34940750F498}" dt="2026-05-31T16:21:24.535" v="1975" actId="1076"/>
          <ac:spMkLst>
            <pc:docMk/>
            <pc:sldMk cId="0" sldId="6047"/>
            <ac:spMk id="3" creationId="{00000000-0000-0000-0000-000000000000}"/>
          </ac:spMkLst>
        </pc:spChg>
        <pc:spChg chg="mod">
          <ac:chgData name="Sara Golling" userId="5c194b56-a3ad-4ed5-aea4-b535be0c4b07" providerId="ADAL" clId="{6E042076-6565-42FA-B260-34940750F498}" dt="2026-05-31T16:18:19.815" v="1955" actId="207"/>
          <ac:spMkLst>
            <pc:docMk/>
            <pc:sldMk cId="0" sldId="6047"/>
            <ac:spMk id="6" creationId="{00000000-0000-0000-0000-000000000000}"/>
          </ac:spMkLst>
        </pc:spChg>
        <pc:spChg chg="mod">
          <ac:chgData name="Sara Golling" userId="5c194b56-a3ad-4ed5-aea4-b535be0c4b07" providerId="ADAL" clId="{6E042076-6565-42FA-B260-34940750F498}" dt="2026-05-31T16:17:20.197" v="1951" actId="255"/>
          <ac:spMkLst>
            <pc:docMk/>
            <pc:sldMk cId="0" sldId="6047"/>
            <ac:spMk id="7" creationId="{00000000-0000-0000-0000-000000000000}"/>
          </ac:spMkLst>
        </pc:spChg>
        <pc:spChg chg="mod">
          <ac:chgData name="Sara Golling" userId="5c194b56-a3ad-4ed5-aea4-b535be0c4b07" providerId="ADAL" clId="{6E042076-6565-42FA-B260-34940750F498}" dt="2026-05-31T16:18:25.176" v="1956" actId="207"/>
          <ac:spMkLst>
            <pc:docMk/>
            <pc:sldMk cId="0" sldId="6047"/>
            <ac:spMk id="8" creationId="{00000000-0000-0000-0000-000000000000}"/>
          </ac:spMkLst>
        </pc:spChg>
        <pc:spChg chg="mod">
          <ac:chgData name="Sara Golling" userId="5c194b56-a3ad-4ed5-aea4-b535be0c4b07" providerId="ADAL" clId="{6E042076-6565-42FA-B260-34940750F498}" dt="2026-05-31T16:14:40.695" v="1932" actId="1076"/>
          <ac:spMkLst>
            <pc:docMk/>
            <pc:sldMk cId="0" sldId="6047"/>
            <ac:spMk id="9" creationId="{00000000-0000-0000-0000-000000000000}"/>
          </ac:spMkLst>
        </pc:spChg>
        <pc:spChg chg="mod">
          <ac:chgData name="Sara Golling" userId="5c194b56-a3ad-4ed5-aea4-b535be0c4b07" providerId="ADAL" clId="{6E042076-6565-42FA-B260-34940750F498}" dt="2026-05-31T16:20:03.718" v="1969" actId="207"/>
          <ac:spMkLst>
            <pc:docMk/>
            <pc:sldMk cId="0" sldId="6047"/>
            <ac:spMk id="12" creationId="{00000000-0000-0000-0000-000000000000}"/>
          </ac:spMkLst>
        </pc:spChg>
        <pc:spChg chg="mod">
          <ac:chgData name="Sara Golling" userId="5c194b56-a3ad-4ed5-aea4-b535be0c4b07" providerId="ADAL" clId="{6E042076-6565-42FA-B260-34940750F498}" dt="2026-05-31T16:16:40.838" v="1948" actId="255"/>
          <ac:spMkLst>
            <pc:docMk/>
            <pc:sldMk cId="0" sldId="6047"/>
            <ac:spMk id="13" creationId="{00000000-0000-0000-0000-000000000000}"/>
          </ac:spMkLst>
        </pc:spChg>
        <pc:spChg chg="mod">
          <ac:chgData name="Sara Golling" userId="5c194b56-a3ad-4ed5-aea4-b535be0c4b07" providerId="ADAL" clId="{6E042076-6565-42FA-B260-34940750F498}" dt="2026-05-31T16:18:54.747" v="1964" actId="20577"/>
          <ac:spMkLst>
            <pc:docMk/>
            <pc:sldMk cId="0" sldId="6047"/>
            <ac:spMk id="14" creationId="{00000000-0000-0000-0000-000000000000}"/>
          </ac:spMkLst>
        </pc:spChg>
        <pc:spChg chg="mod">
          <ac:chgData name="Sara Golling" userId="5c194b56-a3ad-4ed5-aea4-b535be0c4b07" providerId="ADAL" clId="{6E042076-6565-42FA-B260-34940750F498}" dt="2026-05-31T16:14:46.256" v="1933" actId="1076"/>
          <ac:spMkLst>
            <pc:docMk/>
            <pc:sldMk cId="0" sldId="6047"/>
            <ac:spMk id="15" creationId="{00000000-0000-0000-0000-000000000000}"/>
          </ac:spMkLst>
        </pc:spChg>
        <pc:spChg chg="mod">
          <ac:chgData name="Sara Golling" userId="5c194b56-a3ad-4ed5-aea4-b535be0c4b07" providerId="ADAL" clId="{6E042076-6565-42FA-B260-34940750F498}" dt="2026-05-31T16:20:12.027" v="1970" actId="207"/>
          <ac:spMkLst>
            <pc:docMk/>
            <pc:sldMk cId="0" sldId="6047"/>
            <ac:spMk id="18" creationId="{00000000-0000-0000-0000-000000000000}"/>
          </ac:spMkLst>
        </pc:spChg>
        <pc:spChg chg="mod">
          <ac:chgData name="Sara Golling" userId="5c194b56-a3ad-4ed5-aea4-b535be0c4b07" providerId="ADAL" clId="{6E042076-6565-42FA-B260-34940750F498}" dt="2026-05-31T16:16:04.006" v="1941" actId="255"/>
          <ac:spMkLst>
            <pc:docMk/>
            <pc:sldMk cId="0" sldId="6047"/>
            <ac:spMk id="19" creationId="{00000000-0000-0000-0000-000000000000}"/>
          </ac:spMkLst>
        </pc:spChg>
        <pc:spChg chg="mod">
          <ac:chgData name="Sara Golling" userId="5c194b56-a3ad-4ed5-aea4-b535be0c4b07" providerId="ADAL" clId="{6E042076-6565-42FA-B260-34940750F498}" dt="2026-05-31T16:19:06.563" v="1965" actId="207"/>
          <ac:spMkLst>
            <pc:docMk/>
            <pc:sldMk cId="0" sldId="6047"/>
            <ac:spMk id="20" creationId="{00000000-0000-0000-0000-000000000000}"/>
          </ac:spMkLst>
        </pc:spChg>
        <pc:spChg chg="mod">
          <ac:chgData name="Sara Golling" userId="5c194b56-a3ad-4ed5-aea4-b535be0c4b07" providerId="ADAL" clId="{6E042076-6565-42FA-B260-34940750F498}" dt="2026-05-31T16:21:07.339" v="1974" actId="1076"/>
          <ac:spMkLst>
            <pc:docMk/>
            <pc:sldMk cId="0" sldId="6047"/>
            <ac:spMk id="21" creationId="{00000000-0000-0000-0000-000000000000}"/>
          </ac:spMkLst>
        </pc:spChg>
        <pc:spChg chg="mod">
          <ac:chgData name="Sara Golling" userId="5c194b56-a3ad-4ed5-aea4-b535be0c4b07" providerId="ADAL" clId="{6E042076-6565-42FA-B260-34940750F498}" dt="2026-05-31T16:20:24.531" v="1971" actId="207"/>
          <ac:spMkLst>
            <pc:docMk/>
            <pc:sldMk cId="0" sldId="6047"/>
            <ac:spMk id="24" creationId="{00000000-0000-0000-0000-000000000000}"/>
          </ac:spMkLst>
        </pc:spChg>
        <pc:spChg chg="mod">
          <ac:chgData name="Sara Golling" userId="5c194b56-a3ad-4ed5-aea4-b535be0c4b07" providerId="ADAL" clId="{6E042076-6565-42FA-B260-34940750F498}" dt="2026-05-31T16:15:26.797" v="1938" actId="255"/>
          <ac:spMkLst>
            <pc:docMk/>
            <pc:sldMk cId="0" sldId="6047"/>
            <ac:spMk id="25" creationId="{00000000-0000-0000-0000-000000000000}"/>
          </ac:spMkLst>
        </pc:spChg>
        <pc:spChg chg="mod">
          <ac:chgData name="Sara Golling" userId="5c194b56-a3ad-4ed5-aea4-b535be0c4b07" providerId="ADAL" clId="{6E042076-6565-42FA-B260-34940750F498}" dt="2026-05-31T16:19:22.725" v="1966" actId="207"/>
          <ac:spMkLst>
            <pc:docMk/>
            <pc:sldMk cId="0" sldId="6047"/>
            <ac:spMk id="26" creationId="{00000000-0000-0000-0000-000000000000}"/>
          </ac:spMkLst>
        </pc:spChg>
        <pc:spChg chg="mod">
          <ac:chgData name="Sara Golling" userId="5c194b56-a3ad-4ed5-aea4-b535be0c4b07" providerId="ADAL" clId="{6E042076-6565-42FA-B260-34940750F498}" dt="2026-05-31T16:20:36.190" v="1972" actId="1076"/>
          <ac:spMkLst>
            <pc:docMk/>
            <pc:sldMk cId="0" sldId="6047"/>
            <ac:spMk id="27" creationId="{00000000-0000-0000-0000-000000000000}"/>
          </ac:spMkLst>
        </pc:spChg>
        <pc:spChg chg="del">
          <ac:chgData name="Sara Golling" userId="5c194b56-a3ad-4ed5-aea4-b535be0c4b07" providerId="ADAL" clId="{6E042076-6565-42FA-B260-34940750F498}" dt="2026-05-31T16:21:44.456" v="1979" actId="21"/>
          <ac:spMkLst>
            <pc:docMk/>
            <pc:sldMk cId="0" sldId="6047"/>
            <ac:spMk id="29" creationId="{00000000-0000-0000-0000-000000000000}"/>
          </ac:spMkLst>
        </pc:spChg>
        <pc:spChg chg="del">
          <ac:chgData name="Sara Golling" userId="5c194b56-a3ad-4ed5-aea4-b535be0c4b07" providerId="ADAL" clId="{6E042076-6565-42FA-B260-34940750F498}" dt="2026-05-31T16:21:52.683" v="1981" actId="21"/>
          <ac:spMkLst>
            <pc:docMk/>
            <pc:sldMk cId="0" sldId="6047"/>
            <ac:spMk id="30" creationId="{00000000-0000-0000-0000-000000000000}"/>
          </ac:spMkLst>
        </pc:spChg>
        <pc:picChg chg="del">
          <ac:chgData name="Sara Golling" userId="5c194b56-a3ad-4ed5-aea4-b535be0c4b07" providerId="ADAL" clId="{6E042076-6565-42FA-B260-34940750F498}" dt="2026-05-31T16:21:49.462" v="1980" actId="21"/>
          <ac:picMkLst>
            <pc:docMk/>
            <pc:sldMk cId="0" sldId="6047"/>
            <ac:picMk id="28" creationId="{00000000-0000-0000-0000-000000000000}"/>
          </ac:picMkLst>
        </pc:picChg>
      </pc:sldChg>
      <pc:sldChg chg="add del">
        <pc:chgData name="Sara Golling" userId="5c194b56-a3ad-4ed5-aea4-b535be0c4b07" providerId="ADAL" clId="{6E042076-6565-42FA-B260-34940750F498}" dt="2026-05-31T16:10:57.828" v="1925" actId="2696"/>
        <pc:sldMkLst>
          <pc:docMk/>
          <pc:sldMk cId="935923034" sldId="6047"/>
        </pc:sldMkLst>
      </pc:sldChg>
      <pc:sldChg chg="modSp add mod ord">
        <pc:chgData name="Sara Golling" userId="5c194b56-a3ad-4ed5-aea4-b535be0c4b07" providerId="ADAL" clId="{6E042076-6565-42FA-B260-34940750F498}" dt="2026-06-01T19:29:08.999" v="2323"/>
        <pc:sldMkLst>
          <pc:docMk/>
          <pc:sldMk cId="2907529707" sldId="6048"/>
        </pc:sldMkLst>
        <pc:spChg chg="mod">
          <ac:chgData name="Sara Golling" userId="5c194b56-a3ad-4ed5-aea4-b535be0c4b07" providerId="ADAL" clId="{6E042076-6565-42FA-B260-34940750F498}" dt="2026-05-31T17:00:17.353" v="2256"/>
          <ac:spMkLst>
            <pc:docMk/>
            <pc:sldMk cId="2907529707" sldId="6048"/>
            <ac:spMk id="7" creationId="{ECF2509B-C928-E9C6-B041-4935B8A4AC38}"/>
          </ac:spMkLst>
        </pc:spChg>
        <pc:spChg chg="mod">
          <ac:chgData name="Sara Golling" userId="5c194b56-a3ad-4ed5-aea4-b535be0c4b07" providerId="ADAL" clId="{6E042076-6565-42FA-B260-34940750F498}" dt="2026-05-31T16:51:11.496" v="2135" actId="404"/>
          <ac:spMkLst>
            <pc:docMk/>
            <pc:sldMk cId="2907529707" sldId="6048"/>
            <ac:spMk id="9" creationId="{377211EA-F388-1D8F-134F-92F5A700028D}"/>
          </ac:spMkLst>
        </pc:spChg>
      </pc:sldChg>
      <pc:sldChg chg="modSp add mod ord">
        <pc:chgData name="Sara Golling" userId="5c194b56-a3ad-4ed5-aea4-b535be0c4b07" providerId="ADAL" clId="{6E042076-6565-42FA-B260-34940750F498}" dt="2026-06-01T21:51:41.063" v="2676" actId="20577"/>
        <pc:sldMkLst>
          <pc:docMk/>
          <pc:sldMk cId="747919993" sldId="6049"/>
        </pc:sldMkLst>
        <pc:spChg chg="mod">
          <ac:chgData name="Sara Golling" userId="5c194b56-a3ad-4ed5-aea4-b535be0c4b07" providerId="ADAL" clId="{6E042076-6565-42FA-B260-34940750F498}" dt="2026-05-31T17:00:00.697" v="2253"/>
          <ac:spMkLst>
            <pc:docMk/>
            <pc:sldMk cId="747919993" sldId="6049"/>
            <ac:spMk id="7" creationId="{31EA44D8-D533-52E0-CB25-A1C8A8169D72}"/>
          </ac:spMkLst>
        </pc:spChg>
        <pc:spChg chg="mod">
          <ac:chgData name="Sara Golling" userId="5c194b56-a3ad-4ed5-aea4-b535be0c4b07" providerId="ADAL" clId="{6E042076-6565-42FA-B260-34940750F498}" dt="2026-06-01T21:51:41.063" v="2676" actId="20577"/>
          <ac:spMkLst>
            <pc:docMk/>
            <pc:sldMk cId="747919993" sldId="6049"/>
            <ac:spMk id="9" creationId="{0BD9D540-3135-1DFA-86A5-25C6772D4CAB}"/>
          </ac:spMkLst>
        </pc:spChg>
      </pc:sldChg>
      <pc:sldChg chg="addSp delSp modSp add mod">
        <pc:chgData name="Sara Golling" userId="5c194b56-a3ad-4ed5-aea4-b535be0c4b07" providerId="ADAL" clId="{6E042076-6565-42FA-B260-34940750F498}" dt="2026-06-01T21:48:09.689" v="2575" actId="6549"/>
        <pc:sldMkLst>
          <pc:docMk/>
          <pc:sldMk cId="4020439165" sldId="6050"/>
        </pc:sldMkLst>
        <pc:graphicFrameChg chg="add mod">
          <ac:chgData name="Sara Golling" userId="5c194b56-a3ad-4ed5-aea4-b535be0c4b07" providerId="ADAL" clId="{6E042076-6565-42FA-B260-34940750F498}" dt="2026-06-01T18:52:16.946" v="2300"/>
          <ac:graphicFrameMkLst>
            <pc:docMk/>
            <pc:sldMk cId="4020439165" sldId="6050"/>
            <ac:graphicFrameMk id="2" creationId="{E440E17C-45F9-603E-0263-EEFF0C8D0B41}"/>
          </ac:graphicFrameMkLst>
        </pc:graphicFrameChg>
        <pc:graphicFrameChg chg="del mod modGraphic">
          <ac:chgData name="Sara Golling" userId="5c194b56-a3ad-4ed5-aea4-b535be0c4b07" providerId="ADAL" clId="{6E042076-6565-42FA-B260-34940750F498}" dt="2026-06-01T18:52:45.467" v="2302" actId="21"/>
          <ac:graphicFrameMkLst>
            <pc:docMk/>
            <pc:sldMk cId="4020439165" sldId="6050"/>
            <ac:graphicFrameMk id="3" creationId="{E8704A41-E1C4-35E3-FE5C-7DF76FFCB5DA}"/>
          </ac:graphicFrameMkLst>
        </pc:graphicFrameChg>
        <pc:graphicFrameChg chg="add mod modGraphic">
          <ac:chgData name="Sara Golling" userId="5c194b56-a3ad-4ed5-aea4-b535be0c4b07" providerId="ADAL" clId="{6E042076-6565-42FA-B260-34940750F498}" dt="2026-06-01T21:48:09.689" v="2575" actId="6549"/>
          <ac:graphicFrameMkLst>
            <pc:docMk/>
            <pc:sldMk cId="4020439165" sldId="6050"/>
            <ac:graphicFrameMk id="4" creationId="{533B42BA-358C-E3F8-A19B-EBC6C033B67D}"/>
          </ac:graphicFrameMkLst>
        </pc:graphicFrameChg>
      </pc:sldChg>
      <pc:sldMasterChg chg="delSldLayout">
        <pc:chgData name="Sara Golling" userId="5c194b56-a3ad-4ed5-aea4-b535be0c4b07" providerId="ADAL" clId="{6E042076-6565-42FA-B260-34940750F498}" dt="2026-06-01T02:56:43.626" v="2263" actId="18676"/>
        <pc:sldMasterMkLst>
          <pc:docMk/>
          <pc:sldMasterMk cId="3405871311" sldId="2147483907"/>
        </pc:sldMasterMkLst>
        <pc:sldLayoutChg chg="del">
          <pc:chgData name="Sara Golling" userId="5c194b56-a3ad-4ed5-aea4-b535be0c4b07" providerId="ADAL" clId="{6E042076-6565-42FA-B260-34940750F498}" dt="2026-06-01T02:56:43.626" v="2263" actId="18676"/>
          <pc:sldLayoutMkLst>
            <pc:docMk/>
            <pc:sldMasterMk cId="3405871311" sldId="2147483907"/>
            <pc:sldLayoutMk cId="1141590348" sldId="2147484020"/>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6/1/2026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6/1/2026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9AA19-5218-3C30-0F0B-AA99A030A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5C653D-0304-A478-6A8F-62E97DB45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BDD69-9EF2-C14C-0D49-1173C2EE42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81349A-ACD4-A8DA-D96B-F2B6E4FD7AD4}"/>
              </a:ext>
            </a:extLst>
          </p:cNvPr>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1745029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B8519-E030-97C9-9950-9C31C5BC4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1ECFC-2874-95DB-1E3D-C69475510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714AF-1B80-AD5F-37E5-CC384032B5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77ADA0-E725-359F-386C-FC4C1DBB84D3}"/>
              </a:ext>
            </a:extLst>
          </p:cNvPr>
          <p:cNvSpPr>
            <a:spLocks noGrp="1"/>
          </p:cNvSpPr>
          <p:nvPr>
            <p:ph type="sldNum" sz="quarter" idx="5"/>
          </p:nvPr>
        </p:nvSpPr>
        <p:spPr/>
        <p:txBody>
          <a:bodyPr/>
          <a:lstStyle/>
          <a:p>
            <a:fld id="{3E857AE5-060F-4B8C-B1A1-A3B3E167AAFA}" type="slidenum">
              <a:rPr lang="en-US" smtClean="0"/>
              <a:t>11</a:t>
            </a:fld>
            <a:endParaRPr lang="en-US"/>
          </a:p>
        </p:txBody>
      </p:sp>
    </p:spTree>
    <p:extLst>
      <p:ext uri="{BB962C8B-B14F-4D97-AF65-F5344CB8AC3E}">
        <p14:creationId xmlns:p14="http://schemas.microsoft.com/office/powerpoint/2010/main" val="66953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33</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34</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38</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40</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44</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96</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98</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A63C0-8FB0-19D6-E851-0B2C204A8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C8BAA-2457-6D82-3F95-8D5F784CED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E66F7-1283-AE02-B0C3-36556DC8088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925DD6-3ABE-FD13-0B60-1331F5DD38A4}"/>
              </a:ext>
            </a:extLst>
          </p:cNvPr>
          <p:cNvSpPr>
            <a:spLocks noGrp="1"/>
          </p:cNvSpPr>
          <p:nvPr>
            <p:ph type="sldNum" sz="quarter" idx="5"/>
          </p:nvPr>
        </p:nvSpPr>
        <p:spPr/>
        <p:txBody>
          <a:bodyPr/>
          <a:lstStyle/>
          <a:p>
            <a:fld id="{3E857AE5-060F-4B8C-B1A1-A3B3E167AAFA}" type="slidenum">
              <a:rPr lang="en-US" smtClean="0"/>
              <a:t>104</a:t>
            </a:fld>
            <a:endParaRPr lang="en-US"/>
          </a:p>
        </p:txBody>
      </p:sp>
    </p:spTree>
    <p:extLst>
      <p:ext uri="{BB962C8B-B14F-4D97-AF65-F5344CB8AC3E}">
        <p14:creationId xmlns:p14="http://schemas.microsoft.com/office/powerpoint/2010/main" val="4223023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110</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6/1/2026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6/1/2026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6/1/2026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0"/>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4.xml"/><Relationship Id="rId5" Type="http://schemas.openxmlformats.org/officeDocument/2006/relationships/image" Target="../media/image14.jpe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18" Type="http://schemas.openxmlformats.org/officeDocument/2006/relationships/slide" Target="slide13.xml"/><Relationship Id="rId3" Type="http://schemas.openxmlformats.org/officeDocument/2006/relationships/image" Target="../media/image15.jpeg"/><Relationship Id="rId21" Type="http://schemas.openxmlformats.org/officeDocument/2006/relationships/slide" Target="slide45.xml"/><Relationship Id="rId7" Type="http://schemas.openxmlformats.org/officeDocument/2006/relationships/image" Target="../media/image19.png"/><Relationship Id="rId12" Type="http://schemas.openxmlformats.org/officeDocument/2006/relationships/image" Target="../media/image24.jpeg"/><Relationship Id="rId17" Type="http://schemas.openxmlformats.org/officeDocument/2006/relationships/slide" Target="slide71.xml"/><Relationship Id="rId2" Type="http://schemas.openxmlformats.org/officeDocument/2006/relationships/notesSlide" Target="../notesSlides/notesSlide1.xml"/><Relationship Id="rId16" Type="http://schemas.openxmlformats.org/officeDocument/2006/relationships/slide" Target="slide21.xml"/><Relationship Id="rId20" Type="http://schemas.openxmlformats.org/officeDocument/2006/relationships/slide" Target="slide92.xml"/><Relationship Id="rId1" Type="http://schemas.openxmlformats.org/officeDocument/2006/relationships/slideLayout" Target="../slideLayouts/slideLayout55.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png"/><Relationship Id="rId15" Type="http://schemas.openxmlformats.org/officeDocument/2006/relationships/slide" Target="slide26.xml"/><Relationship Id="rId23" Type="http://schemas.openxmlformats.org/officeDocument/2006/relationships/slide" Target="slide3.xml"/><Relationship Id="rId10" Type="http://schemas.openxmlformats.org/officeDocument/2006/relationships/image" Target="../media/image22.jpeg"/><Relationship Id="rId19" Type="http://schemas.openxmlformats.org/officeDocument/2006/relationships/slide" Target="slide108.xml"/><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 Id="rId22"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31.svg"/><Relationship Id="rId4" Type="http://schemas.openxmlformats.org/officeDocument/2006/relationships/image" Target="../media/image30.svg"/></Relationships>
</file>

<file path=ppt/slides/_rels/slide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svg"/><Relationship Id="rId3" Type="http://schemas.openxmlformats.org/officeDocument/2006/relationships/image" Target="../media/image33.sv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svg"/><Relationship Id="rId2" Type="http://schemas.openxmlformats.org/officeDocument/2006/relationships/image" Target="../media/image32.png"/><Relationship Id="rId16" Type="http://schemas.openxmlformats.org/officeDocument/2006/relationships/image" Target="../media/image46.svg"/><Relationship Id="rId1" Type="http://schemas.openxmlformats.org/officeDocument/2006/relationships/slideLayout" Target="../slideLayouts/slideLayout57.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svg"/><Relationship Id="rId15" Type="http://schemas.openxmlformats.org/officeDocument/2006/relationships/image" Target="../media/image45.svg"/><Relationship Id="rId10" Type="http://schemas.openxmlformats.org/officeDocument/2006/relationships/image" Target="../media/image40.png"/><Relationship Id="rId19" Type="http://schemas.openxmlformats.org/officeDocument/2006/relationships/image" Target="../media/image49.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svg"/></Relationships>
</file>

<file path=ppt/slides/_rels/slide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forgefx.com/simulation-projects/excavator-operator-training-simulator" TargetMode="External"/><Relationship Id="rId2" Type="http://schemas.openxmlformats.org/officeDocument/2006/relationships/hyperlink" Target="https://forgefx.com/clients/komatsu-mining-corporation-equipment-operator-training-simulators" TargetMode="External"/><Relationship Id="rId1" Type="http://schemas.openxmlformats.org/officeDocument/2006/relationships/slideLayout" Target="../slideLayouts/slideLayout53.xml"/><Relationship Id="rId5" Type="http://schemas.openxmlformats.org/officeDocument/2006/relationships/hyperlink" Target="https://forgefx.com/simulation-projects/vermeer-horizontal-directional-drill-simulator" TargetMode="External"/><Relationship Id="rId4" Type="http://schemas.openxmlformats.org/officeDocument/2006/relationships/hyperlink" Target="https://forgefx.com/clients/access-equipment-operator-training-simulato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3.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58.jpeg"/></Relationships>
</file>

<file path=ppt/slides/_rels/slide1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svg"/><Relationship Id="rId7" Type="http://schemas.openxmlformats.org/officeDocument/2006/relationships/image" Target="../media/image68.svg"/><Relationship Id="rId2" Type="http://schemas.openxmlformats.org/officeDocument/2006/relationships/image" Target="../media/image63.jpeg"/><Relationship Id="rId1" Type="http://schemas.openxmlformats.org/officeDocument/2006/relationships/slideLayout" Target="../slideLayouts/slideLayout1.xml"/><Relationship Id="rId6" Type="http://schemas.openxmlformats.org/officeDocument/2006/relationships/image" Target="../media/image67.svg"/><Relationship Id="rId5" Type="http://schemas.openxmlformats.org/officeDocument/2006/relationships/image" Target="../media/image66.svg"/><Relationship Id="rId4" Type="http://schemas.openxmlformats.org/officeDocument/2006/relationships/image" Target="../media/image65.svg"/></Relationships>
</file>

<file path=ppt/slides/_rels/slide2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5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6.xml"/><Relationship Id="rId4" Type="http://schemas.openxmlformats.org/officeDocument/2006/relationships/image" Target="../media/image76.jpeg"/></Relationships>
</file>

<file path=ppt/slides/_rels/slide2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6.xml"/><Relationship Id="rId4" Type="http://schemas.openxmlformats.org/officeDocument/2006/relationships/image" Target="../media/image79.jpeg"/></Relationships>
</file>

<file path=ppt/slides/_rels/slide2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16.xml"/><Relationship Id="rId4" Type="http://schemas.openxmlformats.org/officeDocument/2006/relationships/image" Target="../media/image82.png"/></Relationships>
</file>

<file path=ppt/slides/_rels/slide25.xml.rels><?xml version="1.0" encoding="UTF-8" standalone="yes"?>
<Relationships xmlns="http://schemas.openxmlformats.org/package/2006/relationships"><Relationship Id="rId8" Type="http://schemas.openxmlformats.org/officeDocument/2006/relationships/image" Target="../media/image89.jpeg"/><Relationship Id="rId13" Type="http://schemas.openxmlformats.org/officeDocument/2006/relationships/image" Target="../media/image94.svg"/><Relationship Id="rId3" Type="http://schemas.openxmlformats.org/officeDocument/2006/relationships/image" Target="../media/image84.jpeg"/><Relationship Id="rId7" Type="http://schemas.openxmlformats.org/officeDocument/2006/relationships/image" Target="../media/image88.png"/><Relationship Id="rId12" Type="http://schemas.openxmlformats.org/officeDocument/2006/relationships/image" Target="../media/image93.svg"/><Relationship Id="rId2" Type="http://schemas.openxmlformats.org/officeDocument/2006/relationships/image" Target="../media/image83.jpeg"/><Relationship Id="rId1" Type="http://schemas.openxmlformats.org/officeDocument/2006/relationships/slideLayout" Target="../slideLayouts/slideLayout16.xml"/><Relationship Id="rId6" Type="http://schemas.openxmlformats.org/officeDocument/2006/relationships/image" Target="../media/image87.png"/><Relationship Id="rId11" Type="http://schemas.openxmlformats.org/officeDocument/2006/relationships/image" Target="../media/image92.svg"/><Relationship Id="rId5" Type="http://schemas.openxmlformats.org/officeDocument/2006/relationships/image" Target="../media/image86.jpeg"/><Relationship Id="rId10" Type="http://schemas.openxmlformats.org/officeDocument/2006/relationships/image" Target="../media/image91.svg"/><Relationship Id="rId4" Type="http://schemas.openxmlformats.org/officeDocument/2006/relationships/image" Target="../media/image85.svg"/><Relationship Id="rId9" Type="http://schemas.openxmlformats.org/officeDocument/2006/relationships/image" Target="../media/image90.png"/></Relationships>
</file>

<file path=ppt/slides/_rels/slide2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5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png"/><Relationship Id="rId1" Type="http://schemas.openxmlformats.org/officeDocument/2006/relationships/slideLayout" Target="../slideLayouts/slideLayout13.xml"/><Relationship Id="rId6" Type="http://schemas.openxmlformats.org/officeDocument/2006/relationships/image" Target="../media/image100.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28.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5.png"/><Relationship Id="rId7" Type="http://schemas.openxmlformats.org/officeDocument/2006/relationships/image" Target="../media/image108.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07.png"/><Relationship Id="rId11" Type="http://schemas.openxmlformats.org/officeDocument/2006/relationships/image" Target="../media/image111.png"/><Relationship Id="rId5" Type="http://schemas.openxmlformats.org/officeDocument/2006/relationships/image" Target="../media/image106.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110.jpeg"/></Relationships>
</file>

<file path=ppt/slides/_rels/slide29.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105.png"/><Relationship Id="rId7" Type="http://schemas.openxmlformats.org/officeDocument/2006/relationships/image" Target="../media/image114.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hyperlink" Target="https://www.trumpf.com/en_US/" TargetMode="External"/><Relationship Id="rId9" Type="http://schemas.openxmlformats.org/officeDocument/2006/relationships/image" Target="../media/image111.png"/></Relationships>
</file>

<file path=ppt/slides/_rels/slide3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11.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116.jpeg"/></Relationships>
</file>

<file path=ppt/slides/_rels/slide31.xml.rels><?xml version="1.0" encoding="UTF-8" standalone="yes"?>
<Relationships xmlns="http://schemas.openxmlformats.org/package/2006/relationships"><Relationship Id="rId8" Type="http://schemas.openxmlformats.org/officeDocument/2006/relationships/image" Target="../media/image118.jpeg"/><Relationship Id="rId13" Type="http://schemas.openxmlformats.org/officeDocument/2006/relationships/image" Target="../media/image111.png"/><Relationship Id="rId3" Type="http://schemas.openxmlformats.org/officeDocument/2006/relationships/image" Target="../media/image105.png"/><Relationship Id="rId7" Type="http://schemas.openxmlformats.org/officeDocument/2006/relationships/image" Target="../media/image107.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17.jpeg"/><Relationship Id="rId11" Type="http://schemas.openxmlformats.org/officeDocument/2006/relationships/image" Target="../media/image102.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119.jpeg"/></Relationships>
</file>

<file path=ppt/slides/_rels/slide32.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22.jpeg"/><Relationship Id="rId5" Type="http://schemas.openxmlformats.org/officeDocument/2006/relationships/image" Target="../media/image121.jpeg"/><Relationship Id="rId10" Type="http://schemas.openxmlformats.org/officeDocument/2006/relationships/image" Target="../media/image111.png"/><Relationship Id="rId4" Type="http://schemas.openxmlformats.org/officeDocument/2006/relationships/image" Target="../media/image120.jpeg"/><Relationship Id="rId9" Type="http://schemas.openxmlformats.org/officeDocument/2006/relationships/hyperlink" Target="https://forgefx.com/simulation-projects/augmented-reality-device-training-simulators/"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01.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25.png"/><Relationship Id="rId5" Type="http://schemas.openxmlformats.org/officeDocument/2006/relationships/image" Target="../media/image124.jpeg"/><Relationship Id="rId4" Type="http://schemas.openxmlformats.org/officeDocument/2006/relationships/image" Target="../media/image123.jpeg"/><Relationship Id="rId9" Type="http://schemas.openxmlformats.org/officeDocument/2006/relationships/image" Target="../media/image111.png"/></Relationships>
</file>

<file path=ppt/slides/_rels/slide34.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03.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28.jpeg"/><Relationship Id="rId11" Type="http://schemas.openxmlformats.org/officeDocument/2006/relationships/image" Target="../media/image130.jpeg"/><Relationship Id="rId5" Type="http://schemas.openxmlformats.org/officeDocument/2006/relationships/image" Target="../media/image127.jpeg"/><Relationship Id="rId10" Type="http://schemas.openxmlformats.org/officeDocument/2006/relationships/image" Target="../media/image129.svg"/><Relationship Id="rId4" Type="http://schemas.openxmlformats.org/officeDocument/2006/relationships/image" Target="../media/image126.jpeg"/><Relationship Id="rId9" Type="http://schemas.openxmlformats.org/officeDocument/2006/relationships/image" Target="../media/image111.png"/></Relationships>
</file>

<file path=ppt/slides/_rels/slide35.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31.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116.jpeg"/><Relationship Id="rId5" Type="http://schemas.openxmlformats.org/officeDocument/2006/relationships/image" Target="../media/image133.jpeg"/><Relationship Id="rId4" Type="http://schemas.openxmlformats.org/officeDocument/2006/relationships/image" Target="../media/image132.jpeg"/></Relationships>
</file>

<file path=ppt/slides/_rels/slide36.xml.rels><?xml version="1.0" encoding="UTF-8" standalone="yes"?>
<Relationships xmlns="http://schemas.openxmlformats.org/package/2006/relationships"><Relationship Id="rId8" Type="http://schemas.openxmlformats.org/officeDocument/2006/relationships/image" Target="../media/image137.jpeg"/><Relationship Id="rId3" Type="http://schemas.openxmlformats.org/officeDocument/2006/relationships/hyperlink" Target="http://www.piercemfg.com/" TargetMode="External"/><Relationship Id="rId7" Type="http://schemas.openxmlformats.org/officeDocument/2006/relationships/image" Target="../media/image136.jpeg"/><Relationship Id="rId12" Type="http://schemas.openxmlformats.org/officeDocument/2006/relationships/image" Target="../media/image111.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35.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134.jpeg"/><Relationship Id="rId10" Type="http://schemas.openxmlformats.org/officeDocument/2006/relationships/image" Target="../media/image138.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hyperlink" Target="https://www.fedex.com/en-us/home.html" TargetMode="External"/><Relationship Id="rId7" Type="http://schemas.openxmlformats.org/officeDocument/2006/relationships/image" Target="../media/image142.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139.jpeg"/></Relationships>
</file>

<file path=ppt/slides/_rels/slide38.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143.jpeg"/><Relationship Id="rId7" Type="http://schemas.openxmlformats.org/officeDocument/2006/relationships/image" Target="../media/image104.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145.jpeg"/><Relationship Id="rId4" Type="http://schemas.openxmlformats.org/officeDocument/2006/relationships/image" Target="../media/image144.jpeg"/><Relationship Id="rId9" Type="http://schemas.openxmlformats.org/officeDocument/2006/relationships/image" Target="../media/image111.png"/></Relationships>
</file>

<file path=ppt/slides/_rels/slide39.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hyperlink" Target="https://www.mriglobal.org/" TargetMode="External"/><Relationship Id="rId7" Type="http://schemas.openxmlformats.org/officeDocument/2006/relationships/image" Target="../media/image148.jpe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47.jpeg"/><Relationship Id="rId11" Type="http://schemas.openxmlformats.org/officeDocument/2006/relationships/image" Target="../media/image111.png"/><Relationship Id="rId5" Type="http://schemas.openxmlformats.org/officeDocument/2006/relationships/image" Target="../media/image146.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99.png"/></Relationships>
</file>

<file path=ppt/slides/_rels/slide40.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hyperlink" Target="https://www.gehealthcare.com/" TargetMode="External"/><Relationship Id="rId7" Type="http://schemas.openxmlformats.org/officeDocument/2006/relationships/image" Target="../media/image153.jpe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52.jpeg"/><Relationship Id="rId11" Type="http://schemas.openxmlformats.org/officeDocument/2006/relationships/image" Target="../media/image111.png"/><Relationship Id="rId5" Type="http://schemas.openxmlformats.org/officeDocument/2006/relationships/image" Target="../media/image151.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150.jpeg"/><Relationship Id="rId9" Type="http://schemas.openxmlformats.org/officeDocument/2006/relationships/image" Target="../media/image155.svg"/></Relationships>
</file>

<file path=ppt/slides/_rels/slide41.xml.rels><?xml version="1.0" encoding="UTF-8" standalone="yes"?>
<Relationships xmlns="http://schemas.openxmlformats.org/package/2006/relationships"><Relationship Id="rId8" Type="http://schemas.openxmlformats.org/officeDocument/2006/relationships/image" Target="../media/image160.jpeg"/><Relationship Id="rId3" Type="http://schemas.openxmlformats.org/officeDocument/2006/relationships/hyperlink" Target="https://globalgroundsupport.com/" TargetMode="External"/><Relationship Id="rId7" Type="http://schemas.openxmlformats.org/officeDocument/2006/relationships/image" Target="../media/image159.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158.jpeg"/><Relationship Id="rId5" Type="http://schemas.openxmlformats.org/officeDocument/2006/relationships/image" Target="../media/image157.jpeg"/><Relationship Id="rId10" Type="http://schemas.openxmlformats.org/officeDocument/2006/relationships/image" Target="../media/image111.png"/><Relationship Id="rId4" Type="http://schemas.openxmlformats.org/officeDocument/2006/relationships/image" Target="../media/image156.jpeg"/><Relationship Id="rId9" Type="http://schemas.openxmlformats.org/officeDocument/2006/relationships/hyperlink" Target="https://forgefx.com/simulation-projects/aircraft-ground-support/deicing-training-simulator/"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96.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163.jpeg"/><Relationship Id="rId5" Type="http://schemas.openxmlformats.org/officeDocument/2006/relationships/image" Target="../media/image162.jpeg"/><Relationship Id="rId4" Type="http://schemas.openxmlformats.org/officeDocument/2006/relationships/image" Target="../media/image161.jpeg"/><Relationship Id="rId9" Type="http://schemas.openxmlformats.org/officeDocument/2006/relationships/image" Target="../media/image11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18" Type="http://schemas.openxmlformats.org/officeDocument/2006/relationships/slide" Target="slide13.xml"/><Relationship Id="rId3" Type="http://schemas.openxmlformats.org/officeDocument/2006/relationships/image" Target="../media/image15.jpeg"/><Relationship Id="rId21" Type="http://schemas.openxmlformats.org/officeDocument/2006/relationships/slide" Target="slide45.xml"/><Relationship Id="rId7" Type="http://schemas.openxmlformats.org/officeDocument/2006/relationships/image" Target="../media/image19.png"/><Relationship Id="rId12" Type="http://schemas.openxmlformats.org/officeDocument/2006/relationships/image" Target="../media/image24.jpeg"/><Relationship Id="rId17" Type="http://schemas.openxmlformats.org/officeDocument/2006/relationships/slide" Target="slide71.xml"/><Relationship Id="rId2" Type="http://schemas.openxmlformats.org/officeDocument/2006/relationships/notesSlide" Target="../notesSlides/notesSlide18.xml"/><Relationship Id="rId16" Type="http://schemas.openxmlformats.org/officeDocument/2006/relationships/slide" Target="slide21.xml"/><Relationship Id="rId20" Type="http://schemas.openxmlformats.org/officeDocument/2006/relationships/slide" Target="slide92.xml"/><Relationship Id="rId1" Type="http://schemas.openxmlformats.org/officeDocument/2006/relationships/slideLayout" Target="../slideLayouts/slideLayout55.xml"/><Relationship Id="rId6" Type="http://schemas.openxmlformats.org/officeDocument/2006/relationships/image" Target="../media/image18.jpeg"/><Relationship Id="rId11" Type="http://schemas.openxmlformats.org/officeDocument/2006/relationships/image" Target="../media/image23.jpeg"/><Relationship Id="rId24" Type="http://schemas.openxmlformats.org/officeDocument/2006/relationships/image" Target="../media/image164.png"/><Relationship Id="rId5" Type="http://schemas.openxmlformats.org/officeDocument/2006/relationships/image" Target="../media/image17.png"/><Relationship Id="rId15" Type="http://schemas.openxmlformats.org/officeDocument/2006/relationships/slide" Target="slide26.xml"/><Relationship Id="rId23" Type="http://schemas.openxmlformats.org/officeDocument/2006/relationships/slide" Target="slide3.xml"/><Relationship Id="rId10" Type="http://schemas.openxmlformats.org/officeDocument/2006/relationships/image" Target="../media/image22.jpeg"/><Relationship Id="rId19" Type="http://schemas.openxmlformats.org/officeDocument/2006/relationships/slide" Target="slide108.xml"/><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 Id="rId22" Type="http://schemas.openxmlformats.org/officeDocument/2006/relationships/slide" Target="slide4.xml"/></Relationships>
</file>

<file path=ppt/slides/_rels/slide4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5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8" Type="http://schemas.openxmlformats.org/officeDocument/2006/relationships/image" Target="../media/image172.svg"/><Relationship Id="rId3" Type="http://schemas.openxmlformats.org/officeDocument/2006/relationships/image" Target="../media/image167.png"/><Relationship Id="rId7" Type="http://schemas.openxmlformats.org/officeDocument/2006/relationships/image" Target="../media/image171.svg"/><Relationship Id="rId2" Type="http://schemas.openxmlformats.org/officeDocument/2006/relationships/image" Target="../media/image166.svg"/><Relationship Id="rId1" Type="http://schemas.openxmlformats.org/officeDocument/2006/relationships/slideLayout" Target="../slideLayouts/slideLayout11.xml"/><Relationship Id="rId6" Type="http://schemas.openxmlformats.org/officeDocument/2006/relationships/image" Target="../media/image170.svg"/><Relationship Id="rId5" Type="http://schemas.openxmlformats.org/officeDocument/2006/relationships/image" Target="../media/image169.svg"/><Relationship Id="rId10" Type="http://schemas.openxmlformats.org/officeDocument/2006/relationships/image" Target="../media/image174.png"/><Relationship Id="rId4" Type="http://schemas.openxmlformats.org/officeDocument/2006/relationships/image" Target="../media/image168.svg"/><Relationship Id="rId9" Type="http://schemas.openxmlformats.org/officeDocument/2006/relationships/image" Target="../media/image173.svg"/></Relationships>
</file>

<file path=ppt/slides/_rels/slide47.xml.rels><?xml version="1.0" encoding="UTF-8" standalone="yes"?>
<Relationships xmlns="http://schemas.openxmlformats.org/package/2006/relationships"><Relationship Id="rId3" Type="http://schemas.openxmlformats.org/officeDocument/2006/relationships/image" Target="../media/image176.svg"/><Relationship Id="rId2" Type="http://schemas.openxmlformats.org/officeDocument/2006/relationships/image" Target="../media/image175.jpeg"/><Relationship Id="rId1" Type="http://schemas.openxmlformats.org/officeDocument/2006/relationships/slideLayout" Target="../slideLayouts/slideLayout1.xml"/><Relationship Id="rId5" Type="http://schemas.openxmlformats.org/officeDocument/2006/relationships/image" Target="../media/image178.svg"/><Relationship Id="rId4" Type="http://schemas.openxmlformats.org/officeDocument/2006/relationships/image" Target="../media/image177.png"/></Relationships>
</file>

<file path=ppt/slides/_rels/slide48.xml.rels><?xml version="1.0" encoding="UTF-8" standalone="yes"?>
<Relationships xmlns="http://schemas.openxmlformats.org/package/2006/relationships"><Relationship Id="rId3" Type="http://schemas.openxmlformats.org/officeDocument/2006/relationships/image" Target="../media/image180.svg"/><Relationship Id="rId7" Type="http://schemas.openxmlformats.org/officeDocument/2006/relationships/image" Target="../media/image184.svg"/><Relationship Id="rId2" Type="http://schemas.openxmlformats.org/officeDocument/2006/relationships/image" Target="../media/image179.jpeg"/><Relationship Id="rId1" Type="http://schemas.openxmlformats.org/officeDocument/2006/relationships/slideLayout" Target="../slideLayouts/slideLayout5.xml"/><Relationship Id="rId6" Type="http://schemas.openxmlformats.org/officeDocument/2006/relationships/image" Target="../media/image183.svg"/><Relationship Id="rId5" Type="http://schemas.openxmlformats.org/officeDocument/2006/relationships/image" Target="../media/image182.svg"/><Relationship Id="rId4" Type="http://schemas.openxmlformats.org/officeDocument/2006/relationships/image" Target="../media/image181.svg"/></Relationships>
</file>

<file path=ppt/slides/_rels/slide49.xml.rels><?xml version="1.0" encoding="UTF-8" standalone="yes"?>
<Relationships xmlns="http://schemas.openxmlformats.org/package/2006/relationships"><Relationship Id="rId3" Type="http://schemas.openxmlformats.org/officeDocument/2006/relationships/image" Target="../media/image186.svg"/><Relationship Id="rId2" Type="http://schemas.openxmlformats.org/officeDocument/2006/relationships/image" Target="../media/image185.jpeg"/><Relationship Id="rId1" Type="http://schemas.openxmlformats.org/officeDocument/2006/relationships/slideLayout" Target="../slideLayouts/slideLayout1.xml"/><Relationship Id="rId5" Type="http://schemas.openxmlformats.org/officeDocument/2006/relationships/image" Target="../media/image188.svg"/><Relationship Id="rId4" Type="http://schemas.openxmlformats.org/officeDocument/2006/relationships/image" Target="../media/image187.svg"/></Relationships>
</file>

<file path=ppt/slides/_rels/slide5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92.svg"/><Relationship Id="rId2" Type="http://schemas.openxmlformats.org/officeDocument/2006/relationships/image" Target="../media/image191.jpeg"/><Relationship Id="rId1" Type="http://schemas.openxmlformats.org/officeDocument/2006/relationships/slideLayout" Target="../slideLayouts/slideLayout1.xml"/><Relationship Id="rId5" Type="http://schemas.openxmlformats.org/officeDocument/2006/relationships/image" Target="../media/image194.svg"/><Relationship Id="rId4" Type="http://schemas.openxmlformats.org/officeDocument/2006/relationships/image" Target="../media/image193.svg"/></Relationships>
</file>

<file path=ppt/slides/_rels/slide52.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97.jpeg"/><Relationship Id="rId1" Type="http://schemas.openxmlformats.org/officeDocument/2006/relationships/slideLayout" Target="../slideLayouts/slideLayout5.xml"/><Relationship Id="rId6" Type="http://schemas.openxmlformats.org/officeDocument/2006/relationships/image" Target="../media/image200.jpeg"/><Relationship Id="rId5" Type="http://schemas.openxmlformats.org/officeDocument/2006/relationships/image" Target="../media/image199.png"/><Relationship Id="rId4" Type="http://schemas.openxmlformats.org/officeDocument/2006/relationships/image" Target="../media/image198.png"/></Relationships>
</file>

<file path=ppt/slides/_rels/slide54.xml.rels><?xml version="1.0" encoding="UTF-8" standalone="yes"?>
<Relationships xmlns="http://schemas.openxmlformats.org/package/2006/relationships"><Relationship Id="rId3" Type="http://schemas.openxmlformats.org/officeDocument/2006/relationships/image" Target="../media/image202.svg"/><Relationship Id="rId2" Type="http://schemas.openxmlformats.org/officeDocument/2006/relationships/image" Target="../media/image201.jpeg"/><Relationship Id="rId1" Type="http://schemas.openxmlformats.org/officeDocument/2006/relationships/slideLayout" Target="../slideLayouts/slideLayout1.xml"/><Relationship Id="rId5" Type="http://schemas.openxmlformats.org/officeDocument/2006/relationships/image" Target="../media/image204.svg"/><Relationship Id="rId4" Type="http://schemas.openxmlformats.org/officeDocument/2006/relationships/image" Target="../media/image203.svg"/></Relationships>
</file>

<file path=ppt/slides/_rels/slide55.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jpe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jpe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10.svg"/><Relationship Id="rId2" Type="http://schemas.openxmlformats.org/officeDocument/2006/relationships/image" Target="../media/image209.png"/><Relationship Id="rId1" Type="http://schemas.openxmlformats.org/officeDocument/2006/relationships/slideLayout" Target="../slideLayouts/slideLayout1.xml"/><Relationship Id="rId5" Type="http://schemas.openxmlformats.org/officeDocument/2006/relationships/image" Target="../media/image212.svg"/><Relationship Id="rId4" Type="http://schemas.openxmlformats.org/officeDocument/2006/relationships/image" Target="../media/image211.svg"/></Relationships>
</file>

<file path=ppt/slides/_rels/slide58.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16.svg"/><Relationship Id="rId2" Type="http://schemas.openxmlformats.org/officeDocument/2006/relationships/image" Target="../media/image215.jpeg"/><Relationship Id="rId1" Type="http://schemas.openxmlformats.org/officeDocument/2006/relationships/slideLayout" Target="../slideLayouts/slideLayout1.xml"/><Relationship Id="rId4" Type="http://schemas.openxmlformats.org/officeDocument/2006/relationships/image" Target="../media/image217.svg"/></Relationships>
</file>

<file path=ppt/slides/_rels/slide60.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18.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20.svg"/><Relationship Id="rId2" Type="http://schemas.openxmlformats.org/officeDocument/2006/relationships/image" Target="../media/image219.jpeg"/><Relationship Id="rId1" Type="http://schemas.openxmlformats.org/officeDocument/2006/relationships/slideLayout" Target="../slideLayouts/slideLayout1.xml"/><Relationship Id="rId5" Type="http://schemas.openxmlformats.org/officeDocument/2006/relationships/image" Target="../media/image222.svg"/><Relationship Id="rId4" Type="http://schemas.openxmlformats.org/officeDocument/2006/relationships/image" Target="../media/image221.svg"/></Relationships>
</file>

<file path=ppt/slides/_rels/slide62.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3.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226.svg"/><Relationship Id="rId2" Type="http://schemas.openxmlformats.org/officeDocument/2006/relationships/image" Target="../media/image225.jpeg"/><Relationship Id="rId1" Type="http://schemas.openxmlformats.org/officeDocument/2006/relationships/slideLayout" Target="../slideLayouts/slideLayout1.xml"/><Relationship Id="rId5" Type="http://schemas.openxmlformats.org/officeDocument/2006/relationships/image" Target="../media/image228.svg"/><Relationship Id="rId4" Type="http://schemas.openxmlformats.org/officeDocument/2006/relationships/image" Target="../media/image227.svg"/></Relationships>
</file>

<file path=ppt/slides/_rels/slide64.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5.jpe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230.svg"/><Relationship Id="rId2" Type="http://schemas.openxmlformats.org/officeDocument/2006/relationships/image" Target="../media/image229.jpeg"/><Relationship Id="rId1" Type="http://schemas.openxmlformats.org/officeDocument/2006/relationships/slideLayout" Target="../slideLayouts/slideLayout1.xml"/><Relationship Id="rId4" Type="http://schemas.openxmlformats.org/officeDocument/2006/relationships/image" Target="../media/image231.svg"/></Relationships>
</file>

<file path=ppt/slides/_rels/slide66.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234.svg"/><Relationship Id="rId2" Type="http://schemas.openxmlformats.org/officeDocument/2006/relationships/image" Target="../media/image233.jpeg"/><Relationship Id="rId1" Type="http://schemas.openxmlformats.org/officeDocument/2006/relationships/slideLayout" Target="../slideLayouts/slideLayout1.xml"/><Relationship Id="rId5" Type="http://schemas.openxmlformats.org/officeDocument/2006/relationships/image" Target="../media/image236.svg"/><Relationship Id="rId4" Type="http://schemas.openxmlformats.org/officeDocument/2006/relationships/image" Target="../media/image235.svg"/></Relationships>
</file>

<file path=ppt/slides/_rels/slide6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238.svg"/><Relationship Id="rId2" Type="http://schemas.openxmlformats.org/officeDocument/2006/relationships/image" Target="../media/image237.jpeg"/><Relationship Id="rId1" Type="http://schemas.openxmlformats.org/officeDocument/2006/relationships/slideLayout" Target="../slideLayouts/slideLayout1.xml"/><Relationship Id="rId5" Type="http://schemas.openxmlformats.org/officeDocument/2006/relationships/image" Target="../media/image240.svg"/><Relationship Id="rId4" Type="http://schemas.openxmlformats.org/officeDocument/2006/relationships/image" Target="../media/image239.svg"/></Relationships>
</file>

<file path=ppt/slides/_rels/slide70.xml.rels><?xml version="1.0" encoding="UTF-8" standalone="yes"?>
<Relationships xmlns="http://schemas.openxmlformats.org/package/2006/relationships"><Relationship Id="rId3" Type="http://schemas.openxmlformats.org/officeDocument/2006/relationships/image" Target="../media/image242.jpeg"/><Relationship Id="rId2" Type="http://schemas.openxmlformats.org/officeDocument/2006/relationships/image" Target="../media/image241.png"/><Relationship Id="rId1" Type="http://schemas.openxmlformats.org/officeDocument/2006/relationships/slideLayout" Target="../slideLayouts/slideLayout2.xml"/><Relationship Id="rId4" Type="http://schemas.openxmlformats.org/officeDocument/2006/relationships/image" Target="../media/image243.jpeg"/></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4.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244.png"/><Relationship Id="rId1" Type="http://schemas.openxmlformats.org/officeDocument/2006/relationships/slideLayout" Target="../slideLayouts/slideLayout30.xml"/><Relationship Id="rId5" Type="http://schemas.openxmlformats.org/officeDocument/2006/relationships/image" Target="../media/image247.svg"/><Relationship Id="rId4" Type="http://schemas.openxmlformats.org/officeDocument/2006/relationships/image" Target="../media/image24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57.xml"/></Relationships>
</file>

<file path=ppt/slides/_rels/slide86.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57.xml"/></Relationships>
</file>

<file path=ppt/slides/_rels/slide87.xml.rels><?xml version="1.0" encoding="UTF-8" standalone="yes"?>
<Relationships xmlns="http://schemas.openxmlformats.org/package/2006/relationships"><Relationship Id="rId2" Type="http://schemas.openxmlformats.org/officeDocument/2006/relationships/image" Target="../media/image249.svg"/><Relationship Id="rId1" Type="http://schemas.openxmlformats.org/officeDocument/2006/relationships/slideLayout" Target="../slideLayouts/slideLayout53.xml"/></Relationships>
</file>

<file path=ppt/slides/_rels/slide88.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50.jpeg"/><Relationship Id="rId1" Type="http://schemas.openxmlformats.org/officeDocument/2006/relationships/slideLayout" Target="../slideLayouts/slideLayout53.xml"/></Relationships>
</file>

<file path=ppt/slides/_rels/slide89.xml.rels><?xml version="1.0" encoding="UTF-8" standalone="yes"?>
<Relationships xmlns="http://schemas.openxmlformats.org/package/2006/relationships"><Relationship Id="rId2" Type="http://schemas.openxmlformats.org/officeDocument/2006/relationships/image" Target="../media/image251.svg"/><Relationship Id="rId1" Type="http://schemas.openxmlformats.org/officeDocument/2006/relationships/slideLayout" Target="../slideLayouts/slideLayout5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1.xml.rels><?xml version="1.0" encoding="UTF-8" standalone="yes"?>
<Relationships xmlns="http://schemas.openxmlformats.org/package/2006/relationships"><Relationship Id="rId2" Type="http://schemas.openxmlformats.org/officeDocument/2006/relationships/image" Target="../media/image252.svg"/><Relationship Id="rId1" Type="http://schemas.openxmlformats.org/officeDocument/2006/relationships/slideLayout" Target="../slideLayouts/slideLayout5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8" Type="http://schemas.openxmlformats.org/officeDocument/2006/relationships/image" Target="../media/image184.svg"/><Relationship Id="rId3" Type="http://schemas.openxmlformats.org/officeDocument/2006/relationships/image" Target="../media/image179.jpeg"/><Relationship Id="rId7" Type="http://schemas.openxmlformats.org/officeDocument/2006/relationships/image" Target="../media/image183.sv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82.svg"/><Relationship Id="rId5" Type="http://schemas.openxmlformats.org/officeDocument/2006/relationships/image" Target="../media/image181.svg"/><Relationship Id="rId4" Type="http://schemas.openxmlformats.org/officeDocument/2006/relationships/image" Target="../media/image180.svg"/></Relationships>
</file>

<file path=ppt/slides/_rels/slide9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5.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25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7.jpeg"/></Relationships>
</file>

<file path=ppt/slides/_rels/slide99.xml.rels><?xml version="1.0" encoding="UTF-8" standalone="yes"?>
<Relationships xmlns="http://schemas.openxmlformats.org/package/2006/relationships"><Relationship Id="rId2" Type="http://schemas.openxmlformats.org/officeDocument/2006/relationships/image" Target="../media/image258.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252.svg"/><Relationship Id="rId1" Type="http://schemas.openxmlformats.org/officeDocument/2006/relationships/slideLayout" Target="../slideLayouts/slideLayout53.xml"/></Relationships>
</file>

<file path=ppt/slides/_rels/slide101.xml.rels><?xml version="1.0" encoding="UTF-8" standalone="yes"?>
<Relationships xmlns="http://schemas.openxmlformats.org/package/2006/relationships"><Relationship Id="rId8" Type="http://schemas.openxmlformats.org/officeDocument/2006/relationships/image" Target="../media/image265.png"/><Relationship Id="rId3" Type="http://schemas.openxmlformats.org/officeDocument/2006/relationships/image" Target="../media/image260.png"/><Relationship Id="rId7" Type="http://schemas.openxmlformats.org/officeDocument/2006/relationships/image" Target="../media/image264.png"/><Relationship Id="rId2" Type="http://schemas.openxmlformats.org/officeDocument/2006/relationships/image" Target="../media/image259.png"/><Relationship Id="rId1" Type="http://schemas.openxmlformats.org/officeDocument/2006/relationships/slideLayout" Target="../slideLayouts/slideLayout11.xml"/><Relationship Id="rId6" Type="http://schemas.openxmlformats.org/officeDocument/2006/relationships/image" Target="../media/image263.png"/><Relationship Id="rId5" Type="http://schemas.openxmlformats.org/officeDocument/2006/relationships/image" Target="../media/image262.png"/><Relationship Id="rId10" Type="http://schemas.openxmlformats.org/officeDocument/2006/relationships/image" Target="../media/image267.png"/><Relationship Id="rId4" Type="http://schemas.openxmlformats.org/officeDocument/2006/relationships/image" Target="../media/image261.png"/><Relationship Id="rId9" Type="http://schemas.openxmlformats.org/officeDocument/2006/relationships/image" Target="../media/image266.png"/></Relationships>
</file>

<file path=ppt/slides/_rels/slide10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image" Target="../media/image268.jpe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269.svg"/><Relationship Id="rId1" Type="http://schemas.openxmlformats.org/officeDocument/2006/relationships/slideLayout" Target="../slideLayouts/slideLayout53.xml"/></Relationships>
</file>

<file path=ppt/slides/_rels/slide108.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50.jpeg"/><Relationship Id="rId1" Type="http://schemas.openxmlformats.org/officeDocument/2006/relationships/slideLayout" Target="../slideLayouts/slideLayout5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0.xml.rels><?xml version="1.0" encoding="UTF-8" standalone="yes"?>
<Relationships xmlns="http://schemas.openxmlformats.org/package/2006/relationships"><Relationship Id="rId3" Type="http://schemas.openxmlformats.org/officeDocument/2006/relationships/package" Target="../embeddings/Microsoft_Excel_Worksheet_19FE90E4.xlsx"/><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271.png"/><Relationship Id="rId4" Type="http://schemas.openxmlformats.org/officeDocument/2006/relationships/image" Target="../media/image27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5689599" cy="1448858"/>
          </a:xfrm>
        </p:spPr>
        <p:txBody>
          <a:bodyPr/>
          <a:lstStyle/>
          <a:p>
            <a:pPr>
              <a:lnSpc>
                <a:spcPts val="4000"/>
              </a:lnSpc>
            </a:pPr>
            <a:r>
              <a:rPr lang="en-US" sz="2400" b="0" cap="all">
                <a:solidFill>
                  <a:schemeClr val="tx1">
                    <a:lumMod val="75000"/>
                    <a:lumOff val="25000"/>
                  </a:schemeClr>
                </a:solidFill>
                <a:effectLst/>
              </a:rPr>
              <a:t>Rockpile Museum Mining</a:t>
            </a:r>
            <a:br>
              <a:rPr lang="en-US" sz="2400" b="0" cap="all">
                <a:effectLst/>
              </a:rPr>
            </a:br>
            <a:r>
              <a:rPr lang="en-US" sz="2400" b="0" cap="all">
                <a:effectLst/>
              </a:rPr>
              <a:t>Visitor </a:t>
            </a:r>
            <a:r>
              <a:rPr lang="en-US" sz="2400" b="0" cap="all">
                <a:gradFill>
                  <a:gsLst>
                    <a:gs pos="34000">
                      <a:schemeClr val="accent1">
                        <a:lumMod val="60000"/>
                        <a:lumOff val="40000"/>
                      </a:schemeClr>
                    </a:gs>
                    <a:gs pos="100000">
                      <a:schemeClr val="accent1"/>
                    </a:gs>
                  </a:gsLst>
                  <a:lin ang="2700000" scaled="1"/>
                </a:gradFill>
                <a:effectLst/>
              </a:rPr>
              <a:t>Experience</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A  Historical Mining Haul Truck Learning Experience</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3"/>
          <a:srcRect l="49" r="49"/>
          <a:stretch/>
        </p:blipFill>
        <p:spPr>
          <a:xfrm>
            <a:off x="1" y="0"/>
            <a:ext cx="6858000" cy="6722076"/>
          </a:xfrm>
          <a:prstGeom prst="rect">
            <a:avLst/>
          </a:prstGeom>
        </p:spPr>
      </p:pic>
      <p:sp>
        <p:nvSpPr>
          <p:cNvPr id="10" name="HeaderGradient" hidden="1">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hidden="1">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457201" y="5716236"/>
            <a:ext cx="3786057" cy="492859"/>
          </a:xfrm>
          <a:prstGeom prst="rect">
            <a:avLst/>
          </a:prstGeom>
        </p:spPr>
      </p:pic>
      <p:pic>
        <p:nvPicPr>
          <p:cNvPr id="3074" name="Picture 2" descr="Online Collections | Campbell County Rockpile Museum">
            <a:extLst>
              <a:ext uri="{FF2B5EF4-FFF2-40B4-BE49-F238E27FC236}">
                <a16:creationId xmlns:a16="http://schemas.microsoft.com/office/drawing/2014/main" id="{C84CA0F2-FAF7-EB8D-BBE7-C168B0F937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1" y="5305743"/>
            <a:ext cx="2066925" cy="113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FFE5D-92AD-0D1F-B588-A3BD41F1B6F7}"/>
            </a:ext>
          </a:extLst>
        </p:cNvPr>
        <p:cNvGrpSpPr/>
        <p:nvPr/>
      </p:nvGrpSpPr>
      <p:grpSpPr>
        <a:xfrm>
          <a:off x="0" y="0"/>
          <a:ext cx="0" cy="0"/>
          <a:chOff x="0" y="0"/>
          <a:chExt cx="0" cy="0"/>
        </a:xfrm>
      </p:grpSpPr>
      <p:sp>
        <p:nvSpPr>
          <p:cNvPr id="33" name="Yellow Rect">
            <a:extLst>
              <a:ext uri="{FF2B5EF4-FFF2-40B4-BE49-F238E27FC236}">
                <a16:creationId xmlns:a16="http://schemas.microsoft.com/office/drawing/2014/main" id="{00ECEABB-A81C-F5F3-449B-779EA03AA69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E991BBE0-DD5D-408D-3B08-73B92DADFAF1}"/>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9</a:t>
            </a:r>
          </a:p>
          <a:p>
            <a:pPr algn="r">
              <a:lnSpc>
                <a:spcPts val="2500"/>
              </a:lnSpc>
            </a:pPr>
            <a:r>
              <a:rPr lang="en-US" sz="1200" b="1">
                <a:ea typeface="Lato SemiBold" panose="020F0502020204030203" pitchFamily="34" charset="0"/>
                <a:cs typeface="Lato SemiBold" panose="020F0502020204030203" pitchFamily="34" charset="0"/>
              </a:rPr>
              <a:t>12</a:t>
            </a:r>
          </a:p>
          <a:p>
            <a:pPr algn="r">
              <a:lnSpc>
                <a:spcPts val="2500"/>
              </a:lnSpc>
            </a:pPr>
            <a:r>
              <a:rPr lang="en-US" sz="1200" b="1">
                <a:ea typeface="Lato SemiBold" panose="020F0502020204030203" pitchFamily="34" charset="0"/>
                <a:cs typeface="Lato SemiBold" panose="020F0502020204030203" pitchFamily="34" charset="0"/>
              </a:rPr>
              <a:t>13</a:t>
            </a:r>
          </a:p>
          <a:p>
            <a:pPr algn="r">
              <a:lnSpc>
                <a:spcPts val="2500"/>
              </a:lnSpc>
            </a:pPr>
            <a:r>
              <a:rPr lang="en-US" sz="1200" b="1">
                <a:ea typeface="Lato SemiBold" panose="020F0502020204030203" pitchFamily="34" charset="0"/>
                <a:cs typeface="Lato SemiBold" panose="020F0502020204030203" pitchFamily="34" charset="0"/>
              </a:rPr>
              <a:t>15</a:t>
            </a:r>
          </a:p>
          <a:p>
            <a:pPr algn="r">
              <a:lnSpc>
                <a:spcPts val="2500"/>
              </a:lnSpc>
            </a:pPr>
            <a:r>
              <a:rPr lang="en-US" sz="1200" b="1">
                <a:ea typeface="Lato SemiBold" panose="020F0502020204030203" pitchFamily="34" charset="0"/>
                <a:cs typeface="Lato SemiBold" panose="020F0502020204030203" pitchFamily="34" charset="0"/>
              </a:rPr>
              <a:t>17</a:t>
            </a:r>
          </a:p>
          <a:p>
            <a:pPr algn="r">
              <a:lnSpc>
                <a:spcPts val="2500"/>
              </a:lnSpc>
            </a:pPr>
            <a:r>
              <a:rPr lang="en-US" sz="1200" b="1">
                <a:ea typeface="Lato SemiBold" panose="020F0502020204030203" pitchFamily="34" charset="0"/>
                <a:cs typeface="Lato SemiBold" panose="020F0502020204030203" pitchFamily="34" charset="0"/>
              </a:rPr>
              <a:t>21</a:t>
            </a:r>
          </a:p>
          <a:p>
            <a:pPr algn="r">
              <a:lnSpc>
                <a:spcPts val="2500"/>
              </a:lnSpc>
            </a:pPr>
            <a:r>
              <a:rPr lang="en-US" sz="1200" b="1">
                <a:ea typeface="Lato SemiBold" panose="020F0502020204030203" pitchFamily="34" charset="0"/>
                <a:cs typeface="Lato SemiBold" panose="020F0502020204030203" pitchFamily="34" charset="0"/>
              </a:rPr>
              <a:t>26</a:t>
            </a:r>
          </a:p>
        </p:txBody>
      </p:sp>
      <p:sp>
        <p:nvSpPr>
          <p:cNvPr id="32" name="Page titles">
            <a:extLst>
              <a:ext uri="{FF2B5EF4-FFF2-40B4-BE49-F238E27FC236}">
                <a16:creationId xmlns:a16="http://schemas.microsoft.com/office/drawing/2014/main" id="{0EEDE5AE-AA26-733B-CE38-94FE8732E406}"/>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Simulator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Scope and Cost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Testing Plan and Resources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F496AB1A-A49E-B7CA-1E64-FADFC3CE07CC}"/>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E7BB6F6F-1F08-755C-1245-B365DFF71847}"/>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B1572654-4F3F-581E-BC08-8418E3C05D0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B4F219BF-DB35-EE25-8B6A-1E4BA1C61A46}"/>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279938A4-8452-25AE-8FBA-D42212CF0116}"/>
              </a:ext>
            </a:extLst>
          </p:cNvPr>
          <p:cNvCxnSpPr>
            <a:cxnSpLocks/>
          </p:cNvCxnSpPr>
          <p:nvPr/>
        </p:nvCxnSpPr>
        <p:spPr>
          <a:xfrm>
            <a:off x="2677099" y="7464421"/>
            <a:ext cx="329640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F7A8A96C-DD21-197D-FAA6-07B53F6F279C}"/>
              </a:ext>
            </a:extLst>
          </p:cNvPr>
          <p:cNvCxnSpPr>
            <a:cxnSpLocks/>
          </p:cNvCxnSpPr>
          <p:nvPr/>
        </p:nvCxnSpPr>
        <p:spPr>
          <a:xfrm>
            <a:off x="2572247" y="7148202"/>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F1D04844-E008-81CF-E4F0-B91F57C559FC}"/>
              </a:ext>
            </a:extLst>
          </p:cNvPr>
          <p:cNvCxnSpPr>
            <a:cxnSpLocks/>
          </p:cNvCxnSpPr>
          <p:nvPr/>
        </p:nvCxnSpPr>
        <p:spPr>
          <a:xfrm>
            <a:off x="2374900" y="6831983"/>
            <a:ext cx="359860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5D0B393F-4F07-AF62-E8C3-7D1082479346}"/>
              </a:ext>
            </a:extLst>
          </p:cNvPr>
          <p:cNvCxnSpPr>
            <a:cxnSpLocks/>
          </p:cNvCxnSpPr>
          <p:nvPr/>
        </p:nvCxnSpPr>
        <p:spPr>
          <a:xfrm>
            <a:off x="2147880" y="6515764"/>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05C35AB9-1E1C-669C-E577-D3A3A94CF040}"/>
              </a:ext>
            </a:extLst>
          </p:cNvPr>
          <p:cNvCxnSpPr>
            <a:cxnSpLocks/>
          </p:cNvCxnSpPr>
          <p:nvPr/>
        </p:nvCxnSpPr>
        <p:spPr>
          <a:xfrm>
            <a:off x="2147880" y="6199545"/>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481C4B42-C32F-B919-C6E6-CA7561E05522}"/>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5C1D4087-2815-B2B6-A816-9697B5617C8E}"/>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2F14DF92-0230-07D5-EA08-95794CF718B2}"/>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24C76AE8-0ACC-5642-BA98-0336BF59B694}"/>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2861392C-DA14-46B5-4B00-9750DAD7D0F2}"/>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305E63C1-D593-637B-38CB-29882B9A676B}"/>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6DB6BF80-5DB3-58ED-06AF-31B4561066E4}"/>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EA16BF29-0B2C-A2E4-025B-49F3C355DF34}"/>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3EEF9134-6006-8CCE-1283-DD6BABD7CB25}"/>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B7436616-785E-66F7-CEA6-A5FB0E037AA5}"/>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42564122-8381-F7D7-8387-C4A2B5CE0151}"/>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E1484B23-D662-F05C-93A6-F1E4B53D7D2C}"/>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9F546FF9-DFF5-047A-0EFB-5FE6C45410A7}"/>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F2B48D7D-0F0F-AF01-55F1-019EB3B74642}"/>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25D4D894-FF9B-7B8B-7865-D052F8BA155D}"/>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5C70750D-6F62-4C22-B187-A1031143BCE1}"/>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50AEA63A-D972-F2CE-1F52-102759915FC4}"/>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4CE7C946-A97F-AD8F-9FE8-312A3B29B0E5}"/>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121695E3-89A8-5563-C837-7CC4DA762E91}"/>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6A814241-86BF-581D-938C-8BE3A44FE18D}"/>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6AC7DB43-9842-4BB9-0648-F6A30EB8BB41}"/>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BA7F5C2E-E21A-1B6A-3FAE-FBB2B6999D6E}"/>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B14E3444-47AA-765F-5064-C4CF9A2BA141}"/>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2A0963C2-D34C-C31F-1CB2-D6D56EA195CE}"/>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3C8A628D-A588-41C8-54F3-2D1C9636493D}"/>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DA701FFD-43F2-BB84-8DD5-84B1CCF71593}"/>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11655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t="717" b="717"/>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424621"/>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2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2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proposes three scoped options to bring Powder River Basin coal mining history to life for the Rockpile Museum's Powering America exhibit — from a web-based 3D viewer to a full immersive haul truck simulator. Each tier builds on the last, giving the museum flexibility to start within budget and grow.</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616981"/>
          </a:xfrm>
          <a:prstGeom prst="rect">
            <a:avLst/>
          </a:prstGeom>
        </p:spPr>
        <p:txBody>
          <a:bodyPr wrap="square" lIns="0" rIns="0" anchor="t">
            <a:spAutoFit/>
          </a:bodyPr>
          <a:lstStyle/>
          <a:p>
            <a:pPr lvl="0">
              <a:lnSpc>
                <a:spcPts val="1500"/>
              </a:lnSpc>
              <a:defRPr/>
            </a:pPr>
            <a:r>
              <a:rPr lang="en-US" sz="1200" b="1">
                <a:solidFill>
                  <a:schemeClr val="tx1">
                    <a:lumMod val="65000"/>
                    <a:lumOff val="35000"/>
                  </a:schemeClr>
                </a:solidFill>
                <a:latin typeface="Lato"/>
                <a:cs typeface="Calibri"/>
              </a:rPr>
              <a:t>Campbell County Rockpile Museum </a:t>
            </a:r>
            <a:r>
              <a:rPr lang="en-US" sz="1000"/>
              <a:t>seeks to enhance its Powering America energy exhibition with a fully immersive mining simulator rooted in Powder River Basin history. The goal is a durable, visitor-friendly exhibit installed inside a haul truck cab, where guests can explore surface mining operations, multiple equipment types, and the regional industrial story behind the nation's energy supply</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kumimoji="0" lang="en-US" sz="11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4D01-C636-9175-7D15-2BB70271E115}"/>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F3D27838-55AE-3C47-F5C0-4A7856C14A54}"/>
              </a:ext>
            </a:extLst>
          </p:cNvPr>
          <p:cNvSpPr>
            <a:spLocks noGrp="1" noRot="1" noMove="1" noResize="1" noEditPoints="1" noAdjustHandles="1" noChangeArrowheads="1" noChangeShapeType="1"/>
          </p:cNvSpPr>
          <p:nvPr/>
        </p:nvSpPr>
        <p:spPr>
          <a:xfrm>
            <a:off x="0" y="0"/>
            <a:ext cx="6858000" cy="914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9BFF446-A0E8-F295-4A4D-1A31B0C4204F}"/>
              </a:ext>
            </a:extLst>
          </p:cNvPr>
          <p:cNvSpPr>
            <a:spLocks noGrp="1" noRot="1" noMove="1" noResize="1" noEditPoints="1" noAdjustHandles="1" noChangeArrowheads="1" noChangeShapeType="1"/>
          </p:cNvSpPr>
          <p:nvPr/>
        </p:nvSpPr>
        <p:spPr>
          <a:xfrm>
            <a:off x="0" y="8736980"/>
            <a:ext cx="6858000" cy="407020"/>
          </a:xfrm>
          <a:prstGeom prst="rect">
            <a:avLst/>
          </a:prstGeom>
          <a:solidFill>
            <a:srgbClr val="0404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5E9F2B99-B723-2684-D261-247332265D31}"/>
              </a:ext>
            </a:extLst>
          </p:cNvPr>
          <p:cNvSpPr/>
          <p:nvPr/>
        </p:nvSpPr>
        <p:spPr>
          <a:xfrm>
            <a:off x="209320" y="7828644"/>
            <a:ext cx="6439360" cy="869403"/>
          </a:xfrm>
          <a:prstGeom prst="roundRect">
            <a:avLst>
              <a:gd name="adj" fmla="val 8430"/>
            </a:avLst>
          </a:prstGeom>
          <a:solidFill>
            <a:srgbClr val="995724"/>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5C0D4C42-3EDF-489D-5F15-8A0D33C78216}"/>
              </a:ext>
            </a:extLst>
          </p:cNvPr>
          <p:cNvGrpSpPr>
            <a:grpSpLocks/>
          </p:cNvGrpSpPr>
          <p:nvPr/>
        </p:nvGrpSpPr>
        <p:grpSpPr>
          <a:xfrm>
            <a:off x="2405302" y="8001694"/>
            <a:ext cx="2047301" cy="523301"/>
            <a:chOff x="2374135" y="8307336"/>
            <a:chExt cx="2047301" cy="523301"/>
          </a:xfrm>
        </p:grpSpPr>
        <p:cxnSp>
          <p:nvCxnSpPr>
            <p:cNvPr id="48" name="Straight Connector 47">
              <a:extLst>
                <a:ext uri="{FF2B5EF4-FFF2-40B4-BE49-F238E27FC236}">
                  <a16:creationId xmlns:a16="http://schemas.microsoft.com/office/drawing/2014/main" id="{F694727E-98AB-5266-47B9-022258A8BD59}"/>
                </a:ext>
              </a:extLst>
            </p:cNvPr>
            <p:cNvCxnSpPr>
              <a:cxnSpLocks/>
            </p:cNvCxnSpPr>
            <p:nvPr/>
          </p:nvCxnSpPr>
          <p:spPr>
            <a:xfrm>
              <a:off x="2374135" y="8307336"/>
              <a:ext cx="0" cy="523301"/>
            </a:xfrm>
            <a:prstGeom prst="line">
              <a:avLst/>
            </a:prstGeom>
            <a:ln>
              <a:solidFill>
                <a:srgbClr val="FBE8D7">
                  <a:alpha val="70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E277B6-DEC2-E815-CDFF-811EFB956CD0}"/>
                </a:ext>
              </a:extLst>
            </p:cNvPr>
            <p:cNvCxnSpPr>
              <a:cxnSpLocks/>
            </p:cNvCxnSpPr>
            <p:nvPr/>
          </p:nvCxnSpPr>
          <p:spPr>
            <a:xfrm>
              <a:off x="4421436" y="8307336"/>
              <a:ext cx="0" cy="523301"/>
            </a:xfrm>
            <a:prstGeom prst="line">
              <a:avLst/>
            </a:prstGeom>
            <a:ln>
              <a:solidFill>
                <a:srgbClr val="FBE8D7">
                  <a:alpha val="70000"/>
                </a:srgbClr>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5B83968C-5A12-BB40-330A-DB522F916D90}"/>
              </a:ext>
            </a:extLst>
          </p:cNvPr>
          <p:cNvSpPr txBox="1"/>
          <p:nvPr/>
        </p:nvSpPr>
        <p:spPr>
          <a:xfrm>
            <a:off x="656697"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20+</a:t>
            </a:r>
          </a:p>
          <a:p>
            <a:pPr algn="ctr"/>
            <a:r>
              <a:rPr lang="en-US" sz="1000" b="1">
                <a:solidFill>
                  <a:srgbClr val="FBE8D7"/>
                </a:solidFill>
              </a:rPr>
              <a:t>YEARS EXPERIENCE</a:t>
            </a:r>
          </a:p>
          <a:p>
            <a:pPr algn="ctr"/>
            <a:r>
              <a:rPr lang="en-US" sz="700">
                <a:solidFill>
                  <a:srgbClr val="FBE8D7"/>
                </a:solidFill>
              </a:rPr>
              <a:t>Two decades of simulation-based training expertise</a:t>
            </a:r>
            <a:endParaRPr lang="en-US" sz="300">
              <a:solidFill>
                <a:srgbClr val="FBE8D7"/>
              </a:solidFill>
            </a:endParaRPr>
          </a:p>
        </p:txBody>
      </p:sp>
      <p:sp>
        <p:nvSpPr>
          <p:cNvPr id="30" name="TextBox 29">
            <a:extLst>
              <a:ext uri="{FF2B5EF4-FFF2-40B4-BE49-F238E27FC236}">
                <a16:creationId xmlns:a16="http://schemas.microsoft.com/office/drawing/2014/main" id="{8C55C6FB-25DD-D463-7A83-647074C8D269}"/>
              </a:ext>
            </a:extLst>
          </p:cNvPr>
          <p:cNvSpPr txBox="1"/>
          <p:nvPr/>
        </p:nvSpPr>
        <p:spPr>
          <a:xfrm>
            <a:off x="2751160"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8</a:t>
            </a:r>
          </a:p>
          <a:p>
            <a:pPr algn="ctr"/>
            <a:r>
              <a:rPr lang="en-US" sz="1000" b="1">
                <a:solidFill>
                  <a:srgbClr val="FBE8D7"/>
                </a:solidFill>
              </a:rPr>
              <a:t>CORE MODULES</a:t>
            </a:r>
          </a:p>
          <a:p>
            <a:pPr algn="ctr"/>
            <a:r>
              <a:rPr lang="en-US" sz="700">
                <a:solidFill>
                  <a:srgbClr val="FBE8D7"/>
                </a:solidFill>
              </a:rPr>
              <a:t>Modular components working together as one framework</a:t>
            </a:r>
            <a:endParaRPr lang="en-US" sz="300">
              <a:solidFill>
                <a:srgbClr val="FBE8D7"/>
              </a:solidFill>
            </a:endParaRPr>
          </a:p>
        </p:txBody>
      </p:sp>
      <p:sp>
        <p:nvSpPr>
          <p:cNvPr id="31" name="TextBox 30">
            <a:extLst>
              <a:ext uri="{FF2B5EF4-FFF2-40B4-BE49-F238E27FC236}">
                <a16:creationId xmlns:a16="http://schemas.microsoft.com/office/drawing/2014/main" id="{9D746819-7CA5-9333-8C43-C132941EB425}"/>
              </a:ext>
            </a:extLst>
          </p:cNvPr>
          <p:cNvSpPr txBox="1"/>
          <p:nvPr/>
        </p:nvSpPr>
        <p:spPr>
          <a:xfrm>
            <a:off x="4845623"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600+</a:t>
            </a:r>
          </a:p>
          <a:p>
            <a:pPr algn="ctr"/>
            <a:r>
              <a:rPr lang="en-US" sz="1000" b="1">
                <a:solidFill>
                  <a:srgbClr val="FBE8D7"/>
                </a:solidFill>
              </a:rPr>
              <a:t>DEPLOYMENTS</a:t>
            </a:r>
          </a:p>
          <a:p>
            <a:pPr algn="ctr"/>
            <a:r>
              <a:rPr lang="en-US" sz="700">
                <a:solidFill>
                  <a:srgbClr val="FBE8D7"/>
                </a:solidFill>
              </a:rPr>
              <a:t>Proven scalability and real-world deployment value</a:t>
            </a:r>
            <a:endParaRPr lang="en-US" sz="300">
              <a:solidFill>
                <a:srgbClr val="FBE8D7"/>
              </a:solidFill>
            </a:endParaRPr>
          </a:p>
        </p:txBody>
      </p:sp>
      <p:sp>
        <p:nvSpPr>
          <p:cNvPr id="34" name="Rectangle: Rounded Corners 33">
            <a:extLst>
              <a:ext uri="{FF2B5EF4-FFF2-40B4-BE49-F238E27FC236}">
                <a16:creationId xmlns:a16="http://schemas.microsoft.com/office/drawing/2014/main" id="{B0F0248B-8324-0756-D05E-B554E2C0C429}"/>
              </a:ext>
            </a:extLst>
          </p:cNvPr>
          <p:cNvSpPr>
            <a:spLocks/>
          </p:cNvSpPr>
          <p:nvPr/>
        </p:nvSpPr>
        <p:spPr>
          <a:xfrm>
            <a:off x="4540252"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0FDBF93-2FA9-BF62-1009-C9C824CC702A}"/>
              </a:ext>
            </a:extLst>
          </p:cNvPr>
          <p:cNvSpPr>
            <a:spLocks/>
          </p:cNvSpPr>
          <p:nvPr/>
        </p:nvSpPr>
        <p:spPr>
          <a:xfrm>
            <a:off x="2374785"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B059F345-1C0D-1AEE-FF9D-E940DF98DC5A}"/>
              </a:ext>
            </a:extLst>
          </p:cNvPr>
          <p:cNvSpPr>
            <a:spLocks/>
          </p:cNvSpPr>
          <p:nvPr/>
        </p:nvSpPr>
        <p:spPr>
          <a:xfrm>
            <a:off x="209318"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B59AA537-29AD-95E1-EFCE-A70FB1905EBC}"/>
              </a:ext>
            </a:extLst>
          </p:cNvPr>
          <p:cNvSpPr>
            <a:spLocks/>
          </p:cNvSpPr>
          <p:nvPr/>
        </p:nvSpPr>
        <p:spPr>
          <a:xfrm>
            <a:off x="209319" y="1496762"/>
            <a:ext cx="2220942" cy="1371600"/>
          </a:xfrm>
          <a:prstGeom prst="roundRect">
            <a:avLst>
              <a:gd name="adj" fmla="val 8430"/>
            </a:avLst>
          </a:prstGeom>
          <a:gradFill flip="none" rotWithShape="1">
            <a:gsLst>
              <a:gs pos="0">
                <a:srgbClr val="74441F"/>
              </a:gs>
              <a:gs pos="34000">
                <a:srgbClr val="4D2F19"/>
              </a:gs>
            </a:gsLst>
            <a:lin ang="16200000" scaled="1"/>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4DC083C4-0379-1663-2278-30812E143EA9}"/>
              </a:ext>
            </a:extLst>
          </p:cNvPr>
          <p:cNvSpPr>
            <a:spLocks/>
          </p:cNvSpPr>
          <p:nvPr/>
        </p:nvSpPr>
        <p:spPr>
          <a:xfrm>
            <a:off x="2571960" y="1496762"/>
            <a:ext cx="4074254" cy="1371600"/>
          </a:xfrm>
          <a:prstGeom prst="roundRect">
            <a:avLst>
              <a:gd name="adj" fmla="val 8430"/>
            </a:avLst>
          </a:prstGeom>
          <a:gradFill flip="none" rotWithShape="1">
            <a:gsLst>
              <a:gs pos="0">
                <a:srgbClr val="74441F"/>
              </a:gs>
              <a:gs pos="34000">
                <a:srgbClr val="4D2F19"/>
              </a:gs>
            </a:gsLst>
            <a:lin ang="16200000" scaled="1"/>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25ED9E8-A96B-04F7-FA37-98050B87C10B}"/>
              </a:ext>
            </a:extLst>
          </p:cNvPr>
          <p:cNvPicPr>
            <a:picLocks noChangeAspect="1"/>
          </p:cNvPicPr>
          <p:nvPr/>
        </p:nvPicPr>
        <p:blipFill>
          <a:blip r:embed="rId2"/>
          <a:stretch>
            <a:fillRect/>
          </a:stretch>
        </p:blipFill>
        <p:spPr>
          <a:xfrm>
            <a:off x="1948010" y="602458"/>
            <a:ext cx="2960703" cy="358635"/>
          </a:xfrm>
          <a:prstGeom prst="rect">
            <a:avLst/>
          </a:prstGeom>
        </p:spPr>
      </p:pic>
      <p:sp>
        <p:nvSpPr>
          <p:cNvPr id="6" name="TextBox 5">
            <a:extLst>
              <a:ext uri="{FF2B5EF4-FFF2-40B4-BE49-F238E27FC236}">
                <a16:creationId xmlns:a16="http://schemas.microsoft.com/office/drawing/2014/main" id="{11AD4CFF-1C65-EC3D-BCA2-762B68BD8088}"/>
              </a:ext>
            </a:extLst>
          </p:cNvPr>
          <p:cNvSpPr txBox="1"/>
          <p:nvPr/>
        </p:nvSpPr>
        <p:spPr>
          <a:xfrm>
            <a:off x="204012" y="1194552"/>
            <a:ext cx="6439360" cy="184666"/>
          </a:xfrm>
          <a:prstGeom prst="rect">
            <a:avLst/>
          </a:prstGeom>
          <a:noFill/>
        </p:spPr>
        <p:txBody>
          <a:bodyPr wrap="square" lIns="0" tIns="0" rIns="0" bIns="0" rtlCol="0">
            <a:spAutoFit/>
          </a:bodyPr>
          <a:lstStyle/>
          <a:p>
            <a:pPr algn="ctr"/>
            <a:r>
              <a:rPr lang="en-US" sz="12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ForgeFX Simulations’ Modular Framework for Scalable Simulation-Based Training</a:t>
            </a:r>
          </a:p>
        </p:txBody>
      </p:sp>
      <p:sp>
        <p:nvSpPr>
          <p:cNvPr id="8" name="TextBox 7">
            <a:extLst>
              <a:ext uri="{FF2B5EF4-FFF2-40B4-BE49-F238E27FC236}">
                <a16:creationId xmlns:a16="http://schemas.microsoft.com/office/drawing/2014/main" id="{790B84BE-CDDB-4901-F868-A7C8E7939283}"/>
              </a:ext>
            </a:extLst>
          </p:cNvPr>
          <p:cNvSpPr txBox="1"/>
          <p:nvPr/>
        </p:nvSpPr>
        <p:spPr>
          <a:xfrm>
            <a:off x="351018" y="1816442"/>
            <a:ext cx="1970152" cy="941220"/>
          </a:xfrm>
          <a:prstGeom prst="rect">
            <a:avLst/>
          </a:prstGeom>
          <a:noFill/>
        </p:spPr>
        <p:txBody>
          <a:bodyPr wrap="square" lIns="0" tIns="0" rIns="0" bIns="0" rtlCol="0">
            <a:spAutoFit/>
          </a:bodyPr>
          <a:lstStyle/>
          <a:p>
            <a:pPr>
              <a:lnSpc>
                <a:spcPct val="110000"/>
              </a:lnSpc>
            </a:pPr>
            <a:r>
              <a:rPr lang="en-US" sz="800">
                <a:solidFill>
                  <a:srgbClr val="FBE8D7"/>
                </a:solidFill>
              </a:rPr>
              <a:t>ForgeSIM is </a:t>
            </a:r>
            <a:r>
              <a:rPr lang="en-US" sz="800" err="1">
                <a:solidFill>
                  <a:srgbClr val="FBE8D7"/>
                </a:solidFill>
              </a:rPr>
              <a:t>ForgeFX’s</a:t>
            </a:r>
            <a:r>
              <a:rPr lang="en-US" sz="800">
                <a:solidFill>
                  <a:srgbClr val="FBE8D7"/>
                </a:solidFill>
              </a:rPr>
              <a:t> production-ready framework for building scalable simulation-based training applications across VR, mixed reality, desktop, mobile, and web platforms. Its reusable architecture accelerates development while supporting the reliability and flexibility required for enterprise deployment.</a:t>
            </a:r>
          </a:p>
        </p:txBody>
      </p:sp>
      <p:sp>
        <p:nvSpPr>
          <p:cNvPr id="10" name="TextBox 9">
            <a:extLst>
              <a:ext uri="{FF2B5EF4-FFF2-40B4-BE49-F238E27FC236}">
                <a16:creationId xmlns:a16="http://schemas.microsoft.com/office/drawing/2014/main" id="{D1DE77CE-47BC-EE69-B07E-F6941D0725A0}"/>
              </a:ext>
            </a:extLst>
          </p:cNvPr>
          <p:cNvSpPr txBox="1"/>
          <p:nvPr/>
        </p:nvSpPr>
        <p:spPr>
          <a:xfrm>
            <a:off x="2696645" y="1575684"/>
            <a:ext cx="2631004" cy="184666"/>
          </a:xfrm>
          <a:prstGeom prst="rect">
            <a:avLst/>
          </a:prstGeom>
          <a:noFill/>
        </p:spPr>
        <p:txBody>
          <a:bodyPr wrap="square" lIns="0" tIns="0" rIns="0" bIns="0" rtlCol="0">
            <a:spAutoFit/>
          </a:bodyPr>
          <a:lstStyle/>
          <a:p>
            <a:r>
              <a:rPr lang="en-US" sz="1200" b="1">
                <a:solidFill>
                  <a:srgbClr val="F79422"/>
                </a:solidFill>
              </a:rPr>
              <a:t>WHY IT MATTERS</a:t>
            </a:r>
          </a:p>
        </p:txBody>
      </p:sp>
      <p:sp>
        <p:nvSpPr>
          <p:cNvPr id="17" name="TextBox 16">
            <a:extLst>
              <a:ext uri="{FF2B5EF4-FFF2-40B4-BE49-F238E27FC236}">
                <a16:creationId xmlns:a16="http://schemas.microsoft.com/office/drawing/2014/main" id="{5A8895A3-E5F8-8A32-8A3F-F9B0F5E3A042}"/>
              </a:ext>
            </a:extLst>
          </p:cNvPr>
          <p:cNvSpPr txBox="1"/>
          <p:nvPr/>
        </p:nvSpPr>
        <p:spPr>
          <a:xfrm>
            <a:off x="2112861" y="2981621"/>
            <a:ext cx="2631004" cy="246221"/>
          </a:xfrm>
          <a:prstGeom prst="rect">
            <a:avLst/>
          </a:prstGeom>
          <a:noFill/>
        </p:spPr>
        <p:txBody>
          <a:bodyPr wrap="square" lIns="0" tIns="0" rIns="0" bIns="0" rtlCol="0">
            <a:spAutoFit/>
          </a:bodyPr>
          <a:lstStyle/>
          <a:p>
            <a:pPr algn="ctr"/>
            <a:r>
              <a:rPr lang="en-US" sz="16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CORE MODULES</a:t>
            </a:r>
          </a:p>
        </p:txBody>
      </p:sp>
      <p:sp>
        <p:nvSpPr>
          <p:cNvPr id="26" name="TextBox 25">
            <a:extLst>
              <a:ext uri="{FF2B5EF4-FFF2-40B4-BE49-F238E27FC236}">
                <a16:creationId xmlns:a16="http://schemas.microsoft.com/office/drawing/2014/main" id="{527F3D3E-8F9B-DBED-920D-649ED35C64BF}"/>
              </a:ext>
            </a:extLst>
          </p:cNvPr>
          <p:cNvSpPr txBox="1"/>
          <p:nvPr/>
        </p:nvSpPr>
        <p:spPr>
          <a:xfrm>
            <a:off x="2470724" y="6427598"/>
            <a:ext cx="1971986" cy="692497"/>
          </a:xfrm>
          <a:prstGeom prst="rect">
            <a:avLst/>
          </a:prstGeom>
          <a:noFill/>
        </p:spPr>
        <p:txBody>
          <a:bodyPr wrap="square" lIns="0" tIns="0" rIns="0" bIns="0" rtlCol="0">
            <a:spAutoFit/>
          </a:bodyPr>
          <a:lstStyle/>
          <a:p>
            <a:r>
              <a:rPr lang="en-US" sz="1000" b="1">
                <a:solidFill>
                  <a:srgbClr val="F79422"/>
                </a:solidFill>
              </a:rPr>
              <a:t>PRODUCTION-READY</a:t>
            </a:r>
          </a:p>
          <a:p>
            <a:r>
              <a:rPr lang="en-US" sz="700">
                <a:solidFill>
                  <a:srgbClr val="F6CBA4"/>
                </a:solidFill>
              </a:rPr>
              <a:t>ForgeSIM has been refined through enterprise training deployments and long-term support engagements. Its architecture is built for scalability, maintainability, performance optimization, and the reliability required for real-world implementation.</a:t>
            </a:r>
            <a:endParaRPr lang="en-US" sz="300">
              <a:solidFill>
                <a:srgbClr val="F6CBA4"/>
              </a:solidFill>
            </a:endParaRPr>
          </a:p>
        </p:txBody>
      </p:sp>
      <p:sp>
        <p:nvSpPr>
          <p:cNvPr id="27" name="TextBox 26">
            <a:extLst>
              <a:ext uri="{FF2B5EF4-FFF2-40B4-BE49-F238E27FC236}">
                <a16:creationId xmlns:a16="http://schemas.microsoft.com/office/drawing/2014/main" id="{5A9455CE-F3BD-8724-7278-226046DA7A1F}"/>
              </a:ext>
            </a:extLst>
          </p:cNvPr>
          <p:cNvSpPr txBox="1"/>
          <p:nvPr/>
        </p:nvSpPr>
        <p:spPr>
          <a:xfrm>
            <a:off x="4636192" y="6431609"/>
            <a:ext cx="2028326" cy="153888"/>
          </a:xfrm>
          <a:prstGeom prst="rect">
            <a:avLst/>
          </a:prstGeom>
          <a:noFill/>
        </p:spPr>
        <p:txBody>
          <a:bodyPr wrap="square" lIns="0" tIns="0" rIns="0" bIns="0" rtlCol="0">
            <a:spAutoFit/>
          </a:bodyPr>
          <a:lstStyle/>
          <a:p>
            <a:r>
              <a:rPr lang="en-US" sz="1000" b="1">
                <a:solidFill>
                  <a:srgbClr val="F79422"/>
                </a:solidFill>
              </a:rPr>
              <a:t>BUSINESS VALUE</a:t>
            </a:r>
          </a:p>
        </p:txBody>
      </p:sp>
      <p:sp>
        <p:nvSpPr>
          <p:cNvPr id="43" name="Rectangle 42">
            <a:extLst>
              <a:ext uri="{FF2B5EF4-FFF2-40B4-BE49-F238E27FC236}">
                <a16:creationId xmlns:a16="http://schemas.microsoft.com/office/drawing/2014/main" id="{5DD6CC77-4E06-C5D1-8BF6-E57D9B8BD5C0}"/>
              </a:ext>
            </a:extLst>
          </p:cNvPr>
          <p:cNvSpPr/>
          <p:nvPr/>
        </p:nvSpPr>
        <p:spPr>
          <a:xfrm flipV="1">
            <a:off x="-562856" y="5322599"/>
            <a:ext cx="449567" cy="2528371"/>
          </a:xfrm>
          <a:prstGeom prst="rect">
            <a:avLst/>
          </a:prstGeom>
          <a:gradFill>
            <a:gsLst>
              <a:gs pos="100000">
                <a:srgbClr val="251B13"/>
              </a:gs>
              <a:gs pos="0">
                <a:srgbClr val="AA6027"/>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a:extLst>
              <a:ext uri="{FF2B5EF4-FFF2-40B4-BE49-F238E27FC236}">
                <a16:creationId xmlns:a16="http://schemas.microsoft.com/office/drawing/2014/main" id="{911CC7C8-122B-2BB0-3846-2DE7075BAAB3}"/>
              </a:ext>
            </a:extLst>
          </p:cNvPr>
          <p:cNvGrpSpPr/>
          <p:nvPr/>
        </p:nvGrpSpPr>
        <p:grpSpPr>
          <a:xfrm>
            <a:off x="2634030" y="1858011"/>
            <a:ext cx="822500" cy="328247"/>
            <a:chOff x="2645141" y="1866695"/>
            <a:chExt cx="822500" cy="328247"/>
          </a:xfrm>
        </p:grpSpPr>
        <p:sp>
          <p:nvSpPr>
            <p:cNvPr id="11" name="TextBox 10">
              <a:extLst>
                <a:ext uri="{FF2B5EF4-FFF2-40B4-BE49-F238E27FC236}">
                  <a16:creationId xmlns:a16="http://schemas.microsoft.com/office/drawing/2014/main" id="{F1D281C2-6B3C-D812-2D10-BDA1F6528088}"/>
                </a:ext>
              </a:extLst>
            </p:cNvPr>
            <p:cNvSpPr txBox="1"/>
            <p:nvPr/>
          </p:nvSpPr>
          <p:spPr>
            <a:xfrm>
              <a:off x="2997118" y="1907708"/>
              <a:ext cx="470523" cy="246221"/>
            </a:xfrm>
            <a:prstGeom prst="rect">
              <a:avLst/>
            </a:prstGeom>
            <a:noFill/>
          </p:spPr>
          <p:txBody>
            <a:bodyPr wrap="square" lIns="0" tIns="0" rIns="0" bIns="0" rtlCol="0">
              <a:spAutoFit/>
            </a:bodyPr>
            <a:lstStyle/>
            <a:p>
              <a:pPr>
                <a:spcAft>
                  <a:spcPts val="300"/>
                </a:spcAft>
              </a:pPr>
              <a:r>
                <a:rPr lang="en-US" sz="800" b="1">
                  <a:solidFill>
                    <a:srgbClr val="FBE8D7"/>
                  </a:solidFill>
                </a:rPr>
                <a:t>Modular</a:t>
              </a:r>
              <a:br>
                <a:rPr lang="en-US" sz="800" b="1">
                  <a:solidFill>
                    <a:srgbClr val="FBE8D7"/>
                  </a:solidFill>
                </a:rPr>
              </a:br>
              <a:r>
                <a:rPr lang="en-US" sz="800" b="1">
                  <a:solidFill>
                    <a:srgbClr val="FBE8D7"/>
                  </a:solidFill>
                </a:rPr>
                <a:t>by Design</a:t>
              </a:r>
              <a:endParaRPr lang="en-US" sz="300">
                <a:solidFill>
                  <a:srgbClr val="FBE8D7"/>
                </a:solidFill>
              </a:endParaRPr>
            </a:p>
          </p:txBody>
        </p:sp>
        <p:pic>
          <p:nvPicPr>
            <p:cNvPr id="55" name="Graphic 54" descr="Building Brick Wall with solid fill">
              <a:extLst>
                <a:ext uri="{FF2B5EF4-FFF2-40B4-BE49-F238E27FC236}">
                  <a16:creationId xmlns:a16="http://schemas.microsoft.com/office/drawing/2014/main" id="{04AD92A5-7560-BDF1-B87B-1CF7EA8729C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645141" y="1866695"/>
              <a:ext cx="328247" cy="328247"/>
            </a:xfrm>
            <a:prstGeom prst="rect">
              <a:avLst/>
            </a:prstGeom>
          </p:spPr>
        </p:pic>
      </p:grpSp>
      <p:grpSp>
        <p:nvGrpSpPr>
          <p:cNvPr id="134" name="Group 133">
            <a:extLst>
              <a:ext uri="{FF2B5EF4-FFF2-40B4-BE49-F238E27FC236}">
                <a16:creationId xmlns:a16="http://schemas.microsoft.com/office/drawing/2014/main" id="{A19D1A0E-27DE-E829-1A8D-6855B1B814F6}"/>
              </a:ext>
            </a:extLst>
          </p:cNvPr>
          <p:cNvGrpSpPr/>
          <p:nvPr/>
        </p:nvGrpSpPr>
        <p:grpSpPr>
          <a:xfrm>
            <a:off x="3538105" y="1849325"/>
            <a:ext cx="951938" cy="345618"/>
            <a:chOff x="3693393" y="1849325"/>
            <a:chExt cx="951938" cy="345618"/>
          </a:xfrm>
        </p:grpSpPr>
        <p:sp>
          <p:nvSpPr>
            <p:cNvPr id="12" name="TextBox 11">
              <a:extLst>
                <a:ext uri="{FF2B5EF4-FFF2-40B4-BE49-F238E27FC236}">
                  <a16:creationId xmlns:a16="http://schemas.microsoft.com/office/drawing/2014/main" id="{98A1237F-F378-E9CB-C899-34A671614FB5}"/>
                </a:ext>
              </a:extLst>
            </p:cNvPr>
            <p:cNvSpPr txBox="1"/>
            <p:nvPr/>
          </p:nvSpPr>
          <p:spPr>
            <a:xfrm>
              <a:off x="4062798" y="1899024"/>
              <a:ext cx="582533" cy="246221"/>
            </a:xfrm>
            <a:prstGeom prst="rect">
              <a:avLst/>
            </a:prstGeom>
            <a:noFill/>
          </p:spPr>
          <p:txBody>
            <a:bodyPr wrap="square" lIns="0" tIns="0" rIns="0" bIns="0" rtlCol="0">
              <a:spAutoFit/>
            </a:bodyPr>
            <a:lstStyle/>
            <a:p>
              <a:pPr>
                <a:spcAft>
                  <a:spcPts val="300"/>
                </a:spcAft>
              </a:pPr>
              <a:r>
                <a:rPr lang="en-US" sz="800" b="1">
                  <a:solidFill>
                    <a:srgbClr val="FBE8D7"/>
                  </a:solidFill>
                </a:rPr>
                <a:t>Faster </a:t>
              </a:r>
              <a:br>
                <a:rPr lang="en-US" sz="800" b="1">
                  <a:solidFill>
                    <a:srgbClr val="FBE8D7"/>
                  </a:solidFill>
                </a:rPr>
              </a:br>
              <a:r>
                <a:rPr lang="en-US" sz="800" b="1">
                  <a:solidFill>
                    <a:srgbClr val="FBE8D7"/>
                  </a:solidFill>
                </a:rPr>
                <a:t>Development</a:t>
              </a:r>
              <a:endParaRPr lang="en-US" sz="300">
                <a:solidFill>
                  <a:srgbClr val="FBE8D7"/>
                </a:solidFill>
              </a:endParaRPr>
            </a:p>
          </p:txBody>
        </p:sp>
        <p:pic>
          <p:nvPicPr>
            <p:cNvPr id="56" name="Graphic 55" descr="Stopwatch with solid fill">
              <a:extLst>
                <a:ext uri="{FF2B5EF4-FFF2-40B4-BE49-F238E27FC236}">
                  <a16:creationId xmlns:a16="http://schemas.microsoft.com/office/drawing/2014/main" id="{A53A55C5-70BB-39AE-108E-37F7BD1EF72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93393" y="1849325"/>
              <a:ext cx="345618" cy="345618"/>
            </a:xfrm>
            <a:prstGeom prst="rect">
              <a:avLst/>
            </a:prstGeom>
          </p:spPr>
        </p:pic>
      </p:grpSp>
      <p:grpSp>
        <p:nvGrpSpPr>
          <p:cNvPr id="137" name="Group 136">
            <a:extLst>
              <a:ext uri="{FF2B5EF4-FFF2-40B4-BE49-F238E27FC236}">
                <a16:creationId xmlns:a16="http://schemas.microsoft.com/office/drawing/2014/main" id="{DFBCD168-23FB-938E-7CAB-063D65E04142}"/>
              </a:ext>
            </a:extLst>
          </p:cNvPr>
          <p:cNvGrpSpPr/>
          <p:nvPr/>
        </p:nvGrpSpPr>
        <p:grpSpPr>
          <a:xfrm>
            <a:off x="5674336" y="1858113"/>
            <a:ext cx="848168" cy="328043"/>
            <a:chOff x="5921556" y="1866899"/>
            <a:chExt cx="848168" cy="328043"/>
          </a:xfrm>
        </p:grpSpPr>
        <p:sp>
          <p:nvSpPr>
            <p:cNvPr id="14" name="TextBox 13">
              <a:extLst>
                <a:ext uri="{FF2B5EF4-FFF2-40B4-BE49-F238E27FC236}">
                  <a16:creationId xmlns:a16="http://schemas.microsoft.com/office/drawing/2014/main" id="{71CCB991-4A58-E611-44BA-36788A7128C5}"/>
                </a:ext>
              </a:extLst>
            </p:cNvPr>
            <p:cNvSpPr txBox="1"/>
            <p:nvPr/>
          </p:nvSpPr>
          <p:spPr>
            <a:xfrm>
              <a:off x="6279615" y="1907810"/>
              <a:ext cx="490109" cy="246221"/>
            </a:xfrm>
            <a:prstGeom prst="rect">
              <a:avLst/>
            </a:prstGeom>
            <a:noFill/>
          </p:spPr>
          <p:txBody>
            <a:bodyPr wrap="square" lIns="0" tIns="0" rIns="0" bIns="0" rtlCol="0">
              <a:spAutoFit/>
            </a:bodyPr>
            <a:lstStyle/>
            <a:p>
              <a:pPr>
                <a:spcAft>
                  <a:spcPts val="300"/>
                </a:spcAft>
              </a:pPr>
              <a:r>
                <a:rPr lang="en-US" sz="800" b="1">
                  <a:solidFill>
                    <a:srgbClr val="FBE8D7"/>
                  </a:solidFill>
                </a:rPr>
                <a:t>Enterprise Proven</a:t>
              </a:r>
              <a:endParaRPr lang="en-US" sz="300">
                <a:solidFill>
                  <a:srgbClr val="FBE8D7"/>
                </a:solidFill>
              </a:endParaRPr>
            </a:p>
          </p:txBody>
        </p:sp>
        <p:pic>
          <p:nvPicPr>
            <p:cNvPr id="62" name="Graphic 61" descr="Shield Tick with solid fill">
              <a:extLst>
                <a:ext uri="{FF2B5EF4-FFF2-40B4-BE49-F238E27FC236}">
                  <a16:creationId xmlns:a16="http://schemas.microsoft.com/office/drawing/2014/main" id="{A58378EE-1541-D117-183C-A2F30CF834A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921556" y="1866899"/>
              <a:ext cx="328043" cy="328043"/>
            </a:xfrm>
            <a:prstGeom prst="rect">
              <a:avLst/>
            </a:prstGeom>
          </p:spPr>
        </p:pic>
      </p:grpSp>
      <p:sp>
        <p:nvSpPr>
          <p:cNvPr id="63" name="TextBox 62">
            <a:extLst>
              <a:ext uri="{FF2B5EF4-FFF2-40B4-BE49-F238E27FC236}">
                <a16:creationId xmlns:a16="http://schemas.microsoft.com/office/drawing/2014/main" id="{406C431C-09BE-D8AA-1849-DD0A236E0751}"/>
              </a:ext>
            </a:extLst>
          </p:cNvPr>
          <p:cNvSpPr txBox="1"/>
          <p:nvPr/>
        </p:nvSpPr>
        <p:spPr>
          <a:xfrm>
            <a:off x="353019" y="1575795"/>
            <a:ext cx="2631004" cy="184666"/>
          </a:xfrm>
          <a:prstGeom prst="rect">
            <a:avLst/>
          </a:prstGeom>
          <a:noFill/>
        </p:spPr>
        <p:txBody>
          <a:bodyPr wrap="square" lIns="0" tIns="0" rIns="0" bIns="0" rtlCol="0">
            <a:spAutoFit/>
          </a:bodyPr>
          <a:lstStyle/>
          <a:p>
            <a:r>
              <a:rPr lang="en-US" sz="1200" b="1">
                <a:solidFill>
                  <a:srgbClr val="F79422"/>
                </a:solidFill>
              </a:rPr>
              <a:t>WHAT IS FORGESIM?</a:t>
            </a:r>
          </a:p>
        </p:txBody>
      </p:sp>
      <p:grpSp>
        <p:nvGrpSpPr>
          <p:cNvPr id="136" name="Group 135">
            <a:extLst>
              <a:ext uri="{FF2B5EF4-FFF2-40B4-BE49-F238E27FC236}">
                <a16:creationId xmlns:a16="http://schemas.microsoft.com/office/drawing/2014/main" id="{949CB897-7CC3-B54F-CB80-06E2E4C15F53}"/>
              </a:ext>
            </a:extLst>
          </p:cNvPr>
          <p:cNvGrpSpPr/>
          <p:nvPr/>
        </p:nvGrpSpPr>
        <p:grpSpPr>
          <a:xfrm>
            <a:off x="4647818" y="1894866"/>
            <a:ext cx="863981" cy="254536"/>
            <a:chOff x="4913831" y="1885539"/>
            <a:chExt cx="863981" cy="254536"/>
          </a:xfrm>
          <a:noFill/>
        </p:grpSpPr>
        <p:sp>
          <p:nvSpPr>
            <p:cNvPr id="13" name="TextBox 12">
              <a:extLst>
                <a:ext uri="{FF2B5EF4-FFF2-40B4-BE49-F238E27FC236}">
                  <a16:creationId xmlns:a16="http://schemas.microsoft.com/office/drawing/2014/main" id="{AFF98651-07CA-8B57-9D0C-EEC1921FE9A3}"/>
                </a:ext>
              </a:extLst>
            </p:cNvPr>
            <p:cNvSpPr txBox="1"/>
            <p:nvPr/>
          </p:nvSpPr>
          <p:spPr>
            <a:xfrm>
              <a:off x="5381278" y="1889697"/>
              <a:ext cx="396534" cy="246221"/>
            </a:xfrm>
            <a:prstGeom prst="rect">
              <a:avLst/>
            </a:prstGeom>
            <a:grpFill/>
          </p:spPr>
          <p:txBody>
            <a:bodyPr wrap="square" lIns="0" tIns="0" rIns="0" bIns="0" rtlCol="0">
              <a:spAutoFit/>
            </a:bodyPr>
            <a:lstStyle/>
            <a:p>
              <a:pPr>
                <a:spcAft>
                  <a:spcPts val="300"/>
                </a:spcAft>
              </a:pPr>
              <a:r>
                <a:rPr lang="en-US" sz="800" b="1">
                  <a:solidFill>
                    <a:srgbClr val="FBE8D7"/>
                  </a:solidFill>
                </a:rPr>
                <a:t>Cross-Platform</a:t>
              </a:r>
              <a:endParaRPr lang="en-US" sz="300">
                <a:solidFill>
                  <a:srgbClr val="FBE8D7"/>
                </a:solidFill>
              </a:endParaRPr>
            </a:p>
          </p:txBody>
        </p:sp>
        <p:pic>
          <p:nvPicPr>
            <p:cNvPr id="65" name="Picture 64">
              <a:extLst>
                <a:ext uri="{FF2B5EF4-FFF2-40B4-BE49-F238E27FC236}">
                  <a16:creationId xmlns:a16="http://schemas.microsoft.com/office/drawing/2014/main" id="{9C543075-BA41-563D-BDA7-9F50E119EF1E}"/>
                </a:ext>
              </a:extLst>
            </p:cNvPr>
            <p:cNvPicPr>
              <a:picLocks noChangeAspect="1"/>
            </p:cNvPicPr>
            <p:nvPr/>
          </p:nvPicPr>
          <p:blipFill>
            <a:blip r:embed="rId6"/>
            <a:srcRect/>
            <a:stretch/>
          </p:blipFill>
          <p:spPr>
            <a:xfrm>
              <a:off x="4913831" y="1885539"/>
              <a:ext cx="409960" cy="254536"/>
            </a:xfrm>
            <a:prstGeom prst="rect">
              <a:avLst/>
            </a:prstGeom>
            <a:grpFill/>
          </p:spPr>
        </p:pic>
      </p:grpSp>
      <p:sp>
        <p:nvSpPr>
          <p:cNvPr id="35" name="Rectangle: Rounded Corners 34">
            <a:extLst>
              <a:ext uri="{FF2B5EF4-FFF2-40B4-BE49-F238E27FC236}">
                <a16:creationId xmlns:a16="http://schemas.microsoft.com/office/drawing/2014/main" id="{72404732-4686-5459-25C1-CAD2787C1912}"/>
              </a:ext>
            </a:extLst>
          </p:cNvPr>
          <p:cNvSpPr>
            <a:spLocks/>
          </p:cNvSpPr>
          <p:nvPr/>
        </p:nvSpPr>
        <p:spPr>
          <a:xfrm>
            <a:off x="209319" y="5523377"/>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9EB38E5-A64F-6893-E35D-822287C58CBA}"/>
              </a:ext>
            </a:extLst>
          </p:cNvPr>
          <p:cNvSpPr txBox="1">
            <a:spLocks/>
          </p:cNvSpPr>
          <p:nvPr/>
        </p:nvSpPr>
        <p:spPr>
          <a:xfrm>
            <a:off x="889358" y="5562053"/>
            <a:ext cx="2505425"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ForgeSIM.MRTK</a:t>
            </a:r>
            <a:br>
              <a:rPr lang="en-US" sz="1000">
                <a:solidFill>
                  <a:srgbClr val="FBE8D7"/>
                </a:solidFill>
              </a:rPr>
            </a:br>
            <a:r>
              <a:rPr lang="en-US" sz="800">
                <a:solidFill>
                  <a:srgbClr val="F6CBA4"/>
                </a:solidFill>
              </a:rPr>
              <a:t>Mixed reality integration for HoloLens and </a:t>
            </a:r>
            <a:r>
              <a:rPr lang="en-US" sz="800" err="1">
                <a:solidFill>
                  <a:srgbClr val="F6CBA4"/>
                </a:solidFill>
              </a:rPr>
              <a:t>OpenXR</a:t>
            </a:r>
            <a:r>
              <a:rPr lang="en-US" sz="800">
                <a:solidFill>
                  <a:srgbClr val="F6CBA4"/>
                </a:solidFill>
              </a:rPr>
              <a:t> devices</a:t>
            </a:r>
          </a:p>
          <a:p>
            <a:pPr marL="115888" indent="-115888">
              <a:lnSpc>
                <a:spcPct val="110000"/>
              </a:lnSpc>
              <a:buClr>
                <a:srgbClr val="F79422"/>
              </a:buClr>
              <a:buFont typeface="Wingdings" panose="05000000000000000000" pitchFamily="2" charset="2"/>
              <a:buChar char="§"/>
            </a:pPr>
            <a:r>
              <a:rPr lang="en-US" sz="800">
                <a:solidFill>
                  <a:srgbClr val="F6CBA4"/>
                </a:solidFill>
              </a:rPr>
              <a:t>Hand tracking and natural gesture interactions</a:t>
            </a:r>
          </a:p>
          <a:p>
            <a:pPr marL="115888" indent="-115888">
              <a:lnSpc>
                <a:spcPct val="110000"/>
              </a:lnSpc>
              <a:buClr>
                <a:srgbClr val="F79422"/>
              </a:buClr>
              <a:buFont typeface="Wingdings" panose="05000000000000000000" pitchFamily="2" charset="2"/>
              <a:buChar char="§"/>
            </a:pPr>
            <a:r>
              <a:rPr lang="en-US" sz="800">
                <a:solidFill>
                  <a:srgbClr val="F6CBA4"/>
                </a:solidFill>
              </a:rPr>
              <a:t>Optimized enterprise MR deployment</a:t>
            </a:r>
            <a:endParaRPr lang="en-US" sz="500">
              <a:solidFill>
                <a:srgbClr val="F6CBA4"/>
              </a:solidFill>
            </a:endParaRPr>
          </a:p>
        </p:txBody>
      </p:sp>
      <p:grpSp>
        <p:nvGrpSpPr>
          <p:cNvPr id="97" name="Group 96">
            <a:extLst>
              <a:ext uri="{FF2B5EF4-FFF2-40B4-BE49-F238E27FC236}">
                <a16:creationId xmlns:a16="http://schemas.microsoft.com/office/drawing/2014/main" id="{3FB0AACC-0627-6019-9E05-8A66219EF750}"/>
              </a:ext>
            </a:extLst>
          </p:cNvPr>
          <p:cNvGrpSpPr/>
          <p:nvPr/>
        </p:nvGrpSpPr>
        <p:grpSpPr>
          <a:xfrm>
            <a:off x="273508" y="5606904"/>
            <a:ext cx="511525" cy="511525"/>
            <a:chOff x="305258" y="6544869"/>
            <a:chExt cx="511525" cy="511525"/>
          </a:xfrm>
        </p:grpSpPr>
        <p:sp>
          <p:nvSpPr>
            <p:cNvPr id="87" name="Oval 86">
              <a:extLst>
                <a:ext uri="{FF2B5EF4-FFF2-40B4-BE49-F238E27FC236}">
                  <a16:creationId xmlns:a16="http://schemas.microsoft.com/office/drawing/2014/main" id="{85941CFB-8F66-C0FA-0ACA-933EE871C03F}"/>
                </a:ext>
              </a:extLst>
            </p:cNvPr>
            <p:cNvSpPr/>
            <p:nvPr/>
          </p:nvSpPr>
          <p:spPr>
            <a:xfrm>
              <a:off x="305258" y="6544869"/>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452C3D8C-332C-3716-0014-6671D7AF6592}"/>
                </a:ext>
              </a:extLst>
            </p:cNvPr>
            <p:cNvPicPr>
              <a:picLocks noChangeAspect="1"/>
            </p:cNvPicPr>
            <p:nvPr/>
          </p:nvPicPr>
          <p:blipFill>
            <a:blip r:embed="rId7"/>
            <a:srcRect t="80730" r="53106"/>
            <a:stretch>
              <a:fillRect/>
            </a:stretch>
          </p:blipFill>
          <p:spPr>
            <a:xfrm>
              <a:off x="331562" y="6583154"/>
              <a:ext cx="458916" cy="434954"/>
            </a:xfrm>
            <a:prstGeom prst="rect">
              <a:avLst/>
            </a:prstGeom>
          </p:spPr>
        </p:pic>
      </p:grpSp>
      <p:sp>
        <p:nvSpPr>
          <p:cNvPr id="37" name="Rectangle: Rounded Corners 36">
            <a:extLst>
              <a:ext uri="{FF2B5EF4-FFF2-40B4-BE49-F238E27FC236}">
                <a16:creationId xmlns:a16="http://schemas.microsoft.com/office/drawing/2014/main" id="{821F12C2-62D1-8FAE-38C3-EB78DFD7187B}"/>
              </a:ext>
            </a:extLst>
          </p:cNvPr>
          <p:cNvSpPr>
            <a:spLocks/>
          </p:cNvSpPr>
          <p:nvPr/>
        </p:nvSpPr>
        <p:spPr>
          <a:xfrm>
            <a:off x="209319" y="4773482"/>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931578B-0430-26CC-9C88-9EA80E6BF74F}"/>
              </a:ext>
            </a:extLst>
          </p:cNvPr>
          <p:cNvSpPr txBox="1">
            <a:spLocks/>
          </p:cNvSpPr>
          <p:nvPr/>
        </p:nvSpPr>
        <p:spPr>
          <a:xfrm>
            <a:off x="889359" y="4820337"/>
            <a:ext cx="230977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ForgeSIM.Gather</a:t>
            </a:r>
            <a:br>
              <a:rPr lang="en-US" sz="1000">
                <a:solidFill>
                  <a:srgbClr val="FBE8D7"/>
                </a:solidFill>
              </a:rPr>
            </a:br>
            <a:r>
              <a:rPr lang="en-US" sz="800">
                <a:solidFill>
                  <a:srgbClr val="F6CBA4"/>
                </a:solidFill>
              </a:rPr>
              <a:t>Multiplayer framework for collaborative training</a:t>
            </a:r>
          </a:p>
          <a:p>
            <a:pPr marL="115888" indent="-115888">
              <a:lnSpc>
                <a:spcPct val="110000"/>
              </a:lnSpc>
              <a:buClr>
                <a:srgbClr val="F79422"/>
              </a:buClr>
              <a:buFont typeface="Wingdings" panose="05000000000000000000" pitchFamily="2" charset="2"/>
              <a:buChar char="§"/>
            </a:pPr>
            <a:r>
              <a:rPr lang="en-US" sz="800">
                <a:solidFill>
                  <a:srgbClr val="F6CBA4"/>
                </a:solidFill>
              </a:rPr>
              <a:t>Team scenarios with real-time synchronization</a:t>
            </a:r>
          </a:p>
          <a:p>
            <a:pPr marL="115888" indent="-115888">
              <a:lnSpc>
                <a:spcPct val="110000"/>
              </a:lnSpc>
              <a:buClr>
                <a:srgbClr val="F79422"/>
              </a:buClr>
              <a:buFont typeface="Wingdings" panose="05000000000000000000" pitchFamily="2" charset="2"/>
              <a:buChar char="§"/>
            </a:pPr>
            <a:r>
              <a:rPr lang="en-US" sz="800">
                <a:solidFill>
                  <a:srgbClr val="F6CBA4"/>
                </a:solidFill>
              </a:rPr>
              <a:t>Instructor tools and integrated communication</a:t>
            </a:r>
            <a:endParaRPr lang="en-US" sz="500">
              <a:solidFill>
                <a:srgbClr val="F6CBA4"/>
              </a:solidFill>
            </a:endParaRPr>
          </a:p>
        </p:txBody>
      </p:sp>
      <p:grpSp>
        <p:nvGrpSpPr>
          <p:cNvPr id="96" name="Group 95">
            <a:extLst>
              <a:ext uri="{FF2B5EF4-FFF2-40B4-BE49-F238E27FC236}">
                <a16:creationId xmlns:a16="http://schemas.microsoft.com/office/drawing/2014/main" id="{9CAB15CE-3D0B-BBF1-D67E-EE6FDECF1FF6}"/>
              </a:ext>
            </a:extLst>
          </p:cNvPr>
          <p:cNvGrpSpPr/>
          <p:nvPr/>
        </p:nvGrpSpPr>
        <p:grpSpPr>
          <a:xfrm>
            <a:off x="274965" y="4857679"/>
            <a:ext cx="514015" cy="511525"/>
            <a:chOff x="306715" y="5812578"/>
            <a:chExt cx="514015" cy="511525"/>
          </a:xfrm>
        </p:grpSpPr>
        <p:sp>
          <p:nvSpPr>
            <p:cNvPr id="86" name="Oval 85">
              <a:extLst>
                <a:ext uri="{FF2B5EF4-FFF2-40B4-BE49-F238E27FC236}">
                  <a16:creationId xmlns:a16="http://schemas.microsoft.com/office/drawing/2014/main" id="{544B8048-48A7-AC97-79F6-8821884FE6CA}"/>
                </a:ext>
              </a:extLst>
            </p:cNvPr>
            <p:cNvSpPr/>
            <p:nvPr/>
          </p:nvSpPr>
          <p:spPr>
            <a:xfrm>
              <a:off x="306715" y="5812578"/>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C735A900-BA27-4D5B-6E94-78652C146ADC}"/>
                </a:ext>
              </a:extLst>
            </p:cNvPr>
            <p:cNvPicPr>
              <a:picLocks noChangeAspect="1"/>
            </p:cNvPicPr>
            <p:nvPr/>
          </p:nvPicPr>
          <p:blipFill>
            <a:blip r:embed="rId7"/>
            <a:srcRect t="53360" r="50885" b="28450"/>
            <a:stretch>
              <a:fillRect/>
            </a:stretch>
          </p:blipFill>
          <p:spPr>
            <a:xfrm>
              <a:off x="340080" y="5845123"/>
              <a:ext cx="480650" cy="410579"/>
            </a:xfrm>
            <a:prstGeom prst="rect">
              <a:avLst/>
            </a:prstGeom>
          </p:spPr>
        </p:pic>
      </p:grpSp>
      <p:sp>
        <p:nvSpPr>
          <p:cNvPr id="39" name="Rectangle: Rounded Corners 38">
            <a:extLst>
              <a:ext uri="{FF2B5EF4-FFF2-40B4-BE49-F238E27FC236}">
                <a16:creationId xmlns:a16="http://schemas.microsoft.com/office/drawing/2014/main" id="{CFC2577D-4833-B1F7-9711-9F5502E51839}"/>
              </a:ext>
            </a:extLst>
          </p:cNvPr>
          <p:cNvSpPr>
            <a:spLocks/>
          </p:cNvSpPr>
          <p:nvPr/>
        </p:nvSpPr>
        <p:spPr>
          <a:xfrm>
            <a:off x="209319" y="4023588"/>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6E7D597-F031-CDFB-6069-0C6BEF38E6CA}"/>
              </a:ext>
            </a:extLst>
          </p:cNvPr>
          <p:cNvSpPr txBox="1">
            <a:spLocks/>
          </p:cNvSpPr>
          <p:nvPr/>
        </p:nvSpPr>
        <p:spPr>
          <a:xfrm>
            <a:off x="889358" y="4062264"/>
            <a:ext cx="256280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ForgeSIM.Control</a:t>
            </a:r>
            <a:br>
              <a:rPr lang="en-US" sz="1000">
                <a:solidFill>
                  <a:srgbClr val="FBE8D7"/>
                </a:solidFill>
              </a:rPr>
            </a:br>
            <a:r>
              <a:rPr lang="en-US" sz="800">
                <a:solidFill>
                  <a:srgbClr val="F6CBA4"/>
                </a:solidFill>
              </a:rPr>
              <a:t>Connects physical controls to simulation applications</a:t>
            </a:r>
          </a:p>
          <a:p>
            <a:pPr marL="115888" indent="-115888">
              <a:lnSpc>
                <a:spcPct val="110000"/>
              </a:lnSpc>
              <a:buClr>
                <a:srgbClr val="F79422"/>
              </a:buClr>
              <a:buFont typeface="Wingdings" panose="05000000000000000000" pitchFamily="2" charset="2"/>
              <a:buChar char="§"/>
            </a:pPr>
            <a:r>
              <a:rPr lang="en-US" sz="800">
                <a:solidFill>
                  <a:srgbClr val="F6CBA4"/>
                </a:solidFill>
              </a:rPr>
              <a:t>CAN-BUS and custom hardware support</a:t>
            </a:r>
          </a:p>
          <a:p>
            <a:pPr marL="115888" indent="-115888">
              <a:lnSpc>
                <a:spcPct val="110000"/>
              </a:lnSpc>
              <a:buClr>
                <a:srgbClr val="F79422"/>
              </a:buClr>
              <a:buFont typeface="Wingdings" panose="05000000000000000000" pitchFamily="2" charset="2"/>
              <a:buChar char="§"/>
            </a:pPr>
            <a:r>
              <a:rPr lang="en-US" sz="800">
                <a:solidFill>
                  <a:srgbClr val="F6CBA4"/>
                </a:solidFill>
              </a:rPr>
              <a:t>Unified input across XR, peripherals, &amp; standard devices</a:t>
            </a:r>
          </a:p>
        </p:txBody>
      </p:sp>
      <p:grpSp>
        <p:nvGrpSpPr>
          <p:cNvPr id="94" name="Group 93">
            <a:extLst>
              <a:ext uri="{FF2B5EF4-FFF2-40B4-BE49-F238E27FC236}">
                <a16:creationId xmlns:a16="http://schemas.microsoft.com/office/drawing/2014/main" id="{9A5DD865-B674-1729-7FE6-A9C333152A6B}"/>
              </a:ext>
            </a:extLst>
          </p:cNvPr>
          <p:cNvGrpSpPr/>
          <p:nvPr/>
        </p:nvGrpSpPr>
        <p:grpSpPr>
          <a:xfrm>
            <a:off x="273508" y="4058117"/>
            <a:ext cx="511525" cy="553186"/>
            <a:chOff x="305258" y="5029949"/>
            <a:chExt cx="511525" cy="553186"/>
          </a:xfrm>
        </p:grpSpPr>
        <p:sp>
          <p:nvSpPr>
            <p:cNvPr id="85" name="Oval 84">
              <a:extLst>
                <a:ext uri="{FF2B5EF4-FFF2-40B4-BE49-F238E27FC236}">
                  <a16:creationId xmlns:a16="http://schemas.microsoft.com/office/drawing/2014/main" id="{5AF88CF0-DA5C-0D2A-30DC-03A15CD7C021}"/>
                </a:ext>
              </a:extLst>
            </p:cNvPr>
            <p:cNvSpPr/>
            <p:nvPr/>
          </p:nvSpPr>
          <p:spPr>
            <a:xfrm>
              <a:off x="305258" y="5050780"/>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id="{69552E27-C9B0-50E6-473D-5DAE82734934}"/>
                </a:ext>
              </a:extLst>
            </p:cNvPr>
            <p:cNvPicPr>
              <a:picLocks noChangeAspect="1"/>
            </p:cNvPicPr>
            <p:nvPr/>
          </p:nvPicPr>
          <p:blipFill>
            <a:blip r:embed="rId7"/>
            <a:srcRect t="24465" r="55527" b="51026"/>
            <a:stretch>
              <a:fillRect/>
            </a:stretch>
          </p:blipFill>
          <p:spPr>
            <a:xfrm>
              <a:off x="343411" y="5029949"/>
              <a:ext cx="435218" cy="553186"/>
            </a:xfrm>
            <a:prstGeom prst="rect">
              <a:avLst/>
            </a:prstGeom>
          </p:spPr>
        </p:pic>
      </p:grpSp>
      <p:sp>
        <p:nvSpPr>
          <p:cNvPr id="41" name="Rectangle: Rounded Corners 40">
            <a:extLst>
              <a:ext uri="{FF2B5EF4-FFF2-40B4-BE49-F238E27FC236}">
                <a16:creationId xmlns:a16="http://schemas.microsoft.com/office/drawing/2014/main" id="{8F1EF2F9-3CD7-FD9A-0718-98463C264F74}"/>
              </a:ext>
            </a:extLst>
          </p:cNvPr>
          <p:cNvSpPr>
            <a:spLocks/>
          </p:cNvSpPr>
          <p:nvPr/>
        </p:nvSpPr>
        <p:spPr>
          <a:xfrm>
            <a:off x="209319" y="3273694"/>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84857EA-928E-DF48-E92A-95ACEA75EFFF}"/>
              </a:ext>
            </a:extLst>
          </p:cNvPr>
          <p:cNvSpPr txBox="1">
            <a:spLocks/>
          </p:cNvSpPr>
          <p:nvPr/>
        </p:nvSpPr>
        <p:spPr>
          <a:xfrm>
            <a:off x="889359" y="3322446"/>
            <a:ext cx="230977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ForgeSIM.Core</a:t>
            </a:r>
            <a:br>
              <a:rPr lang="en-US" sz="1000">
                <a:solidFill>
                  <a:srgbClr val="FBE8D7"/>
                </a:solidFill>
              </a:rPr>
            </a:br>
            <a:r>
              <a:rPr lang="en-US" sz="800">
                <a:solidFill>
                  <a:srgbClr val="F6CBA4"/>
                </a:solidFill>
              </a:rPr>
              <a:t>Reusable foundation for real-time simulations</a:t>
            </a:r>
          </a:p>
          <a:p>
            <a:pPr marL="115888" indent="-115888">
              <a:lnSpc>
                <a:spcPct val="110000"/>
              </a:lnSpc>
              <a:buClr>
                <a:srgbClr val="F79422"/>
              </a:buClr>
              <a:buFont typeface="Wingdings" panose="05000000000000000000" pitchFamily="2" charset="2"/>
              <a:buChar char="§"/>
            </a:pPr>
            <a:r>
              <a:rPr lang="en-US" sz="800">
                <a:solidFill>
                  <a:srgbClr val="F6CBA4"/>
                </a:solidFill>
              </a:rPr>
              <a:t>Dynamic UI animation and state management</a:t>
            </a:r>
          </a:p>
          <a:p>
            <a:pPr marL="115888" indent="-115888">
              <a:lnSpc>
                <a:spcPct val="110000"/>
              </a:lnSpc>
              <a:buClr>
                <a:srgbClr val="F79422"/>
              </a:buClr>
              <a:buFont typeface="Wingdings" panose="05000000000000000000" pitchFamily="2" charset="2"/>
              <a:buChar char="§"/>
            </a:pPr>
            <a:r>
              <a:rPr lang="en-US" sz="800">
                <a:solidFill>
                  <a:srgbClr val="F6CBA4"/>
                </a:solidFill>
              </a:rPr>
              <a:t>Localization with Google Sheets workflow</a:t>
            </a:r>
            <a:endParaRPr lang="en-US" sz="500">
              <a:solidFill>
                <a:srgbClr val="F6CBA4"/>
              </a:solidFill>
            </a:endParaRPr>
          </a:p>
        </p:txBody>
      </p:sp>
      <p:grpSp>
        <p:nvGrpSpPr>
          <p:cNvPr id="148" name="Group 147">
            <a:extLst>
              <a:ext uri="{FF2B5EF4-FFF2-40B4-BE49-F238E27FC236}">
                <a16:creationId xmlns:a16="http://schemas.microsoft.com/office/drawing/2014/main" id="{7926C056-58A2-991E-41F8-9348111A9391}"/>
              </a:ext>
            </a:extLst>
          </p:cNvPr>
          <p:cNvGrpSpPr/>
          <p:nvPr/>
        </p:nvGrpSpPr>
        <p:grpSpPr>
          <a:xfrm>
            <a:off x="273508" y="3359233"/>
            <a:ext cx="511525" cy="511525"/>
            <a:chOff x="273508" y="3410745"/>
            <a:chExt cx="511525" cy="511525"/>
          </a:xfrm>
        </p:grpSpPr>
        <p:sp>
          <p:nvSpPr>
            <p:cNvPr id="84" name="Oval 83">
              <a:extLst>
                <a:ext uri="{FF2B5EF4-FFF2-40B4-BE49-F238E27FC236}">
                  <a16:creationId xmlns:a16="http://schemas.microsoft.com/office/drawing/2014/main" id="{0032DD2C-B1F3-41B8-4F68-BCB7446DD6D4}"/>
                </a:ext>
              </a:extLst>
            </p:cNvPr>
            <p:cNvSpPr/>
            <p:nvPr/>
          </p:nvSpPr>
          <p:spPr>
            <a:xfrm>
              <a:off x="273508" y="341074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784F9927-0A20-B267-5613-8BB00767B3C8}"/>
                </a:ext>
              </a:extLst>
            </p:cNvPr>
            <p:cNvPicPr>
              <a:picLocks noChangeAspect="1"/>
            </p:cNvPicPr>
            <p:nvPr/>
          </p:nvPicPr>
          <p:blipFill>
            <a:blip r:embed="rId7"/>
            <a:srcRect l="3792" r="55877" b="80144"/>
            <a:stretch>
              <a:fillRect/>
            </a:stretch>
          </p:blipFill>
          <p:spPr>
            <a:xfrm>
              <a:off x="331927" y="3442420"/>
              <a:ext cx="394686" cy="448175"/>
            </a:xfrm>
            <a:prstGeom prst="rect">
              <a:avLst/>
            </a:prstGeom>
          </p:spPr>
        </p:pic>
      </p:grpSp>
      <p:sp>
        <p:nvSpPr>
          <p:cNvPr id="42" name="Rectangle: Rounded Corners 41">
            <a:extLst>
              <a:ext uri="{FF2B5EF4-FFF2-40B4-BE49-F238E27FC236}">
                <a16:creationId xmlns:a16="http://schemas.microsoft.com/office/drawing/2014/main" id="{321D7644-418F-0437-5839-AFE6CF759FE1}"/>
              </a:ext>
            </a:extLst>
          </p:cNvPr>
          <p:cNvSpPr>
            <a:spLocks/>
          </p:cNvSpPr>
          <p:nvPr/>
        </p:nvSpPr>
        <p:spPr>
          <a:xfrm>
            <a:off x="3464633" y="3273694"/>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B646D3F-8823-3209-6CC4-89FE71ED28BE}"/>
              </a:ext>
            </a:extLst>
          </p:cNvPr>
          <p:cNvSpPr txBox="1">
            <a:spLocks/>
          </p:cNvSpPr>
          <p:nvPr/>
        </p:nvSpPr>
        <p:spPr>
          <a:xfrm>
            <a:off x="4123803" y="3322446"/>
            <a:ext cx="2470865"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ForgeSIM.Connect</a:t>
            </a:r>
            <a:br>
              <a:rPr lang="en-US" sz="1000">
                <a:solidFill>
                  <a:srgbClr val="FBE8D7"/>
                </a:solidFill>
              </a:rPr>
            </a:br>
            <a:r>
              <a:rPr lang="en-US" sz="800">
                <a:solidFill>
                  <a:srgbClr val="F6CBA4"/>
                </a:solidFill>
              </a:rPr>
              <a:t>Transforms CAD into interactive simulation assets</a:t>
            </a:r>
            <a:endParaRPr lang="en-US" sz="900">
              <a:solidFill>
                <a:srgbClr val="F6CBA4"/>
              </a:solidFill>
            </a:endParaRPr>
          </a:p>
          <a:p>
            <a:pPr marL="115888" indent="-115888">
              <a:lnSpc>
                <a:spcPct val="110000"/>
              </a:lnSpc>
              <a:buClr>
                <a:srgbClr val="F79422"/>
              </a:buClr>
              <a:buFont typeface="Wingdings" panose="05000000000000000000" pitchFamily="2" charset="2"/>
              <a:buChar char="§"/>
            </a:pPr>
            <a:r>
              <a:rPr lang="en-US" sz="800">
                <a:solidFill>
                  <a:srgbClr val="F6CBA4"/>
                </a:solidFill>
              </a:rPr>
              <a:t>CAD import and asset pipeline</a:t>
            </a:r>
          </a:p>
          <a:p>
            <a:pPr marL="115888" indent="-115888">
              <a:lnSpc>
                <a:spcPct val="110000"/>
              </a:lnSpc>
              <a:buClr>
                <a:srgbClr val="F79422"/>
              </a:buClr>
              <a:buFont typeface="Wingdings" panose="05000000000000000000" pitchFamily="2" charset="2"/>
              <a:buChar char="§"/>
            </a:pPr>
            <a:r>
              <a:rPr lang="en-US" sz="800">
                <a:solidFill>
                  <a:srgbClr val="F6CBA4"/>
                </a:solidFill>
              </a:rPr>
              <a:t>Real-world behavior matching and equipment modeling</a:t>
            </a:r>
            <a:endParaRPr lang="en-US" sz="500">
              <a:solidFill>
                <a:srgbClr val="F6CBA4"/>
              </a:solidFill>
            </a:endParaRPr>
          </a:p>
        </p:txBody>
      </p:sp>
      <p:grpSp>
        <p:nvGrpSpPr>
          <p:cNvPr id="98" name="Group 97">
            <a:extLst>
              <a:ext uri="{FF2B5EF4-FFF2-40B4-BE49-F238E27FC236}">
                <a16:creationId xmlns:a16="http://schemas.microsoft.com/office/drawing/2014/main" id="{DA5F0B18-6BCE-1E95-A17F-A001341DF46A}"/>
              </a:ext>
            </a:extLst>
          </p:cNvPr>
          <p:cNvGrpSpPr/>
          <p:nvPr/>
        </p:nvGrpSpPr>
        <p:grpSpPr>
          <a:xfrm>
            <a:off x="3533222" y="3353635"/>
            <a:ext cx="511525" cy="511525"/>
            <a:chOff x="3564972" y="4342400"/>
            <a:chExt cx="511525" cy="511525"/>
          </a:xfrm>
        </p:grpSpPr>
        <p:sp>
          <p:nvSpPr>
            <p:cNvPr id="88" name="Oval 87">
              <a:extLst>
                <a:ext uri="{FF2B5EF4-FFF2-40B4-BE49-F238E27FC236}">
                  <a16:creationId xmlns:a16="http://schemas.microsoft.com/office/drawing/2014/main" id="{02C7DFFD-A27A-DFBA-605B-384C141FA45F}"/>
                </a:ext>
              </a:extLst>
            </p:cNvPr>
            <p:cNvSpPr/>
            <p:nvPr/>
          </p:nvSpPr>
          <p:spPr>
            <a:xfrm>
              <a:off x="3564972" y="4342400"/>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a:extLst>
                <a:ext uri="{FF2B5EF4-FFF2-40B4-BE49-F238E27FC236}">
                  <a16:creationId xmlns:a16="http://schemas.microsoft.com/office/drawing/2014/main" id="{51C2FAC7-FD3A-FB97-8FF3-AF74F3C409CE}"/>
                </a:ext>
              </a:extLst>
            </p:cNvPr>
            <p:cNvPicPr>
              <a:picLocks noChangeAspect="1"/>
            </p:cNvPicPr>
            <p:nvPr/>
          </p:nvPicPr>
          <p:blipFill>
            <a:blip r:embed="rId7"/>
            <a:srcRect l="54380" r="5424" b="77589"/>
            <a:stretch>
              <a:fillRect/>
            </a:stretch>
          </p:blipFill>
          <p:spPr>
            <a:xfrm>
              <a:off x="3645612" y="4357588"/>
              <a:ext cx="366156" cy="470864"/>
            </a:xfrm>
            <a:prstGeom prst="rect">
              <a:avLst/>
            </a:prstGeom>
          </p:spPr>
        </p:pic>
      </p:grpSp>
      <p:sp>
        <p:nvSpPr>
          <p:cNvPr id="40" name="Rectangle: Rounded Corners 39">
            <a:extLst>
              <a:ext uri="{FF2B5EF4-FFF2-40B4-BE49-F238E27FC236}">
                <a16:creationId xmlns:a16="http://schemas.microsoft.com/office/drawing/2014/main" id="{EAE81A8F-C0CE-8CD9-2691-AACADD5916DD}"/>
              </a:ext>
            </a:extLst>
          </p:cNvPr>
          <p:cNvSpPr>
            <a:spLocks/>
          </p:cNvSpPr>
          <p:nvPr/>
        </p:nvSpPr>
        <p:spPr>
          <a:xfrm>
            <a:off x="3464633" y="4023588"/>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B88AE26-946D-3BA8-6BA5-A82C5030A244}"/>
              </a:ext>
            </a:extLst>
          </p:cNvPr>
          <p:cNvSpPr txBox="1">
            <a:spLocks/>
          </p:cNvSpPr>
          <p:nvPr/>
        </p:nvSpPr>
        <p:spPr>
          <a:xfrm>
            <a:off x="4117858" y="4062264"/>
            <a:ext cx="230977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ForgeSIM.Track</a:t>
            </a:r>
            <a:br>
              <a:rPr lang="en-US" sz="1000">
                <a:solidFill>
                  <a:srgbClr val="FBE8D7"/>
                </a:solidFill>
              </a:rPr>
            </a:br>
            <a:r>
              <a:rPr lang="en-US" sz="800">
                <a:solidFill>
                  <a:srgbClr val="F6CBA4"/>
                </a:solidFill>
              </a:rPr>
              <a:t>Tracks performance, progress, and learning outcomes</a:t>
            </a:r>
          </a:p>
          <a:p>
            <a:pPr marL="115888" indent="-115888">
              <a:lnSpc>
                <a:spcPct val="110000"/>
              </a:lnSpc>
              <a:buClr>
                <a:srgbClr val="F79422"/>
              </a:buClr>
              <a:buFont typeface="Wingdings" panose="05000000000000000000" pitchFamily="2" charset="2"/>
              <a:buChar char="§"/>
            </a:pPr>
            <a:r>
              <a:rPr lang="en-US" sz="800">
                <a:solidFill>
                  <a:srgbClr val="F6CBA4"/>
                </a:solidFill>
              </a:rPr>
              <a:t>Learner telemetry and performance analytics</a:t>
            </a:r>
          </a:p>
          <a:p>
            <a:pPr marL="115888" indent="-115888">
              <a:lnSpc>
                <a:spcPct val="110000"/>
              </a:lnSpc>
              <a:buClr>
                <a:srgbClr val="F79422"/>
              </a:buClr>
              <a:buFont typeface="Wingdings" panose="05000000000000000000" pitchFamily="2" charset="2"/>
              <a:buChar char="§"/>
            </a:pPr>
            <a:r>
              <a:rPr lang="en-US" sz="800">
                <a:solidFill>
                  <a:srgbClr val="F6CBA4"/>
                </a:solidFill>
              </a:rPr>
              <a:t>SCORM, LTI, and </a:t>
            </a:r>
            <a:r>
              <a:rPr lang="en-US" sz="800" err="1">
                <a:solidFill>
                  <a:srgbClr val="F6CBA4"/>
                </a:solidFill>
              </a:rPr>
              <a:t>xAPI</a:t>
            </a:r>
            <a:r>
              <a:rPr lang="en-US" sz="800">
                <a:solidFill>
                  <a:srgbClr val="F6CBA4"/>
                </a:solidFill>
              </a:rPr>
              <a:t> support</a:t>
            </a:r>
          </a:p>
        </p:txBody>
      </p:sp>
      <p:grpSp>
        <p:nvGrpSpPr>
          <p:cNvPr id="102" name="Group 101">
            <a:extLst>
              <a:ext uri="{FF2B5EF4-FFF2-40B4-BE49-F238E27FC236}">
                <a16:creationId xmlns:a16="http://schemas.microsoft.com/office/drawing/2014/main" id="{A544B301-FE08-F2D3-E607-642E48EEDA7E}"/>
              </a:ext>
            </a:extLst>
          </p:cNvPr>
          <p:cNvGrpSpPr/>
          <p:nvPr/>
        </p:nvGrpSpPr>
        <p:grpSpPr>
          <a:xfrm>
            <a:off x="3533222" y="4102875"/>
            <a:ext cx="511525" cy="511525"/>
            <a:chOff x="3564972" y="5074707"/>
            <a:chExt cx="511525" cy="511525"/>
          </a:xfrm>
        </p:grpSpPr>
        <p:sp>
          <p:nvSpPr>
            <p:cNvPr id="89" name="Oval 88">
              <a:extLst>
                <a:ext uri="{FF2B5EF4-FFF2-40B4-BE49-F238E27FC236}">
                  <a16:creationId xmlns:a16="http://schemas.microsoft.com/office/drawing/2014/main" id="{A2523653-44B0-8EB3-C7F0-E7B1FCE0D55E}"/>
                </a:ext>
              </a:extLst>
            </p:cNvPr>
            <p:cNvSpPr/>
            <p:nvPr/>
          </p:nvSpPr>
          <p:spPr>
            <a:xfrm>
              <a:off x="3564972" y="5074707"/>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extLst>
                <a:ext uri="{FF2B5EF4-FFF2-40B4-BE49-F238E27FC236}">
                  <a16:creationId xmlns:a16="http://schemas.microsoft.com/office/drawing/2014/main" id="{F813754C-1BA7-94A9-89E5-E26D2215685A}"/>
                </a:ext>
              </a:extLst>
            </p:cNvPr>
            <p:cNvPicPr>
              <a:picLocks noChangeAspect="1"/>
            </p:cNvPicPr>
            <p:nvPr/>
          </p:nvPicPr>
          <p:blipFill>
            <a:blip r:embed="rId7"/>
            <a:srcRect l="48609" t="27571" r="5830" b="52189"/>
            <a:stretch>
              <a:fillRect/>
            </a:stretch>
          </p:blipFill>
          <p:spPr>
            <a:xfrm>
              <a:off x="3592352" y="5110017"/>
              <a:ext cx="447801" cy="458833"/>
            </a:xfrm>
            <a:prstGeom prst="rect">
              <a:avLst/>
            </a:prstGeom>
          </p:spPr>
        </p:pic>
      </p:grpSp>
      <p:sp>
        <p:nvSpPr>
          <p:cNvPr id="38" name="Rectangle: Rounded Corners 37">
            <a:extLst>
              <a:ext uri="{FF2B5EF4-FFF2-40B4-BE49-F238E27FC236}">
                <a16:creationId xmlns:a16="http://schemas.microsoft.com/office/drawing/2014/main" id="{433ED055-E15F-2F8D-80B6-26C23ADC9A43}"/>
              </a:ext>
            </a:extLst>
          </p:cNvPr>
          <p:cNvSpPr>
            <a:spLocks/>
          </p:cNvSpPr>
          <p:nvPr/>
        </p:nvSpPr>
        <p:spPr>
          <a:xfrm>
            <a:off x="3464633" y="4773482"/>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B2944D7-1A11-3BC4-F213-E6514F403027}"/>
              </a:ext>
            </a:extLst>
          </p:cNvPr>
          <p:cNvSpPr txBox="1">
            <a:spLocks/>
          </p:cNvSpPr>
          <p:nvPr/>
        </p:nvSpPr>
        <p:spPr>
          <a:xfrm>
            <a:off x="4117859" y="4820337"/>
            <a:ext cx="207624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ForgeSIM.Learn</a:t>
            </a:r>
            <a:br>
              <a:rPr lang="en-US" sz="1000">
                <a:solidFill>
                  <a:srgbClr val="FBE8D7"/>
                </a:solidFill>
              </a:rPr>
            </a:br>
            <a:r>
              <a:rPr lang="en-US" sz="800">
                <a:solidFill>
                  <a:srgbClr val="F6CBA4"/>
                </a:solidFill>
              </a:rPr>
              <a:t>Structured lesson tools for guided instruction</a:t>
            </a:r>
          </a:p>
          <a:p>
            <a:pPr marL="115888" indent="-115888">
              <a:lnSpc>
                <a:spcPct val="110000"/>
              </a:lnSpc>
              <a:buClr>
                <a:srgbClr val="F79422"/>
              </a:buClr>
              <a:buFont typeface="Wingdings" panose="05000000000000000000" pitchFamily="2" charset="2"/>
              <a:buChar char="§"/>
            </a:pPr>
            <a:r>
              <a:rPr lang="en-US" sz="800">
                <a:solidFill>
                  <a:srgbClr val="F6CBA4"/>
                </a:solidFill>
              </a:rPr>
              <a:t>Contextual guidance and adaptive feedback</a:t>
            </a:r>
          </a:p>
          <a:p>
            <a:pPr marL="115888" indent="-115888">
              <a:lnSpc>
                <a:spcPct val="110000"/>
              </a:lnSpc>
              <a:buClr>
                <a:srgbClr val="F79422"/>
              </a:buClr>
              <a:buFont typeface="Wingdings" panose="05000000000000000000" pitchFamily="2" charset="2"/>
              <a:buChar char="§"/>
            </a:pPr>
            <a:r>
              <a:rPr lang="en-US" sz="800">
                <a:solidFill>
                  <a:srgbClr val="F6CBA4"/>
                </a:solidFill>
              </a:rPr>
              <a:t>Objectives, assessment, and lesson progression</a:t>
            </a:r>
            <a:endParaRPr lang="en-US" sz="500">
              <a:solidFill>
                <a:srgbClr val="F6CBA4"/>
              </a:solidFill>
            </a:endParaRPr>
          </a:p>
        </p:txBody>
      </p:sp>
      <p:grpSp>
        <p:nvGrpSpPr>
          <p:cNvPr id="101" name="Group 100">
            <a:extLst>
              <a:ext uri="{FF2B5EF4-FFF2-40B4-BE49-F238E27FC236}">
                <a16:creationId xmlns:a16="http://schemas.microsoft.com/office/drawing/2014/main" id="{0B2EF445-392D-C752-2864-1A7248FCAF66}"/>
              </a:ext>
            </a:extLst>
          </p:cNvPr>
          <p:cNvGrpSpPr/>
          <p:nvPr/>
        </p:nvGrpSpPr>
        <p:grpSpPr>
          <a:xfrm>
            <a:off x="3528260" y="4850406"/>
            <a:ext cx="511525" cy="511525"/>
            <a:chOff x="3560010" y="5805305"/>
            <a:chExt cx="511525" cy="511525"/>
          </a:xfrm>
        </p:grpSpPr>
        <p:sp>
          <p:nvSpPr>
            <p:cNvPr id="90" name="Oval 89">
              <a:extLst>
                <a:ext uri="{FF2B5EF4-FFF2-40B4-BE49-F238E27FC236}">
                  <a16:creationId xmlns:a16="http://schemas.microsoft.com/office/drawing/2014/main" id="{BEE7F9FF-D2A4-2B97-2D58-7FE77671665B}"/>
                </a:ext>
              </a:extLst>
            </p:cNvPr>
            <p:cNvSpPr/>
            <p:nvPr/>
          </p:nvSpPr>
          <p:spPr>
            <a:xfrm>
              <a:off x="3560010" y="580530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a:extLst>
                <a:ext uri="{FF2B5EF4-FFF2-40B4-BE49-F238E27FC236}">
                  <a16:creationId xmlns:a16="http://schemas.microsoft.com/office/drawing/2014/main" id="{EC6F56E4-EF9C-5107-368D-091DA2880335}"/>
                </a:ext>
              </a:extLst>
            </p:cNvPr>
            <p:cNvPicPr>
              <a:picLocks noChangeAspect="1"/>
            </p:cNvPicPr>
            <p:nvPr/>
          </p:nvPicPr>
          <p:blipFill>
            <a:blip r:embed="rId7"/>
            <a:srcRect l="47107" t="53226" r="3802" b="29794"/>
            <a:stretch>
              <a:fillRect/>
            </a:stretch>
          </p:blipFill>
          <p:spPr>
            <a:xfrm>
              <a:off x="3565563" y="5859649"/>
              <a:ext cx="482491" cy="384908"/>
            </a:xfrm>
            <a:prstGeom prst="rect">
              <a:avLst/>
            </a:prstGeom>
          </p:spPr>
        </p:pic>
      </p:grpSp>
      <p:sp>
        <p:nvSpPr>
          <p:cNvPr id="36" name="Rectangle: Rounded Corners 35">
            <a:extLst>
              <a:ext uri="{FF2B5EF4-FFF2-40B4-BE49-F238E27FC236}">
                <a16:creationId xmlns:a16="http://schemas.microsoft.com/office/drawing/2014/main" id="{85A3605D-F4F5-4E58-4F34-BCA74A3D2275}"/>
              </a:ext>
            </a:extLst>
          </p:cNvPr>
          <p:cNvSpPr>
            <a:spLocks/>
          </p:cNvSpPr>
          <p:nvPr/>
        </p:nvSpPr>
        <p:spPr>
          <a:xfrm>
            <a:off x="3464633" y="5523377"/>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E037D32-BF54-848C-6297-C22934DF21DF}"/>
              </a:ext>
            </a:extLst>
          </p:cNvPr>
          <p:cNvSpPr txBox="1">
            <a:spLocks/>
          </p:cNvSpPr>
          <p:nvPr/>
        </p:nvSpPr>
        <p:spPr>
          <a:xfrm>
            <a:off x="4117858" y="5562053"/>
            <a:ext cx="2397182"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ForgeSIM.Tools</a:t>
            </a:r>
            <a:br>
              <a:rPr lang="en-US" sz="1000">
                <a:solidFill>
                  <a:srgbClr val="FBE8D7"/>
                </a:solidFill>
              </a:rPr>
            </a:br>
            <a:r>
              <a:rPr lang="en-US" sz="800">
                <a:solidFill>
                  <a:srgbClr val="F6CBA4"/>
                </a:solidFill>
              </a:rPr>
              <a:t>Developer tools for debugging and rapid iteration</a:t>
            </a:r>
          </a:p>
          <a:p>
            <a:pPr marL="115888" indent="-115888">
              <a:lnSpc>
                <a:spcPct val="110000"/>
              </a:lnSpc>
              <a:buClr>
                <a:srgbClr val="F79422"/>
              </a:buClr>
              <a:buFont typeface="Wingdings" panose="05000000000000000000" pitchFamily="2" charset="2"/>
              <a:buChar char="§"/>
            </a:pPr>
            <a:r>
              <a:rPr lang="en-US" sz="800">
                <a:solidFill>
                  <a:srgbClr val="F6CBA4"/>
                </a:solidFill>
              </a:rPr>
              <a:t>In-game developer console and component inspection</a:t>
            </a:r>
          </a:p>
          <a:p>
            <a:pPr marL="115888" indent="-115888">
              <a:lnSpc>
                <a:spcPct val="110000"/>
              </a:lnSpc>
              <a:buClr>
                <a:srgbClr val="F79422"/>
              </a:buClr>
              <a:buFont typeface="Wingdings" panose="05000000000000000000" pitchFamily="2" charset="2"/>
              <a:buChar char="§"/>
            </a:pPr>
            <a:r>
              <a:rPr lang="en-US" sz="800">
                <a:solidFill>
                  <a:srgbClr val="F6CBA4"/>
                </a:solidFill>
              </a:rPr>
              <a:t>Platform automation and build workflows</a:t>
            </a:r>
            <a:endParaRPr lang="en-US" sz="500">
              <a:solidFill>
                <a:srgbClr val="F6CBA4"/>
              </a:solidFill>
            </a:endParaRPr>
          </a:p>
        </p:txBody>
      </p:sp>
      <p:grpSp>
        <p:nvGrpSpPr>
          <p:cNvPr id="100" name="Group 99">
            <a:extLst>
              <a:ext uri="{FF2B5EF4-FFF2-40B4-BE49-F238E27FC236}">
                <a16:creationId xmlns:a16="http://schemas.microsoft.com/office/drawing/2014/main" id="{982674F1-56E6-0202-5A64-E5DA2C16B844}"/>
              </a:ext>
            </a:extLst>
          </p:cNvPr>
          <p:cNvGrpSpPr/>
          <p:nvPr/>
        </p:nvGrpSpPr>
        <p:grpSpPr>
          <a:xfrm>
            <a:off x="3533222" y="5586930"/>
            <a:ext cx="511525" cy="511525"/>
            <a:chOff x="3564972" y="6524895"/>
            <a:chExt cx="511525" cy="511525"/>
          </a:xfrm>
        </p:grpSpPr>
        <p:sp>
          <p:nvSpPr>
            <p:cNvPr id="91" name="Oval 90">
              <a:extLst>
                <a:ext uri="{FF2B5EF4-FFF2-40B4-BE49-F238E27FC236}">
                  <a16:creationId xmlns:a16="http://schemas.microsoft.com/office/drawing/2014/main" id="{993E3F50-C227-9E41-6C4B-D2EF804FCEE2}"/>
                </a:ext>
              </a:extLst>
            </p:cNvPr>
            <p:cNvSpPr/>
            <p:nvPr/>
          </p:nvSpPr>
          <p:spPr>
            <a:xfrm>
              <a:off x="3564972" y="652489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extLst>
                <a:ext uri="{FF2B5EF4-FFF2-40B4-BE49-F238E27FC236}">
                  <a16:creationId xmlns:a16="http://schemas.microsoft.com/office/drawing/2014/main" id="{F7176208-42B7-3021-2C99-20D5A8AA76EE}"/>
                </a:ext>
              </a:extLst>
            </p:cNvPr>
            <p:cNvPicPr>
              <a:picLocks noChangeAspect="1"/>
            </p:cNvPicPr>
            <p:nvPr/>
          </p:nvPicPr>
          <p:blipFill>
            <a:blip r:embed="rId7"/>
            <a:srcRect l="50621" t="80818" r="5931" b="139"/>
            <a:stretch>
              <a:fillRect/>
            </a:stretch>
          </p:blipFill>
          <p:spPr>
            <a:xfrm>
              <a:off x="3593774" y="6564816"/>
              <a:ext cx="427028" cy="431683"/>
            </a:xfrm>
            <a:prstGeom prst="rect">
              <a:avLst/>
            </a:prstGeom>
          </p:spPr>
        </p:pic>
      </p:grpSp>
      <p:sp>
        <p:nvSpPr>
          <p:cNvPr id="52" name="TextBox 51">
            <a:extLst>
              <a:ext uri="{FF2B5EF4-FFF2-40B4-BE49-F238E27FC236}">
                <a16:creationId xmlns:a16="http://schemas.microsoft.com/office/drawing/2014/main" id="{3AF7C6D8-6001-CA47-B563-4FEB940385B7}"/>
              </a:ext>
            </a:extLst>
          </p:cNvPr>
          <p:cNvSpPr txBox="1"/>
          <p:nvPr/>
        </p:nvSpPr>
        <p:spPr>
          <a:xfrm>
            <a:off x="305258" y="6430415"/>
            <a:ext cx="1991779" cy="369332"/>
          </a:xfrm>
          <a:prstGeom prst="rect">
            <a:avLst/>
          </a:prstGeom>
          <a:noFill/>
        </p:spPr>
        <p:txBody>
          <a:bodyPr wrap="square" lIns="0" tIns="0" rIns="0" bIns="0" rtlCol="0">
            <a:spAutoFit/>
          </a:bodyPr>
          <a:lstStyle/>
          <a:p>
            <a:r>
              <a:rPr lang="en-US" sz="1000" b="1">
                <a:solidFill>
                  <a:srgbClr val="F79422"/>
                </a:solidFill>
              </a:rPr>
              <a:t>DEPLOY ANYWHERE</a:t>
            </a:r>
          </a:p>
          <a:p>
            <a:r>
              <a:rPr lang="en-US" sz="700">
                <a:solidFill>
                  <a:srgbClr val="F6CBA4"/>
                </a:solidFill>
              </a:rPr>
              <a:t>A unified foundation for desktop, mobile, immersive VR, mixed reality, and browser-based access.</a:t>
            </a:r>
          </a:p>
        </p:txBody>
      </p:sp>
      <p:pic>
        <p:nvPicPr>
          <p:cNvPr id="58" name="Picture 57">
            <a:extLst>
              <a:ext uri="{FF2B5EF4-FFF2-40B4-BE49-F238E27FC236}">
                <a16:creationId xmlns:a16="http://schemas.microsoft.com/office/drawing/2014/main" id="{FF850B7F-C8C2-05E3-11BA-7F556A5CD9FA}"/>
              </a:ext>
            </a:extLst>
          </p:cNvPr>
          <p:cNvPicPr>
            <a:picLocks noChangeAspect="1"/>
          </p:cNvPicPr>
          <p:nvPr/>
        </p:nvPicPr>
        <p:blipFill>
          <a:blip r:embed="rId8"/>
          <a:stretch>
            <a:fillRect/>
          </a:stretch>
        </p:blipFill>
        <p:spPr>
          <a:xfrm>
            <a:off x="312830" y="6890570"/>
            <a:ext cx="318444" cy="331310"/>
          </a:xfrm>
          <a:prstGeom prst="rect">
            <a:avLst/>
          </a:prstGeom>
        </p:spPr>
      </p:pic>
      <p:pic>
        <p:nvPicPr>
          <p:cNvPr id="60" name="Picture 59">
            <a:extLst>
              <a:ext uri="{FF2B5EF4-FFF2-40B4-BE49-F238E27FC236}">
                <a16:creationId xmlns:a16="http://schemas.microsoft.com/office/drawing/2014/main" id="{834C6700-3D9C-B0AC-32CA-543461322C32}"/>
              </a:ext>
            </a:extLst>
          </p:cNvPr>
          <p:cNvPicPr>
            <a:picLocks noChangeAspect="1"/>
          </p:cNvPicPr>
          <p:nvPr/>
        </p:nvPicPr>
        <p:blipFill>
          <a:blip r:embed="rId9"/>
          <a:stretch>
            <a:fillRect/>
          </a:stretch>
        </p:blipFill>
        <p:spPr>
          <a:xfrm>
            <a:off x="877212" y="6897003"/>
            <a:ext cx="257329" cy="318445"/>
          </a:xfrm>
          <a:prstGeom prst="rect">
            <a:avLst/>
          </a:prstGeom>
        </p:spPr>
      </p:pic>
      <p:pic>
        <p:nvPicPr>
          <p:cNvPr id="64" name="Picture 63">
            <a:extLst>
              <a:ext uri="{FF2B5EF4-FFF2-40B4-BE49-F238E27FC236}">
                <a16:creationId xmlns:a16="http://schemas.microsoft.com/office/drawing/2014/main" id="{416F1EF4-BDE9-7494-553D-C95142AD36F1}"/>
              </a:ext>
            </a:extLst>
          </p:cNvPr>
          <p:cNvPicPr>
            <a:picLocks noChangeAspect="1"/>
          </p:cNvPicPr>
          <p:nvPr/>
        </p:nvPicPr>
        <p:blipFill>
          <a:blip r:embed="rId10"/>
          <a:stretch>
            <a:fillRect/>
          </a:stretch>
        </p:blipFill>
        <p:spPr>
          <a:xfrm>
            <a:off x="1380479" y="6895395"/>
            <a:ext cx="273412" cy="321661"/>
          </a:xfrm>
          <a:prstGeom prst="rect">
            <a:avLst/>
          </a:prstGeom>
        </p:spPr>
      </p:pic>
      <p:pic>
        <p:nvPicPr>
          <p:cNvPr id="75" name="Picture 74">
            <a:extLst>
              <a:ext uri="{FF2B5EF4-FFF2-40B4-BE49-F238E27FC236}">
                <a16:creationId xmlns:a16="http://schemas.microsoft.com/office/drawing/2014/main" id="{42B34D57-B793-802F-6862-9C4A95748BAD}"/>
              </a:ext>
            </a:extLst>
          </p:cNvPr>
          <p:cNvPicPr>
            <a:picLocks noChangeAspect="1"/>
          </p:cNvPicPr>
          <p:nvPr/>
        </p:nvPicPr>
        <p:blipFill>
          <a:blip r:embed="rId11"/>
          <a:stretch>
            <a:fillRect/>
          </a:stretch>
        </p:blipFill>
        <p:spPr>
          <a:xfrm>
            <a:off x="1899829" y="6898611"/>
            <a:ext cx="312011" cy="315228"/>
          </a:xfrm>
          <a:prstGeom prst="rect">
            <a:avLst/>
          </a:prstGeom>
        </p:spPr>
      </p:pic>
      <p:pic>
        <p:nvPicPr>
          <p:cNvPr id="93" name="Picture 92">
            <a:extLst>
              <a:ext uri="{FF2B5EF4-FFF2-40B4-BE49-F238E27FC236}">
                <a16:creationId xmlns:a16="http://schemas.microsoft.com/office/drawing/2014/main" id="{4AB5B028-B66D-4D39-BB7A-AB70495EC748}"/>
              </a:ext>
            </a:extLst>
          </p:cNvPr>
          <p:cNvPicPr>
            <a:picLocks noChangeAspect="1"/>
          </p:cNvPicPr>
          <p:nvPr/>
        </p:nvPicPr>
        <p:blipFill>
          <a:blip r:embed="rId12"/>
          <a:stretch>
            <a:fillRect/>
          </a:stretch>
        </p:blipFill>
        <p:spPr>
          <a:xfrm>
            <a:off x="766517" y="7309091"/>
            <a:ext cx="402076" cy="270195"/>
          </a:xfrm>
          <a:prstGeom prst="rect">
            <a:avLst/>
          </a:prstGeom>
        </p:spPr>
      </p:pic>
      <p:pic>
        <p:nvPicPr>
          <p:cNvPr id="103" name="Picture 102">
            <a:extLst>
              <a:ext uri="{FF2B5EF4-FFF2-40B4-BE49-F238E27FC236}">
                <a16:creationId xmlns:a16="http://schemas.microsoft.com/office/drawing/2014/main" id="{D7856D7A-C408-556A-E4FC-D446160B80A0}"/>
              </a:ext>
            </a:extLst>
          </p:cNvPr>
          <p:cNvPicPr>
            <a:picLocks noChangeAspect="1"/>
          </p:cNvPicPr>
          <p:nvPr/>
        </p:nvPicPr>
        <p:blipFill>
          <a:blip r:embed="rId13"/>
          <a:stretch>
            <a:fillRect/>
          </a:stretch>
        </p:blipFill>
        <p:spPr>
          <a:xfrm>
            <a:off x="1358198" y="7326782"/>
            <a:ext cx="482491" cy="234812"/>
          </a:xfrm>
          <a:prstGeom prst="rect">
            <a:avLst/>
          </a:prstGeom>
        </p:spPr>
      </p:pic>
      <p:grpSp>
        <p:nvGrpSpPr>
          <p:cNvPr id="106" name="Group 105">
            <a:extLst>
              <a:ext uri="{FF2B5EF4-FFF2-40B4-BE49-F238E27FC236}">
                <a16:creationId xmlns:a16="http://schemas.microsoft.com/office/drawing/2014/main" id="{F4D01103-AE64-03B3-6A90-A4A70079BE1A}"/>
              </a:ext>
            </a:extLst>
          </p:cNvPr>
          <p:cNvGrpSpPr/>
          <p:nvPr/>
        </p:nvGrpSpPr>
        <p:grpSpPr>
          <a:xfrm>
            <a:off x="2875824" y="7146050"/>
            <a:ext cx="1113708" cy="415544"/>
            <a:chOff x="2875824" y="7185734"/>
            <a:chExt cx="1113708" cy="415544"/>
          </a:xfrm>
        </p:grpSpPr>
        <p:pic>
          <p:nvPicPr>
            <p:cNvPr id="54" name="Graphic 53" descr="Box with solid fill">
              <a:extLst>
                <a:ext uri="{FF2B5EF4-FFF2-40B4-BE49-F238E27FC236}">
                  <a16:creationId xmlns:a16="http://schemas.microsoft.com/office/drawing/2014/main" id="{67A377EC-858C-7D07-F227-621022947550}"/>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573988" y="7185734"/>
              <a:ext cx="415544" cy="415544"/>
            </a:xfrm>
            <a:prstGeom prst="rect">
              <a:avLst/>
            </a:prstGeom>
          </p:spPr>
        </p:pic>
        <p:pic>
          <p:nvPicPr>
            <p:cNvPr id="104" name="Graphic 103" descr="Programmer male with solid fill">
              <a:extLst>
                <a:ext uri="{FF2B5EF4-FFF2-40B4-BE49-F238E27FC236}">
                  <a16:creationId xmlns:a16="http://schemas.microsoft.com/office/drawing/2014/main" id="{9CD7A0EA-DBC4-B1BA-2D4E-4891ADA63D13}"/>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2875824" y="7207587"/>
              <a:ext cx="371839" cy="371839"/>
            </a:xfrm>
            <a:prstGeom prst="rect">
              <a:avLst/>
            </a:prstGeom>
          </p:spPr>
        </p:pic>
        <p:sp>
          <p:nvSpPr>
            <p:cNvPr id="105" name="Arrow: Right 104">
              <a:extLst>
                <a:ext uri="{FF2B5EF4-FFF2-40B4-BE49-F238E27FC236}">
                  <a16:creationId xmlns:a16="http://schemas.microsoft.com/office/drawing/2014/main" id="{0916AEFE-29E6-CFDD-4507-5F5DE114090B}"/>
                </a:ext>
              </a:extLst>
            </p:cNvPr>
            <p:cNvSpPr/>
            <p:nvPr/>
          </p:nvSpPr>
          <p:spPr>
            <a:xfrm>
              <a:off x="3313000" y="7289579"/>
              <a:ext cx="195650" cy="207854"/>
            </a:xfrm>
            <a:prstGeom prst="rightArrow">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3E4E299C-51AE-DC3C-F4E8-DDF22E687DA2}"/>
              </a:ext>
            </a:extLst>
          </p:cNvPr>
          <p:cNvGrpSpPr/>
          <p:nvPr/>
        </p:nvGrpSpPr>
        <p:grpSpPr>
          <a:xfrm>
            <a:off x="4734277" y="6543959"/>
            <a:ext cx="1768973" cy="1111249"/>
            <a:chOff x="4781478" y="6575709"/>
            <a:chExt cx="1768973" cy="1111249"/>
          </a:xfrm>
        </p:grpSpPr>
        <p:pic>
          <p:nvPicPr>
            <p:cNvPr id="53" name="Graphic 52" descr="Bullseye with solid fill">
              <a:extLst>
                <a:ext uri="{FF2B5EF4-FFF2-40B4-BE49-F238E27FC236}">
                  <a16:creationId xmlns:a16="http://schemas.microsoft.com/office/drawing/2014/main" id="{22E371C6-C8E8-4139-BB41-74A1BE3E826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781478" y="6851899"/>
              <a:ext cx="264752" cy="264752"/>
            </a:xfrm>
            <a:prstGeom prst="rect">
              <a:avLst/>
            </a:prstGeom>
          </p:spPr>
        </p:pic>
        <p:pic>
          <p:nvPicPr>
            <p:cNvPr id="107" name="Graphic 106" descr="Speedometer Low with solid fill">
              <a:extLst>
                <a:ext uri="{FF2B5EF4-FFF2-40B4-BE49-F238E27FC236}">
                  <a16:creationId xmlns:a16="http://schemas.microsoft.com/office/drawing/2014/main" id="{C96D3023-D6D4-0BA9-55AB-9DB5D1FA1D0B}"/>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781478" y="6575709"/>
              <a:ext cx="264752" cy="264752"/>
            </a:xfrm>
            <a:prstGeom prst="rect">
              <a:avLst/>
            </a:prstGeom>
          </p:spPr>
        </p:pic>
        <p:pic>
          <p:nvPicPr>
            <p:cNvPr id="108" name="Graphic 107" descr="Teacher with solid fill">
              <a:extLst>
                <a:ext uri="{FF2B5EF4-FFF2-40B4-BE49-F238E27FC236}">
                  <a16:creationId xmlns:a16="http://schemas.microsoft.com/office/drawing/2014/main" id="{E46B8B09-EBE0-905A-8313-B3EEC9B029F2}"/>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781478" y="7422206"/>
              <a:ext cx="264752" cy="264752"/>
            </a:xfrm>
            <a:prstGeom prst="rect">
              <a:avLst/>
            </a:prstGeom>
          </p:spPr>
        </p:pic>
        <p:pic>
          <p:nvPicPr>
            <p:cNvPr id="109" name="Graphic 108" descr="Bar graph with upward trend with solid fill">
              <a:extLst>
                <a:ext uri="{FF2B5EF4-FFF2-40B4-BE49-F238E27FC236}">
                  <a16:creationId xmlns:a16="http://schemas.microsoft.com/office/drawing/2014/main" id="{C0034F6A-40E9-C0BF-0085-B6311B47E81F}"/>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4781478" y="7137053"/>
              <a:ext cx="264752" cy="264752"/>
            </a:xfrm>
            <a:prstGeom prst="rect">
              <a:avLst/>
            </a:prstGeom>
          </p:spPr>
        </p:pic>
        <p:sp>
          <p:nvSpPr>
            <p:cNvPr id="111" name="TextBox 110">
              <a:extLst>
                <a:ext uri="{FF2B5EF4-FFF2-40B4-BE49-F238E27FC236}">
                  <a16:creationId xmlns:a16="http://schemas.microsoft.com/office/drawing/2014/main" id="{D66F5460-F72D-B807-6FE4-0EC22F545611}"/>
                </a:ext>
              </a:extLst>
            </p:cNvPr>
            <p:cNvSpPr txBox="1"/>
            <p:nvPr/>
          </p:nvSpPr>
          <p:spPr>
            <a:xfrm>
              <a:off x="5120386" y="6654247"/>
              <a:ext cx="971132" cy="107722"/>
            </a:xfrm>
            <a:prstGeom prst="rect">
              <a:avLst/>
            </a:prstGeom>
            <a:noFill/>
          </p:spPr>
          <p:txBody>
            <a:bodyPr wrap="square" lIns="0" tIns="0" rIns="0" bIns="0">
              <a:spAutoFit/>
            </a:bodyPr>
            <a:lstStyle/>
            <a:p>
              <a:pPr>
                <a:buClr>
                  <a:srgbClr val="F79422"/>
                </a:buClr>
              </a:pPr>
              <a:r>
                <a:rPr lang="en-US" sz="700">
                  <a:solidFill>
                    <a:srgbClr val="F6CBA4"/>
                  </a:solidFill>
                </a:rPr>
                <a:t>Reduce development risk</a:t>
              </a:r>
            </a:p>
          </p:txBody>
        </p:sp>
        <p:sp>
          <p:nvSpPr>
            <p:cNvPr id="112" name="TextBox 111">
              <a:extLst>
                <a:ext uri="{FF2B5EF4-FFF2-40B4-BE49-F238E27FC236}">
                  <a16:creationId xmlns:a16="http://schemas.microsoft.com/office/drawing/2014/main" id="{BB3D569D-1EDC-FB43-4658-F0DE908FC9FE}"/>
                </a:ext>
              </a:extLst>
            </p:cNvPr>
            <p:cNvSpPr txBox="1"/>
            <p:nvPr/>
          </p:nvSpPr>
          <p:spPr>
            <a:xfrm>
              <a:off x="5120386" y="6929994"/>
              <a:ext cx="1338685" cy="107722"/>
            </a:xfrm>
            <a:prstGeom prst="rect">
              <a:avLst/>
            </a:prstGeom>
            <a:noFill/>
          </p:spPr>
          <p:txBody>
            <a:bodyPr wrap="square" lIns="0" tIns="0" rIns="0" bIns="0">
              <a:spAutoFit/>
            </a:bodyPr>
            <a:lstStyle/>
            <a:p>
              <a:pPr>
                <a:buClr>
                  <a:srgbClr val="F79422"/>
                </a:buClr>
              </a:pPr>
              <a:r>
                <a:rPr lang="en-US" sz="700">
                  <a:solidFill>
                    <a:srgbClr val="F6CBA4"/>
                  </a:solidFill>
                </a:rPr>
                <a:t>Maintain consistency across projects</a:t>
              </a:r>
            </a:p>
          </p:txBody>
        </p:sp>
        <p:sp>
          <p:nvSpPr>
            <p:cNvPr id="113" name="TextBox 112">
              <a:extLst>
                <a:ext uri="{FF2B5EF4-FFF2-40B4-BE49-F238E27FC236}">
                  <a16:creationId xmlns:a16="http://schemas.microsoft.com/office/drawing/2014/main" id="{2C4B02D6-C05E-9D44-61CA-82CD6807D511}"/>
                </a:ext>
              </a:extLst>
            </p:cNvPr>
            <p:cNvSpPr txBox="1"/>
            <p:nvPr/>
          </p:nvSpPr>
          <p:spPr>
            <a:xfrm>
              <a:off x="5120386" y="7205742"/>
              <a:ext cx="1430065" cy="107722"/>
            </a:xfrm>
            <a:prstGeom prst="rect">
              <a:avLst/>
            </a:prstGeom>
            <a:noFill/>
          </p:spPr>
          <p:txBody>
            <a:bodyPr wrap="square" lIns="0" tIns="0" rIns="0" bIns="0">
              <a:spAutoFit/>
            </a:bodyPr>
            <a:lstStyle/>
            <a:p>
              <a:pPr>
                <a:buClr>
                  <a:srgbClr val="F79422"/>
                </a:buClr>
              </a:pPr>
              <a:r>
                <a:rPr lang="en-US" sz="700">
                  <a:solidFill>
                    <a:srgbClr val="F6CBA4"/>
                  </a:solidFill>
                </a:rPr>
                <a:t>Scale solutions over time</a:t>
              </a:r>
            </a:p>
          </p:txBody>
        </p:sp>
        <p:sp>
          <p:nvSpPr>
            <p:cNvPr id="114" name="TextBox 113">
              <a:extLst>
                <a:ext uri="{FF2B5EF4-FFF2-40B4-BE49-F238E27FC236}">
                  <a16:creationId xmlns:a16="http://schemas.microsoft.com/office/drawing/2014/main" id="{177BBAE7-D1BA-7143-8B6B-CB02C99C5F8A}"/>
                </a:ext>
              </a:extLst>
            </p:cNvPr>
            <p:cNvSpPr txBox="1"/>
            <p:nvPr/>
          </p:nvSpPr>
          <p:spPr>
            <a:xfrm>
              <a:off x="5120386" y="7481488"/>
              <a:ext cx="1190767" cy="107722"/>
            </a:xfrm>
            <a:prstGeom prst="rect">
              <a:avLst/>
            </a:prstGeom>
            <a:noFill/>
          </p:spPr>
          <p:txBody>
            <a:bodyPr wrap="square" lIns="0" tIns="0" rIns="0" bIns="0">
              <a:spAutoFit/>
            </a:bodyPr>
            <a:lstStyle/>
            <a:p>
              <a:pPr>
                <a:buClr>
                  <a:srgbClr val="F79422"/>
                </a:buClr>
              </a:pPr>
              <a:r>
                <a:rPr lang="en-US" sz="700">
                  <a:solidFill>
                    <a:srgbClr val="F6CBA4"/>
                  </a:solidFill>
                </a:rPr>
                <a:t>Support diverse delivery models</a:t>
              </a:r>
            </a:p>
          </p:txBody>
        </p:sp>
      </p:grpSp>
      <p:sp>
        <p:nvSpPr>
          <p:cNvPr id="130" name="TextBox 129">
            <a:extLst>
              <a:ext uri="{FF2B5EF4-FFF2-40B4-BE49-F238E27FC236}">
                <a16:creationId xmlns:a16="http://schemas.microsoft.com/office/drawing/2014/main" id="{FE168428-9025-A9E4-A908-5F1C693AE157}"/>
              </a:ext>
            </a:extLst>
          </p:cNvPr>
          <p:cNvSpPr txBox="1"/>
          <p:nvPr/>
        </p:nvSpPr>
        <p:spPr>
          <a:xfrm>
            <a:off x="2665420" y="2220050"/>
            <a:ext cx="856592" cy="399533"/>
          </a:xfrm>
          <a:prstGeom prst="rect">
            <a:avLst/>
          </a:prstGeom>
          <a:noFill/>
        </p:spPr>
        <p:txBody>
          <a:bodyPr wrap="square" lIns="0" tIns="0" rIns="0" bIns="0" rtlCol="0">
            <a:spAutoFit/>
          </a:bodyPr>
          <a:lstStyle/>
          <a:p>
            <a:pPr>
              <a:lnSpc>
                <a:spcPct val="110000"/>
              </a:lnSpc>
              <a:spcAft>
                <a:spcPts val="300"/>
              </a:spcAft>
            </a:pPr>
            <a:r>
              <a:rPr lang="en-US" sz="800">
                <a:solidFill>
                  <a:srgbClr val="F6CBA4"/>
                </a:solidFill>
              </a:rPr>
              <a:t>Uses only the systems a project actually needs.</a:t>
            </a:r>
            <a:endParaRPr lang="en-US" sz="400">
              <a:solidFill>
                <a:srgbClr val="F6CBA4"/>
              </a:solidFill>
            </a:endParaRPr>
          </a:p>
        </p:txBody>
      </p:sp>
      <p:sp>
        <p:nvSpPr>
          <p:cNvPr id="131" name="TextBox 130">
            <a:extLst>
              <a:ext uri="{FF2B5EF4-FFF2-40B4-BE49-F238E27FC236}">
                <a16:creationId xmlns:a16="http://schemas.microsoft.com/office/drawing/2014/main" id="{13621653-D3EE-11EA-07CF-BBC6D1AF108D}"/>
              </a:ext>
            </a:extLst>
          </p:cNvPr>
          <p:cNvSpPr txBox="1"/>
          <p:nvPr/>
        </p:nvSpPr>
        <p:spPr>
          <a:xfrm>
            <a:off x="3597410" y="2220050"/>
            <a:ext cx="919777" cy="399533"/>
          </a:xfrm>
          <a:prstGeom prst="rect">
            <a:avLst/>
          </a:prstGeom>
          <a:noFill/>
        </p:spPr>
        <p:txBody>
          <a:bodyPr wrap="square" lIns="0" tIns="0" rIns="0" bIns="0" rtlCol="0">
            <a:spAutoFit/>
          </a:bodyPr>
          <a:lstStyle/>
          <a:p>
            <a:pPr>
              <a:lnSpc>
                <a:spcPct val="110000"/>
              </a:lnSpc>
            </a:pPr>
            <a:r>
              <a:rPr lang="en-US" sz="800">
                <a:solidFill>
                  <a:srgbClr val="F6CBA4"/>
                </a:solidFill>
              </a:rPr>
              <a:t>Reusable technology reduces complexity </a:t>
            </a:r>
            <a:r>
              <a:rPr lang="en-US" sz="800" spc="-20">
                <a:solidFill>
                  <a:srgbClr val="F6CBA4"/>
                </a:solidFill>
              </a:rPr>
              <a:t>and speeds production.</a:t>
            </a:r>
            <a:endParaRPr lang="en-US" sz="400" spc="-20">
              <a:solidFill>
                <a:srgbClr val="F6CBA4"/>
              </a:solidFill>
            </a:endParaRPr>
          </a:p>
        </p:txBody>
      </p:sp>
      <p:sp>
        <p:nvSpPr>
          <p:cNvPr id="132" name="TextBox 131">
            <a:extLst>
              <a:ext uri="{FF2B5EF4-FFF2-40B4-BE49-F238E27FC236}">
                <a16:creationId xmlns:a16="http://schemas.microsoft.com/office/drawing/2014/main" id="{512AD003-3FA9-A2B1-CDF1-2A2FA90601F0}"/>
              </a:ext>
            </a:extLst>
          </p:cNvPr>
          <p:cNvSpPr txBox="1"/>
          <p:nvPr/>
        </p:nvSpPr>
        <p:spPr>
          <a:xfrm>
            <a:off x="4636197" y="2220050"/>
            <a:ext cx="954982" cy="399533"/>
          </a:xfrm>
          <a:prstGeom prst="rect">
            <a:avLst/>
          </a:prstGeom>
          <a:noFill/>
        </p:spPr>
        <p:txBody>
          <a:bodyPr wrap="square" lIns="0" tIns="0" rIns="0" bIns="0" rtlCol="0">
            <a:spAutoFit/>
          </a:bodyPr>
          <a:lstStyle/>
          <a:p>
            <a:pPr>
              <a:lnSpc>
                <a:spcPct val="110000"/>
              </a:lnSpc>
            </a:pPr>
            <a:r>
              <a:rPr lang="en-US" sz="800">
                <a:solidFill>
                  <a:srgbClr val="F6CBA4"/>
                </a:solidFill>
              </a:rPr>
              <a:t>One shared codebase supports many devices and environments.</a:t>
            </a:r>
            <a:endParaRPr lang="en-US" sz="400">
              <a:solidFill>
                <a:srgbClr val="F6CBA4"/>
              </a:solidFill>
            </a:endParaRPr>
          </a:p>
        </p:txBody>
      </p:sp>
      <p:sp>
        <p:nvSpPr>
          <p:cNvPr id="133" name="TextBox 132">
            <a:extLst>
              <a:ext uri="{FF2B5EF4-FFF2-40B4-BE49-F238E27FC236}">
                <a16:creationId xmlns:a16="http://schemas.microsoft.com/office/drawing/2014/main" id="{3D4BB5E4-ED90-FD11-E7B1-D033A8E52611}"/>
              </a:ext>
            </a:extLst>
          </p:cNvPr>
          <p:cNvSpPr txBox="1"/>
          <p:nvPr/>
        </p:nvSpPr>
        <p:spPr>
          <a:xfrm>
            <a:off x="5699431" y="2220050"/>
            <a:ext cx="895237" cy="534955"/>
          </a:xfrm>
          <a:prstGeom prst="rect">
            <a:avLst/>
          </a:prstGeom>
          <a:noFill/>
        </p:spPr>
        <p:txBody>
          <a:bodyPr wrap="square" lIns="0" tIns="0" rIns="0" bIns="0" rtlCol="0">
            <a:spAutoFit/>
          </a:bodyPr>
          <a:lstStyle/>
          <a:p>
            <a:pPr>
              <a:lnSpc>
                <a:spcPct val="110000"/>
              </a:lnSpc>
            </a:pPr>
            <a:r>
              <a:rPr lang="en-US" sz="800">
                <a:solidFill>
                  <a:srgbClr val="F6CBA4"/>
                </a:solidFill>
              </a:rPr>
              <a:t>Refined through </a:t>
            </a:r>
            <a:br>
              <a:rPr lang="en-US" sz="800">
                <a:solidFill>
                  <a:srgbClr val="F6CBA4"/>
                </a:solidFill>
              </a:rPr>
            </a:br>
            <a:r>
              <a:rPr lang="en-US" sz="800">
                <a:solidFill>
                  <a:srgbClr val="F6CBA4"/>
                </a:solidFill>
              </a:rPr>
              <a:t>real-world training deployments and long-term support.</a:t>
            </a:r>
            <a:endParaRPr lang="en-US" sz="400">
              <a:solidFill>
                <a:srgbClr val="F6CBA4"/>
              </a:solidFill>
            </a:endParaRPr>
          </a:p>
        </p:txBody>
      </p:sp>
    </p:spTree>
    <p:extLst>
      <p:ext uri="{BB962C8B-B14F-4D97-AF65-F5344CB8AC3E}">
        <p14:creationId xmlns:p14="http://schemas.microsoft.com/office/powerpoint/2010/main" val="3131967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7DD5-AC3B-4B66-25B7-6BF8C735D26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ACD5108-A03A-C2BD-0E04-5AB5EC8C1C8A}"/>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4287DC75-35A3-4C84-0B9E-6E8AF5624DEC}"/>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z="1100"/>
              <a:t>ForgeFX Simulations has been designing and delivering custom equipment operator training simulators since 2002, with direct experience developing mining simulators for Komatsu Mining Corporation and its subsidiary Joy Global. This work includes simulations of surface and underground mining equipment, such as wheel loaders, underground loaders, electric rope shovels, blasthole drills, and longwall mining systems</a:t>
            </a:r>
            <a:r>
              <a:rPr lang="en-US" sz="1100" spc="-10"/>
              <a:t>.</a:t>
            </a:r>
          </a:p>
          <a:p>
            <a:pPr lvl="0">
              <a:lnSpc>
                <a:spcPct val="100000"/>
              </a:lnSpc>
              <a:spcBef>
                <a:spcPts val="600"/>
              </a:spcBef>
              <a:defRPr/>
            </a:pPr>
            <a:r>
              <a:rPr lang="en-US" sz="1100" b="1"/>
              <a:t>Relevant Mining Simulator Experience Includes</a:t>
            </a:r>
          </a:p>
          <a:p>
            <a:pPr marL="171450" lvl="0" indent="-171450">
              <a:lnSpc>
                <a:spcPct val="100000"/>
              </a:lnSpc>
              <a:spcBef>
                <a:spcPts val="600"/>
              </a:spcBef>
              <a:buFont typeface="Arial" panose="020B0604020202020204" pitchFamily="34" charset="0"/>
              <a:buChar char="•"/>
              <a:defRPr/>
            </a:pPr>
            <a:r>
              <a:rPr lang="en-US" sz="1100" b="1"/>
              <a:t>Komatsu L-2350 Front-End Wheel Loader</a:t>
            </a:r>
            <a:r>
              <a:rPr lang="en-US" sz="1100"/>
              <a:t>— large-scale surface mining loader simulation</a:t>
            </a:r>
          </a:p>
          <a:p>
            <a:pPr marL="171450" lvl="0" indent="-171450">
              <a:lnSpc>
                <a:spcPct val="100000"/>
              </a:lnSpc>
              <a:spcBef>
                <a:spcPts val="600"/>
              </a:spcBef>
              <a:buFont typeface="Arial" panose="020B0604020202020204" pitchFamily="34" charset="0"/>
              <a:buChar char="•"/>
              <a:defRPr/>
            </a:pPr>
            <a:r>
              <a:rPr lang="en-US" sz="1100"/>
              <a:t> </a:t>
            </a:r>
            <a:r>
              <a:rPr lang="en-US" sz="1100" b="1"/>
              <a:t>Komatsu 18HD Load Haul Dump</a:t>
            </a:r>
            <a:r>
              <a:rPr lang="en-US" sz="1100"/>
              <a:t>— load-haul-dump simulator for underground mining operations</a:t>
            </a:r>
          </a:p>
          <a:p>
            <a:pPr marL="171450" lvl="0" indent="-171450">
              <a:lnSpc>
                <a:spcPct val="100000"/>
              </a:lnSpc>
              <a:spcBef>
                <a:spcPts val="600"/>
              </a:spcBef>
              <a:buFont typeface="Arial" panose="020B0604020202020204" pitchFamily="34" charset="0"/>
              <a:buChar char="•"/>
              <a:defRPr/>
            </a:pPr>
            <a:r>
              <a:rPr lang="en-US" sz="1100"/>
              <a:t> </a:t>
            </a:r>
            <a:r>
              <a:rPr lang="en-US" sz="1100" b="1"/>
              <a:t>Komatsu 4100XPC Electric Rope Shovel</a:t>
            </a:r>
            <a:r>
              <a:rPr lang="en-US" sz="1100"/>
              <a:t>— surface mining shovel simulation</a:t>
            </a:r>
          </a:p>
          <a:p>
            <a:pPr marL="171450" lvl="0" indent="-171450">
              <a:lnSpc>
                <a:spcPct val="100000"/>
              </a:lnSpc>
              <a:spcBef>
                <a:spcPts val="600"/>
              </a:spcBef>
              <a:buFont typeface="Arial" panose="020B0604020202020204" pitchFamily="34" charset="0"/>
              <a:buChar char="•"/>
              <a:defRPr/>
            </a:pPr>
            <a:r>
              <a:rPr lang="en-US" sz="1100" b="1"/>
              <a:t>Komatsu 320XPC Blasthole Drill</a:t>
            </a:r>
            <a:r>
              <a:rPr lang="en-US" sz="1100"/>
              <a:t>— rotary blasthole drill simulator for hard-rock surface mining</a:t>
            </a:r>
          </a:p>
          <a:p>
            <a:r>
              <a:rPr lang="en-US" sz="1100"/>
              <a:t>ForgeFX’s simulator development process covers the full project lifecycle, including stakeholder discovery, requirements definition, 3D asset creation, equipment modeling, physics and interaction development, software programming, quality assurance, system testing, and final delivery.</a:t>
            </a:r>
          </a:p>
          <a:p>
            <a:r>
              <a:rPr lang="en-US" sz="1100"/>
              <a:t>For the Campbell County Rockpile Museum project, ForgeFX will apply this same mining simulator expertise to a public-facing exhibit experience. The proposed simulator will combine real-time 3D simulation, durable visitor-ready controls, a Powder River Basin mining environment, and on-site hardware installation within the museum’s haul truck cab. This experience directly aligns with the RFP’s request for vendors with mining simulator development, installation, testing, and project execution experience</a:t>
            </a:r>
            <a:endParaRPr kumimoji="0" lang="en-US" sz="1100" b="0" i="0" u="none" strike="noStrike" kern="1200" cap="none" spc="0" normalizeH="0" baseline="0" noProof="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3FBCF4ED-919C-5E47-DB2F-8C6CE67205B8}"/>
              </a:ext>
            </a:extLst>
          </p:cNvPr>
          <p:cNvSpPr/>
          <p:nvPr/>
        </p:nvSpPr>
        <p:spPr>
          <a:xfrm>
            <a:off x="-2" y="0"/>
            <a:ext cx="6857999" cy="2011680"/>
          </a:xfrm>
          <a:prstGeom prst="rect">
            <a:avLst/>
          </a:prstGeom>
          <a:gradFill flip="none" rotWithShape="1">
            <a:gsLst>
              <a:gs pos="0">
                <a:srgbClr val="AD7C03"/>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C4CA87-2DAB-3D18-D658-20B89FC4DED6}"/>
              </a:ext>
            </a:extLst>
          </p:cNvPr>
          <p:cNvSpPr>
            <a:spLocks noGrp="1"/>
          </p:cNvSpPr>
          <p:nvPr>
            <p:ph type="title"/>
          </p:nvPr>
        </p:nvSpPr>
        <p:spPr/>
        <p:txBody>
          <a:bodyPr/>
          <a:lstStyle/>
          <a:p>
            <a:r>
              <a:rPr lang="en-US">
                <a:solidFill>
                  <a:schemeClr val="bg1"/>
                </a:solidFill>
              </a:rPr>
              <a:t>mining Simulator </a:t>
            </a:r>
            <a:r>
              <a:rPr lang="en-US">
                <a:solidFill>
                  <a:schemeClr val="accent1"/>
                </a:solidFill>
              </a:rPr>
              <a:t>Experience</a:t>
            </a:r>
          </a:p>
        </p:txBody>
      </p:sp>
      <p:sp>
        <p:nvSpPr>
          <p:cNvPr id="3" name="Text Placeholder 11">
            <a:extLst>
              <a:ext uri="{FF2B5EF4-FFF2-40B4-BE49-F238E27FC236}">
                <a16:creationId xmlns:a16="http://schemas.microsoft.com/office/drawing/2014/main" id="{68283613-B820-EE62-88FD-31DB1B91B3FC}"/>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a:t>EDUCATION THROUGH EXPERIENCE</a:t>
            </a:r>
            <a:endParaRPr lang="en-US" sz="1800" cap="all">
              <a:latin typeface="Roboto Condensed" panose="02000000000000000000" pitchFamily="2" charset="0"/>
              <a:ea typeface="Roboto Condensed" panose="02000000000000000000" pitchFamily="2" charset="0"/>
            </a:endParaRPr>
          </a:p>
        </p:txBody>
      </p:sp>
    </p:spTree>
    <p:extLst>
      <p:ext uri="{BB962C8B-B14F-4D97-AF65-F5344CB8AC3E}">
        <p14:creationId xmlns:p14="http://schemas.microsoft.com/office/powerpoint/2010/main" val="1259284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0082" y="363408"/>
            <a:ext cx="4667736" cy="215444"/>
          </a:xfrm>
          <a:prstGeom prst="rect">
            <a:avLst/>
          </a:prstGeom>
          <a:noFill/>
        </p:spPr>
        <p:txBody>
          <a:bodyPr wrap="square">
            <a:spAutoFit/>
          </a:bodyPr>
          <a:lstStyle/>
          <a:p>
            <a:r>
              <a:rPr lang="en-US" sz="800" cap="all" spc="300">
                <a:solidFill>
                  <a:schemeClr val="bg1">
                    <a:lumMod val="65000"/>
                  </a:schemeClr>
                </a:solidFill>
                <a:latin typeface="Lato" panose="020F0502020204030203" pitchFamily="34" charset="0"/>
                <a:cs typeface="Lato" panose="020F0502020204030203" pitchFamily="34" charset="0"/>
              </a:rPr>
              <a:t>Rockpile Museum Mining visitor experience</a:t>
            </a:r>
          </a:p>
        </p:txBody>
      </p:sp>
      <p:sp>
        <p:nvSpPr>
          <p:cNvPr id="3" name="TextBox 2"/>
          <p:cNvSpPr txBox="1"/>
          <p:nvPr/>
        </p:nvSpPr>
        <p:spPr>
          <a:xfrm>
            <a:off x="380082" y="702296"/>
            <a:ext cx="3549370" cy="461665"/>
          </a:xfrm>
          <a:prstGeom prst="rect">
            <a:avLst/>
          </a:prstGeom>
          <a:noFill/>
        </p:spPr>
        <p:txBody>
          <a:bodyPr wrap="none">
            <a:spAutoFit/>
          </a:bodyPr>
          <a:lstStyle/>
          <a:p>
            <a:r>
              <a:rPr sz="2400" b="1">
                <a:solidFill>
                  <a:srgbClr val="1C1C1C"/>
                </a:solidFill>
                <a:latin typeface="Lato Heavy" panose="020B0604020202020204" charset="0"/>
                <a:ea typeface="Lato Heavy" panose="020B0604020202020204" charset="0"/>
                <a:cs typeface="Lato Heavy" panose="020B0604020202020204" charset="0"/>
              </a:rPr>
              <a:t>CLIENT </a:t>
            </a:r>
            <a:r>
              <a:rPr sz="2400" b="1">
                <a:solidFill>
                  <a:srgbClr val="F5A623"/>
                </a:solidFill>
                <a:latin typeface="Lato Heavy" panose="020B0604020202020204" charset="0"/>
                <a:ea typeface="Lato Heavy" panose="020B0604020202020204" charset="0"/>
                <a:cs typeface="Lato Heavy" panose="020B0604020202020204" charset="0"/>
              </a:rPr>
              <a:t>TESTIMONIALS</a:t>
            </a:r>
          </a:p>
        </p:txBody>
      </p:sp>
      <p:sp>
        <p:nvSpPr>
          <p:cNvPr id="4" name="Rectangle 3"/>
          <p:cNvSpPr/>
          <p:nvPr/>
        </p:nvSpPr>
        <p:spPr>
          <a:xfrm>
            <a:off x="457200" y="1353312"/>
            <a:ext cx="5943600" cy="1600200"/>
          </a:xfrm>
          <a:prstGeom prst="rect">
            <a:avLst/>
          </a:prstGeom>
          <a:solidFill>
            <a:srgbClr val="FEF8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57200" y="1353312"/>
            <a:ext cx="64008" cy="1600200"/>
          </a:xfrm>
          <a:prstGeom prst="rect">
            <a:avLst/>
          </a:prstGeom>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21792" y="1463040"/>
            <a:ext cx="5212080" cy="276999"/>
          </a:xfrm>
          <a:prstGeom prst="rect">
            <a:avLst/>
          </a:prstGeom>
          <a:noFill/>
        </p:spPr>
        <p:txBody>
          <a:bodyPr wrap="square">
            <a:spAutoFit/>
          </a:bodyPr>
          <a:lstStyle/>
          <a:p>
            <a:pPr algn="l"/>
            <a:r>
              <a:rPr sz="1200" b="1" i="0">
                <a:solidFill>
                  <a:schemeClr val="tx1">
                    <a:lumMod val="75000"/>
                    <a:lumOff val="25000"/>
                  </a:schemeClr>
                </a:solidFill>
              </a:rPr>
              <a:t>Komatsu Mining Corporation</a:t>
            </a:r>
          </a:p>
        </p:txBody>
      </p:sp>
      <p:sp>
        <p:nvSpPr>
          <p:cNvPr id="7" name="TextBox 6"/>
          <p:cNvSpPr txBox="1"/>
          <p:nvPr/>
        </p:nvSpPr>
        <p:spPr>
          <a:xfrm>
            <a:off x="621792" y="1709928"/>
            <a:ext cx="5212080" cy="246221"/>
          </a:xfrm>
          <a:prstGeom prst="rect">
            <a:avLst/>
          </a:prstGeom>
          <a:noFill/>
        </p:spPr>
        <p:txBody>
          <a:bodyPr wrap="square">
            <a:spAutoFit/>
          </a:bodyPr>
          <a:lstStyle/>
          <a:p>
            <a:pPr algn="l"/>
            <a:r>
              <a:rPr sz="1000" b="0" i="1">
                <a:solidFill>
                  <a:srgbClr val="F5A623"/>
                </a:solidFill>
              </a:rPr>
              <a:t>Mining Simulator  —  5+ Year Partnership</a:t>
            </a:r>
          </a:p>
        </p:txBody>
      </p:sp>
      <p:sp>
        <p:nvSpPr>
          <p:cNvPr id="8" name="TextBox 7"/>
          <p:cNvSpPr txBox="1"/>
          <p:nvPr/>
        </p:nvSpPr>
        <p:spPr>
          <a:xfrm>
            <a:off x="621792" y="1901952"/>
            <a:ext cx="5596128" cy="600164"/>
          </a:xfrm>
          <a:prstGeom prst="rect">
            <a:avLst/>
          </a:prstGeom>
          <a:noFill/>
        </p:spPr>
        <p:txBody>
          <a:bodyPr wrap="square">
            <a:spAutoFit/>
          </a:bodyPr>
          <a:lstStyle/>
          <a:p>
            <a:pPr algn="l"/>
            <a:r>
              <a:rPr sz="1100" b="0" i="1">
                <a:solidFill>
                  <a:schemeClr val="tx1">
                    <a:lumMod val="75000"/>
                    <a:lumOff val="25000"/>
                  </a:schemeClr>
                </a:solidFill>
              </a:rPr>
              <a:t>“When it comes to replicating our machinery in the virtual world, ForgeFX hits homeruns. For more than 5 years ForgeFX has repeatedly exceeded our expectations by producing high-quality simulation-based training products for Joy Global and Komatsu.”</a:t>
            </a:r>
          </a:p>
        </p:txBody>
      </p:sp>
      <p:sp>
        <p:nvSpPr>
          <p:cNvPr id="9" name="TextBox 8"/>
          <p:cNvSpPr txBox="1"/>
          <p:nvPr/>
        </p:nvSpPr>
        <p:spPr>
          <a:xfrm>
            <a:off x="621792" y="2601976"/>
            <a:ext cx="4836580" cy="246221"/>
          </a:xfrm>
          <a:prstGeom prst="rect">
            <a:avLst/>
          </a:prstGeom>
          <a:noFill/>
        </p:spPr>
        <p:txBody>
          <a:bodyPr wrap="none">
            <a:spAutoFit/>
          </a:bodyPr>
          <a:lstStyle/>
          <a:p>
            <a:r>
              <a:rPr sz="1000" i="1" u="sng">
                <a:solidFill>
                  <a:srgbClr val="3A5A8A"/>
                </a:solidFill>
                <a:hlinkClick r:id="rId2"/>
              </a:rPr>
              <a:t>forgefx.com/clients/komatsu-mining-corporation-equipment-operator-training-simulators</a:t>
            </a:r>
          </a:p>
        </p:txBody>
      </p:sp>
      <p:sp>
        <p:nvSpPr>
          <p:cNvPr id="10" name="Rectangle 9"/>
          <p:cNvSpPr/>
          <p:nvPr/>
        </p:nvSpPr>
        <p:spPr>
          <a:xfrm>
            <a:off x="457200" y="3035808"/>
            <a:ext cx="5943600" cy="1600200"/>
          </a:xfrm>
          <a:prstGeom prst="rect">
            <a:avLst/>
          </a:prstGeom>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57200" y="3035808"/>
            <a:ext cx="64008" cy="1600200"/>
          </a:xfrm>
          <a:prstGeom prst="rect">
            <a:avLst/>
          </a:prstGeom>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21792" y="3145536"/>
            <a:ext cx="5212080" cy="276999"/>
          </a:xfrm>
          <a:prstGeom prst="rect">
            <a:avLst/>
          </a:prstGeom>
          <a:noFill/>
        </p:spPr>
        <p:txBody>
          <a:bodyPr wrap="square">
            <a:spAutoFit/>
          </a:bodyPr>
          <a:lstStyle/>
          <a:p>
            <a:pPr algn="l"/>
            <a:r>
              <a:rPr sz="1200" b="1" i="0">
                <a:solidFill>
                  <a:schemeClr val="tx1">
                    <a:lumMod val="75000"/>
                    <a:lumOff val="25000"/>
                  </a:schemeClr>
                </a:solidFill>
              </a:rPr>
              <a:t>Caterpillar</a:t>
            </a:r>
          </a:p>
        </p:txBody>
      </p:sp>
      <p:sp>
        <p:nvSpPr>
          <p:cNvPr id="13" name="TextBox 12"/>
          <p:cNvSpPr txBox="1"/>
          <p:nvPr/>
        </p:nvSpPr>
        <p:spPr>
          <a:xfrm>
            <a:off x="621792" y="3392424"/>
            <a:ext cx="5212080" cy="261610"/>
          </a:xfrm>
          <a:prstGeom prst="rect">
            <a:avLst/>
          </a:prstGeom>
          <a:noFill/>
        </p:spPr>
        <p:txBody>
          <a:bodyPr wrap="square">
            <a:spAutoFit/>
          </a:bodyPr>
          <a:lstStyle/>
          <a:p>
            <a:pPr algn="l"/>
            <a:r>
              <a:rPr sz="1100" b="0" i="1">
                <a:solidFill>
                  <a:srgbClr val="F5A623"/>
                </a:solidFill>
              </a:rPr>
              <a:t>Heavy Equipment  —  Excavator Operator Training Simulator</a:t>
            </a:r>
          </a:p>
        </p:txBody>
      </p:sp>
      <p:sp>
        <p:nvSpPr>
          <p:cNvPr id="14" name="TextBox 13"/>
          <p:cNvSpPr txBox="1"/>
          <p:nvPr/>
        </p:nvSpPr>
        <p:spPr>
          <a:xfrm>
            <a:off x="621792" y="3584448"/>
            <a:ext cx="5596128" cy="600164"/>
          </a:xfrm>
          <a:prstGeom prst="rect">
            <a:avLst/>
          </a:prstGeom>
          <a:noFill/>
        </p:spPr>
        <p:txBody>
          <a:bodyPr wrap="square">
            <a:spAutoFit/>
          </a:bodyPr>
          <a:lstStyle/>
          <a:p>
            <a:pPr algn="l"/>
            <a:r>
              <a:rPr sz="1100" b="0" i="1">
                <a:solidFill>
                  <a:schemeClr val="tx1">
                    <a:lumMod val="75000"/>
                    <a:lumOff val="25000"/>
                  </a:schemeClr>
                </a:solidFill>
              </a:rPr>
              <a:t>“The team at ForgeFX delivered high-quality</a:t>
            </a:r>
            <a:r>
              <a:rPr lang="en-US" sz="1100" b="0" i="1">
                <a:solidFill>
                  <a:schemeClr val="tx1">
                    <a:lumMod val="75000"/>
                    <a:lumOff val="25000"/>
                  </a:schemeClr>
                </a:solidFill>
              </a:rPr>
              <a:t>,</a:t>
            </a:r>
            <a:r>
              <a:rPr sz="1100" b="0" i="1">
                <a:solidFill>
                  <a:schemeClr val="tx1">
                    <a:lumMod val="75000"/>
                    <a:lumOff val="25000"/>
                  </a:schemeClr>
                </a:solidFill>
              </a:rPr>
              <a:t> customizable training solutions that met our requirements and exceeded our expectations. Their dedication to innovation and commitment to excellence </a:t>
            </a:r>
            <a:r>
              <a:rPr lang="en-US" sz="1100" b="0" i="1">
                <a:solidFill>
                  <a:schemeClr val="tx1">
                    <a:lumMod val="75000"/>
                    <a:lumOff val="25000"/>
                  </a:schemeClr>
                </a:solidFill>
              </a:rPr>
              <a:t>make</a:t>
            </a:r>
            <a:r>
              <a:rPr sz="1100" b="0" i="1">
                <a:solidFill>
                  <a:schemeClr val="tx1">
                    <a:lumMod val="75000"/>
                    <a:lumOff val="25000"/>
                  </a:schemeClr>
                </a:solidFill>
              </a:rPr>
              <a:t> them a valuable partner in efforts to deliver top-notch training</a:t>
            </a:r>
            <a:r>
              <a:rPr sz="800" b="0" i="1">
                <a:solidFill>
                  <a:schemeClr val="tx1">
                    <a:lumMod val="75000"/>
                    <a:lumOff val="25000"/>
                  </a:schemeClr>
                </a:solidFill>
              </a:rPr>
              <a:t>.”</a:t>
            </a:r>
          </a:p>
        </p:txBody>
      </p:sp>
      <p:sp>
        <p:nvSpPr>
          <p:cNvPr id="15" name="TextBox 14"/>
          <p:cNvSpPr txBox="1"/>
          <p:nvPr/>
        </p:nvSpPr>
        <p:spPr>
          <a:xfrm>
            <a:off x="621792" y="4284297"/>
            <a:ext cx="3877985" cy="246221"/>
          </a:xfrm>
          <a:prstGeom prst="rect">
            <a:avLst/>
          </a:prstGeom>
          <a:noFill/>
        </p:spPr>
        <p:txBody>
          <a:bodyPr wrap="none">
            <a:spAutoFit/>
          </a:bodyPr>
          <a:lstStyle/>
          <a:p>
            <a:r>
              <a:rPr sz="1000" i="1" u="sng">
                <a:solidFill>
                  <a:srgbClr val="3A5A8A"/>
                </a:solidFill>
                <a:hlinkClick r:id="rId3"/>
              </a:rPr>
              <a:t>forgefx.com/simulation-projects/excavator-operator-training-simulator</a:t>
            </a:r>
          </a:p>
        </p:txBody>
      </p:sp>
      <p:sp>
        <p:nvSpPr>
          <p:cNvPr id="16" name="Rectangle 15"/>
          <p:cNvSpPr/>
          <p:nvPr/>
        </p:nvSpPr>
        <p:spPr>
          <a:xfrm>
            <a:off x="457200" y="4718304"/>
            <a:ext cx="5943600" cy="1600200"/>
          </a:xfrm>
          <a:prstGeom prst="rect">
            <a:avLst/>
          </a:prstGeom>
          <a:solidFill>
            <a:srgbClr val="FEF8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457200" y="4718304"/>
            <a:ext cx="64008" cy="1600200"/>
          </a:xfrm>
          <a:prstGeom prst="rect">
            <a:avLst/>
          </a:prstGeom>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1792" y="4828032"/>
            <a:ext cx="5212080" cy="276999"/>
          </a:xfrm>
          <a:prstGeom prst="rect">
            <a:avLst/>
          </a:prstGeom>
          <a:noFill/>
        </p:spPr>
        <p:txBody>
          <a:bodyPr wrap="square">
            <a:spAutoFit/>
          </a:bodyPr>
          <a:lstStyle/>
          <a:p>
            <a:pPr algn="l"/>
            <a:r>
              <a:rPr sz="1200" b="1" i="0">
                <a:solidFill>
                  <a:schemeClr val="tx1">
                    <a:lumMod val="75000"/>
                    <a:lumOff val="25000"/>
                  </a:schemeClr>
                </a:solidFill>
              </a:rPr>
              <a:t>JLG Industries  (Oshkosh Corporation</a:t>
            </a:r>
            <a:r>
              <a:rPr sz="1200" b="1" i="0">
                <a:solidFill>
                  <a:srgbClr val="1C1C1C"/>
                </a:solidFill>
              </a:rPr>
              <a:t>)</a:t>
            </a:r>
          </a:p>
        </p:txBody>
      </p:sp>
      <p:sp>
        <p:nvSpPr>
          <p:cNvPr id="19" name="TextBox 18"/>
          <p:cNvSpPr txBox="1"/>
          <p:nvPr/>
        </p:nvSpPr>
        <p:spPr>
          <a:xfrm>
            <a:off x="621792" y="5074920"/>
            <a:ext cx="5212080" cy="246221"/>
          </a:xfrm>
          <a:prstGeom prst="rect">
            <a:avLst/>
          </a:prstGeom>
          <a:noFill/>
        </p:spPr>
        <p:txBody>
          <a:bodyPr wrap="square">
            <a:spAutoFit/>
          </a:bodyPr>
          <a:lstStyle/>
          <a:p>
            <a:pPr algn="l"/>
            <a:r>
              <a:rPr sz="1000" b="0" i="1">
                <a:solidFill>
                  <a:srgbClr val="F5A623"/>
                </a:solidFill>
              </a:rPr>
              <a:t>Access Equipment  —  Global Deployment</a:t>
            </a:r>
          </a:p>
        </p:txBody>
      </p:sp>
      <p:sp>
        <p:nvSpPr>
          <p:cNvPr id="20" name="TextBox 19"/>
          <p:cNvSpPr txBox="1"/>
          <p:nvPr/>
        </p:nvSpPr>
        <p:spPr>
          <a:xfrm>
            <a:off x="621792" y="5266944"/>
            <a:ext cx="5596128" cy="553998"/>
          </a:xfrm>
          <a:prstGeom prst="rect">
            <a:avLst/>
          </a:prstGeom>
          <a:noFill/>
        </p:spPr>
        <p:txBody>
          <a:bodyPr wrap="square">
            <a:spAutoFit/>
          </a:bodyPr>
          <a:lstStyle/>
          <a:p>
            <a:pPr algn="l"/>
            <a:r>
              <a:rPr sz="1000" b="0" i="1">
                <a:solidFill>
                  <a:schemeClr val="tx1">
                    <a:lumMod val="75000"/>
                    <a:lumOff val="25000"/>
                  </a:schemeClr>
                </a:solidFill>
              </a:rPr>
              <a:t>“The ForgeFX team is talented, tech-savvy, practical, hard-working and, most importantly, ForgeFX acted as a true partner with JLG to help implement industry-leading training solutions. We highly recommend ForgeFX as a technical partner that can bring your vision to life.”</a:t>
            </a:r>
          </a:p>
        </p:txBody>
      </p:sp>
      <p:sp>
        <p:nvSpPr>
          <p:cNvPr id="21" name="TextBox 20"/>
          <p:cNvSpPr txBox="1"/>
          <p:nvPr/>
        </p:nvSpPr>
        <p:spPr>
          <a:xfrm>
            <a:off x="636731" y="5887616"/>
            <a:ext cx="3631122" cy="246221"/>
          </a:xfrm>
          <a:prstGeom prst="rect">
            <a:avLst/>
          </a:prstGeom>
          <a:noFill/>
        </p:spPr>
        <p:txBody>
          <a:bodyPr wrap="none">
            <a:spAutoFit/>
          </a:bodyPr>
          <a:lstStyle/>
          <a:p>
            <a:r>
              <a:rPr sz="1000" i="1" u="sng">
                <a:solidFill>
                  <a:srgbClr val="3A5A8A"/>
                </a:solidFill>
                <a:hlinkClick r:id="rId4"/>
              </a:rPr>
              <a:t>forgefx.com/clients/access-equipment-operator-training-simulator</a:t>
            </a:r>
          </a:p>
        </p:txBody>
      </p:sp>
      <p:sp>
        <p:nvSpPr>
          <p:cNvPr id="22" name="Rectangle 21"/>
          <p:cNvSpPr/>
          <p:nvPr/>
        </p:nvSpPr>
        <p:spPr>
          <a:xfrm>
            <a:off x="457200" y="6400800"/>
            <a:ext cx="5943600" cy="1600200"/>
          </a:xfrm>
          <a:prstGeom prst="rect">
            <a:avLst/>
          </a:prstGeom>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457200" y="6400800"/>
            <a:ext cx="64008" cy="1600200"/>
          </a:xfrm>
          <a:prstGeom prst="rect">
            <a:avLst/>
          </a:prstGeom>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21792" y="6510528"/>
            <a:ext cx="5212080" cy="276999"/>
          </a:xfrm>
          <a:prstGeom prst="rect">
            <a:avLst/>
          </a:prstGeom>
          <a:noFill/>
        </p:spPr>
        <p:txBody>
          <a:bodyPr wrap="square">
            <a:spAutoFit/>
          </a:bodyPr>
          <a:lstStyle/>
          <a:p>
            <a:pPr algn="l"/>
            <a:r>
              <a:rPr sz="1200" b="1" i="0">
                <a:solidFill>
                  <a:schemeClr val="tx1">
                    <a:lumMod val="75000"/>
                    <a:lumOff val="25000"/>
                  </a:schemeClr>
                </a:solidFill>
              </a:rPr>
              <a:t>Vermeer Corporation</a:t>
            </a:r>
          </a:p>
        </p:txBody>
      </p:sp>
      <p:sp>
        <p:nvSpPr>
          <p:cNvPr id="25" name="TextBox 24"/>
          <p:cNvSpPr txBox="1"/>
          <p:nvPr/>
        </p:nvSpPr>
        <p:spPr>
          <a:xfrm>
            <a:off x="621792" y="6757416"/>
            <a:ext cx="5212080" cy="246221"/>
          </a:xfrm>
          <a:prstGeom prst="rect">
            <a:avLst/>
          </a:prstGeom>
          <a:noFill/>
        </p:spPr>
        <p:txBody>
          <a:bodyPr wrap="square">
            <a:spAutoFit/>
          </a:bodyPr>
          <a:lstStyle/>
          <a:p>
            <a:pPr algn="l"/>
            <a:r>
              <a:rPr sz="1000" b="0" i="1">
                <a:solidFill>
                  <a:srgbClr val="F5A623"/>
                </a:solidFill>
              </a:rPr>
              <a:t>VR Training Simulator  —  Outstanding Quality</a:t>
            </a:r>
          </a:p>
        </p:txBody>
      </p:sp>
      <p:sp>
        <p:nvSpPr>
          <p:cNvPr id="26" name="TextBox 25"/>
          <p:cNvSpPr txBox="1"/>
          <p:nvPr/>
        </p:nvSpPr>
        <p:spPr>
          <a:xfrm>
            <a:off x="621792" y="6949440"/>
            <a:ext cx="5596128" cy="553998"/>
          </a:xfrm>
          <a:prstGeom prst="rect">
            <a:avLst/>
          </a:prstGeom>
          <a:noFill/>
        </p:spPr>
        <p:txBody>
          <a:bodyPr wrap="square">
            <a:spAutoFit/>
          </a:bodyPr>
          <a:lstStyle/>
          <a:p>
            <a:pPr algn="l"/>
            <a:r>
              <a:rPr sz="1000" b="0" i="1">
                <a:solidFill>
                  <a:schemeClr val="tx1">
                    <a:lumMod val="75000"/>
                    <a:lumOff val="25000"/>
                  </a:schemeClr>
                </a:solidFill>
              </a:rPr>
              <a:t>“ForgeFX exceeded our expectations in every way with the virtual reality horizontal directional drill training simulator. The quality of the graphics and the level of interactivity are truly outstanding, and the training scenarios are realistic and challenging.”</a:t>
            </a:r>
          </a:p>
        </p:txBody>
      </p:sp>
      <p:sp>
        <p:nvSpPr>
          <p:cNvPr id="27" name="TextBox 26"/>
          <p:cNvSpPr txBox="1"/>
          <p:nvPr/>
        </p:nvSpPr>
        <p:spPr>
          <a:xfrm>
            <a:off x="621792" y="7583055"/>
            <a:ext cx="4241867" cy="246221"/>
          </a:xfrm>
          <a:prstGeom prst="rect">
            <a:avLst/>
          </a:prstGeom>
          <a:noFill/>
        </p:spPr>
        <p:txBody>
          <a:bodyPr wrap="none">
            <a:spAutoFit/>
          </a:bodyPr>
          <a:lstStyle/>
          <a:p>
            <a:r>
              <a:rPr sz="1000" i="1" u="sng">
                <a:solidFill>
                  <a:srgbClr val="3A5A8A"/>
                </a:solidFill>
                <a:hlinkClick r:id="rId5"/>
              </a:rPr>
              <a:t>forgefx.com/simulation-projects/</a:t>
            </a:r>
            <a:r>
              <a:rPr sz="1000" i="1" u="sng" err="1">
                <a:solidFill>
                  <a:srgbClr val="3A5A8A"/>
                </a:solidFill>
                <a:hlinkClick r:id="rId5"/>
              </a:rPr>
              <a:t>vermeer</a:t>
            </a:r>
            <a:r>
              <a:rPr sz="1000" i="1" u="sng">
                <a:solidFill>
                  <a:srgbClr val="3A5A8A"/>
                </a:solidFill>
                <a:hlinkClick r:id="rId5"/>
              </a:rPr>
              <a:t>-horizontal-directional-drill-simulator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AE1C8-7030-4A79-5B06-FC608C0DFD13}"/>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AE4F265C-4B36-5C13-648D-76FEE77355B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6CA99965-6FBE-B299-F108-8A9078BE70AB}"/>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a:extLst>
              <a:ext uri="{FF2B5EF4-FFF2-40B4-BE49-F238E27FC236}">
                <a16:creationId xmlns:a16="http://schemas.microsoft.com/office/drawing/2014/main" id="{9243CA6F-9AC4-64FC-36D4-14B0D1A41A4F}"/>
              </a:ext>
            </a:extLst>
          </p:cNvPr>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31EA44D8-D533-52E0-CB25-A1C8A8169D72}"/>
              </a:ext>
            </a:extLst>
          </p:cNvPr>
          <p:cNvSpPr/>
          <p:nvPr/>
        </p:nvSpPr>
        <p:spPr>
          <a:xfrm>
            <a:off x="914399" y="5486400"/>
            <a:ext cx="3087015" cy="1314847"/>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full-featured option delivers an immersive, interactive simulation of Powder River Basin surface mining operations. Visitors take the wheel of Wyoming's coal country in a self-guided, kiosk-based experience built for all ages and designed to captivate in under five minute. </a:t>
            </a:r>
          </a:p>
        </p:txBody>
      </p:sp>
      <p:pic>
        <p:nvPicPr>
          <p:cNvPr id="3" name="ANVIL">
            <a:extLst>
              <a:ext uri="{FF2B5EF4-FFF2-40B4-BE49-F238E27FC236}">
                <a16:creationId xmlns:a16="http://schemas.microsoft.com/office/drawing/2014/main" id="{F4FC987F-726D-C639-338D-2983BB909B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0BD9D540-3135-1DFA-86A5-25C6772D4CAB}"/>
              </a:ext>
            </a:extLst>
          </p:cNvPr>
          <p:cNvSpPr>
            <a:spLocks noGrp="1"/>
          </p:cNvSpPr>
          <p:nvPr>
            <p:ph type="title" idx="4294967295"/>
          </p:nvPr>
        </p:nvSpPr>
        <p:spPr>
          <a:xfrm>
            <a:off x="914400" y="3968496"/>
            <a:ext cx="3657600" cy="1235111"/>
          </a:xfrm>
          <a:prstGeom prst="rect">
            <a:avLst/>
          </a:prstGeom>
        </p:spPr>
        <p:txBody>
          <a:bodyPr lIns="0" rIns="0"/>
          <a:lstStyle/>
          <a:p>
            <a:r>
              <a:rPr lang="en-US" sz="3200" b="1" cap="all">
                <a:solidFill>
                  <a:schemeClr val="bg1"/>
                </a:solidFill>
                <a:latin typeface="Lato Black" panose="020F0A02020204030203" pitchFamily="34" charset="0"/>
                <a:ea typeface="+mn-ea"/>
                <a:cs typeface="Lato Black" panose="020F0A02020204030203" pitchFamily="34" charset="0"/>
              </a:rPr>
              <a:t>Simulator</a:t>
            </a:r>
            <a:br>
              <a:rPr lang="en-US" sz="3200" b="1" cap="all">
                <a:solidFill>
                  <a:schemeClr val="bg1"/>
                </a:solidFill>
                <a:latin typeface="Lato Black" panose="020F0A02020204030203" pitchFamily="34" charset="0"/>
                <a:ea typeface="+mn-ea"/>
                <a:cs typeface="Lato Black" panose="020F0A02020204030203" pitchFamily="34" charset="0"/>
              </a:rPr>
            </a:br>
            <a:r>
              <a:rPr lang="en-US" sz="32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sp>
        <p:nvSpPr>
          <p:cNvPr id="5" name="EDIT tag" hidden="1">
            <a:extLst>
              <a:ext uri="{FF2B5EF4-FFF2-40B4-BE49-F238E27FC236}">
                <a16:creationId xmlns:a16="http://schemas.microsoft.com/office/drawing/2014/main" id="{391BD136-95CE-CAE5-16BB-3CCDDA263762}"/>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747919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D839-A9E8-032A-296F-074AE6E18697}"/>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DB555662-FB43-EFD9-A8B4-5B07C94C1863}"/>
              </a:ext>
            </a:extLst>
          </p:cNvPr>
          <p:cNvSpPr>
            <a:spLocks noGrp="1"/>
          </p:cNvSpPr>
          <p:nvPr>
            <p:ph type="title" idx="4294967295"/>
          </p:nvPr>
        </p:nvSpPr>
        <p:spPr>
          <a:xfrm>
            <a:off x="457199" y="580390"/>
            <a:ext cx="5876365" cy="727710"/>
          </a:xfrm>
          <a:prstGeom prst="rect">
            <a:avLst/>
          </a:prstGeom>
        </p:spPr>
        <p:txBody>
          <a:bodyPr lIns="0" tIns="0" rIns="0" bIns="0"/>
          <a:lstStyle/>
          <a:p>
            <a:r>
              <a:rPr lang="en-US" sz="2000" cap="all">
                <a:solidFill>
                  <a:schemeClr val="tx1">
                    <a:lumMod val="75000"/>
                    <a:lumOff val="25000"/>
                  </a:schemeClr>
                </a:solidFill>
                <a:latin typeface="Lato ExtraBold" panose="020F0502020204030203" pitchFamily="34" charset="0"/>
                <a:cs typeface="Lato ExtraBold" panose="020F0502020204030203" pitchFamily="34" charset="0"/>
              </a:rPr>
              <a:t>Rockpile Museum mining Experience</a:t>
            </a:r>
            <a:br>
              <a:rPr lang="en-US" sz="2400" cap="all">
                <a:solidFill>
                  <a:schemeClr val="tx1">
                    <a:lumMod val="75000"/>
                    <a:lumOff val="25000"/>
                  </a:schemeClr>
                </a:solidFill>
                <a:latin typeface="Lato ExtraBold" panose="020F0502020204030203" pitchFamily="34" charset="0"/>
                <a:cs typeface="Lato ExtraBold" panose="020F0502020204030203" pitchFamily="34" charset="0"/>
              </a:rPr>
            </a:br>
            <a:r>
              <a:rPr lang="en-US" sz="2400" b="1">
                <a:gradFill>
                  <a:gsLst>
                    <a:gs pos="34000">
                      <a:schemeClr val="accent1">
                        <a:lumMod val="60000"/>
                        <a:lumOff val="40000"/>
                      </a:schemeClr>
                    </a:gs>
                    <a:gs pos="100000">
                      <a:schemeClr val="accent1"/>
                    </a:gs>
                  </a:gsLst>
                  <a:lin ang="2700000" scaled="1"/>
                </a:gradFill>
                <a:latin typeface="Lato ExtraBold" panose="020F0502020204030203" pitchFamily="34" charset="0"/>
                <a:ea typeface="+mn-ea"/>
                <a:cs typeface="Lato ExtraBold" panose="020F0502020204030203" pitchFamily="34" charset="0"/>
              </a:rPr>
              <a:t>Project Summary and Feature Overview</a:t>
            </a:r>
            <a:br>
              <a:rPr lang="en-US" sz="24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br>
            <a:endPar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2" name="Project Title Placeholder" hidden="1">
            <a:extLst>
              <a:ext uri="{FF2B5EF4-FFF2-40B4-BE49-F238E27FC236}">
                <a16:creationId xmlns:a16="http://schemas.microsoft.com/office/drawing/2014/main" id="{798E7B45-A783-DCC6-C484-009D3FEEC591}"/>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General Motors BCDC Virtual operator training </a:t>
            </a:r>
          </a:p>
        </p:txBody>
      </p:sp>
      <p:sp>
        <p:nvSpPr>
          <p:cNvPr id="4" name="TextBox 3">
            <a:extLst>
              <a:ext uri="{FF2B5EF4-FFF2-40B4-BE49-F238E27FC236}">
                <a16:creationId xmlns:a16="http://schemas.microsoft.com/office/drawing/2014/main" id="{3CF71D87-DD56-2A66-3468-AC8E0B000DA5}"/>
              </a:ext>
            </a:extLst>
          </p:cNvPr>
          <p:cNvSpPr txBox="1"/>
          <p:nvPr/>
        </p:nvSpPr>
        <p:spPr>
          <a:xfrm>
            <a:off x="457199" y="4062701"/>
            <a:ext cx="2766466" cy="1369606"/>
          </a:xfrm>
          <a:prstGeom prst="rect">
            <a:avLst/>
          </a:prstGeom>
          <a:solidFill>
            <a:schemeClr val="bg1"/>
          </a:solidFill>
        </p:spPr>
        <p:txBody>
          <a:bodyPr wrap="square" lIns="0" tIns="0" rIns="0" bIns="0" rtlCol="0">
            <a:spAutoFit/>
          </a:bodyPr>
          <a:lstStyle/>
          <a:p>
            <a:r>
              <a:rPr lang="en-US" sz="900" b="1">
                <a:solidFill>
                  <a:schemeClr val="accent5">
                    <a:lumMod val="75000"/>
                  </a:schemeClr>
                </a:solidFill>
              </a:rPr>
              <a:t>INTERACTIVE 3D MODEL &amp; EDUCATIONAL HOTSPOTS</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A high-fidelity 3D model of a surface haul truck serves as the foundational exhibit asset, viewable through a web-based kiosk interface. Visitors can orbit, zoom, and inspect the model, with 12 to 15 clickable hotspot annotations covering key components, equipment functions, and regional coal mining history.</a:t>
            </a:r>
          </a:p>
        </p:txBody>
      </p:sp>
      <p:sp>
        <p:nvSpPr>
          <p:cNvPr id="6" name="TextBox 5">
            <a:extLst>
              <a:ext uri="{FF2B5EF4-FFF2-40B4-BE49-F238E27FC236}">
                <a16:creationId xmlns:a16="http://schemas.microsoft.com/office/drawing/2014/main" id="{B241563D-788E-DE6A-867C-312C175A5A68}"/>
              </a:ext>
            </a:extLst>
          </p:cNvPr>
          <p:cNvSpPr txBox="1"/>
          <p:nvPr/>
        </p:nvSpPr>
        <p:spPr>
          <a:xfrm>
            <a:off x="3572382" y="4057191"/>
            <a:ext cx="2822068" cy="1231106"/>
          </a:xfrm>
          <a:prstGeom prst="rect">
            <a:avLst/>
          </a:prstGeom>
          <a:noFill/>
        </p:spPr>
        <p:txBody>
          <a:bodyPr wrap="square" lIns="0" tIns="0" rIns="0" bIns="0" rtlCol="0">
            <a:spAutoFit/>
          </a:bodyPr>
          <a:lstStyle/>
          <a:p>
            <a:r>
              <a:rPr lang="en-US" sz="1000" b="1">
                <a:solidFill>
                  <a:schemeClr val="accent5">
                    <a:lumMod val="75000"/>
                  </a:schemeClr>
                </a:solidFill>
              </a:rPr>
              <a:t>HAUL TRUCK DRIVING SIMULATION</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The core exhibit experience places visitors in the driver's seat of a haul truck navigating a 3D open-pit </a:t>
            </a:r>
          </a:p>
          <a:p>
            <a:r>
              <a:rPr lang="en-US" sz="1000">
                <a:solidFill>
                  <a:schemeClr val="tx1">
                    <a:lumMod val="65000"/>
                    <a:lumOff val="35000"/>
                  </a:schemeClr>
                </a:solidFill>
              </a:rPr>
              <a:t> environment. The simulation includes basic vehicle physics and load dynamics and is designed for self-guided use by visitors of all ages without staff assistance.</a:t>
            </a:r>
          </a:p>
        </p:txBody>
      </p:sp>
      <p:sp>
        <p:nvSpPr>
          <p:cNvPr id="7" name="TextBox 6">
            <a:extLst>
              <a:ext uri="{FF2B5EF4-FFF2-40B4-BE49-F238E27FC236}">
                <a16:creationId xmlns:a16="http://schemas.microsoft.com/office/drawing/2014/main" id="{2C2EBAE0-8328-018C-B4E4-F2BDB32DCD00}"/>
              </a:ext>
            </a:extLst>
          </p:cNvPr>
          <p:cNvSpPr txBox="1"/>
          <p:nvPr/>
        </p:nvSpPr>
        <p:spPr>
          <a:xfrm>
            <a:off x="463550" y="5707631"/>
            <a:ext cx="2766466" cy="1077218"/>
          </a:xfrm>
          <a:prstGeom prst="rect">
            <a:avLst/>
          </a:prstGeom>
          <a:noFill/>
        </p:spPr>
        <p:txBody>
          <a:bodyPr wrap="square" lIns="0" tIns="0" rIns="0" bIns="0" rtlCol="0">
            <a:spAutoFit/>
          </a:bodyPr>
          <a:lstStyle/>
          <a:p>
            <a:r>
              <a:rPr lang="en-US" sz="1000" b="1">
                <a:solidFill>
                  <a:schemeClr val="accent5">
                    <a:lumMod val="75000"/>
                  </a:schemeClr>
                </a:solidFill>
              </a:rPr>
              <a:t>EDUCATIONAL CONTENT &amp; NARRATION</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Scripted narration and on-screen callouts connect visitors to the history and the role of surface mining in powering the nation. Content scope and factual accuracy review will be refined with museum staff during production.</a:t>
            </a:r>
          </a:p>
        </p:txBody>
      </p:sp>
      <p:sp>
        <p:nvSpPr>
          <p:cNvPr id="8" name="TextBox 7">
            <a:extLst>
              <a:ext uri="{FF2B5EF4-FFF2-40B4-BE49-F238E27FC236}">
                <a16:creationId xmlns:a16="http://schemas.microsoft.com/office/drawing/2014/main" id="{E6EF4AEE-B72C-59DC-B48D-A102D69AD8B7}"/>
              </a:ext>
            </a:extLst>
          </p:cNvPr>
          <p:cNvSpPr txBox="1"/>
          <p:nvPr/>
        </p:nvSpPr>
        <p:spPr>
          <a:xfrm>
            <a:off x="3572382" y="5699713"/>
            <a:ext cx="2822068" cy="1277273"/>
          </a:xfrm>
          <a:prstGeom prst="rect">
            <a:avLst/>
          </a:prstGeom>
          <a:noFill/>
        </p:spPr>
        <p:txBody>
          <a:bodyPr wrap="square" lIns="0" tIns="0" rIns="0" bIns="0" rtlCol="0">
            <a:spAutoFit/>
          </a:bodyPr>
          <a:lstStyle/>
          <a:p>
            <a:r>
              <a:rPr lang="en-US" sz="1000" b="1">
                <a:solidFill>
                  <a:schemeClr val="accent5">
                    <a:lumMod val="75000"/>
                  </a:schemeClr>
                </a:solidFill>
              </a:rPr>
              <a:t>HARDWARE PACKAGE &amp; INSTALLATION</a:t>
            </a:r>
            <a:br>
              <a:rPr lang="en-US" sz="1000" b="1">
                <a:solidFill>
                  <a:schemeClr val="tx1">
                    <a:lumMod val="65000"/>
                    <a:lumOff val="35000"/>
                  </a:schemeClr>
                </a:solidFill>
              </a:rPr>
            </a:br>
            <a:br>
              <a:rPr lang="en-US" sz="1000" b="1">
                <a:solidFill>
                  <a:schemeClr val="tx1">
                    <a:lumMod val="65000"/>
                    <a:lumOff val="35000"/>
                  </a:schemeClr>
                </a:solidFill>
              </a:rPr>
            </a:br>
            <a:r>
              <a:rPr lang="en-US" sz="900">
                <a:solidFill>
                  <a:schemeClr val="tx1">
                    <a:lumMod val="65000"/>
                    <a:lumOff val="35000"/>
                  </a:schemeClr>
                </a:solidFill>
              </a:rPr>
              <a:t>The hardware package includes a ruggedized workstation, flat-panel displays for the haul truck cab window openings, and a steering wheel with throttle and brake pedals selected for durability in a high-traffic museum environment. ForgeFX will conduct an on-site visit to Gillette, Wyoming, for hardware installation and functional testing. The exact configuration is subject to a final cab survey.</a:t>
            </a:r>
            <a:endParaRPr lang="en-US" sz="1000">
              <a:solidFill>
                <a:schemeClr val="tx1">
                  <a:lumMod val="65000"/>
                  <a:lumOff val="35000"/>
                </a:schemeClr>
              </a:solidFill>
            </a:endParaRPr>
          </a:p>
        </p:txBody>
      </p:sp>
      <p:sp>
        <p:nvSpPr>
          <p:cNvPr id="3" name="TextBox 2">
            <a:extLst>
              <a:ext uri="{FF2B5EF4-FFF2-40B4-BE49-F238E27FC236}">
                <a16:creationId xmlns:a16="http://schemas.microsoft.com/office/drawing/2014/main" id="{F18F89E4-AEC3-D3AB-78DF-D3F793879493}"/>
              </a:ext>
            </a:extLst>
          </p:cNvPr>
          <p:cNvSpPr txBox="1"/>
          <p:nvPr/>
        </p:nvSpPr>
        <p:spPr>
          <a:xfrm>
            <a:off x="1846783" y="1523296"/>
            <a:ext cx="4572000" cy="2038956"/>
          </a:xfrm>
          <a:prstGeom prst="rect">
            <a:avLst/>
          </a:prstGeom>
          <a:noFill/>
        </p:spPr>
        <p:txBody>
          <a:bodyPr wrap="square" lIns="0" tIns="0" rIns="0" bIns="0" rtlCol="0">
            <a:spAutoFit/>
          </a:bodyPr>
          <a:lstStyle/>
          <a:p>
            <a:pPr lvl="0">
              <a:lnSpc>
                <a:spcPct val="110000"/>
              </a:lnSpc>
              <a:spcAft>
                <a:spcPts val="300"/>
              </a:spcAft>
            </a:pPr>
            <a:r>
              <a:rPr lang="en-US" sz="1100">
                <a:solidFill>
                  <a:schemeClr val="tx1">
                    <a:lumMod val="65000"/>
                    <a:lumOff val="35000"/>
                  </a:schemeClr>
                </a:solidFill>
              </a:rPr>
              <a:t>ForgeFX proposes to develop and deliver a comprehensive mining exhibit experience for the Rockpile Museum's Powering America energy exhibition. The Option C scope includes a high-fidelity haul truck driving simulation, a 3D Powder River Basin mine environment, multiple mining machine scenarios, scripted educational narration, ruggedized hardware controls, on-site installation, and an ongoing kiosk management and support package.</a:t>
            </a:r>
            <a:br>
              <a:rPr lang="en-US" sz="1100">
                <a:solidFill>
                  <a:schemeClr val="tx1">
                    <a:lumMod val="65000"/>
                    <a:lumOff val="35000"/>
                  </a:schemeClr>
                </a:solidFill>
              </a:rPr>
            </a:br>
            <a:br>
              <a:rPr lang="en-US" sz="1100">
                <a:solidFill>
                  <a:schemeClr val="tx1">
                    <a:lumMod val="65000"/>
                    <a:lumOff val="35000"/>
                  </a:schemeClr>
                </a:solidFill>
              </a:rPr>
            </a:br>
            <a:r>
              <a:rPr lang="en-US" sz="1100">
                <a:solidFill>
                  <a:schemeClr val="tx1">
                    <a:lumMod val="65000"/>
                    <a:lumOff val="35000"/>
                  </a:schemeClr>
                </a:solidFill>
              </a:rPr>
              <a:t>ForgeFX acknowledges the Rockpile Museum's target completion date of September 1, 2026, and will work toward that timeline. A detailed project schedule will be established following contract execution, with close coordination with museum staff planned throughout development.</a:t>
            </a:r>
          </a:p>
        </p:txBody>
      </p:sp>
      <p:sp>
        <p:nvSpPr>
          <p:cNvPr id="5" name="TextBox 4">
            <a:extLst>
              <a:ext uri="{FF2B5EF4-FFF2-40B4-BE49-F238E27FC236}">
                <a16:creationId xmlns:a16="http://schemas.microsoft.com/office/drawing/2014/main" id="{24FF77D1-A698-F8F6-BB2C-4F4A4B8597AF}"/>
              </a:ext>
            </a:extLst>
          </p:cNvPr>
          <p:cNvSpPr txBox="1"/>
          <p:nvPr/>
        </p:nvSpPr>
        <p:spPr>
          <a:xfrm>
            <a:off x="0" y="1523296"/>
            <a:ext cx="1765300" cy="2246769"/>
          </a:xfrm>
          <a:prstGeom prst="rect">
            <a:avLst/>
          </a:prstGeom>
          <a:solidFill>
            <a:schemeClr val="accent5">
              <a:lumMod val="20000"/>
              <a:lumOff val="80000"/>
            </a:schemeClr>
          </a:solidFill>
        </p:spPr>
        <p:txBody>
          <a:bodyPr wrap="square" rtlCol="0">
            <a:spAutoFit/>
          </a:bodyPr>
          <a:lstStyle/>
          <a:p>
            <a:pPr algn="r"/>
            <a:r>
              <a:rPr lang="en-US">
                <a:solidFill>
                  <a:schemeClr val="tx1">
                    <a:lumMod val="65000"/>
                    <a:lumOff val="35000"/>
                  </a:schemeClr>
                </a:solidFill>
                <a:latin typeface="Roboto Condensed" panose="02000000000000000000" pitchFamily="2" charset="0"/>
                <a:ea typeface="Roboto Condensed" panose="02000000000000000000" pitchFamily="2" charset="0"/>
              </a:rPr>
              <a:t>Get Behind the Wheel of Wyoming History.</a:t>
            </a:r>
            <a:br>
              <a:rPr lang="en-US">
                <a:solidFill>
                  <a:schemeClr val="tx1">
                    <a:lumMod val="65000"/>
                    <a:lumOff val="35000"/>
                  </a:schemeClr>
                </a:solidFill>
                <a:latin typeface="Roboto Condensed" panose="02000000000000000000" pitchFamily="2" charset="0"/>
                <a:ea typeface="Roboto Condensed" panose="02000000000000000000" pitchFamily="2" charset="0"/>
              </a:rPr>
            </a:br>
            <a:br>
              <a:rPr lang="en-US">
                <a:solidFill>
                  <a:schemeClr val="tx1">
                    <a:lumMod val="65000"/>
                    <a:lumOff val="35000"/>
                  </a:schemeClr>
                </a:solidFill>
                <a:latin typeface="Roboto Condensed" panose="02000000000000000000" pitchFamily="2" charset="0"/>
                <a:ea typeface="Roboto Condensed" panose="02000000000000000000" pitchFamily="2" charset="0"/>
              </a:rPr>
            </a:br>
            <a:endParaRPr lang="en-US">
              <a:solidFill>
                <a:schemeClr val="tx1">
                  <a:lumMod val="65000"/>
                  <a:lumOff val="35000"/>
                </a:schemeClr>
              </a:solidFill>
              <a:latin typeface="Roboto Condensed" panose="02000000000000000000" pitchFamily="2" charset="0"/>
              <a:ea typeface="Roboto Condensed" panose="02000000000000000000" pitchFamily="2" charset="0"/>
            </a:endParaRPr>
          </a:p>
          <a:p>
            <a:pPr algn="r"/>
            <a:endParaRPr lang="en-US" sz="1400">
              <a:solidFill>
                <a:schemeClr val="tx1">
                  <a:lumMod val="65000"/>
                  <a:lumOff val="35000"/>
                </a:schemeClr>
              </a:solidFill>
              <a:latin typeface="Roboto Condensed" panose="02000000000000000000" pitchFamily="2" charset="0"/>
              <a:ea typeface="Roboto Condensed" panose="02000000000000000000" pitchFamily="2" charset="0"/>
            </a:endParaRPr>
          </a:p>
          <a:p>
            <a:pPr algn="r"/>
            <a:endParaRPr lang="en-US">
              <a:latin typeface="Roboto Condensed" panose="02000000000000000000" pitchFamily="2" charset="0"/>
              <a:ea typeface="Roboto Condensed" panose="02000000000000000000" pitchFamily="2" charset="0"/>
            </a:endParaRPr>
          </a:p>
        </p:txBody>
      </p:sp>
      <p:sp>
        <p:nvSpPr>
          <p:cNvPr id="9" name="TextBox 8">
            <a:extLst>
              <a:ext uri="{FF2B5EF4-FFF2-40B4-BE49-F238E27FC236}">
                <a16:creationId xmlns:a16="http://schemas.microsoft.com/office/drawing/2014/main" id="{E2C8BD0A-5320-02D9-C88E-DA4112E6FC05}"/>
              </a:ext>
            </a:extLst>
          </p:cNvPr>
          <p:cNvSpPr txBox="1"/>
          <p:nvPr/>
        </p:nvSpPr>
        <p:spPr>
          <a:xfrm>
            <a:off x="3572382" y="7138097"/>
            <a:ext cx="2822068" cy="1231106"/>
          </a:xfrm>
          <a:prstGeom prst="rect">
            <a:avLst/>
          </a:prstGeom>
          <a:noFill/>
        </p:spPr>
        <p:txBody>
          <a:bodyPr wrap="square" lIns="0" tIns="0" rIns="0" bIns="0" rtlCol="0">
            <a:spAutoFit/>
          </a:bodyPr>
          <a:lstStyle/>
          <a:p>
            <a:r>
              <a:rPr lang="en-US" sz="1000" b="1">
                <a:solidFill>
                  <a:schemeClr val="accent5">
                    <a:lumMod val="75000"/>
                  </a:schemeClr>
                </a:solidFill>
              </a:rPr>
              <a:t>MULTI-SCENARIO MINING EXPERIENCE</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Additional mining machine simulations are accessible from a cab menu, allowing visitors to explore more than one piece of equipment during a session. Equipment selection, physics depth, and environment scope will be determined collaboratively during production planning.</a:t>
            </a:r>
          </a:p>
        </p:txBody>
      </p:sp>
      <p:sp>
        <p:nvSpPr>
          <p:cNvPr id="10" name="TextBox 9">
            <a:extLst>
              <a:ext uri="{FF2B5EF4-FFF2-40B4-BE49-F238E27FC236}">
                <a16:creationId xmlns:a16="http://schemas.microsoft.com/office/drawing/2014/main" id="{F9FF7F10-9234-DEF5-7E77-0A6CE486CB01}"/>
              </a:ext>
            </a:extLst>
          </p:cNvPr>
          <p:cNvSpPr txBox="1"/>
          <p:nvPr/>
        </p:nvSpPr>
        <p:spPr>
          <a:xfrm>
            <a:off x="463550" y="7138097"/>
            <a:ext cx="2766466" cy="1384995"/>
          </a:xfrm>
          <a:prstGeom prst="rect">
            <a:avLst/>
          </a:prstGeom>
          <a:noFill/>
        </p:spPr>
        <p:txBody>
          <a:bodyPr wrap="square" lIns="0" tIns="0" rIns="0" bIns="0" rtlCol="0">
            <a:spAutoFit/>
          </a:bodyPr>
          <a:lstStyle/>
          <a:p>
            <a:r>
              <a:rPr lang="en-US" sz="1000" b="1">
                <a:solidFill>
                  <a:schemeClr val="accent5">
                    <a:lumMod val="75000"/>
                  </a:schemeClr>
                </a:solidFill>
              </a:rPr>
              <a:t>KIOSK SHELL, ATTRACT LOOP &amp; ONGOING SUPPORT</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A museum-branded kiosk shell manages session flow, automatically resetting the exhibit after each visitor. An attract loop runs during idle periods to draw visitor attention. The package includes museum staff training, daily operation documentation, and an ongoing support arrangement with terms subject to contract negotiation.</a:t>
            </a:r>
          </a:p>
        </p:txBody>
      </p:sp>
    </p:spTree>
    <p:extLst>
      <p:ext uri="{BB962C8B-B14F-4D97-AF65-F5344CB8AC3E}">
        <p14:creationId xmlns:p14="http://schemas.microsoft.com/office/powerpoint/2010/main" val="1363470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A99C8-C743-74EF-5326-D199A6A359F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C578CD3-A7FB-2922-5F7F-FBB1ACC13F3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C7B235F-14F2-62CC-1CD7-15EE519A3F96}"/>
              </a:ext>
            </a:extLst>
          </p:cNvPr>
          <p:cNvPicPr>
            <a:picLocks noChangeAspect="1"/>
          </p:cNvPicPr>
          <p:nvPr/>
        </p:nvPicPr>
        <p:blipFill>
          <a:blip r:embed="rId4"/>
          <a:srcRect/>
          <a:stretch/>
        </p:blipFill>
        <p:spPr>
          <a:xfrm>
            <a:off x="0" y="0"/>
            <a:ext cx="6858000" cy="2011679"/>
          </a:xfrm>
          <a:prstGeom prst="rect">
            <a:avLst/>
          </a:prstGeom>
        </p:spPr>
      </p:pic>
      <p:sp>
        <p:nvSpPr>
          <p:cNvPr id="14" name="Text Placeholder 13">
            <a:extLst>
              <a:ext uri="{FF2B5EF4-FFF2-40B4-BE49-F238E27FC236}">
                <a16:creationId xmlns:a16="http://schemas.microsoft.com/office/drawing/2014/main" id="{CA0C885E-FC87-DFAF-A36F-571D4962C68E}"/>
              </a:ext>
            </a:extLst>
          </p:cNvPr>
          <p:cNvSpPr>
            <a:spLocks noGrp="1"/>
          </p:cNvSpPr>
          <p:nvPr>
            <p:ph type="body" sz="quarter" idx="15"/>
          </p:nvPr>
        </p:nvSpPr>
        <p:spPr/>
        <p:txBody>
          <a:bodyPr/>
          <a:lstStyle/>
          <a:p>
            <a:r>
              <a:rPr lang="en-US" sz="1600"/>
              <a:t>Experience</a:t>
            </a:r>
            <a:br>
              <a:rPr lang="en-US" sz="1600"/>
            </a:br>
            <a:r>
              <a:rPr lang="en-US" sz="1600"/>
              <a:t> example</a:t>
            </a:r>
          </a:p>
        </p:txBody>
      </p:sp>
      <p:sp>
        <p:nvSpPr>
          <p:cNvPr id="15" name="Text Placeholder 14" hidden="1">
            <a:extLst>
              <a:ext uri="{FF2B5EF4-FFF2-40B4-BE49-F238E27FC236}">
                <a16:creationId xmlns:a16="http://schemas.microsoft.com/office/drawing/2014/main" id="{57472D54-9426-5E73-37E4-AF3823B0EE32}"/>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4CFFC7FD-32D8-7632-008D-7A344CC8EFBA}"/>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3D6C00B7-D325-764A-E5B5-AE9D2E256BF0}"/>
              </a:ext>
            </a:extLst>
          </p:cNvPr>
          <p:cNvSpPr>
            <a:spLocks noGrp="1"/>
          </p:cNvSpPr>
          <p:nvPr>
            <p:ph type="title"/>
          </p:nvPr>
        </p:nvSpPr>
        <p:spPr/>
        <p:txBody>
          <a:bodyPr/>
          <a:lstStyle/>
          <a:p>
            <a:r>
              <a:rPr lang="en-US">
                <a:solidFill>
                  <a:schemeClr val="bg1"/>
                </a:solidFill>
              </a:rPr>
              <a:t>Visitor</a:t>
            </a:r>
            <a:r>
              <a:rPr lang="en-US"/>
              <a:t> Experience </a:t>
            </a:r>
          </a:p>
        </p:txBody>
      </p:sp>
      <p:sp>
        <p:nvSpPr>
          <p:cNvPr id="5" name="Rectangle 4">
            <a:extLst>
              <a:ext uri="{FF2B5EF4-FFF2-40B4-BE49-F238E27FC236}">
                <a16:creationId xmlns:a16="http://schemas.microsoft.com/office/drawing/2014/main" id="{1144CCEE-737B-8E3E-83DD-24D6BAF3727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099DAAA-8C6D-9654-78AC-C29422758A0D}"/>
              </a:ext>
            </a:extLst>
          </p:cNvPr>
          <p:cNvSpPr txBox="1">
            <a:spLocks/>
          </p:cNvSpPr>
          <p:nvPr/>
        </p:nvSpPr>
        <p:spPr>
          <a:xfrm>
            <a:off x="457200" y="3681232"/>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i="1"/>
              <a:t>The Mining Simulator — Visitor Experience</a:t>
            </a:r>
            <a:endParaRPr lang="en-US">
              <a:highlight>
                <a:srgbClr val="FFFF00"/>
              </a:highlight>
            </a:endParaRPr>
          </a:p>
          <a:p>
            <a:pPr marL="0" lvl="1" indent="0">
              <a:spcBef>
                <a:spcPts val="0"/>
              </a:spcBef>
              <a:buNone/>
            </a:pPr>
            <a:r>
              <a:rPr lang="en-US" sz="1100" i="1"/>
              <a:t>Approaching the Exhibit</a:t>
            </a:r>
            <a:br>
              <a:rPr lang="en-US" sz="1100" i="1"/>
            </a:br>
            <a:r>
              <a:rPr lang="en-US" sz="1100"/>
              <a:t>You step up to a repurposed haul truck cab, a piece of Wyoming mining history. Two flat-panel displays fill the window openings with a wide view of a Powder River Basin surface mine. The controls are waiting: a steering wheel, foot pedals, and a touchscreen menu for selecting your experience.</a:t>
            </a:r>
          </a:p>
          <a:p>
            <a:pPr marL="0" lvl="1" indent="0">
              <a:spcBef>
                <a:spcPts val="0"/>
              </a:spcBef>
              <a:buNone/>
            </a:pPr>
            <a:r>
              <a:rPr lang="en-US" sz="1100" i="1"/>
              <a:t>Exploring the Machine</a:t>
            </a:r>
            <a:br>
              <a:rPr lang="en-US" sz="1100" i="1"/>
            </a:br>
            <a:r>
              <a:rPr lang="en-US" sz="1100"/>
              <a:t>Before taking the wheel, visitors can explore the haul truck model through interactive on-screen hotspots. Each hotspot reveals captions, images, and facts about that component and its role in surface mining operations. 12 to 15 hotspots cover key parts of the truck, from the cab to the payload area.</a:t>
            </a:r>
            <a:br>
              <a:rPr lang="en-US" sz="1100"/>
            </a:br>
            <a:br>
              <a:rPr lang="en-US" sz="1100"/>
            </a:br>
            <a:r>
              <a:rPr lang="en-US" sz="1100" i="1"/>
              <a:t>The Interaction </a:t>
            </a:r>
            <a:br>
              <a:rPr lang="en-US" sz="1100"/>
            </a:br>
            <a:r>
              <a:rPr lang="en-US" sz="1100"/>
              <a:t>• </a:t>
            </a:r>
            <a:r>
              <a:rPr lang="en-US" sz="1100" i="1"/>
              <a:t>Throttle pedal:</a:t>
            </a:r>
            <a:r>
              <a:rPr lang="en-US" sz="1100"/>
              <a:t> press to accelerate down the haul road</a:t>
            </a:r>
            <a:br>
              <a:rPr lang="en-US" sz="1100"/>
            </a:br>
            <a:r>
              <a:rPr lang="en-US" sz="1100"/>
              <a:t>• </a:t>
            </a:r>
            <a:r>
              <a:rPr lang="en-US" sz="1100" i="1"/>
              <a:t>Steering wheel:</a:t>
            </a:r>
            <a:r>
              <a:rPr lang="en-US" sz="1100"/>
              <a:t> turn to follow the mine road, navigate the pit</a:t>
            </a:r>
            <a:br>
              <a:rPr lang="en-US" sz="1100"/>
            </a:br>
            <a:r>
              <a:rPr lang="en-US" sz="1100"/>
              <a:t>• </a:t>
            </a:r>
            <a:r>
              <a:rPr lang="en-US" sz="1100" i="1"/>
              <a:t>Brake pedal:</a:t>
            </a:r>
            <a:r>
              <a:rPr lang="en-US" sz="1100"/>
              <a:t> slow down, stop at a loading zone</a:t>
            </a:r>
            <a:br>
              <a:rPr lang="en-US" sz="1100"/>
            </a:br>
            <a:r>
              <a:rPr lang="en-US" sz="1100"/>
              <a:t>• </a:t>
            </a:r>
            <a:r>
              <a:rPr lang="en-US" sz="1100" i="1"/>
              <a:t>Horn button:</a:t>
            </a:r>
            <a:r>
              <a:rPr lang="en-US" sz="1100"/>
              <a:t> give it a honk (the speakers make it count)</a:t>
            </a:r>
            <a:br>
              <a:rPr lang="en-US" sz="1100"/>
            </a:br>
            <a:r>
              <a:rPr lang="en-US" sz="1100"/>
              <a:t>The screens respond to every input. The engine hums. It feels like driving, simplified but real enough to be memorable.</a:t>
            </a:r>
          </a:p>
          <a:p>
            <a:pPr marL="0" lvl="1" indent="0">
              <a:spcBef>
                <a:spcPts val="0"/>
              </a:spcBef>
              <a:buNone/>
            </a:pPr>
            <a:r>
              <a:rPr lang="en-US" sz="1100" i="1"/>
              <a:t>What the Experience Teaches</a:t>
            </a:r>
            <a:br>
              <a:rPr lang="en-US" sz="1100"/>
            </a:br>
            <a:r>
              <a:rPr lang="en-US" sz="1100"/>
              <a:t>The simulation tells the story as you drive. Scripted narration and on-screen callouts cover topics including haul truck payload capacity, pit depth, loads moved per shift, and Campbell County's contribution to the national energy supply. Content is developed in coordination with museum staff to ensure alignment with the exhibit's educational goals.</a:t>
            </a:r>
            <a:br>
              <a:rPr lang="en-US" sz="1100"/>
            </a:br>
            <a:br>
              <a:rPr lang="en-US" sz="1100"/>
            </a:br>
            <a:r>
              <a:rPr lang="en-US" sz="1100"/>
              <a:t>After 2 to 5 minutes, the exhibit resets automatically for the next visitor. No staff involvement is required between sessions. Simple, self-guided, and accessible to visitors of all ages.</a:t>
            </a:r>
            <a:endParaRPr lang="en-US"/>
          </a:p>
        </p:txBody>
      </p:sp>
      <p:sp>
        <p:nvSpPr>
          <p:cNvPr id="7" name="Text Placeholder 14">
            <a:extLst>
              <a:ext uri="{FF2B5EF4-FFF2-40B4-BE49-F238E27FC236}">
                <a16:creationId xmlns:a16="http://schemas.microsoft.com/office/drawing/2014/main" id="{AD736A89-CF4A-6416-2A1D-3457DA86ED62}"/>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sz="1100"/>
              <a:t>This exhibit invites visitors of all ages to step into the equipment and history that define Wyoming's Powder River Basin. Through hands-on controls and scripted educational narration, the experience is designed to be engaging and self-guided from start to finish. A few minutes that connect every visitor to the industry that built Campbell County</a:t>
            </a:r>
            <a:r>
              <a:rPr lang="en-US"/>
              <a:t>.</a:t>
            </a:r>
          </a:p>
        </p:txBody>
      </p:sp>
      <p:sp>
        <p:nvSpPr>
          <p:cNvPr id="2" name="REVIEW tag" hidden="1">
            <a:extLst>
              <a:ext uri="{FF2B5EF4-FFF2-40B4-BE49-F238E27FC236}">
                <a16:creationId xmlns:a16="http://schemas.microsoft.com/office/drawing/2014/main" id="{8276A01B-A7EE-5C44-79BA-D97860465321}"/>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3479988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77A99-8F04-B7DD-3CCE-DB5C969DF786}"/>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55941213-16CD-78AC-8D8C-51D0F21DA175}"/>
              </a:ext>
            </a:extLst>
          </p:cNvPr>
          <p:cNvSpPr txBox="1"/>
          <p:nvPr/>
        </p:nvSpPr>
        <p:spPr>
          <a:xfrm>
            <a:off x="457200" y="940912"/>
            <a:ext cx="5934792" cy="595484"/>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Campbell County Rockpile Museum's requirements, here is our proposed scope for the initial release of the Rockpile Museum Mining Simulator.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A71E5CA7-A024-7414-8B01-266DDCCA3E77}"/>
              </a:ext>
            </a:extLst>
          </p:cNvPr>
          <p:cNvSpPr>
            <a:spLocks noGrp="1"/>
          </p:cNvSpPr>
          <p:nvPr>
            <p:ph type="title" idx="4294967295"/>
          </p:nvPr>
        </p:nvSpPr>
        <p:spPr>
          <a:xfrm>
            <a:off x="457200" y="440672"/>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Description</a:t>
            </a:r>
          </a:p>
        </p:txBody>
      </p:sp>
      <p:graphicFrame>
        <p:nvGraphicFramePr>
          <p:cNvPr id="4" name="Table 3">
            <a:extLst>
              <a:ext uri="{FF2B5EF4-FFF2-40B4-BE49-F238E27FC236}">
                <a16:creationId xmlns:a16="http://schemas.microsoft.com/office/drawing/2014/main" id="{533B42BA-358C-E3F8-A19B-EBC6C033B67D}"/>
              </a:ext>
            </a:extLst>
          </p:cNvPr>
          <p:cNvGraphicFramePr>
            <a:graphicFrameLocks noGrp="1"/>
          </p:cNvGraphicFramePr>
          <p:nvPr>
            <p:extLst>
              <p:ext uri="{D42A27DB-BD31-4B8C-83A1-F6EECF244321}">
                <p14:modId xmlns:p14="http://schemas.microsoft.com/office/powerpoint/2010/main" val="1327062760"/>
              </p:ext>
            </p:extLst>
          </p:nvPr>
        </p:nvGraphicFramePr>
        <p:xfrm>
          <a:off x="471488" y="1778001"/>
          <a:ext cx="5915025" cy="5957627"/>
        </p:xfrm>
        <a:graphic>
          <a:graphicData uri="http://schemas.openxmlformats.org/drawingml/2006/table">
            <a:tbl>
              <a:tblPr/>
              <a:tblGrid>
                <a:gridCol w="209188">
                  <a:extLst>
                    <a:ext uri="{9D8B030D-6E8A-4147-A177-3AD203B41FA5}">
                      <a16:colId xmlns:a16="http://schemas.microsoft.com/office/drawing/2014/main" val="3081418373"/>
                    </a:ext>
                  </a:extLst>
                </a:gridCol>
                <a:gridCol w="1338800">
                  <a:extLst>
                    <a:ext uri="{9D8B030D-6E8A-4147-A177-3AD203B41FA5}">
                      <a16:colId xmlns:a16="http://schemas.microsoft.com/office/drawing/2014/main" val="1931843985"/>
                    </a:ext>
                  </a:extLst>
                </a:gridCol>
                <a:gridCol w="2597910">
                  <a:extLst>
                    <a:ext uri="{9D8B030D-6E8A-4147-A177-3AD203B41FA5}">
                      <a16:colId xmlns:a16="http://schemas.microsoft.com/office/drawing/2014/main" val="3239596770"/>
                    </a:ext>
                  </a:extLst>
                </a:gridCol>
                <a:gridCol w="589709">
                  <a:extLst>
                    <a:ext uri="{9D8B030D-6E8A-4147-A177-3AD203B41FA5}">
                      <a16:colId xmlns:a16="http://schemas.microsoft.com/office/drawing/2014/main" val="401280685"/>
                    </a:ext>
                  </a:extLst>
                </a:gridCol>
                <a:gridCol w="589709">
                  <a:extLst>
                    <a:ext uri="{9D8B030D-6E8A-4147-A177-3AD203B41FA5}">
                      <a16:colId xmlns:a16="http://schemas.microsoft.com/office/drawing/2014/main" val="3090828178"/>
                    </a:ext>
                  </a:extLst>
                </a:gridCol>
                <a:gridCol w="589709">
                  <a:extLst>
                    <a:ext uri="{9D8B030D-6E8A-4147-A177-3AD203B41FA5}">
                      <a16:colId xmlns:a16="http://schemas.microsoft.com/office/drawing/2014/main" val="2597957033"/>
                    </a:ext>
                  </a:extLst>
                </a:gridCol>
              </a:tblGrid>
              <a:tr h="218395">
                <a:tc>
                  <a:txBody>
                    <a:bodyPr/>
                    <a:lstStyle/>
                    <a:p>
                      <a:pPr algn="ctr" fontAlgn="ctr">
                        <a:buNone/>
                      </a:pPr>
                      <a:r>
                        <a:rPr lang="en-US" sz="1000" b="1" i="0" u="none" strike="noStrike">
                          <a:solidFill>
                            <a:srgbClr val="FFFFFF"/>
                          </a:solidFill>
                          <a:effectLst/>
                          <a:latin typeface="Calibri" panose="020F0502020204030204" pitchFamily="34" charset="0"/>
                        </a:rPr>
                        <a:t>#</a:t>
                      </a:r>
                    </a:p>
                  </a:txBody>
                  <a:tcPr marL="5979" marR="5979" marT="5979"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6B104"/>
                    </a:solidFill>
                  </a:tcPr>
                </a:tc>
                <a:tc>
                  <a:txBody>
                    <a:bodyPr/>
                    <a:lstStyle/>
                    <a:p>
                      <a:pPr algn="l" fontAlgn="ctr">
                        <a:buNone/>
                      </a:pPr>
                      <a:r>
                        <a:rPr lang="en-US" sz="1000" b="1" i="0" u="none" strike="noStrike">
                          <a:solidFill>
                            <a:srgbClr val="FFFFFF"/>
                          </a:solidFill>
                          <a:effectLst/>
                          <a:latin typeface="Calibri" panose="020F0502020204030204" pitchFamily="34" charset="0"/>
                        </a:rPr>
                        <a:t>Title</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6B104"/>
                    </a:solidFill>
                  </a:tcPr>
                </a:tc>
                <a:tc>
                  <a:txBody>
                    <a:bodyPr/>
                    <a:lstStyle/>
                    <a:p>
                      <a:pPr algn="l" fontAlgn="ctr">
                        <a:buNone/>
                      </a:pPr>
                      <a:r>
                        <a:rPr lang="en-US" sz="1000" b="1" i="0" u="none" strike="noStrike">
                          <a:solidFill>
                            <a:srgbClr val="FFFFFF"/>
                          </a:solidFill>
                          <a:effectLst/>
                          <a:latin typeface="Calibri" panose="020F0502020204030204" pitchFamily="34" charset="0"/>
                        </a:rPr>
                        <a:t>Description</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6B104"/>
                    </a:solidFill>
                  </a:tcPr>
                </a:tc>
                <a:tc>
                  <a:txBody>
                    <a:bodyPr/>
                    <a:lstStyle/>
                    <a:p>
                      <a:pPr algn="r" fontAlgn="ctr">
                        <a:buNone/>
                      </a:pPr>
                      <a:r>
                        <a:rPr lang="en-US" sz="1000" b="1" i="0" u="none" strike="noStrike">
                          <a:solidFill>
                            <a:srgbClr val="FFFFFF"/>
                          </a:solidFill>
                          <a:effectLst/>
                          <a:latin typeface="Calibri" panose="020F0502020204030204" pitchFamily="34" charset="0"/>
                        </a:rPr>
                        <a:t>Option A</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6B104"/>
                    </a:solidFill>
                  </a:tcPr>
                </a:tc>
                <a:tc>
                  <a:txBody>
                    <a:bodyPr/>
                    <a:lstStyle/>
                    <a:p>
                      <a:pPr algn="r" fontAlgn="ctr">
                        <a:buNone/>
                      </a:pPr>
                      <a:r>
                        <a:rPr lang="en-US" sz="1000" b="1" i="0" u="none" strike="noStrike">
                          <a:solidFill>
                            <a:srgbClr val="FFFFFF"/>
                          </a:solidFill>
                          <a:effectLst/>
                          <a:latin typeface="Calibri" panose="020F0502020204030204" pitchFamily="34" charset="0"/>
                        </a:rPr>
                        <a:t>Option B</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F6B104"/>
                    </a:solidFill>
                  </a:tcPr>
                </a:tc>
                <a:tc>
                  <a:txBody>
                    <a:bodyPr/>
                    <a:lstStyle/>
                    <a:p>
                      <a:pPr algn="r" fontAlgn="ctr">
                        <a:buNone/>
                      </a:pPr>
                      <a:r>
                        <a:rPr lang="en-US" sz="1000" b="1" i="0" u="none" strike="noStrike">
                          <a:solidFill>
                            <a:srgbClr val="FFFFFF"/>
                          </a:solidFill>
                          <a:effectLst/>
                          <a:latin typeface="Calibri" panose="020F0502020204030204" pitchFamily="34" charset="0"/>
                        </a:rPr>
                        <a:t>Option C</a:t>
                      </a:r>
                    </a:p>
                  </a:txBody>
                  <a:tcPr marL="5979" marR="53809" marT="5979"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F6B104"/>
                    </a:solidFill>
                  </a:tcPr>
                </a:tc>
                <a:extLst>
                  <a:ext uri="{0D108BD9-81ED-4DB2-BD59-A6C34878D82A}">
                    <a16:rowId xmlns:a16="http://schemas.microsoft.com/office/drawing/2014/main" val="2042918315"/>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1</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Haul Truck 3D Model</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High-fidelity, optimized 3D model of a surface haul truck. Foundational asset used across all options and tiers.</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$10,500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$10,500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$10,500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411578122"/>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2</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Interactive 3D Model Viewer</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Web-based Sketchfab-powered kiosk: visitors orbit, zoom, and inspect the haul truck on any touchscreen or display.</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$7,000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$7,000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$7,000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4202790052"/>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3</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Hotspots &amp; Educational Annotations</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12–15 clickable points of interest on the model with captions, images, and facts about key components and coal mining.</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$3,500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$3,500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$3,500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859832778"/>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4</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Haul Truck Driving Simulator — Core</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Interactive driving sim with vehicle physics, basic load dynamics, and visitor guidance for unsupervised public use. Scope and fidelity refined during discovery.</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$90,000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$90,000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389226646"/>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5</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Hardware Package</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Ruggedized workstation, display(s) for cab window openings, steering wheel and pedal controls, mounting hardware, and cabling. Exact configuration subject to cab survey.</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$15,000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$15,000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832646395"/>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6</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 Mine Environment</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3D open-pit coal mine setting with terrain, custom assets, and ambient audio. Visual quality and specific features scoped during production planning.</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$70,000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$70,000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583701473"/>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7</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Installation &amp; Site Integration</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On-site visit to Gillette WY for hardware installation in the haul truck cab, wiring, and functional testing. Travel and duration subject to final scope.</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$8,500</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$8,500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669219290"/>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8</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Multi-Scenario Experience</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Additional mining machine simulation(s) accessible from a cab menu. Equipment selection, physics depth, and environment scope determined during production planning.</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$90,000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450644554"/>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9</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Educational Content &amp; Narration</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Scripted educational content with narration and callouts covering the local history of energy. Content scope and delivery format refined with museum staff.</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$45,000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F2E7"/>
                    </a:solidFill>
                  </a:tcPr>
                </a:tc>
                <a:extLst>
                  <a:ext uri="{0D108BD9-81ED-4DB2-BD59-A6C34878D82A}">
                    <a16:rowId xmlns:a16="http://schemas.microsoft.com/office/drawing/2014/main" val="1437947824"/>
                  </a:ext>
                </a:extLst>
              </a:tr>
              <a:tr h="546733">
                <a:tc>
                  <a:txBody>
                    <a:bodyPr/>
                    <a:lstStyle/>
                    <a:p>
                      <a:pPr algn="ctr" fontAlgn="ctr">
                        <a:buNone/>
                      </a:pPr>
                      <a:r>
                        <a:rPr lang="en-US" sz="1000" b="0" i="0" u="none" strike="noStrike">
                          <a:solidFill>
                            <a:srgbClr val="000000"/>
                          </a:solidFill>
                          <a:effectLst/>
                          <a:latin typeface="Calibri" panose="020F0502020204030204" pitchFamily="34" charset="0"/>
                        </a:rPr>
                        <a:t>10</a:t>
                      </a:r>
                    </a:p>
                  </a:txBody>
                  <a:tcPr marL="5979" marR="5979" marT="5979"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DF2E7"/>
                    </a:solidFill>
                  </a:tcPr>
                </a:tc>
                <a:tc>
                  <a:txBody>
                    <a:bodyPr/>
                    <a:lstStyle/>
                    <a:p>
                      <a:pPr algn="l" fontAlgn="ctr">
                        <a:buNone/>
                      </a:pPr>
                      <a:r>
                        <a:rPr lang="en-US" sz="1000" b="1" i="0" u="none" strike="noStrike">
                          <a:solidFill>
                            <a:srgbClr val="000000"/>
                          </a:solidFill>
                          <a:effectLst/>
                          <a:latin typeface="Calibri" panose="020F0502020204030204" pitchFamily="34" charset="0"/>
                        </a:rPr>
                        <a:t>Kiosk Shell, Attract Loop &amp; Ongoing Support</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DF2E7"/>
                    </a:solidFill>
                  </a:tcPr>
                </a:tc>
                <a:tc>
                  <a:txBody>
                    <a:bodyPr/>
                    <a:lstStyle/>
                    <a:p>
                      <a:pPr algn="l" fontAlgn="ctr">
                        <a:buNone/>
                      </a:pPr>
                      <a:r>
                        <a:rPr lang="en-US" sz="900" b="0" i="0" u="none" strike="noStrike">
                          <a:solidFill>
                            <a:srgbClr val="000000"/>
                          </a:solidFill>
                          <a:effectLst/>
                          <a:latin typeface="Calibri" panose="020F0502020204030204" pitchFamily="34" charset="0"/>
                        </a:rPr>
                        <a:t>Kiosk management, attract content, session auto-reset, museum branding, staff training, documentation, and ongoing support. Terms subject to contract negotiation.</a:t>
                      </a:r>
                    </a:p>
                  </a:txBody>
                  <a:tcPr marL="53809" marR="597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a:t>
                      </a:r>
                    </a:p>
                  </a:txBody>
                  <a:tcPr marL="5979" marR="53809" marT="597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FDF2E7"/>
                    </a:solidFill>
                  </a:tcPr>
                </a:tc>
                <a:tc>
                  <a:txBody>
                    <a:bodyPr/>
                    <a:lstStyle/>
                    <a:p>
                      <a:pPr algn="r" fontAlgn="ctr">
                        <a:buNone/>
                      </a:pPr>
                      <a:r>
                        <a:rPr lang="en-US" sz="1000" b="0" i="0" u="none" strike="noStrike">
                          <a:solidFill>
                            <a:srgbClr val="000000"/>
                          </a:solidFill>
                          <a:effectLst/>
                          <a:latin typeface="Calibri" panose="020F0502020204030204" pitchFamily="34" charset="0"/>
                        </a:rPr>
                        <a:t>$60,000</a:t>
                      </a:r>
                    </a:p>
                  </a:txBody>
                  <a:tcPr marL="5979" marR="53809" marT="5979"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FDF2E7"/>
                    </a:solidFill>
                  </a:tcPr>
                </a:tc>
                <a:extLst>
                  <a:ext uri="{0D108BD9-81ED-4DB2-BD59-A6C34878D82A}">
                    <a16:rowId xmlns:a16="http://schemas.microsoft.com/office/drawing/2014/main" val="1943693999"/>
                  </a:ext>
                </a:extLst>
              </a:tr>
              <a:tr h="248244">
                <a:tc>
                  <a:txBody>
                    <a:bodyPr/>
                    <a:lstStyle/>
                    <a:p>
                      <a:pPr algn="ctr" fontAlgn="ctr">
                        <a:buNone/>
                      </a:pPr>
                      <a:r>
                        <a:rPr lang="en-US" sz="1000" b="1" i="0" u="none" strike="noStrike">
                          <a:solidFill>
                            <a:srgbClr val="FFFFFF"/>
                          </a:solidFill>
                          <a:effectLst/>
                          <a:latin typeface="Calibri" panose="020F0502020204030204" pitchFamily="34" charset="0"/>
                        </a:rPr>
                        <a:t> </a:t>
                      </a:r>
                    </a:p>
                  </a:txBody>
                  <a:tcPr marL="5979" marR="5979" marT="5979" marB="0" anchor="ctr">
                    <a:lnL>
                      <a:noFill/>
                    </a:lnL>
                    <a:lnR>
                      <a:noFill/>
                    </a:lnR>
                    <a:lnT>
                      <a:noFill/>
                    </a:lnT>
                    <a:lnB>
                      <a:noFill/>
                    </a:lnB>
                    <a:solidFill>
                      <a:srgbClr val="5C708A"/>
                    </a:solidFill>
                  </a:tcPr>
                </a:tc>
                <a:tc>
                  <a:txBody>
                    <a:bodyPr/>
                    <a:lstStyle/>
                    <a:p>
                      <a:pPr algn="l" fontAlgn="ctr">
                        <a:buNone/>
                      </a:pPr>
                      <a:r>
                        <a:rPr lang="en-US" sz="1000" b="1" i="0" u="none" strike="noStrike">
                          <a:solidFill>
                            <a:srgbClr val="FFFFFF"/>
                          </a:solidFill>
                          <a:effectLst/>
                          <a:latin typeface="Calibri" panose="020F0502020204030204" pitchFamily="34" charset="0"/>
                        </a:rPr>
                        <a:t>TOTAL</a:t>
                      </a:r>
                    </a:p>
                  </a:txBody>
                  <a:tcPr marL="53809" marR="5979" marT="5979" marB="0" anchor="ctr">
                    <a:lnL>
                      <a:noFill/>
                    </a:lnL>
                    <a:lnR>
                      <a:noFill/>
                    </a:lnR>
                    <a:lnT>
                      <a:noFill/>
                    </a:lnT>
                    <a:lnB>
                      <a:noFill/>
                    </a:lnB>
                    <a:solidFill>
                      <a:srgbClr val="5C708A"/>
                    </a:solidFill>
                  </a:tcPr>
                </a:tc>
                <a:tc>
                  <a:txBody>
                    <a:bodyPr/>
                    <a:lstStyle/>
                    <a:p>
                      <a:pPr algn="ctr" fontAlgn="ctr">
                        <a:buNone/>
                      </a:pPr>
                      <a:r>
                        <a:rPr lang="en-US" sz="1000" b="1" i="0" u="none" strike="noStrike">
                          <a:solidFill>
                            <a:srgbClr val="FFFFFF"/>
                          </a:solidFill>
                          <a:effectLst/>
                          <a:latin typeface="Calibri" panose="020F0502020204030204" pitchFamily="34" charset="0"/>
                        </a:rPr>
                        <a:t> </a:t>
                      </a:r>
                    </a:p>
                  </a:txBody>
                  <a:tcPr marL="5979" marR="5979" marT="5979" marB="0" anchor="ctr">
                    <a:lnL>
                      <a:noFill/>
                    </a:lnL>
                    <a:lnR>
                      <a:noFill/>
                    </a:lnR>
                    <a:lnT>
                      <a:noFill/>
                    </a:lnT>
                    <a:lnB>
                      <a:noFill/>
                    </a:lnB>
                    <a:solidFill>
                      <a:srgbClr val="5C708A"/>
                    </a:solidFill>
                  </a:tcPr>
                </a:tc>
                <a:tc>
                  <a:txBody>
                    <a:bodyPr/>
                    <a:lstStyle/>
                    <a:p>
                      <a:pPr algn="r" fontAlgn="ctr">
                        <a:buNone/>
                      </a:pPr>
                      <a:r>
                        <a:rPr lang="en-US" sz="1000" b="1" i="0" u="none" strike="noStrike">
                          <a:solidFill>
                            <a:srgbClr val="FFFFFF"/>
                          </a:solidFill>
                          <a:effectLst/>
                          <a:latin typeface="Calibri" panose="020F0502020204030204" pitchFamily="34" charset="0"/>
                        </a:rPr>
                        <a:t>$21,000</a:t>
                      </a:r>
                    </a:p>
                  </a:txBody>
                  <a:tcPr marL="5979" marR="53809" marT="5979" marB="0" anchor="ctr">
                    <a:lnL>
                      <a:noFill/>
                    </a:lnL>
                    <a:lnR>
                      <a:noFill/>
                    </a:lnR>
                    <a:lnT>
                      <a:noFill/>
                    </a:lnT>
                    <a:lnB>
                      <a:noFill/>
                    </a:lnB>
                    <a:solidFill>
                      <a:srgbClr val="5C708A"/>
                    </a:solidFill>
                  </a:tcPr>
                </a:tc>
                <a:tc>
                  <a:txBody>
                    <a:bodyPr/>
                    <a:lstStyle/>
                    <a:p>
                      <a:pPr algn="r" fontAlgn="ctr">
                        <a:buNone/>
                      </a:pPr>
                      <a:r>
                        <a:rPr lang="en-US" sz="1000" b="1" i="0" u="none" strike="noStrike">
                          <a:solidFill>
                            <a:srgbClr val="FFFFFF"/>
                          </a:solidFill>
                          <a:effectLst/>
                          <a:latin typeface="Calibri" panose="020F0502020204030204" pitchFamily="34" charset="0"/>
                        </a:rPr>
                        <a:t>$204,500</a:t>
                      </a:r>
                    </a:p>
                  </a:txBody>
                  <a:tcPr marL="5979" marR="53809" marT="5979" marB="0" anchor="ctr">
                    <a:lnL>
                      <a:noFill/>
                    </a:lnL>
                    <a:lnR>
                      <a:noFill/>
                    </a:lnR>
                    <a:lnT>
                      <a:noFill/>
                    </a:lnT>
                    <a:lnB>
                      <a:noFill/>
                    </a:lnB>
                    <a:solidFill>
                      <a:srgbClr val="5C708A"/>
                    </a:solidFill>
                  </a:tcPr>
                </a:tc>
                <a:tc>
                  <a:txBody>
                    <a:bodyPr/>
                    <a:lstStyle/>
                    <a:p>
                      <a:pPr algn="r" fontAlgn="ctr">
                        <a:buNone/>
                      </a:pPr>
                      <a:r>
                        <a:rPr lang="en-US" sz="1000" b="1" i="0" u="none" strike="noStrike">
                          <a:solidFill>
                            <a:srgbClr val="FFFFFF"/>
                          </a:solidFill>
                          <a:effectLst/>
                          <a:latin typeface="Calibri" panose="020F0502020204030204" pitchFamily="34" charset="0"/>
                        </a:rPr>
                        <a:t>$399,500</a:t>
                      </a:r>
                    </a:p>
                  </a:txBody>
                  <a:tcPr marL="5979" marR="53809" marT="5979" marB="0" anchor="ctr">
                    <a:lnL>
                      <a:noFill/>
                    </a:lnL>
                    <a:lnR>
                      <a:noFill/>
                    </a:lnR>
                    <a:lnT>
                      <a:noFill/>
                    </a:lnT>
                    <a:lnB>
                      <a:noFill/>
                    </a:lnB>
                    <a:solidFill>
                      <a:srgbClr val="5C708A"/>
                    </a:solidFill>
                  </a:tcPr>
                </a:tc>
                <a:extLst>
                  <a:ext uri="{0D108BD9-81ED-4DB2-BD59-A6C34878D82A}">
                    <a16:rowId xmlns:a16="http://schemas.microsoft.com/office/drawing/2014/main" val="2297083133"/>
                  </a:ext>
                </a:extLst>
              </a:tr>
            </a:tbl>
          </a:graphicData>
        </a:graphic>
      </p:graphicFrame>
    </p:spTree>
    <p:extLst>
      <p:ext uri="{BB962C8B-B14F-4D97-AF65-F5344CB8AC3E}">
        <p14:creationId xmlns:p14="http://schemas.microsoft.com/office/powerpoint/2010/main" val="4020439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FF40E-6CB6-CF20-501A-0D26E04FE60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01305FB-3C90-A17C-4DD1-8B22449BE753}"/>
              </a:ext>
            </a:extLst>
          </p:cNvPr>
          <p:cNvSpPr>
            <a:spLocks noGrp="1" noRot="1" noMove="1" noResize="1" noEditPoints="1" noAdjustHandles="1" noChangeArrowheads="1" noChangeShapeType="1"/>
          </p:cNvSpPr>
          <p:nvPr/>
        </p:nvSpPr>
        <p:spPr>
          <a:xfrm>
            <a:off x="2171700" y="2194561"/>
            <a:ext cx="209550" cy="13296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hidden="1">
            <a:extLst>
              <a:ext uri="{FF2B5EF4-FFF2-40B4-BE49-F238E27FC236}">
                <a16:creationId xmlns:a16="http://schemas.microsoft.com/office/drawing/2014/main" id="{9CC66E07-6C86-A621-3870-4B721DE124A9}"/>
              </a:ext>
            </a:extLst>
          </p:cNvPr>
          <p:cNvSpPr>
            <a:spLocks noGrp="1"/>
          </p:cNvSpPr>
          <p:nvPr>
            <p:ph type="body" sz="quarter" idx="15"/>
          </p:nvPr>
        </p:nvSpPr>
        <p:spPr/>
        <p:txBody>
          <a:bodyPr/>
          <a:lstStyle/>
          <a:p>
            <a:endParaRPr lang="en-US"/>
          </a:p>
        </p:txBody>
      </p:sp>
      <p:pic>
        <p:nvPicPr>
          <p:cNvPr id="14" name="Picture Placeholder 13">
            <a:extLst>
              <a:ext uri="{FF2B5EF4-FFF2-40B4-BE49-F238E27FC236}">
                <a16:creationId xmlns:a16="http://schemas.microsoft.com/office/drawing/2014/main" id="{E8FA0EB3-D28D-933B-43C0-F0EE0D176046}"/>
              </a:ext>
            </a:extLst>
          </p:cNvPr>
          <p:cNvPicPr>
            <a:picLocks noGrp="1" noChangeAspect="1"/>
          </p:cNvPicPr>
          <p:nvPr>
            <p:ph type="pic" sz="quarter" idx="10"/>
          </p:nvPr>
        </p:nvPicPr>
        <p:blipFill>
          <a:blip r:embed="rId2"/>
          <a:srcRect t="43679" b="24867"/>
          <a:stretch>
            <a:fillRect/>
          </a:stretch>
        </p:blipFill>
        <p:spPr>
          <a:xfrm>
            <a:off x="0" y="0"/>
            <a:ext cx="6858000" cy="1228725"/>
          </a:xfrm>
        </p:spPr>
      </p:pic>
      <p:sp>
        <p:nvSpPr>
          <p:cNvPr id="15" name="HeaderGradient">
            <a:extLst>
              <a:ext uri="{FF2B5EF4-FFF2-40B4-BE49-F238E27FC236}">
                <a16:creationId xmlns:a16="http://schemas.microsoft.com/office/drawing/2014/main" id="{AB21F8BB-ED67-6405-6D82-39949F3331FE}"/>
              </a:ext>
            </a:extLst>
          </p:cNvPr>
          <p:cNvSpPr/>
          <p:nvPr/>
        </p:nvSpPr>
        <p:spPr>
          <a:xfrm>
            <a:off x="0" y="466725"/>
            <a:ext cx="6857999" cy="762000"/>
          </a:xfrm>
          <a:prstGeom prst="rect">
            <a:avLst/>
          </a:prstGeom>
          <a:gradFill flip="none" rotWithShape="1">
            <a:gsLst>
              <a:gs pos="0">
                <a:schemeClr val="tx1">
                  <a:lumMod val="95000"/>
                  <a:lumOff val="5000"/>
                  <a:alpha val="52000"/>
                </a:schemeClr>
              </a:gs>
              <a:gs pos="10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4558D68F-1A6C-82C7-76E5-F8B707DD1C74}"/>
              </a:ext>
            </a:extLst>
          </p:cNvPr>
          <p:cNvSpPr>
            <a:spLocks noGrp="1"/>
          </p:cNvSpPr>
          <p:nvPr>
            <p:ph type="body" sz="quarter" idx="16"/>
          </p:nvPr>
        </p:nvSpPr>
        <p:spPr>
          <a:xfrm>
            <a:off x="457200" y="1502271"/>
            <a:ext cx="6013450" cy="974229"/>
          </a:xfrm>
        </p:spPr>
        <p:txBody>
          <a:bodyPr/>
          <a:lstStyle/>
          <a:p>
            <a:r>
              <a:rPr lang="en-US" sz="1050"/>
              <a:t>ForgeFX delivers training simulators through a structured and collaborative development process designed to provide continuous visibility, consistent build quality, and long-term operational support from project kick-off through deployment and beyond. By combining iterative agile development with rigorous quality assurance, ForgeFX helps organizations rapidly deploy immersive training solutions while maintaining flexibility for future expansion and operational refinement.</a:t>
            </a:r>
          </a:p>
        </p:txBody>
      </p:sp>
      <p:sp>
        <p:nvSpPr>
          <p:cNvPr id="9" name="Title 8">
            <a:extLst>
              <a:ext uri="{FF2B5EF4-FFF2-40B4-BE49-F238E27FC236}">
                <a16:creationId xmlns:a16="http://schemas.microsoft.com/office/drawing/2014/main" id="{98EFAE95-33A3-CB39-6AFE-59C9F219D276}"/>
              </a:ext>
            </a:extLst>
          </p:cNvPr>
          <p:cNvSpPr>
            <a:spLocks noGrp="1"/>
          </p:cNvSpPr>
          <p:nvPr>
            <p:ph type="title"/>
          </p:nvPr>
        </p:nvSpPr>
        <p:spPr>
          <a:xfrm>
            <a:off x="457200" y="822960"/>
            <a:ext cx="5787655" cy="411480"/>
          </a:xfrm>
        </p:spPr>
        <p:txBody>
          <a:bodyPr/>
          <a:lstStyle/>
          <a:p>
            <a:r>
              <a:rPr lang="en-US">
                <a:solidFill>
                  <a:schemeClr val="bg1"/>
                </a:solidFill>
              </a:rPr>
              <a:t>Development</a:t>
            </a:r>
            <a:r>
              <a:rPr lang="en-US"/>
              <a:t> Process</a:t>
            </a:r>
          </a:p>
        </p:txBody>
      </p:sp>
      <p:sp>
        <p:nvSpPr>
          <p:cNvPr id="7" name="TextBox 6">
            <a:extLst>
              <a:ext uri="{FF2B5EF4-FFF2-40B4-BE49-F238E27FC236}">
                <a16:creationId xmlns:a16="http://schemas.microsoft.com/office/drawing/2014/main" id="{1FB883CF-6B41-965B-BEF7-40DE7918CB57}"/>
              </a:ext>
            </a:extLst>
          </p:cNvPr>
          <p:cNvSpPr txBox="1"/>
          <p:nvPr/>
        </p:nvSpPr>
        <p:spPr>
          <a:xfrm>
            <a:off x="406400" y="2525857"/>
            <a:ext cx="2876550" cy="3100849"/>
          </a:xfrm>
          <a:prstGeom prst="rect">
            <a:avLst/>
          </a:prstGeom>
          <a:solidFill>
            <a:schemeClr val="bg1">
              <a:lumMod val="95000"/>
              <a:alpha val="70000"/>
            </a:schemeClr>
          </a:solidFill>
        </p:spPr>
        <p:txBody>
          <a:bodyPr wrap="square" lIns="45720" tIns="45720" rIns="45720" bIns="45720">
            <a:spAutoFit/>
          </a:bodyPr>
          <a:lstStyle/>
          <a:p>
            <a:pPr>
              <a:spcAft>
                <a:spcPts val="300"/>
              </a:spcAft>
              <a:buNone/>
            </a:pPr>
            <a:r>
              <a:rPr lang="en-US" sz="1200" b="1" cap="all">
                <a:solidFill>
                  <a:schemeClr val="accent1"/>
                </a:solidFill>
              </a:rPr>
              <a:t>Iterative Development &amp; review</a:t>
            </a:r>
          </a:p>
          <a:p>
            <a:pPr>
              <a:spcAft>
                <a:spcPts val="300"/>
              </a:spcAft>
              <a:buNone/>
            </a:pPr>
            <a:r>
              <a:rPr lang="en-US" sz="1000"/>
              <a:t>ForgeFX follows a two-week sprint cycle, delivering a functional application build at the end of each sprint. Review calls and iterative feedback keep stakeholders informed and engaged throughout development.</a:t>
            </a:r>
          </a:p>
          <a:p>
            <a:pPr>
              <a:spcAft>
                <a:spcPts val="300"/>
              </a:spcAft>
              <a:buNone/>
            </a:pPr>
            <a:endParaRPr lang="en-US" sz="1000"/>
          </a:p>
          <a:p>
            <a:pPr>
              <a:spcAft>
                <a:spcPts val="300"/>
              </a:spcAft>
              <a:buNone/>
            </a:pPr>
            <a:r>
              <a:rPr lang="en-US" sz="1000" b="1"/>
              <a:t>Sprint Planning: </a:t>
            </a:r>
            <a:r>
              <a:rPr lang="en-US" sz="1000"/>
              <a:t>Prioritize and scope features for the upcoming sprint based on client feedback and project goals.</a:t>
            </a:r>
          </a:p>
          <a:p>
            <a:pPr>
              <a:spcAft>
                <a:spcPts val="300"/>
              </a:spcAft>
              <a:buNone/>
            </a:pPr>
            <a:r>
              <a:rPr lang="en-US" sz="1000" b="1"/>
              <a:t>Sprint Build: </a:t>
            </a:r>
            <a:r>
              <a:rPr lang="en-US" sz="1000"/>
              <a:t>The development team implements the agreed feature set and advances simulator functionality.</a:t>
            </a:r>
          </a:p>
          <a:p>
            <a:pPr>
              <a:spcAft>
                <a:spcPts val="300"/>
              </a:spcAft>
              <a:buNone/>
            </a:pPr>
            <a:r>
              <a:rPr lang="en-US" sz="1000" b="1"/>
              <a:t>Sprint Delivery: </a:t>
            </a:r>
            <a:r>
              <a:rPr lang="en-US" sz="1000"/>
              <a:t>A new application build is delivered every two weeks for client review and testing.</a:t>
            </a:r>
          </a:p>
          <a:p>
            <a:pPr>
              <a:spcAft>
                <a:spcPts val="300"/>
              </a:spcAft>
              <a:buNone/>
            </a:pPr>
            <a:r>
              <a:rPr lang="en-US" sz="1000" b="1"/>
              <a:t>Sprint Review: </a:t>
            </a:r>
            <a:r>
              <a:rPr lang="en-US" sz="1000"/>
              <a:t>A collaborative review session evaluates progress, gathers feedback, and defines objectives for the next sprint.</a:t>
            </a:r>
          </a:p>
          <a:p>
            <a:pPr>
              <a:spcAft>
                <a:spcPts val="300"/>
              </a:spcAft>
              <a:buNone/>
            </a:pPr>
            <a:endParaRPr lang="en-US" sz="600"/>
          </a:p>
        </p:txBody>
      </p:sp>
      <p:sp>
        <p:nvSpPr>
          <p:cNvPr id="8" name="TextBox 7">
            <a:extLst>
              <a:ext uri="{FF2B5EF4-FFF2-40B4-BE49-F238E27FC236}">
                <a16:creationId xmlns:a16="http://schemas.microsoft.com/office/drawing/2014/main" id="{D0388318-FB0B-7833-3EC6-220F31CCC3C4}"/>
              </a:ext>
            </a:extLst>
          </p:cNvPr>
          <p:cNvSpPr txBox="1"/>
          <p:nvPr/>
        </p:nvSpPr>
        <p:spPr>
          <a:xfrm>
            <a:off x="3463925" y="2525856"/>
            <a:ext cx="2876550" cy="3416320"/>
          </a:xfrm>
          <a:prstGeom prst="rect">
            <a:avLst/>
          </a:prstGeom>
          <a:solidFill>
            <a:schemeClr val="bg1">
              <a:lumMod val="95000"/>
              <a:alpha val="70000"/>
            </a:schemeClr>
          </a:solidFill>
        </p:spPr>
        <p:txBody>
          <a:bodyPr wrap="square" lIns="45720" tIns="45720" rIns="45720" bIns="45720" anchor="t">
            <a:spAutoFit/>
          </a:bodyPr>
          <a:lstStyle>
            <a:defPPr>
              <a:defRPr lang="en-US"/>
            </a:defPPr>
            <a:lvl1pPr>
              <a:buNone/>
              <a:defRPr sz="1000" b="1"/>
            </a:lvl1pPr>
          </a:lstStyle>
          <a:p>
            <a:pPr>
              <a:spcAft>
                <a:spcPts val="300"/>
              </a:spcAft>
            </a:pPr>
            <a:r>
              <a:rPr lang="en-US" sz="1100" cap="all">
                <a:solidFill>
                  <a:schemeClr val="accent1"/>
                </a:solidFill>
              </a:rPr>
              <a:t>Quality Assurance &amp; Testing</a:t>
            </a:r>
          </a:p>
          <a:p>
            <a:pPr>
              <a:spcAft>
                <a:spcPts val="300"/>
              </a:spcAft>
            </a:pPr>
            <a:r>
              <a:rPr lang="en-US" b="0">
                <a:ea typeface="+mn-lt"/>
                <a:cs typeface="+mn-lt"/>
              </a:rPr>
              <a:t>ForgeFX builds quality into every development phase, ensuring the simulator performs reliably from day one.</a:t>
            </a:r>
            <a:endParaRPr lang="en-US">
              <a:ea typeface="+mn-lt"/>
              <a:cs typeface="+mn-lt"/>
            </a:endParaRPr>
          </a:p>
          <a:p>
            <a:pPr>
              <a:spcAft>
                <a:spcPts val="300"/>
              </a:spcAft>
            </a:pPr>
            <a:endParaRPr lang="en-US" b="0"/>
          </a:p>
          <a:p>
            <a:pPr marL="114300" indent="-114300">
              <a:spcAft>
                <a:spcPts val="300"/>
              </a:spcAft>
              <a:buFont typeface="Wingdings" panose="05000000000000000000" pitchFamily="2" charset="2"/>
              <a:buChar char="§"/>
            </a:pPr>
            <a:r>
              <a:rPr lang="en-US">
                <a:ea typeface="+mn-lt"/>
                <a:cs typeface="+mn-lt"/>
              </a:rPr>
              <a:t>Automated Testing: </a:t>
            </a:r>
            <a:r>
              <a:rPr lang="en-US" b="0">
                <a:ea typeface="+mn-lt"/>
                <a:cs typeface="+mn-lt"/>
              </a:rPr>
              <a:t>Every code change triggers automated tests that protect system stability continuously.</a:t>
            </a:r>
          </a:p>
          <a:p>
            <a:pPr marL="114300" indent="-114300">
              <a:spcAft>
                <a:spcPts val="300"/>
              </a:spcAft>
              <a:buFont typeface="Wingdings" panose="05000000000000000000" pitchFamily="2" charset="2"/>
              <a:buChar char="§"/>
            </a:pPr>
            <a:r>
              <a:rPr lang="en-US">
                <a:ea typeface="+mn-lt"/>
                <a:cs typeface="+mn-lt"/>
              </a:rPr>
              <a:t>Error Monitoring:</a:t>
            </a:r>
            <a:r>
              <a:rPr lang="en-US" b="0">
                <a:ea typeface="+mn-lt"/>
                <a:cs typeface="+mn-lt"/>
              </a:rPr>
              <a:t> The simulator reports performance issues to ForgeFX, enabling fast fixes.</a:t>
            </a:r>
          </a:p>
          <a:p>
            <a:pPr marL="114300" indent="-114300">
              <a:spcAft>
                <a:spcPts val="300"/>
              </a:spcAft>
              <a:buFont typeface="Wingdings" panose="05000000000000000000" pitchFamily="2" charset="2"/>
              <a:buChar char="§"/>
            </a:pPr>
            <a:r>
              <a:rPr lang="en-US">
                <a:ea typeface="+mn-lt"/>
                <a:cs typeface="+mn-lt"/>
              </a:rPr>
              <a:t>Trainer and Trainee Feedback:</a:t>
            </a:r>
            <a:r>
              <a:rPr lang="en-US"/>
              <a:t> </a:t>
            </a:r>
            <a:r>
              <a:rPr lang="en-US" b="0">
                <a:ea typeface="+mn-lt"/>
                <a:cs typeface="+mn-lt"/>
              </a:rPr>
              <a:t>Built-in tools let end users report issues directly throughout training.</a:t>
            </a:r>
          </a:p>
          <a:p>
            <a:pPr marL="114300" indent="-114300">
              <a:spcAft>
                <a:spcPts val="300"/>
              </a:spcAft>
              <a:buFont typeface="Wingdings" panose="05000000000000000000" pitchFamily="2" charset="2"/>
              <a:buChar char="§"/>
            </a:pPr>
            <a:r>
              <a:rPr lang="en-US">
                <a:ea typeface="+mn-lt"/>
                <a:cs typeface="+mn-lt"/>
              </a:rPr>
              <a:t>Usability Validation:</a:t>
            </a:r>
            <a:r>
              <a:rPr lang="en-US" b="0">
                <a:ea typeface="+mn-lt"/>
                <a:cs typeface="+mn-lt"/>
              </a:rPr>
              <a:t> Real first-time users evaluate simulator workflows and navigation during development, before final delivery.</a:t>
            </a:r>
            <a:endParaRPr lang="en-US" b="0">
              <a:ea typeface="Calibri"/>
              <a:cs typeface="Calibri"/>
            </a:endParaRPr>
          </a:p>
          <a:p>
            <a:pPr>
              <a:spcAft>
                <a:spcPts val="300"/>
              </a:spcAft>
            </a:pPr>
            <a:endParaRPr lang="en-US" b="0"/>
          </a:p>
          <a:p>
            <a:pPr>
              <a:spcAft>
                <a:spcPts val="300"/>
              </a:spcAft>
            </a:pPr>
            <a:endParaRPr lang="en-US" b="0"/>
          </a:p>
          <a:p>
            <a:pPr>
              <a:spcAft>
                <a:spcPts val="300"/>
              </a:spcAft>
            </a:pPr>
            <a:endParaRPr lang="en-US" b="0"/>
          </a:p>
          <a:p>
            <a:pPr>
              <a:spcAft>
                <a:spcPts val="300"/>
              </a:spcAft>
            </a:pPr>
            <a:endParaRPr lang="en-US" b="0">
              <a:ea typeface="Calibri"/>
              <a:cs typeface="Calibri"/>
            </a:endParaRPr>
          </a:p>
        </p:txBody>
      </p:sp>
      <p:sp>
        <p:nvSpPr>
          <p:cNvPr id="10" name="TextBox 9">
            <a:extLst>
              <a:ext uri="{FF2B5EF4-FFF2-40B4-BE49-F238E27FC236}">
                <a16:creationId xmlns:a16="http://schemas.microsoft.com/office/drawing/2014/main" id="{C57BE70F-85FC-1BE1-D0C8-C164D2E4D636}"/>
              </a:ext>
            </a:extLst>
          </p:cNvPr>
          <p:cNvSpPr txBox="1"/>
          <p:nvPr/>
        </p:nvSpPr>
        <p:spPr>
          <a:xfrm>
            <a:off x="3463925" y="5882501"/>
            <a:ext cx="2876550" cy="2862322"/>
          </a:xfrm>
          <a:prstGeom prst="rect">
            <a:avLst/>
          </a:prstGeom>
          <a:solidFill>
            <a:schemeClr val="bg1">
              <a:lumMod val="95000"/>
              <a:alpha val="70000"/>
            </a:schemeClr>
          </a:solidFill>
        </p:spPr>
        <p:txBody>
          <a:bodyPr wrap="square" lIns="45720" tIns="45720" rIns="45720" bIns="45720">
            <a:spAutoFit/>
          </a:bodyPr>
          <a:lstStyle>
            <a:defPPr>
              <a:defRPr lang="en-US"/>
            </a:defPPr>
            <a:lvl1pPr>
              <a:buNone/>
              <a:defRPr sz="1000" b="1"/>
            </a:lvl1pPr>
          </a:lstStyle>
          <a:p>
            <a:r>
              <a:rPr lang="en-US" sz="1100" cap="all">
                <a:solidFill>
                  <a:schemeClr val="accent1"/>
                </a:solidFill>
              </a:rPr>
              <a:t>Support &amp; Sustainment POST Deployment</a:t>
            </a:r>
          </a:p>
          <a:p>
            <a:r>
              <a:rPr lang="en-US" b="0"/>
              <a:t>ForgeFX provides optional long-term support services aligned to evolving operational and training requirements. Pricing provided upon request.</a:t>
            </a:r>
          </a:p>
          <a:p>
            <a:endParaRPr lang="en-US" b="0"/>
          </a:p>
          <a:p>
            <a:pPr marL="114300" indent="-114300">
              <a:buFont typeface="Wingdings" panose="05000000000000000000" pitchFamily="2" charset="2"/>
              <a:buChar char="§"/>
            </a:pPr>
            <a:r>
              <a:rPr lang="en-US"/>
              <a:t>Issue Resolution:</a:t>
            </a:r>
            <a:r>
              <a:rPr lang="en-US" b="0"/>
              <a:t> Rapid response to reported defects, crashes, and performance concerns.</a:t>
            </a:r>
            <a:endParaRPr lang="en-US"/>
          </a:p>
          <a:p>
            <a:pPr marL="114300" indent="-114300">
              <a:buFont typeface="Wingdings" panose="05000000000000000000" pitchFamily="2" charset="2"/>
              <a:buChar char="§"/>
            </a:pPr>
            <a:r>
              <a:rPr lang="en-US"/>
              <a:t>Platform Maintenance: </a:t>
            </a:r>
            <a:r>
              <a:rPr lang="en-US" b="0"/>
              <a:t>Ongoing compatibility updates for operating systems, hardware, and runtime platforms.</a:t>
            </a:r>
          </a:p>
          <a:p>
            <a:pPr marL="114300" indent="-114300">
              <a:buFont typeface="Wingdings" panose="05000000000000000000" pitchFamily="2" charset="2"/>
              <a:buChar char="§"/>
            </a:pPr>
            <a:r>
              <a:rPr lang="en-US"/>
              <a:t>Content Updates: </a:t>
            </a:r>
            <a:r>
              <a:rPr lang="en-US" b="0"/>
              <a:t>Revisions supporting updated procedures, equipment changes, and regulatory requirements.</a:t>
            </a:r>
            <a:endParaRPr lang="en-US"/>
          </a:p>
          <a:p>
            <a:pPr marL="114300" indent="-114300">
              <a:buFont typeface="Wingdings" panose="05000000000000000000" pitchFamily="2" charset="2"/>
              <a:buChar char="§"/>
            </a:pPr>
            <a:r>
              <a:rPr lang="en-US"/>
              <a:t>Ongoing Operational Refinement: </a:t>
            </a:r>
            <a:r>
              <a:rPr lang="en-US" b="0"/>
              <a:t>Continuous improvements informed by usage data, trainer feedback, and operational needs.</a:t>
            </a:r>
          </a:p>
          <a:p>
            <a:pPr marL="114300" indent="-114300">
              <a:buFont typeface="Wingdings" panose="05000000000000000000" pitchFamily="2" charset="2"/>
              <a:buChar char="§"/>
            </a:pPr>
            <a:endParaRPr lang="en-US" b="0"/>
          </a:p>
          <a:p>
            <a:endParaRPr lang="en-US" b="0"/>
          </a:p>
        </p:txBody>
      </p:sp>
      <p:sp>
        <p:nvSpPr>
          <p:cNvPr id="11" name="TextBox 10">
            <a:extLst>
              <a:ext uri="{FF2B5EF4-FFF2-40B4-BE49-F238E27FC236}">
                <a16:creationId xmlns:a16="http://schemas.microsoft.com/office/drawing/2014/main" id="{85B3548E-1C17-7B51-AE54-0F1F8152C37F}"/>
              </a:ext>
            </a:extLst>
          </p:cNvPr>
          <p:cNvSpPr txBox="1"/>
          <p:nvPr/>
        </p:nvSpPr>
        <p:spPr>
          <a:xfrm>
            <a:off x="406400" y="5882501"/>
            <a:ext cx="2876550" cy="1031051"/>
          </a:xfrm>
          <a:prstGeom prst="rect">
            <a:avLst/>
          </a:prstGeom>
          <a:solidFill>
            <a:schemeClr val="bg1">
              <a:lumMod val="95000"/>
              <a:alpha val="70000"/>
            </a:schemeClr>
          </a:solidFill>
        </p:spPr>
        <p:txBody>
          <a:bodyPr wrap="square" lIns="45720" tIns="45720" rIns="45720" bIns="45720">
            <a:spAutoFit/>
          </a:bodyPr>
          <a:lstStyle>
            <a:defPPr>
              <a:defRPr lang="en-US"/>
            </a:defPPr>
            <a:lvl1pPr>
              <a:buNone/>
              <a:defRPr sz="1000" b="1"/>
            </a:lvl1pPr>
          </a:lstStyle>
          <a:p>
            <a:r>
              <a:rPr lang="en-US" sz="1100" cap="all">
                <a:solidFill>
                  <a:schemeClr val="accent1"/>
                </a:solidFill>
              </a:rPr>
              <a:t>Development</a:t>
            </a:r>
            <a:r>
              <a:rPr lang="en-US" cap="all"/>
              <a:t> </a:t>
            </a:r>
            <a:r>
              <a:rPr lang="en-US" sz="1100" cap="all">
                <a:solidFill>
                  <a:schemeClr val="accent1"/>
                </a:solidFill>
              </a:rPr>
              <a:t>Milestones</a:t>
            </a:r>
          </a:p>
          <a:p>
            <a:r>
              <a:rPr lang="en-US" b="0"/>
              <a:t>Each project advances through a series of defined milestones, providing clear, measurable checkpoints that keep the project on schedule and give clients predictable deliverables along the way.</a:t>
            </a:r>
          </a:p>
          <a:p>
            <a:endParaRPr lang="en-US" b="0"/>
          </a:p>
        </p:txBody>
      </p:sp>
      <p:cxnSp>
        <p:nvCxnSpPr>
          <p:cNvPr id="18" name="Straight Connector 17">
            <a:extLst>
              <a:ext uri="{FF2B5EF4-FFF2-40B4-BE49-F238E27FC236}">
                <a16:creationId xmlns:a16="http://schemas.microsoft.com/office/drawing/2014/main" id="{7187775D-EAA5-2607-2953-AE43878BAA44}"/>
              </a:ext>
            </a:extLst>
          </p:cNvPr>
          <p:cNvCxnSpPr/>
          <p:nvPr/>
        </p:nvCxnSpPr>
        <p:spPr>
          <a:xfrm>
            <a:off x="406400" y="2525857"/>
            <a:ext cx="2876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452EB6-D2F0-E07B-F56D-FFF20E0FC2DE}"/>
              </a:ext>
            </a:extLst>
          </p:cNvPr>
          <p:cNvCxnSpPr/>
          <p:nvPr/>
        </p:nvCxnSpPr>
        <p:spPr>
          <a:xfrm>
            <a:off x="3463925" y="2525857"/>
            <a:ext cx="2876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F408BAE-3C39-84EB-F2F2-8F0FF1E9D7CB}"/>
              </a:ext>
            </a:extLst>
          </p:cNvPr>
          <p:cNvCxnSpPr/>
          <p:nvPr/>
        </p:nvCxnSpPr>
        <p:spPr>
          <a:xfrm>
            <a:off x="406400" y="5882501"/>
            <a:ext cx="2876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2A748F-1E6E-9944-8C40-9C7266375B12}"/>
              </a:ext>
            </a:extLst>
          </p:cNvPr>
          <p:cNvCxnSpPr/>
          <p:nvPr/>
        </p:nvCxnSpPr>
        <p:spPr>
          <a:xfrm>
            <a:off x="3463925" y="5882501"/>
            <a:ext cx="28765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1B4036A7-2103-8F33-CDA7-E55C7FB81A38}"/>
              </a:ext>
            </a:extLst>
          </p:cNvPr>
          <p:cNvSpPr/>
          <p:nvPr/>
        </p:nvSpPr>
        <p:spPr>
          <a:xfrm>
            <a:off x="406400" y="6744274"/>
            <a:ext cx="2876550" cy="2000549"/>
          </a:xfrm>
          <a:prstGeom prst="rect">
            <a:avLst/>
          </a:prstGeom>
          <a:solidFill>
            <a:schemeClr val="bg1">
              <a:lumMod val="95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7" name="Table 26">
            <a:extLst>
              <a:ext uri="{FF2B5EF4-FFF2-40B4-BE49-F238E27FC236}">
                <a16:creationId xmlns:a16="http://schemas.microsoft.com/office/drawing/2014/main" id="{010ABA1D-5D1E-75FA-F689-ADC26F1222A0}"/>
              </a:ext>
            </a:extLst>
          </p:cNvPr>
          <p:cNvGraphicFramePr>
            <a:graphicFrameLocks noGrp="1"/>
          </p:cNvGraphicFramePr>
          <p:nvPr/>
        </p:nvGraphicFramePr>
        <p:xfrm>
          <a:off x="457200" y="6791165"/>
          <a:ext cx="2760786" cy="1280160"/>
        </p:xfrm>
        <a:graphic>
          <a:graphicData uri="http://schemas.openxmlformats.org/drawingml/2006/table">
            <a:tbl>
              <a:tblPr>
                <a:tableStyleId>{5C22544A-7EE6-4342-B048-85BDC9FD1C3A}</a:tableStyleId>
              </a:tblPr>
              <a:tblGrid>
                <a:gridCol w="1002323">
                  <a:extLst>
                    <a:ext uri="{9D8B030D-6E8A-4147-A177-3AD203B41FA5}">
                      <a16:colId xmlns:a16="http://schemas.microsoft.com/office/drawing/2014/main" val="787261417"/>
                    </a:ext>
                  </a:extLst>
                </a:gridCol>
                <a:gridCol w="1758463">
                  <a:extLst>
                    <a:ext uri="{9D8B030D-6E8A-4147-A177-3AD203B41FA5}">
                      <a16:colId xmlns:a16="http://schemas.microsoft.com/office/drawing/2014/main" val="1394559781"/>
                    </a:ext>
                  </a:extLst>
                </a:gridCol>
              </a:tblGrid>
              <a:tr h="0">
                <a:tc>
                  <a:txBody>
                    <a:bodyPr/>
                    <a:lstStyle/>
                    <a:p>
                      <a:pPr algn="ctr"/>
                      <a:r>
                        <a:rPr lang="en-US" sz="800" b="1" cap="all" baseline="0"/>
                        <a:t>Kick-Off</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6B104"/>
                    </a:solidFill>
                  </a:tcPr>
                </a:tc>
                <a:tc>
                  <a:txBody>
                    <a:bodyPr/>
                    <a:lstStyle/>
                    <a:p>
                      <a:r>
                        <a:rPr lang="en-US" sz="800" spc="-20" baseline="0"/>
                        <a:t>Team introductions and project initiation</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3875734195"/>
                  </a:ext>
                </a:extLst>
              </a:tr>
              <a:tr h="0">
                <a:tc>
                  <a:txBody>
                    <a:bodyPr/>
                    <a:lstStyle/>
                    <a:p>
                      <a:pPr algn="ctr"/>
                      <a:r>
                        <a:rPr lang="en-US" sz="800" b="1" cap="all" baseline="0"/>
                        <a:t>Pre-Alpha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6B104"/>
                    </a:solidFill>
                  </a:tcPr>
                </a:tc>
                <a:tc>
                  <a:txBody>
                    <a:bodyPr/>
                    <a:lstStyle/>
                    <a:p>
                      <a:r>
                        <a:rPr lang="en-US" sz="800"/>
                        <a:t>25% feature-complete application</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81268411"/>
                  </a:ext>
                </a:extLst>
              </a:tr>
              <a:tr h="0">
                <a:tc>
                  <a:txBody>
                    <a:bodyPr/>
                    <a:lstStyle/>
                    <a:p>
                      <a:pPr algn="ctr"/>
                      <a:r>
                        <a:rPr lang="en-US" sz="800" b="1" cap="all" baseline="0"/>
                        <a:t>Alpha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6B104"/>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50% feature-complete application</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54085348"/>
                  </a:ext>
                </a:extLst>
              </a:tr>
              <a:tr h="0">
                <a:tc>
                  <a:txBody>
                    <a:bodyPr/>
                    <a:lstStyle/>
                    <a:p>
                      <a:pPr algn="ctr"/>
                      <a:r>
                        <a:rPr lang="en-US" sz="800" b="1" cap="all" baseline="0"/>
                        <a:t>Beta</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6B104"/>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75% feature-complete application</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3605205762"/>
                  </a:ext>
                </a:extLst>
              </a:tr>
              <a:tr h="0">
                <a:tc>
                  <a:txBody>
                    <a:bodyPr/>
                    <a:lstStyle/>
                    <a:p>
                      <a:pPr algn="ctr"/>
                      <a:r>
                        <a:rPr lang="en-US" sz="800" b="1" cap="all" baseline="0"/>
                        <a:t>Release Candidate</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6B104"/>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99% feature-complete application</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4131329274"/>
                  </a:ext>
                </a:extLst>
              </a:tr>
              <a:tr h="0">
                <a:tc>
                  <a:txBody>
                    <a:bodyPr/>
                    <a:lstStyle/>
                    <a:p>
                      <a:pPr algn="ctr"/>
                      <a:r>
                        <a:rPr lang="en-US" sz="800" b="1" cap="all" baseline="0"/>
                        <a:t>Gold Master (GM)</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6B104"/>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100% feature-complete, final delivery</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819552600"/>
                  </a:ext>
                </a:extLst>
              </a:tr>
            </a:tbl>
          </a:graphicData>
        </a:graphic>
      </p:graphicFrame>
    </p:spTree>
    <p:extLst>
      <p:ext uri="{BB962C8B-B14F-4D97-AF65-F5344CB8AC3E}">
        <p14:creationId xmlns:p14="http://schemas.microsoft.com/office/powerpoint/2010/main" val="2371982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CEBC3-836B-47CE-B93F-3C18D57021E7}"/>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03A505D-FBED-F45E-D65B-B6E3A8727E18}"/>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503B25D6-8CC7-171E-4F59-BC2D1E6D62CD}"/>
              </a:ext>
            </a:extLst>
          </p:cNvPr>
          <p:cNvSpPr>
            <a:spLocks noGrp="1"/>
          </p:cNvSpPr>
          <p:nvPr>
            <p:ph type="body" sz="quarter" idx="16"/>
          </p:nvPr>
        </p:nvSpPr>
        <p:spPr>
          <a:solidFill>
            <a:schemeClr val="bg1"/>
          </a:solidFill>
        </p:spPr>
        <p:txBody>
          <a:bodyPr/>
          <a:lstStyle/>
          <a:p>
            <a:r>
              <a:rPr lang="en-US" sz="1050" i="1"/>
              <a:t>ForgeFX employs a four-stage testing methodology to ensure the Rockpile Museum simulator is delivered, installed, and operational by September 1, 2026.</a:t>
            </a:r>
            <a:br>
              <a:rPr lang="en-US" sz="1050"/>
            </a:br>
            <a:br>
              <a:rPr lang="en-US" sz="1050"/>
            </a:br>
            <a:r>
              <a:rPr lang="en-US" sz="1050" b="1" i="1">
                <a:effectLst/>
              </a:rPr>
              <a:t>Pre-Deployment Validation</a:t>
            </a:r>
            <a:r>
              <a:rPr lang="en-US" sz="1050" b="1"/>
              <a:t> </a:t>
            </a:r>
            <a:r>
              <a:rPr lang="en-US" sz="1050"/>
              <a:t>— Prior to shipment, ForgeFX conducts internal hardware and software validation at our facility, including stability testing, peripheral calibration, and confirmation of core simulator functionality and kiosk-mode behavior.</a:t>
            </a:r>
            <a:br>
              <a:rPr lang="en-US" sz="1050"/>
            </a:br>
            <a:br>
              <a:rPr lang="en-US" sz="1050"/>
            </a:br>
            <a:r>
              <a:rPr lang="en-US" sz="1050" b="1" i="1">
                <a:effectLst/>
              </a:rPr>
              <a:t>On-Site Installation &amp; Integration</a:t>
            </a:r>
            <a:r>
              <a:rPr lang="en-US" sz="1050" b="1"/>
              <a:t> </a:t>
            </a:r>
            <a:r>
              <a:rPr lang="en-US" sz="1050"/>
              <a:t>— ForgeFX will coordinate on-site installation within the museum's exhibit space, covering physical setup, hardware-software integration, and an initial operational walkthrough to confirm the system is functioning as expected in context.</a:t>
            </a:r>
            <a:br>
              <a:rPr lang="en-US" sz="1050"/>
            </a:br>
            <a:br>
              <a:rPr lang="en-US" sz="1050"/>
            </a:br>
            <a:r>
              <a:rPr lang="en-US" sz="1050" b="1" i="1">
                <a:effectLst/>
              </a:rPr>
              <a:t>Acceptance Testing</a:t>
            </a:r>
            <a:r>
              <a:rPr lang="en-US" sz="1050" b="1"/>
              <a:t> </a:t>
            </a:r>
            <a:r>
              <a:rPr lang="en-US" sz="1050"/>
              <a:t>— ForgeFX will work with museum staff to walk through simulator scenarios and verify both operational functionality and content accuracy. Any issues identified during this phase will be addressed before the project is considered complete.</a:t>
            </a:r>
            <a:br>
              <a:rPr lang="en-US" sz="1050"/>
            </a:br>
            <a:br>
              <a:rPr lang="en-US" sz="1050"/>
            </a:br>
            <a:r>
              <a:rPr lang="en-US" sz="1050" b="1" i="1">
                <a:effectLst/>
              </a:rPr>
              <a:t>Post-Launch Support</a:t>
            </a:r>
            <a:r>
              <a:rPr lang="en-US" sz="1050" b="1"/>
              <a:t> </a:t>
            </a:r>
            <a:r>
              <a:rPr lang="en-US" sz="1050"/>
              <a:t>— ForgeFX will provide ongoing remote support and software updates following launch, as defined under the Support &amp; Maintenance terms.</a:t>
            </a:r>
            <a:endParaRPr kumimoji="0" lang="en-US" sz="600" b="0" i="0" u="none" strike="noStrike" kern="1200" cap="none" spc="0" normalizeH="0" baseline="0" noProof="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EE86191F-1B8D-69DE-8CB1-779B02376F37}"/>
              </a:ext>
            </a:extLst>
          </p:cNvPr>
          <p:cNvSpPr/>
          <p:nvPr/>
        </p:nvSpPr>
        <p:spPr>
          <a:xfrm>
            <a:off x="-2" y="0"/>
            <a:ext cx="6857999" cy="2011680"/>
          </a:xfrm>
          <a:prstGeom prst="rect">
            <a:avLst/>
          </a:prstGeom>
          <a:gradFill flip="none" rotWithShape="1">
            <a:gsLst>
              <a:gs pos="0">
                <a:srgbClr val="AD7C03"/>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D799D26-2AE8-113A-BAAA-3A14489D85AE}"/>
              </a:ext>
            </a:extLst>
          </p:cNvPr>
          <p:cNvSpPr>
            <a:spLocks noGrp="1"/>
          </p:cNvSpPr>
          <p:nvPr>
            <p:ph type="title"/>
          </p:nvPr>
        </p:nvSpPr>
        <p:spPr/>
        <p:txBody>
          <a:bodyPr/>
          <a:lstStyle/>
          <a:p>
            <a:r>
              <a:rPr lang="en-US">
                <a:solidFill>
                  <a:schemeClr val="bg1"/>
                </a:solidFill>
              </a:rPr>
              <a:t>Project Testing </a:t>
            </a:r>
            <a:r>
              <a:rPr lang="en-US">
                <a:solidFill>
                  <a:schemeClr val="accent1"/>
                </a:solidFill>
              </a:rPr>
              <a:t>plan</a:t>
            </a:r>
          </a:p>
        </p:txBody>
      </p:sp>
      <p:sp>
        <p:nvSpPr>
          <p:cNvPr id="3" name="Text Placeholder 11">
            <a:extLst>
              <a:ext uri="{FF2B5EF4-FFF2-40B4-BE49-F238E27FC236}">
                <a16:creationId xmlns:a16="http://schemas.microsoft.com/office/drawing/2014/main" id="{A4D8DA82-7DF6-488A-BB0E-D7FB20A1AF31}"/>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a:t>EDUCATION THROUGH EXPERIENCE</a:t>
            </a:r>
            <a:endParaRPr lang="en-US" sz="1800" cap="all">
              <a:latin typeface="Roboto Condensed" panose="02000000000000000000" pitchFamily="2" charset="0"/>
              <a:ea typeface="Roboto Condensed" panose="02000000000000000000" pitchFamily="2" charset="0"/>
            </a:endParaRPr>
          </a:p>
        </p:txBody>
      </p:sp>
    </p:spTree>
    <p:extLst>
      <p:ext uri="{BB962C8B-B14F-4D97-AF65-F5344CB8AC3E}">
        <p14:creationId xmlns:p14="http://schemas.microsoft.com/office/powerpoint/2010/main" val="3198380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47472"/>
            <a:ext cx="4493538" cy="230832"/>
          </a:xfrm>
          <a:prstGeom prst="rect">
            <a:avLst/>
          </a:prstGeom>
          <a:noFill/>
        </p:spPr>
        <p:txBody>
          <a:bodyPr wrap="none">
            <a:spAutoFit/>
          </a:bodyPr>
          <a:lstStyle/>
          <a:p>
            <a:r>
              <a:rPr lang="en-US" sz="900" cap="all" spc="300">
                <a:solidFill>
                  <a:schemeClr val="bg1">
                    <a:lumMod val="65000"/>
                  </a:schemeClr>
                </a:solidFill>
                <a:latin typeface="Lato" panose="020F0502020204030203" pitchFamily="34" charset="0"/>
                <a:cs typeface="Lato" panose="020F0502020204030203" pitchFamily="34" charset="0"/>
              </a:rPr>
              <a:t>Rockpile Museum Mining visitor experience</a:t>
            </a:r>
          </a:p>
        </p:txBody>
      </p:sp>
      <p:sp>
        <p:nvSpPr>
          <p:cNvPr id="3" name="TextBox 2"/>
          <p:cNvSpPr txBox="1"/>
          <p:nvPr/>
        </p:nvSpPr>
        <p:spPr>
          <a:xfrm>
            <a:off x="457200" y="723247"/>
            <a:ext cx="2906565" cy="461665"/>
          </a:xfrm>
          <a:prstGeom prst="rect">
            <a:avLst/>
          </a:prstGeom>
          <a:noFill/>
        </p:spPr>
        <p:txBody>
          <a:bodyPr wrap="none">
            <a:spAutoFit/>
          </a:bodyPr>
          <a:lstStyle/>
          <a:p>
            <a:r>
              <a:rPr sz="2400" b="1">
                <a:solidFill>
                  <a:srgbClr val="1C1C1C"/>
                </a:solidFill>
                <a:latin typeface="Lato Heavy" panose="020B0604020202020204" charset="0"/>
                <a:ea typeface="Lato Heavy" panose="020B0604020202020204" charset="0"/>
                <a:cs typeface="Lato Heavy" panose="020B0604020202020204" charset="0"/>
              </a:rPr>
              <a:t>TEAM </a:t>
            </a:r>
            <a:r>
              <a:rPr sz="2400" b="1">
                <a:solidFill>
                  <a:srgbClr val="F5A623"/>
                </a:solidFill>
                <a:latin typeface="Lato Heavy" panose="020B0604020202020204" charset="0"/>
                <a:ea typeface="Lato Heavy" panose="020B0604020202020204" charset="0"/>
                <a:cs typeface="Lato Heavy" panose="020B0604020202020204" charset="0"/>
              </a:rPr>
              <a:t>RESOURCES</a:t>
            </a:r>
          </a:p>
        </p:txBody>
      </p:sp>
      <p:sp>
        <p:nvSpPr>
          <p:cNvPr id="4" name="TextBox 3"/>
          <p:cNvSpPr txBox="1"/>
          <p:nvPr/>
        </p:nvSpPr>
        <p:spPr>
          <a:xfrm>
            <a:off x="457200" y="1526559"/>
            <a:ext cx="5943600" cy="769441"/>
          </a:xfrm>
          <a:prstGeom prst="rect">
            <a:avLst/>
          </a:prstGeom>
          <a:noFill/>
        </p:spPr>
        <p:txBody>
          <a:bodyPr wrap="square">
            <a:spAutoFit/>
          </a:bodyPr>
          <a:lstStyle/>
          <a:p>
            <a:r>
              <a:rPr sz="1100">
                <a:solidFill>
                  <a:schemeClr val="tx1">
                    <a:lumMod val="75000"/>
                    <a:lumOff val="25000"/>
                  </a:schemeClr>
                </a:solidFill>
              </a:rPr>
              <a:t>The following outlines the anticipated team structure and resource allocation for the Rockpile Museum Mining Simulator project. Resources are organized by role and area of contribution to demonstrate ForgeFX's commitment to delivering a high-quality, visitor-focused simulation experience</a:t>
            </a:r>
            <a:r>
              <a:rPr sz="950">
                <a:solidFill>
                  <a:schemeClr val="tx1">
                    <a:lumMod val="75000"/>
                    <a:lumOff val="25000"/>
                  </a:schemeClr>
                </a:solidFill>
              </a:rPr>
              <a:t>.</a:t>
            </a:r>
          </a:p>
        </p:txBody>
      </p:sp>
      <p:graphicFrame>
        <p:nvGraphicFramePr>
          <p:cNvPr id="5" name="Table 4"/>
          <p:cNvGraphicFramePr>
            <a:graphicFrameLocks noGrp="1"/>
          </p:cNvGraphicFramePr>
          <p:nvPr>
            <p:extLst>
              <p:ext uri="{D42A27DB-BD31-4B8C-83A1-F6EECF244321}">
                <p14:modId xmlns:p14="http://schemas.microsoft.com/office/powerpoint/2010/main" val="1313699837"/>
              </p:ext>
            </p:extLst>
          </p:nvPr>
        </p:nvGraphicFramePr>
        <p:xfrm>
          <a:off x="457200" y="2569832"/>
          <a:ext cx="5943600" cy="4442864"/>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32048">
                <a:tc>
                  <a:txBody>
                    <a:bodyPr/>
                    <a:lstStyle/>
                    <a:p>
                      <a:pPr algn="l">
                        <a:defRPr sz="900" b="1">
                          <a:solidFill>
                            <a:srgbClr val="FFFFFF"/>
                          </a:solidFill>
                        </a:defRPr>
                      </a:pPr>
                      <a:r>
                        <a:rPr sz="1100"/>
                        <a:t>Role / Title</a:t>
                      </a:r>
                    </a:p>
                  </a:txBody>
                  <a:tcPr>
                    <a:solidFill>
                      <a:srgbClr val="F5A623"/>
                    </a:solidFill>
                  </a:tcPr>
                </a:tc>
                <a:tc>
                  <a:txBody>
                    <a:bodyPr/>
                    <a:lstStyle/>
                    <a:p>
                      <a:pPr algn="ctr">
                        <a:defRPr sz="900" b="1">
                          <a:solidFill>
                            <a:srgbClr val="FFFFFF"/>
                          </a:solidFill>
                        </a:defRPr>
                      </a:pPr>
                      <a:r>
                        <a:rPr sz="1100"/>
                        <a:t>Allocation</a:t>
                      </a:r>
                    </a:p>
                  </a:txBody>
                  <a:tcPr>
                    <a:solidFill>
                      <a:srgbClr val="F5A623"/>
                    </a:solidFill>
                  </a:tcPr>
                </a:tc>
                <a:tc>
                  <a:txBody>
                    <a:bodyPr/>
                    <a:lstStyle/>
                    <a:p>
                      <a:pPr algn="l">
                        <a:defRPr sz="900" b="1">
                          <a:solidFill>
                            <a:srgbClr val="FFFFFF"/>
                          </a:solidFill>
                        </a:defRPr>
                      </a:pPr>
                      <a:r>
                        <a:rPr sz="1100"/>
                        <a:t>Relevant Background</a:t>
                      </a:r>
                    </a:p>
                  </a:txBody>
                  <a:tcPr>
                    <a:solidFill>
                      <a:srgbClr val="F5A623"/>
                    </a:solidFill>
                  </a:tcPr>
                </a:tc>
                <a:extLst>
                  <a:ext uri="{0D108BD9-81ED-4DB2-BD59-A6C34878D82A}">
                    <a16:rowId xmlns:a16="http://schemas.microsoft.com/office/drawing/2014/main" val="10000"/>
                  </a:ext>
                </a:extLst>
              </a:tr>
              <a:tr h="491316">
                <a:tc>
                  <a:txBody>
                    <a:bodyPr/>
                    <a:lstStyle/>
                    <a:p>
                      <a:pPr algn="l">
                        <a:defRPr sz="850" b="1">
                          <a:solidFill>
                            <a:srgbClr val="1C1C1C"/>
                          </a:solidFill>
                        </a:defRPr>
                      </a:pPr>
                      <a:r>
                        <a:rPr sz="1050">
                          <a:solidFill>
                            <a:schemeClr val="tx1">
                              <a:lumMod val="75000"/>
                              <a:lumOff val="25000"/>
                            </a:schemeClr>
                          </a:solidFill>
                        </a:rPr>
                        <a:t>Technical Program Manager</a:t>
                      </a:r>
                    </a:p>
                  </a:txBody>
                  <a:tcPr>
                    <a:solidFill>
                      <a:srgbClr val="FEF8E7"/>
                    </a:solidFill>
                  </a:tcPr>
                </a:tc>
                <a:tc>
                  <a:txBody>
                    <a:bodyPr/>
                    <a:lstStyle/>
                    <a:p>
                      <a:pPr algn="ctr">
                        <a:defRPr sz="850" b="0">
                          <a:solidFill>
                            <a:srgbClr val="1C1C1C"/>
                          </a:solidFill>
                        </a:defRPr>
                      </a:pPr>
                      <a:r>
                        <a:rPr sz="1050">
                          <a:solidFill>
                            <a:schemeClr val="tx1">
                              <a:lumMod val="75000"/>
                              <a:lumOff val="25000"/>
                            </a:schemeClr>
                          </a:solidFill>
                        </a:rPr>
                        <a:t>~50%</a:t>
                      </a:r>
                    </a:p>
                  </a:txBody>
                  <a:tcPr>
                    <a:solidFill>
                      <a:srgbClr val="FEF8E7"/>
                    </a:solidFill>
                  </a:tcPr>
                </a:tc>
                <a:tc>
                  <a:txBody>
                    <a:bodyPr/>
                    <a:lstStyle/>
                    <a:p>
                      <a:pPr algn="l">
                        <a:defRPr sz="850" b="0">
                          <a:solidFill>
                            <a:srgbClr val="1C1C1C"/>
                          </a:solidFill>
                        </a:defRPr>
                      </a:pPr>
                      <a:r>
                        <a:rPr sz="1050">
                          <a:solidFill>
                            <a:schemeClr val="tx1">
                              <a:lumMod val="75000"/>
                              <a:lumOff val="25000"/>
                            </a:schemeClr>
                          </a:solidFill>
                        </a:rPr>
                        <a:t>Simulator delivery management; client coordination and milestone oversight</a:t>
                      </a:r>
                    </a:p>
                  </a:txBody>
                  <a:tcPr>
                    <a:solidFill>
                      <a:srgbClr val="FEF8E7"/>
                    </a:solidFill>
                  </a:tcPr>
                </a:tc>
                <a:extLst>
                  <a:ext uri="{0D108BD9-81ED-4DB2-BD59-A6C34878D82A}">
                    <a16:rowId xmlns:a16="http://schemas.microsoft.com/office/drawing/2014/main" val="10001"/>
                  </a:ext>
                </a:extLst>
              </a:tr>
              <a:tr h="473725">
                <a:tc>
                  <a:txBody>
                    <a:bodyPr/>
                    <a:lstStyle/>
                    <a:p>
                      <a:pPr algn="l">
                        <a:defRPr sz="850" b="1">
                          <a:solidFill>
                            <a:srgbClr val="1C1C1C"/>
                          </a:solidFill>
                        </a:defRPr>
                      </a:pPr>
                      <a:r>
                        <a:rPr sz="1050">
                          <a:solidFill>
                            <a:schemeClr val="tx1">
                              <a:lumMod val="75000"/>
                              <a:lumOff val="25000"/>
                            </a:schemeClr>
                          </a:solidFill>
                        </a:rPr>
                        <a:t>Executive Producer</a:t>
                      </a:r>
                    </a:p>
                  </a:txBody>
                  <a:tcPr>
                    <a:solidFill>
                      <a:srgbClr val="FFFFFF"/>
                    </a:solidFill>
                  </a:tcPr>
                </a:tc>
                <a:tc>
                  <a:txBody>
                    <a:bodyPr/>
                    <a:lstStyle/>
                    <a:p>
                      <a:pPr algn="ctr">
                        <a:defRPr sz="850" b="0">
                          <a:solidFill>
                            <a:srgbClr val="1C1C1C"/>
                          </a:solidFill>
                        </a:defRPr>
                      </a:pPr>
                      <a:r>
                        <a:rPr sz="1050">
                          <a:solidFill>
                            <a:schemeClr val="tx1">
                              <a:lumMod val="75000"/>
                              <a:lumOff val="25000"/>
                            </a:schemeClr>
                          </a:solidFill>
                        </a:rPr>
                        <a:t>~10%</a:t>
                      </a:r>
                    </a:p>
                  </a:txBody>
                  <a:tcPr>
                    <a:solidFill>
                      <a:srgbClr val="FFFFFF"/>
                    </a:solidFill>
                  </a:tcPr>
                </a:tc>
                <a:tc>
                  <a:txBody>
                    <a:bodyPr/>
                    <a:lstStyle/>
                    <a:p>
                      <a:pPr algn="l">
                        <a:defRPr sz="850" b="0">
                          <a:solidFill>
                            <a:srgbClr val="1C1C1C"/>
                          </a:solidFill>
                        </a:defRPr>
                      </a:pPr>
                      <a:r>
                        <a:rPr sz="1050">
                          <a:solidFill>
                            <a:schemeClr val="tx1">
                              <a:lumMod val="75000"/>
                              <a:lumOff val="25000"/>
                            </a:schemeClr>
                          </a:solidFill>
                        </a:rPr>
                        <a:t>20+ years executive producing simulation programs; contract authority and client relationships</a:t>
                      </a:r>
                    </a:p>
                  </a:txBody>
                  <a:tcPr>
                    <a:solidFill>
                      <a:srgbClr val="FFFFFF"/>
                    </a:solidFill>
                  </a:tcPr>
                </a:tc>
                <a:extLst>
                  <a:ext uri="{0D108BD9-81ED-4DB2-BD59-A6C34878D82A}">
                    <a16:rowId xmlns:a16="http://schemas.microsoft.com/office/drawing/2014/main" val="10002"/>
                  </a:ext>
                </a:extLst>
              </a:tr>
              <a:tr h="609600">
                <a:tc>
                  <a:txBody>
                    <a:bodyPr/>
                    <a:lstStyle/>
                    <a:p>
                      <a:pPr algn="l">
                        <a:defRPr sz="850" b="1">
                          <a:solidFill>
                            <a:srgbClr val="1C1C1C"/>
                          </a:solidFill>
                        </a:defRPr>
                      </a:pPr>
                      <a:r>
                        <a:rPr sz="1050">
                          <a:solidFill>
                            <a:schemeClr val="tx1">
                              <a:lumMod val="75000"/>
                              <a:lumOff val="25000"/>
                            </a:schemeClr>
                          </a:solidFill>
                        </a:rPr>
                        <a:t>Sr. Software Architect /</a:t>
                      </a:r>
                    </a:p>
                    <a:p>
                      <a:r>
                        <a:rPr sz="1050">
                          <a:solidFill>
                            <a:schemeClr val="tx1">
                              <a:lumMod val="75000"/>
                              <a:lumOff val="25000"/>
                            </a:schemeClr>
                          </a:solidFill>
                        </a:rPr>
                        <a:t>Unity Engineer</a:t>
                      </a:r>
                    </a:p>
                  </a:txBody>
                  <a:tcPr>
                    <a:solidFill>
                      <a:srgbClr val="FEF8E7"/>
                    </a:solidFill>
                  </a:tcPr>
                </a:tc>
                <a:tc>
                  <a:txBody>
                    <a:bodyPr/>
                    <a:lstStyle/>
                    <a:p>
                      <a:pPr algn="ctr">
                        <a:defRPr sz="850" b="0">
                          <a:solidFill>
                            <a:srgbClr val="1C1C1C"/>
                          </a:solidFill>
                        </a:defRPr>
                      </a:pPr>
                      <a:r>
                        <a:rPr sz="1050">
                          <a:solidFill>
                            <a:schemeClr val="tx1">
                              <a:lumMod val="75000"/>
                              <a:lumOff val="25000"/>
                            </a:schemeClr>
                          </a:solidFill>
                        </a:rPr>
                        <a:t>~75%</a:t>
                      </a:r>
                    </a:p>
                  </a:txBody>
                  <a:tcPr>
                    <a:solidFill>
                      <a:srgbClr val="FEF8E7"/>
                    </a:solidFill>
                  </a:tcPr>
                </a:tc>
                <a:tc>
                  <a:txBody>
                    <a:bodyPr/>
                    <a:lstStyle/>
                    <a:p>
                      <a:pPr algn="l">
                        <a:defRPr sz="850" b="0">
                          <a:solidFill>
                            <a:srgbClr val="1C1C1C"/>
                          </a:solidFill>
                        </a:defRPr>
                      </a:pPr>
                      <a:r>
                        <a:rPr sz="1050">
                          <a:solidFill>
                            <a:schemeClr val="tx1">
                              <a:lumMod val="75000"/>
                              <a:lumOff val="25000"/>
                            </a:schemeClr>
                          </a:solidFill>
                        </a:rPr>
                        <a:t>Lead developer; mining simulator experience; real-time 3D, physical controls integration</a:t>
                      </a:r>
                    </a:p>
                  </a:txBody>
                  <a:tcPr>
                    <a:solidFill>
                      <a:srgbClr val="FEF8E7"/>
                    </a:solidFill>
                  </a:tcPr>
                </a:tc>
                <a:extLst>
                  <a:ext uri="{0D108BD9-81ED-4DB2-BD59-A6C34878D82A}">
                    <a16:rowId xmlns:a16="http://schemas.microsoft.com/office/drawing/2014/main" val="10003"/>
                  </a:ext>
                </a:extLst>
              </a:tr>
              <a:tr h="609600">
                <a:tc>
                  <a:txBody>
                    <a:bodyPr/>
                    <a:lstStyle/>
                    <a:p>
                      <a:pPr algn="l">
                        <a:defRPr sz="850" b="1">
                          <a:solidFill>
                            <a:srgbClr val="1C1C1C"/>
                          </a:solidFill>
                        </a:defRPr>
                      </a:pPr>
                      <a:r>
                        <a:rPr sz="1050">
                          <a:solidFill>
                            <a:schemeClr val="tx1">
                              <a:lumMod val="75000"/>
                              <a:lumOff val="25000"/>
                            </a:schemeClr>
                          </a:solidFill>
                        </a:rPr>
                        <a:t>3D Environment Artist</a:t>
                      </a:r>
                    </a:p>
                  </a:txBody>
                  <a:tcPr>
                    <a:solidFill>
                      <a:srgbClr val="FFFFFF"/>
                    </a:solidFill>
                  </a:tcPr>
                </a:tc>
                <a:tc>
                  <a:txBody>
                    <a:bodyPr/>
                    <a:lstStyle/>
                    <a:p>
                      <a:pPr algn="ctr">
                        <a:defRPr sz="850" b="0">
                          <a:solidFill>
                            <a:srgbClr val="1C1C1C"/>
                          </a:solidFill>
                        </a:defRPr>
                      </a:pPr>
                      <a:r>
                        <a:rPr sz="1050">
                          <a:solidFill>
                            <a:schemeClr val="tx1">
                              <a:lumMod val="75000"/>
                              <a:lumOff val="25000"/>
                            </a:schemeClr>
                          </a:solidFill>
                        </a:rPr>
                        <a:t>~50%</a:t>
                      </a:r>
                    </a:p>
                  </a:txBody>
                  <a:tcPr>
                    <a:solidFill>
                      <a:srgbClr val="FFFFFF"/>
                    </a:solidFill>
                  </a:tcPr>
                </a:tc>
                <a:tc>
                  <a:txBody>
                    <a:bodyPr/>
                    <a:lstStyle/>
                    <a:p>
                      <a:pPr algn="l">
                        <a:defRPr sz="850" b="0">
                          <a:solidFill>
                            <a:srgbClr val="1C1C1C"/>
                          </a:solidFill>
                        </a:defRPr>
                      </a:pPr>
                      <a:r>
                        <a:rPr sz="1050">
                          <a:solidFill>
                            <a:schemeClr val="tx1">
                              <a:lumMod val="75000"/>
                              <a:lumOff val="25000"/>
                            </a:schemeClr>
                          </a:solidFill>
                        </a:rPr>
                        <a:t>Mining environment and equipment asset modeling; surface mine experience</a:t>
                      </a:r>
                    </a:p>
                  </a:txBody>
                  <a:tcPr>
                    <a:solidFill>
                      <a:srgbClr val="FFFFFF"/>
                    </a:solidFill>
                  </a:tcPr>
                </a:tc>
                <a:extLst>
                  <a:ext uri="{0D108BD9-81ED-4DB2-BD59-A6C34878D82A}">
                    <a16:rowId xmlns:a16="http://schemas.microsoft.com/office/drawing/2014/main" val="10004"/>
                  </a:ext>
                </a:extLst>
              </a:tr>
              <a:tr h="609600">
                <a:tc>
                  <a:txBody>
                    <a:bodyPr/>
                    <a:lstStyle/>
                    <a:p>
                      <a:pPr algn="l">
                        <a:defRPr sz="850" b="1">
                          <a:solidFill>
                            <a:srgbClr val="1C1C1C"/>
                          </a:solidFill>
                        </a:defRPr>
                      </a:pPr>
                      <a:r>
                        <a:rPr sz="1050">
                          <a:solidFill>
                            <a:schemeClr val="tx1">
                              <a:lumMod val="75000"/>
                              <a:lumOff val="25000"/>
                            </a:schemeClr>
                          </a:solidFill>
                        </a:rPr>
                        <a:t>UI/UX Designer</a:t>
                      </a:r>
                    </a:p>
                  </a:txBody>
                  <a:tcPr>
                    <a:solidFill>
                      <a:srgbClr val="FEF8E7"/>
                    </a:solidFill>
                  </a:tcPr>
                </a:tc>
                <a:tc>
                  <a:txBody>
                    <a:bodyPr/>
                    <a:lstStyle/>
                    <a:p>
                      <a:pPr algn="ctr">
                        <a:defRPr sz="850" b="0">
                          <a:solidFill>
                            <a:srgbClr val="1C1C1C"/>
                          </a:solidFill>
                        </a:defRPr>
                      </a:pPr>
                      <a:r>
                        <a:rPr sz="1050">
                          <a:solidFill>
                            <a:schemeClr val="tx1">
                              <a:lumMod val="75000"/>
                              <a:lumOff val="25000"/>
                            </a:schemeClr>
                          </a:solidFill>
                        </a:rPr>
                        <a:t>~25%</a:t>
                      </a:r>
                    </a:p>
                  </a:txBody>
                  <a:tcPr>
                    <a:solidFill>
                      <a:srgbClr val="FEF8E7"/>
                    </a:solidFill>
                  </a:tcPr>
                </a:tc>
                <a:tc>
                  <a:txBody>
                    <a:bodyPr/>
                    <a:lstStyle/>
                    <a:p>
                      <a:pPr algn="l">
                        <a:defRPr sz="850" b="0">
                          <a:solidFill>
                            <a:srgbClr val="1C1C1C"/>
                          </a:solidFill>
                        </a:defRPr>
                      </a:pPr>
                      <a:r>
                        <a:rPr sz="1050">
                          <a:solidFill>
                            <a:schemeClr val="tx1">
                              <a:lumMod val="75000"/>
                              <a:lumOff val="25000"/>
                            </a:schemeClr>
                          </a:solidFill>
                        </a:rPr>
                        <a:t>20+ years simulator interface design; industrial and public-facing sector experience</a:t>
                      </a:r>
                    </a:p>
                  </a:txBody>
                  <a:tcPr>
                    <a:solidFill>
                      <a:srgbClr val="FEF8E7"/>
                    </a:solidFill>
                  </a:tcPr>
                </a:tc>
                <a:extLst>
                  <a:ext uri="{0D108BD9-81ED-4DB2-BD59-A6C34878D82A}">
                    <a16:rowId xmlns:a16="http://schemas.microsoft.com/office/drawing/2014/main" val="10005"/>
                  </a:ext>
                </a:extLst>
              </a:tr>
              <a:tr h="609600">
                <a:tc>
                  <a:txBody>
                    <a:bodyPr/>
                    <a:lstStyle/>
                    <a:p>
                      <a:pPr algn="l">
                        <a:defRPr sz="850" b="1">
                          <a:solidFill>
                            <a:srgbClr val="1C1C1C"/>
                          </a:solidFill>
                        </a:defRPr>
                      </a:pPr>
                      <a:r>
                        <a:rPr sz="1050">
                          <a:solidFill>
                            <a:schemeClr val="tx1">
                              <a:lumMod val="75000"/>
                              <a:lumOff val="25000"/>
                            </a:schemeClr>
                          </a:solidFill>
                        </a:rPr>
                        <a:t>QA Manager</a:t>
                      </a:r>
                    </a:p>
                  </a:txBody>
                  <a:tcPr>
                    <a:solidFill>
                      <a:srgbClr val="FFFFFF"/>
                    </a:solidFill>
                  </a:tcPr>
                </a:tc>
                <a:tc>
                  <a:txBody>
                    <a:bodyPr/>
                    <a:lstStyle/>
                    <a:p>
                      <a:pPr algn="ctr">
                        <a:defRPr sz="850" b="0">
                          <a:solidFill>
                            <a:srgbClr val="1C1C1C"/>
                          </a:solidFill>
                        </a:defRPr>
                      </a:pPr>
                      <a:r>
                        <a:rPr sz="1050">
                          <a:solidFill>
                            <a:schemeClr val="tx1">
                              <a:lumMod val="75000"/>
                              <a:lumOff val="25000"/>
                            </a:schemeClr>
                          </a:solidFill>
                        </a:rPr>
                        <a:t>~25%</a:t>
                      </a:r>
                    </a:p>
                  </a:txBody>
                  <a:tcPr>
                    <a:solidFill>
                      <a:srgbClr val="FFFFFF"/>
                    </a:solidFill>
                  </a:tcPr>
                </a:tc>
                <a:tc>
                  <a:txBody>
                    <a:bodyPr/>
                    <a:lstStyle/>
                    <a:p>
                      <a:pPr algn="l">
                        <a:defRPr sz="850" b="0">
                          <a:solidFill>
                            <a:srgbClr val="1C1C1C"/>
                          </a:solidFill>
                        </a:defRPr>
                      </a:pPr>
                      <a:r>
                        <a:rPr sz="1050">
                          <a:solidFill>
                            <a:schemeClr val="tx1">
                              <a:lumMod val="75000"/>
                              <a:lumOff val="25000"/>
                            </a:schemeClr>
                          </a:solidFill>
                        </a:rPr>
                        <a:t>Full-portfolio QA management; functional, regression, and acceptance testing</a:t>
                      </a:r>
                    </a:p>
                  </a:txBody>
                  <a:tcPr>
                    <a:solidFill>
                      <a:srgbClr val="FFFFFF"/>
                    </a:solidFill>
                  </a:tcPr>
                </a:tc>
                <a:extLst>
                  <a:ext uri="{0D108BD9-81ED-4DB2-BD59-A6C34878D82A}">
                    <a16:rowId xmlns:a16="http://schemas.microsoft.com/office/drawing/2014/main" val="10006"/>
                  </a:ext>
                </a:extLst>
              </a:tr>
              <a:tr h="609600">
                <a:tc>
                  <a:txBody>
                    <a:bodyPr/>
                    <a:lstStyle/>
                    <a:p>
                      <a:pPr algn="l">
                        <a:defRPr sz="850" b="1">
                          <a:solidFill>
                            <a:srgbClr val="1C1C1C"/>
                          </a:solidFill>
                        </a:defRPr>
                      </a:pPr>
                      <a:r>
                        <a:rPr sz="1050">
                          <a:solidFill>
                            <a:schemeClr val="tx1">
                              <a:lumMod val="75000"/>
                              <a:lumOff val="25000"/>
                            </a:schemeClr>
                          </a:solidFill>
                        </a:rPr>
                        <a:t>Client Liaison /</a:t>
                      </a:r>
                    </a:p>
                    <a:p>
                      <a:r>
                        <a:rPr sz="1050">
                          <a:solidFill>
                            <a:schemeClr val="tx1">
                              <a:lumMod val="75000"/>
                              <a:lumOff val="25000"/>
                            </a:schemeClr>
                          </a:solidFill>
                        </a:rPr>
                        <a:t>Enterprise Partnerships</a:t>
                      </a:r>
                    </a:p>
                  </a:txBody>
                  <a:tcPr>
                    <a:solidFill>
                      <a:srgbClr val="FEF8E7"/>
                    </a:solidFill>
                  </a:tcPr>
                </a:tc>
                <a:tc>
                  <a:txBody>
                    <a:bodyPr/>
                    <a:lstStyle/>
                    <a:p>
                      <a:pPr algn="ctr">
                        <a:defRPr sz="850" b="0">
                          <a:solidFill>
                            <a:srgbClr val="1C1C1C"/>
                          </a:solidFill>
                        </a:defRPr>
                      </a:pPr>
                      <a:r>
                        <a:rPr sz="1050">
                          <a:solidFill>
                            <a:schemeClr val="tx1">
                              <a:lumMod val="75000"/>
                              <a:lumOff val="25000"/>
                            </a:schemeClr>
                          </a:solidFill>
                        </a:rPr>
                        <a:t>~10%</a:t>
                      </a:r>
                    </a:p>
                  </a:txBody>
                  <a:tcPr>
                    <a:solidFill>
                      <a:srgbClr val="FEF8E7"/>
                    </a:solidFill>
                  </a:tcPr>
                </a:tc>
                <a:tc>
                  <a:txBody>
                    <a:bodyPr/>
                    <a:lstStyle/>
                    <a:p>
                      <a:pPr algn="l">
                        <a:defRPr sz="850" b="0">
                          <a:solidFill>
                            <a:srgbClr val="1C1C1C"/>
                          </a:solidFill>
                        </a:defRPr>
                      </a:pPr>
                      <a:r>
                        <a:rPr sz="1050">
                          <a:solidFill>
                            <a:schemeClr val="tx1">
                              <a:lumMod val="75000"/>
                              <a:lumOff val="25000"/>
                            </a:schemeClr>
                          </a:solidFill>
                        </a:rPr>
                        <a:t>20+ years enterprise client management; stakeholder coordination</a:t>
                      </a:r>
                    </a:p>
                  </a:txBody>
                  <a:tcPr>
                    <a:solidFill>
                      <a:srgbClr val="FEF8E7"/>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000793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8596" r="11432" b="25103"/>
          <a:stretch/>
        </p:blipFill>
        <p:spPr>
          <a:xfrm>
            <a:off x="0" y="0"/>
            <a:ext cx="6858000" cy="2011680"/>
          </a:xfrm>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a:t>ForgeFX brings a rare combination of technical depth and creative passion to every simulator we build. Our agile process keeps development flexible and predictable, and our direct leadership-to-client model ensures nothing gets lost along the way.</a:t>
            </a:r>
            <a:br>
              <a:rPr lang="en-US"/>
            </a:br>
            <a:br>
              <a:rPr lang="en-US"/>
            </a:br>
            <a:r>
              <a:rPr lang="en-US"/>
              <a:t>By leveraging cutting-edge game engine technology, we deliver immersive, high-fidelity experiences at a level of quality and affordability that consistently exceeds expectations.</a:t>
            </a:r>
            <a:br>
              <a:rPr lang="en-US"/>
            </a:br>
            <a:br>
              <a:rPr lang="en-US"/>
            </a:br>
            <a:r>
              <a:rPr lang="en-US"/>
              <a:t>The Campbell County Rockpile Museum deserves a simulator that brings mining history to life in a way no static exhibit can. We're ready to build it — and we look forward to working with you.</a:t>
            </a:r>
            <a:r>
              <a:rPr lang="en-US" sz="1200" spc="-20"/>
              <a:t>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534339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1E668-5B1D-6659-B870-04330DEEA33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AD72445-4977-0C70-8641-FFD054E826CD}"/>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92D0652-79E4-D7DA-7622-9100F7A7D38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7947823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 action="ppaction://noaction"/>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 action="ppaction://noaction"/>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immerse users in a visually rich, fully rendered 3D </a:t>
            </a:r>
            <a:r>
              <a:rPr lang="en-US">
                <a:highlight>
                  <a:srgbClr val="FFFF00"/>
                </a:highlight>
              </a:rPr>
              <a:t>warehouse</a:t>
            </a:r>
            <a:r>
              <a:rPr lang="en-US"/>
              <a:t> environment that mirrors the everyday spaces where forklift operations occur. Every structure, surface, and object will be purposefully modeled to heighten realism and create a sense of presence that supports meaningful, task-based learning</a:t>
            </a:r>
            <a:r>
              <a:rPr lang="en-US" sz="1200" spc="-10"/>
              <a:t>.</a:t>
            </a:r>
          </a:p>
          <a:p>
            <a:pPr lvl="1"/>
            <a:r>
              <a:rPr lang="en-US" sz="1200" b="1"/>
              <a:t>Authentic </a:t>
            </a:r>
            <a:r>
              <a:rPr lang="en-US" sz="1200" b="1">
                <a:highlight>
                  <a:srgbClr val="FFFF00"/>
                </a:highlight>
              </a:rPr>
              <a:t>Warehouse </a:t>
            </a:r>
            <a:r>
              <a:rPr lang="en-US" sz="1200" b="1"/>
              <a:t>Layout: </a:t>
            </a:r>
            <a:r>
              <a:rPr lang="en-US"/>
              <a:t>From </a:t>
            </a:r>
            <a:r>
              <a:rPr lang="en-US">
                <a:highlight>
                  <a:srgbClr val="FFFF00"/>
                </a:highlight>
              </a:rPr>
              <a:t>pallet zones </a:t>
            </a:r>
            <a:r>
              <a:rPr lang="en-US"/>
              <a:t>to staging areas and industrial structures, the environment will reflect the flow and scale of (</a:t>
            </a:r>
            <a:r>
              <a:rPr lang="en-US">
                <a:highlight>
                  <a:srgbClr val="FFFF00"/>
                </a:highlight>
              </a:rPr>
              <a:t>company’s) </a:t>
            </a:r>
            <a:r>
              <a:rPr lang="en-US"/>
              <a:t>facilities, providing a practical layout that reinforces spatial logic and operational flow</a:t>
            </a:r>
            <a:r>
              <a:rPr lang="en-US" sz="1200"/>
              <a:t>.</a:t>
            </a:r>
          </a:p>
          <a:p>
            <a:pPr lvl="1"/>
            <a:r>
              <a:rPr lang="en-US" sz="1200" b="1"/>
              <a:t>Visual and Spatial Immersion:</a:t>
            </a:r>
            <a:r>
              <a:rPr lang="en-US" sz="1200"/>
              <a:t> Proportions, lighting, and texture details will enhance depth perception and spatial awareness, helping users orient themselves naturally while remaining focused on the task at hand.</a:t>
            </a:r>
          </a:p>
          <a:p>
            <a:r>
              <a:rPr lang="en-US"/>
              <a:t>In collaboration with</a:t>
            </a:r>
            <a:r>
              <a:rPr lang="en-US">
                <a:highlight>
                  <a:srgbClr val="FFFF00"/>
                </a:highlight>
              </a:rPr>
              <a:t> (Company’s) </a:t>
            </a:r>
            <a:r>
              <a:rPr lang="en-US"/>
              <a:t>training team, we’ll ensure the environment includes key features and visual markers that reflect real-world training conditions, reinforcing safety, awareness, and operational readiness from day one</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a:latin typeface="Roboto Condensed" panose="02000000000000000000" pitchFamily="2" charset="0"/>
                <a:ea typeface="Roboto Condensed" panose="02000000000000000000" pitchFamily="2" charset="0"/>
              </a:rPr>
              <a:t>Warehouse S</a:t>
            </a: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a:latin typeface="Roboto Condensed" panose="02000000000000000000" pitchFamily="2" charset="0"/>
                <a:ea typeface="Roboto Condensed" panose="02000000000000000000" pitchFamily="2"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a:t>.</a:t>
            </a: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 </a:t>
            </a:r>
            <a:r>
              <a:rPr lang="en-US">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a:t>The proposed simulator’s centerpiece will be a fully interactive 3D </a:t>
            </a:r>
            <a:r>
              <a:rPr lang="en-US">
                <a:solidFill>
                  <a:srgbClr val="FF0000"/>
                </a:solidFill>
              </a:rPr>
              <a:t>(equipment/ machine). </a:t>
            </a:r>
            <a:r>
              <a:rPr lang="en-US"/>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True-to-Scale Layout and Visibility</a:t>
            </a:r>
            <a:b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a:t>Built at full scale, the </a:t>
            </a:r>
            <a:r>
              <a:rPr lang="en-US">
                <a:solidFill>
                  <a:srgbClr val="FF0000"/>
                </a:solidFill>
              </a:rPr>
              <a:t>(machine) </a:t>
            </a:r>
            <a:r>
              <a:rPr lang="en-US"/>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a:solidFill>
                  <a:srgbClr val="FF0000"/>
                </a:solidFill>
              </a:rPr>
              <a:t>(machine)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Operationally Responsive Features</a:t>
            </a:r>
            <a:br>
              <a:rPr lang="en-US"/>
            </a:br>
            <a:r>
              <a:rPr lang="en-US"/>
              <a:t>All primary control elements </a:t>
            </a:r>
            <a:r>
              <a:rPr lang="en-US">
                <a:solidFill>
                  <a:srgbClr val="FF0000"/>
                </a:solidFill>
              </a:rPr>
              <a:t>(machine components</a:t>
            </a:r>
            <a:r>
              <a:rPr lang="en-US"/>
              <a:t>) will be rigged for animation and interaction, allowing users to interact directly with the machine to support inspection routines, basic maneuvering, and safety-related actions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a: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a:highlight>
                  <a:srgbClr val="FFFF00"/>
                </a:highlight>
              </a:rPr>
              <a:t>Harness Safety Routine (VR Scaffold)</a:t>
            </a:r>
            <a:r>
              <a:rPr lang="en-US" b="1">
                <a:highlight>
                  <a:srgbClr val="FFFF00"/>
                </a:highlight>
              </a:rPr>
              <a:t>:</a:t>
            </a:r>
            <a:r>
              <a:rPr lang="en-US">
                <a:highlight>
                  <a:srgbClr val="FFFF00"/>
                </a:highlight>
              </a:rPr>
              <a:t> </a:t>
            </a:r>
            <a:r>
              <a:rPr lang="en-US"/>
              <a:t>Using natural hand‑tracking, learners clip a virtual carabiner to a scaffold anchor, watch the lanyard tighten, and step forward only when the system confirms full tie‑off, building instinctive compliance at height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a:t> and proceed to follow the instructions to safely lift the selected box or choose an approved virtual tool to assist with moving the box</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a:t>the virtual</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a:t>, and are prompted with the same precautions as one would using the physical drill.</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a:t>interactions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Rockpile Museum Mining visitor experience</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Rockpile Museum Mining visitor experience</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Rockpile Museum Mining visitor experience</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Rockpile Museum Mining visitor experience</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74200-FC43-C55B-443D-A63FFE6679F4}"/>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19A7197D-B9CA-19FC-FABD-F62F88F7481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AC334BD2-DCE2-C3BF-3390-79D8EDDFB1DA}"/>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a:extLst>
              <a:ext uri="{FF2B5EF4-FFF2-40B4-BE49-F238E27FC236}">
                <a16:creationId xmlns:a16="http://schemas.microsoft.com/office/drawing/2014/main" id="{A0A30C89-541A-1916-059F-07FD4D8A1028}"/>
              </a:ext>
            </a:extLst>
          </p:cNvPr>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ECF2509B-C928-E9C6-B041-4935B8A4AC38}"/>
              </a:ext>
            </a:extLst>
          </p:cNvPr>
          <p:cNvSpPr/>
          <p:nvPr/>
        </p:nvSpPr>
        <p:spPr>
          <a:xfrm>
            <a:off x="914399" y="5486400"/>
            <a:ext cx="3087015" cy="1314847"/>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core option brings Powder River Basin coal mining history to life through interactive storytelling and guided exploration. A streamlined, kiosk-based exhibit tailored to the museum's timeline and budget while delivering maximum visitor engagement. </a:t>
            </a:r>
          </a:p>
        </p:txBody>
      </p:sp>
      <p:pic>
        <p:nvPicPr>
          <p:cNvPr id="3" name="ANVIL">
            <a:extLst>
              <a:ext uri="{FF2B5EF4-FFF2-40B4-BE49-F238E27FC236}">
                <a16:creationId xmlns:a16="http://schemas.microsoft.com/office/drawing/2014/main" id="{CC1AF584-3550-7A71-E8A4-DE61D39126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377211EA-F388-1D8F-134F-92F5A700028D}"/>
              </a:ext>
            </a:extLst>
          </p:cNvPr>
          <p:cNvSpPr>
            <a:spLocks noGrp="1"/>
          </p:cNvSpPr>
          <p:nvPr>
            <p:ph type="title" idx="4294967295"/>
          </p:nvPr>
        </p:nvSpPr>
        <p:spPr>
          <a:xfrm>
            <a:off x="914400" y="3968496"/>
            <a:ext cx="3657600" cy="1235111"/>
          </a:xfrm>
          <a:prstGeom prst="rect">
            <a:avLst/>
          </a:prstGeom>
        </p:spPr>
        <p:txBody>
          <a:bodyPr lIns="0" rIns="0"/>
          <a:lstStyle/>
          <a:p>
            <a:r>
              <a:rPr lang="en-US" sz="3200" b="1" cap="all">
                <a:solidFill>
                  <a:schemeClr val="bg1"/>
                </a:solidFill>
                <a:latin typeface="Lato Black" panose="020F0A02020204030203" pitchFamily="34" charset="0"/>
                <a:ea typeface="+mn-ea"/>
                <a:cs typeface="Lato Black" panose="020F0A02020204030203" pitchFamily="34" charset="0"/>
              </a:rPr>
              <a:t>Visitor</a:t>
            </a:r>
            <a:br>
              <a:rPr lang="en-US" sz="3200" b="1" cap="all">
                <a:solidFill>
                  <a:schemeClr val="bg1"/>
                </a:solidFill>
                <a:latin typeface="Lato Black" panose="020F0A02020204030203" pitchFamily="34" charset="0"/>
                <a:ea typeface="+mn-ea"/>
                <a:cs typeface="Lato Black" panose="020F0A02020204030203" pitchFamily="34" charset="0"/>
              </a:rPr>
            </a:br>
            <a:r>
              <a:rPr lang="en-US" sz="3200" b="1" cap="all">
                <a:solidFill>
                  <a:schemeClr val="bg1"/>
                </a:solidFill>
                <a:latin typeface="Lato Black" panose="020F0A02020204030203" pitchFamily="34" charset="0"/>
                <a:ea typeface="+mn-ea"/>
                <a:cs typeface="Lato Black" panose="020F0A02020204030203" pitchFamily="34" charset="0"/>
              </a:rPr>
              <a:t>discovery </a:t>
            </a:r>
            <a:r>
              <a:rPr lang="en-US" sz="3200"/>
              <a:t> </a:t>
            </a:r>
            <a:r>
              <a:rPr lang="en-US" sz="32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experience</a:t>
            </a:r>
          </a:p>
        </p:txBody>
      </p:sp>
      <p:sp>
        <p:nvSpPr>
          <p:cNvPr id="5" name="EDIT tag" hidden="1">
            <a:extLst>
              <a:ext uri="{FF2B5EF4-FFF2-40B4-BE49-F238E27FC236}">
                <a16:creationId xmlns:a16="http://schemas.microsoft.com/office/drawing/2014/main" id="{8644E2F1-EF97-2A73-D160-89637450FF27}"/>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9075297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FD416-1364-D9B1-6B41-331940D9F2D3}"/>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3D5DCA80-17B2-29EF-6EB4-BECC70F033F9}"/>
              </a:ext>
            </a:extLst>
          </p:cNvPr>
          <p:cNvSpPr>
            <a:spLocks noGrp="1"/>
          </p:cNvSpPr>
          <p:nvPr>
            <p:ph type="title" idx="4294967295"/>
          </p:nvPr>
        </p:nvSpPr>
        <p:spPr>
          <a:xfrm>
            <a:off x="457199" y="580390"/>
            <a:ext cx="5876365" cy="727710"/>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rockpile Museum </a:t>
            </a:r>
            <a:br>
              <a:rPr lang="en-US" sz="2400" cap="all">
                <a:solidFill>
                  <a:schemeClr val="tx1">
                    <a:lumMod val="75000"/>
                    <a:lumOff val="25000"/>
                  </a:schemeClr>
                </a:solidFill>
                <a:latin typeface="Lato ExtraBold" panose="020F0502020204030203" pitchFamily="34" charset="0"/>
                <a:cs typeface="Lato ExtraBold" panose="020F0502020204030203" pitchFamily="34" charset="0"/>
              </a:rPr>
            </a:br>
            <a:r>
              <a:rPr lang="en-US" sz="2400" b="1">
                <a:gradFill>
                  <a:gsLst>
                    <a:gs pos="34000">
                      <a:schemeClr val="accent1">
                        <a:lumMod val="60000"/>
                        <a:lumOff val="40000"/>
                      </a:schemeClr>
                    </a:gs>
                    <a:gs pos="100000">
                      <a:schemeClr val="accent1"/>
                    </a:gs>
                  </a:gsLst>
                  <a:lin ang="2700000" scaled="1"/>
                </a:gradFill>
                <a:latin typeface="Lato ExtraBold" panose="020F0502020204030203" pitchFamily="34" charset="0"/>
                <a:ea typeface="+mn-ea"/>
                <a:cs typeface="Lato ExtraBold" panose="020F0502020204030203" pitchFamily="34" charset="0"/>
              </a:rPr>
              <a:t>Interactive Discovery Experience</a:t>
            </a:r>
            <a:br>
              <a:rPr lang="en-US" sz="24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br>
            <a:endPar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2" name="Project Title Placeholder" hidden="1">
            <a:extLst>
              <a:ext uri="{FF2B5EF4-FFF2-40B4-BE49-F238E27FC236}">
                <a16:creationId xmlns:a16="http://schemas.microsoft.com/office/drawing/2014/main" id="{33EF8500-D1C6-389A-D8C8-32282364617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General Motors BCDC Virtual operator training </a:t>
            </a:r>
          </a:p>
        </p:txBody>
      </p:sp>
      <p:sp>
        <p:nvSpPr>
          <p:cNvPr id="4" name="TextBox 3">
            <a:extLst>
              <a:ext uri="{FF2B5EF4-FFF2-40B4-BE49-F238E27FC236}">
                <a16:creationId xmlns:a16="http://schemas.microsoft.com/office/drawing/2014/main" id="{079670BF-5FD6-5CC8-9451-3F11043E48EC}"/>
              </a:ext>
            </a:extLst>
          </p:cNvPr>
          <p:cNvSpPr txBox="1"/>
          <p:nvPr/>
        </p:nvSpPr>
        <p:spPr>
          <a:xfrm>
            <a:off x="457199" y="4062701"/>
            <a:ext cx="2766466" cy="1231106"/>
          </a:xfrm>
          <a:prstGeom prst="rect">
            <a:avLst/>
          </a:prstGeom>
          <a:solidFill>
            <a:schemeClr val="bg1"/>
          </a:solidFill>
        </p:spPr>
        <p:txBody>
          <a:bodyPr wrap="square" lIns="0" tIns="0" rIns="0" bIns="0" rtlCol="0">
            <a:spAutoFit/>
          </a:bodyPr>
          <a:lstStyle/>
          <a:p>
            <a:r>
              <a:rPr lang="en-US" sz="1000" b="1">
                <a:solidFill>
                  <a:schemeClr val="accent5">
                    <a:lumMod val="75000"/>
                  </a:schemeClr>
                </a:solidFill>
              </a:rPr>
              <a:t>INTERACTIVE 3D MINE SCENE</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Visitors explore a rendered 3D or illustrated mine environment designed around the Rockpile Museum’s energy story. The scene provides a visually engaging foundation for learning about surface mining, equipment, geology, ore materials, and the Powder River Basin’s role in powering the nation.</a:t>
            </a:r>
          </a:p>
        </p:txBody>
      </p:sp>
      <p:sp>
        <p:nvSpPr>
          <p:cNvPr id="6" name="TextBox 5">
            <a:extLst>
              <a:ext uri="{FF2B5EF4-FFF2-40B4-BE49-F238E27FC236}">
                <a16:creationId xmlns:a16="http://schemas.microsoft.com/office/drawing/2014/main" id="{F7E464BD-510B-072B-F194-12FF66C0CB6F}"/>
              </a:ext>
            </a:extLst>
          </p:cNvPr>
          <p:cNvSpPr txBox="1"/>
          <p:nvPr/>
        </p:nvSpPr>
        <p:spPr>
          <a:xfrm>
            <a:off x="3572382" y="4057191"/>
            <a:ext cx="2822068" cy="1077218"/>
          </a:xfrm>
          <a:prstGeom prst="rect">
            <a:avLst/>
          </a:prstGeom>
          <a:noFill/>
        </p:spPr>
        <p:txBody>
          <a:bodyPr wrap="square" lIns="0" tIns="0" rIns="0" bIns="0" rtlCol="0">
            <a:spAutoFit/>
          </a:bodyPr>
          <a:lstStyle/>
          <a:p>
            <a:r>
              <a:rPr lang="en-US" sz="1000" b="1">
                <a:solidFill>
                  <a:schemeClr val="accent5">
                    <a:lumMod val="75000"/>
                  </a:schemeClr>
                </a:solidFill>
              </a:rPr>
              <a:t>HOTSPOT DISCOVERY SYSTEM</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Clickable hotspots placed throughout the mine scene invite visitors to uncover short facts, images, narration, and related media. The experience is self-paced, intuitive, and designed for 2–5 minute visitor sessions using touchscreen or mouse input.</a:t>
            </a:r>
          </a:p>
        </p:txBody>
      </p:sp>
      <p:sp>
        <p:nvSpPr>
          <p:cNvPr id="7" name="TextBox 6">
            <a:extLst>
              <a:ext uri="{FF2B5EF4-FFF2-40B4-BE49-F238E27FC236}">
                <a16:creationId xmlns:a16="http://schemas.microsoft.com/office/drawing/2014/main" id="{3636ADA4-027E-55DA-3FDA-5CD94023D550}"/>
              </a:ext>
            </a:extLst>
          </p:cNvPr>
          <p:cNvSpPr txBox="1"/>
          <p:nvPr/>
        </p:nvSpPr>
        <p:spPr>
          <a:xfrm>
            <a:off x="463550" y="5707631"/>
            <a:ext cx="2766466" cy="1231106"/>
          </a:xfrm>
          <a:prstGeom prst="rect">
            <a:avLst/>
          </a:prstGeom>
          <a:noFill/>
        </p:spPr>
        <p:txBody>
          <a:bodyPr wrap="square" lIns="0" tIns="0" rIns="0" bIns="0" rtlCol="0">
            <a:spAutoFit/>
          </a:bodyPr>
          <a:lstStyle/>
          <a:p>
            <a:r>
              <a:rPr lang="en-US" sz="1000" b="1">
                <a:solidFill>
                  <a:schemeClr val="accent5">
                    <a:lumMod val="75000"/>
                  </a:schemeClr>
                </a:solidFill>
              </a:rPr>
              <a:t>HISTORICAL CONTENT PANELS</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Each hotspot opens a clean content panel featuring museum-provided photos, archival images, documents, text facts, or short video clips. This allows Rockpile Museum to highlight its own collection while giving visitors a more interactive way to connect with the exhibit material.</a:t>
            </a:r>
          </a:p>
        </p:txBody>
      </p:sp>
      <p:sp>
        <p:nvSpPr>
          <p:cNvPr id="8" name="TextBox 7">
            <a:extLst>
              <a:ext uri="{FF2B5EF4-FFF2-40B4-BE49-F238E27FC236}">
                <a16:creationId xmlns:a16="http://schemas.microsoft.com/office/drawing/2014/main" id="{10DA2017-8B4B-6E39-7E60-02844DC9FFC5}"/>
              </a:ext>
            </a:extLst>
          </p:cNvPr>
          <p:cNvSpPr txBox="1"/>
          <p:nvPr/>
        </p:nvSpPr>
        <p:spPr>
          <a:xfrm>
            <a:off x="3572382" y="5699713"/>
            <a:ext cx="2822068" cy="1231106"/>
          </a:xfrm>
          <a:prstGeom prst="rect">
            <a:avLst/>
          </a:prstGeom>
          <a:noFill/>
        </p:spPr>
        <p:txBody>
          <a:bodyPr wrap="square" lIns="0" tIns="0" rIns="0" bIns="0" rtlCol="0">
            <a:spAutoFit/>
          </a:bodyPr>
          <a:lstStyle/>
          <a:p>
            <a:r>
              <a:rPr lang="en-US" sz="1000" b="1">
                <a:solidFill>
                  <a:schemeClr val="accent5">
                    <a:lumMod val="75000"/>
                  </a:schemeClr>
                </a:solidFill>
              </a:rPr>
              <a:t>VOICEOVER STORYTELLING</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Short narration can be triggered with each hotspot to guide visitors through key stories, equipment functions, historical moments, and people-focused content. Voiceover helps make the experience accessible, polished, and more engaging in a public museum setting.</a:t>
            </a:r>
          </a:p>
        </p:txBody>
      </p:sp>
      <p:sp>
        <p:nvSpPr>
          <p:cNvPr id="3" name="TextBox 2">
            <a:extLst>
              <a:ext uri="{FF2B5EF4-FFF2-40B4-BE49-F238E27FC236}">
                <a16:creationId xmlns:a16="http://schemas.microsoft.com/office/drawing/2014/main" id="{EA25032F-25AA-4481-C9CA-CE81822173F4}"/>
              </a:ext>
            </a:extLst>
          </p:cNvPr>
          <p:cNvSpPr txBox="1"/>
          <p:nvPr/>
        </p:nvSpPr>
        <p:spPr>
          <a:xfrm>
            <a:off x="1846783" y="1523296"/>
            <a:ext cx="4572000" cy="1666546"/>
          </a:xfrm>
          <a:prstGeom prst="rect">
            <a:avLst/>
          </a:prstGeom>
          <a:noFill/>
        </p:spPr>
        <p:txBody>
          <a:bodyPr wrap="square" lIns="0" tIns="0" rIns="0" bIns="0" rtlCol="0">
            <a:spAutoFit/>
          </a:bodyPr>
          <a:lstStyle/>
          <a:p>
            <a:pPr lvl="0">
              <a:lnSpc>
                <a:spcPct val="110000"/>
              </a:lnSpc>
              <a:spcAft>
                <a:spcPts val="300"/>
              </a:spcAft>
            </a:pPr>
            <a:r>
              <a:rPr lang="en-US" sz="1100">
                <a:solidFill>
                  <a:schemeClr val="tx1">
                    <a:lumMod val="65000"/>
                    <a:lumOff val="35000"/>
                  </a:schemeClr>
                </a:solidFill>
              </a:rPr>
              <a:t>ForgeFX proposes an affordable, high-impact interactive exhibit experience that allows Rockpile Museum visitors to explore the history, equipment, geology, and people behind Wyoming’s mining legacy through a self-guided digital discovery experience. Rather than requiring a full simulator control system, this streamlined package uses a flat-screen touchscreen kiosk or display to present an interactive 3D mine scene with clickable hotspots, historical media, narration, and story-driven content. The result is a durable, low-maintenance museum experience that is easy for visitors of all ages to understand, simple for staff to operate, and well suited for the Powering America exhibition.</a:t>
            </a:r>
          </a:p>
        </p:txBody>
      </p:sp>
      <p:sp>
        <p:nvSpPr>
          <p:cNvPr id="5" name="TextBox 4">
            <a:extLst>
              <a:ext uri="{FF2B5EF4-FFF2-40B4-BE49-F238E27FC236}">
                <a16:creationId xmlns:a16="http://schemas.microsoft.com/office/drawing/2014/main" id="{CEF5089B-8161-2333-84F6-D29FBDF93ADA}"/>
              </a:ext>
            </a:extLst>
          </p:cNvPr>
          <p:cNvSpPr txBox="1"/>
          <p:nvPr/>
        </p:nvSpPr>
        <p:spPr>
          <a:xfrm>
            <a:off x="0" y="1523296"/>
            <a:ext cx="1765300" cy="2246769"/>
          </a:xfrm>
          <a:prstGeom prst="rect">
            <a:avLst/>
          </a:prstGeom>
          <a:solidFill>
            <a:schemeClr val="accent5">
              <a:lumMod val="20000"/>
              <a:lumOff val="80000"/>
            </a:schemeClr>
          </a:solidFill>
        </p:spPr>
        <p:txBody>
          <a:bodyPr wrap="square" rtlCol="0">
            <a:spAutoFit/>
          </a:bodyPr>
          <a:lstStyle/>
          <a:p>
            <a:pPr algn="r"/>
            <a:r>
              <a:rPr lang="en-US">
                <a:solidFill>
                  <a:schemeClr val="tx1">
                    <a:lumMod val="65000"/>
                    <a:lumOff val="35000"/>
                  </a:schemeClr>
                </a:solidFill>
                <a:latin typeface="Roboto Condensed" panose="02000000000000000000" pitchFamily="2" charset="0"/>
                <a:ea typeface="Roboto Condensed" panose="02000000000000000000" pitchFamily="2" charset="0"/>
              </a:rPr>
              <a:t>Get Behind the Wheel of Wyoming History.</a:t>
            </a:r>
            <a:br>
              <a:rPr lang="en-US">
                <a:solidFill>
                  <a:schemeClr val="tx1">
                    <a:lumMod val="65000"/>
                    <a:lumOff val="35000"/>
                  </a:schemeClr>
                </a:solidFill>
                <a:latin typeface="Roboto Condensed" panose="02000000000000000000" pitchFamily="2" charset="0"/>
                <a:ea typeface="Roboto Condensed" panose="02000000000000000000" pitchFamily="2" charset="0"/>
              </a:rPr>
            </a:br>
            <a:br>
              <a:rPr lang="en-US">
                <a:solidFill>
                  <a:schemeClr val="tx1">
                    <a:lumMod val="65000"/>
                    <a:lumOff val="35000"/>
                  </a:schemeClr>
                </a:solidFill>
                <a:latin typeface="Roboto Condensed" panose="02000000000000000000" pitchFamily="2" charset="0"/>
                <a:ea typeface="Roboto Condensed" panose="02000000000000000000" pitchFamily="2" charset="0"/>
              </a:rPr>
            </a:br>
            <a:endParaRPr lang="en-US">
              <a:solidFill>
                <a:schemeClr val="tx1">
                  <a:lumMod val="65000"/>
                  <a:lumOff val="35000"/>
                </a:schemeClr>
              </a:solidFill>
              <a:latin typeface="Roboto Condensed" panose="02000000000000000000" pitchFamily="2" charset="0"/>
              <a:ea typeface="Roboto Condensed" panose="02000000000000000000" pitchFamily="2" charset="0"/>
            </a:endParaRPr>
          </a:p>
          <a:p>
            <a:pPr algn="r"/>
            <a:endParaRPr lang="en-US" sz="1400">
              <a:solidFill>
                <a:schemeClr val="tx1">
                  <a:lumMod val="65000"/>
                  <a:lumOff val="35000"/>
                </a:schemeClr>
              </a:solidFill>
              <a:latin typeface="Roboto Condensed" panose="02000000000000000000" pitchFamily="2" charset="0"/>
              <a:ea typeface="Roboto Condensed" panose="02000000000000000000" pitchFamily="2" charset="0"/>
            </a:endParaRPr>
          </a:p>
          <a:p>
            <a:pPr algn="r"/>
            <a:endParaRPr lang="en-US">
              <a:latin typeface="Roboto Condensed" panose="02000000000000000000" pitchFamily="2" charset="0"/>
              <a:ea typeface="Roboto Condensed" panose="02000000000000000000" pitchFamily="2" charset="0"/>
            </a:endParaRPr>
          </a:p>
        </p:txBody>
      </p:sp>
      <p:sp>
        <p:nvSpPr>
          <p:cNvPr id="9" name="TextBox 8">
            <a:extLst>
              <a:ext uri="{FF2B5EF4-FFF2-40B4-BE49-F238E27FC236}">
                <a16:creationId xmlns:a16="http://schemas.microsoft.com/office/drawing/2014/main" id="{2491A1B6-52D8-C699-0811-075953C003F0}"/>
              </a:ext>
            </a:extLst>
          </p:cNvPr>
          <p:cNvSpPr txBox="1"/>
          <p:nvPr/>
        </p:nvSpPr>
        <p:spPr>
          <a:xfrm>
            <a:off x="3572382" y="7138097"/>
            <a:ext cx="2822068" cy="1231106"/>
          </a:xfrm>
          <a:prstGeom prst="rect">
            <a:avLst/>
          </a:prstGeom>
          <a:noFill/>
        </p:spPr>
        <p:txBody>
          <a:bodyPr wrap="square" lIns="0" tIns="0" rIns="0" bIns="0" rtlCol="0">
            <a:spAutoFit/>
          </a:bodyPr>
          <a:lstStyle/>
          <a:p>
            <a:r>
              <a:rPr lang="en-US" sz="1000" b="1">
                <a:solidFill>
                  <a:schemeClr val="accent5">
                    <a:lumMod val="75000"/>
                  </a:schemeClr>
                </a:solidFill>
              </a:rPr>
              <a:t>EXPANDABLE CONTENT STRUCTURE</a:t>
            </a:r>
            <a:br>
              <a:rPr lang="en-US" sz="1000" b="1">
                <a:solidFill>
                  <a:schemeClr val="tx1">
                    <a:lumMod val="65000"/>
                    <a:lumOff val="35000"/>
                  </a:schemeClr>
                </a:solidFill>
              </a:rPr>
            </a:br>
            <a:br>
              <a:rPr lang="en-US" sz="1000" b="1">
                <a:solidFill>
                  <a:schemeClr val="tx1">
                    <a:lumMod val="65000"/>
                    <a:lumOff val="35000"/>
                  </a:schemeClr>
                </a:solidFill>
              </a:rPr>
            </a:br>
            <a:r>
              <a:rPr lang="en-US" sz="1000">
                <a:solidFill>
                  <a:schemeClr val="tx1">
                    <a:lumMod val="65000"/>
                    <a:lumOff val="35000"/>
                  </a:schemeClr>
                </a:solidFill>
              </a:rPr>
              <a:t>The initial package can focus on a single interactive mine scene, while allowing future expansion into additional areas such as surface operations, underground mining, ore processing, equipment spotlights, or “Meet the Miners” historical profiles as additional funding becomes available.</a:t>
            </a:r>
          </a:p>
        </p:txBody>
      </p:sp>
      <p:sp>
        <p:nvSpPr>
          <p:cNvPr id="10" name="TextBox 9">
            <a:extLst>
              <a:ext uri="{FF2B5EF4-FFF2-40B4-BE49-F238E27FC236}">
                <a16:creationId xmlns:a16="http://schemas.microsoft.com/office/drawing/2014/main" id="{E9F01EB1-FC6F-D30C-83B2-C36FA50E10AB}"/>
              </a:ext>
            </a:extLst>
          </p:cNvPr>
          <p:cNvSpPr txBox="1"/>
          <p:nvPr/>
        </p:nvSpPr>
        <p:spPr>
          <a:xfrm>
            <a:off x="463550" y="7138097"/>
            <a:ext cx="2766466" cy="1231106"/>
          </a:xfrm>
          <a:prstGeom prst="rect">
            <a:avLst/>
          </a:prstGeom>
          <a:noFill/>
        </p:spPr>
        <p:txBody>
          <a:bodyPr wrap="square" lIns="0" tIns="0" rIns="0" bIns="0" rtlCol="0">
            <a:spAutoFit/>
          </a:bodyPr>
          <a:lstStyle/>
          <a:p>
            <a:r>
              <a:rPr lang="en-US" sz="1000" b="1">
                <a:solidFill>
                  <a:schemeClr val="accent5">
                    <a:lumMod val="75000"/>
                  </a:schemeClr>
                </a:solidFill>
              </a:rPr>
              <a:t>KIOSK-READY EXHIBIT PACKAGE</a:t>
            </a:r>
            <a:br>
              <a:rPr lang="en-US" sz="1000" b="1">
                <a:solidFill>
                  <a:schemeClr val="accent5">
                    <a:lumMod val="75000"/>
                  </a:schemeClr>
                </a:solidFill>
              </a:rPr>
            </a:br>
            <a:br>
              <a:rPr lang="en-US" sz="1000" b="1">
                <a:solidFill>
                  <a:schemeClr val="tx1">
                    <a:lumMod val="65000"/>
                    <a:lumOff val="35000"/>
                  </a:schemeClr>
                </a:solidFill>
              </a:rPr>
            </a:br>
            <a:r>
              <a:rPr lang="en-US" sz="1000">
                <a:solidFill>
                  <a:schemeClr val="tx1">
                    <a:lumMod val="65000"/>
                    <a:lumOff val="35000"/>
                  </a:schemeClr>
                </a:solidFill>
              </a:rPr>
              <a:t>The experience will be designed for flat-screen museum deployment with an idle attract loop, touchscreen-friendly navigation, kiosk mode, and simple restart behavior. This keeps the exhibit easy to operate day to day without requiring staff supervision or specialized technical support.</a:t>
            </a:r>
          </a:p>
        </p:txBody>
      </p:sp>
    </p:spTree>
    <p:extLst>
      <p:ext uri="{BB962C8B-B14F-4D97-AF65-F5344CB8AC3E}">
        <p14:creationId xmlns:p14="http://schemas.microsoft.com/office/powerpoint/2010/main" val="31630012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E99EE-5947-9839-324F-FE6394C4EF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6260C79-78EA-0F8D-DA34-D8FC99392154}"/>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5857ACE0-EA11-8188-CAC2-BB8C5DE214BF}"/>
              </a:ext>
            </a:extLst>
          </p:cNvPr>
          <p:cNvPicPr>
            <a:picLocks noChangeAspect="1"/>
          </p:cNvPicPr>
          <p:nvPr/>
        </p:nvPicPr>
        <p:blipFill>
          <a:blip r:embed="rId4"/>
          <a:srcRect/>
          <a:stretch/>
        </p:blipFill>
        <p:spPr>
          <a:xfrm>
            <a:off x="0" y="0"/>
            <a:ext cx="6858000" cy="2011679"/>
          </a:xfrm>
          <a:prstGeom prst="rect">
            <a:avLst/>
          </a:prstGeom>
        </p:spPr>
      </p:pic>
      <p:sp>
        <p:nvSpPr>
          <p:cNvPr id="14" name="Text Placeholder 13">
            <a:extLst>
              <a:ext uri="{FF2B5EF4-FFF2-40B4-BE49-F238E27FC236}">
                <a16:creationId xmlns:a16="http://schemas.microsoft.com/office/drawing/2014/main" id="{307E521B-BCF4-5472-35C9-06964844A488}"/>
              </a:ext>
            </a:extLst>
          </p:cNvPr>
          <p:cNvSpPr>
            <a:spLocks noGrp="1"/>
          </p:cNvSpPr>
          <p:nvPr>
            <p:ph type="body" sz="quarter" idx="15"/>
          </p:nvPr>
        </p:nvSpPr>
        <p:spPr/>
        <p:txBody>
          <a:bodyPr/>
          <a:lstStyle/>
          <a:p>
            <a:r>
              <a:rPr lang="en-US" sz="1600"/>
              <a:t>DIG</a:t>
            </a:r>
            <a:br>
              <a:rPr lang="en-US" sz="1600"/>
            </a:br>
            <a:r>
              <a:rPr lang="en-US" sz="1600"/>
              <a:t> INTO </a:t>
            </a:r>
            <a:br>
              <a:rPr lang="en-US" sz="1600"/>
            </a:br>
            <a:r>
              <a:rPr lang="en-US" sz="1600"/>
              <a:t>DISCOVERY</a:t>
            </a:r>
          </a:p>
        </p:txBody>
      </p:sp>
      <p:sp>
        <p:nvSpPr>
          <p:cNvPr id="15" name="Text Placeholder 14" hidden="1">
            <a:extLst>
              <a:ext uri="{FF2B5EF4-FFF2-40B4-BE49-F238E27FC236}">
                <a16:creationId xmlns:a16="http://schemas.microsoft.com/office/drawing/2014/main" id="{E9E92725-D757-12D4-94EF-A2F898C6AC39}"/>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87C00419-F704-0139-D69B-528DED791016}"/>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118BAA94-DBB3-07EB-F8AD-6AD530344BB4}"/>
              </a:ext>
            </a:extLst>
          </p:cNvPr>
          <p:cNvSpPr>
            <a:spLocks noGrp="1"/>
          </p:cNvSpPr>
          <p:nvPr>
            <p:ph type="title"/>
          </p:nvPr>
        </p:nvSpPr>
        <p:spPr/>
        <p:txBody>
          <a:bodyPr/>
          <a:lstStyle/>
          <a:p>
            <a:r>
              <a:rPr lang="en-US">
                <a:solidFill>
                  <a:schemeClr val="bg1"/>
                </a:solidFill>
              </a:rPr>
              <a:t>Visitor</a:t>
            </a:r>
            <a:r>
              <a:rPr lang="en-US"/>
              <a:t> Experience </a:t>
            </a:r>
          </a:p>
        </p:txBody>
      </p:sp>
      <p:sp>
        <p:nvSpPr>
          <p:cNvPr id="5" name="Rectangle 4">
            <a:extLst>
              <a:ext uri="{FF2B5EF4-FFF2-40B4-BE49-F238E27FC236}">
                <a16:creationId xmlns:a16="http://schemas.microsoft.com/office/drawing/2014/main" id="{0F71FF1C-C2BD-B8A0-0E2E-DFFC87A3A697}"/>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FBFC4042-CFBD-B4FF-38D2-538C2115148D}"/>
              </a:ext>
            </a:extLst>
          </p:cNvPr>
          <p:cNvSpPr txBox="1">
            <a:spLocks/>
          </p:cNvSpPr>
          <p:nvPr/>
        </p:nvSpPr>
        <p:spPr>
          <a:xfrm>
            <a:off x="457200" y="3670215"/>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b="1"/>
              <a:t>Interactive Mine Discovery Experience</a:t>
            </a:r>
            <a:r>
              <a:rPr lang="en-US" sz="1100" b="1" i="1"/>
              <a:t>— Visitor Experience</a:t>
            </a:r>
            <a:endParaRPr lang="en-US" sz="1100" b="1">
              <a:highlight>
                <a:srgbClr val="FFFF00"/>
              </a:highlight>
            </a:endParaRPr>
          </a:p>
          <a:p>
            <a:pPr marL="0" lvl="1" indent="0">
              <a:lnSpc>
                <a:spcPct val="100000"/>
              </a:lnSpc>
              <a:spcBef>
                <a:spcPts val="0"/>
              </a:spcBef>
              <a:spcAft>
                <a:spcPts val="500"/>
              </a:spcAft>
              <a:buNone/>
            </a:pPr>
            <a:r>
              <a:rPr lang="en-US" sz="1050" b="1"/>
              <a:t>Approaching the Exhibit</a:t>
            </a:r>
            <a:br>
              <a:rPr lang="en-US" sz="1050" i="1"/>
            </a:br>
            <a:r>
              <a:rPr lang="en-US" sz="1050"/>
              <a:t>Visitors step up to a flat-screen touchscreen kiosk or museum display featuring an illustrated or 3D perspective view of a Powder River Basin mine environment. The screen presents a calm, inviting scene with visible clickable hotspots placed throughout the mine site. Each hotspot encourages visitors to explore a different part of the story at their own pace.</a:t>
            </a:r>
            <a:br>
              <a:rPr lang="en-US" sz="1050"/>
            </a:br>
            <a:br>
              <a:rPr lang="en-US" sz="1050">
                <a:solidFill>
                  <a:schemeClr val="tx1">
                    <a:lumMod val="75000"/>
                    <a:lumOff val="25000"/>
                  </a:schemeClr>
                </a:solidFill>
              </a:rPr>
            </a:br>
            <a:r>
              <a:rPr lang="en-US" sz="1050" b="1">
                <a:solidFill>
                  <a:schemeClr val="tx1">
                    <a:lumMod val="75000"/>
                    <a:lumOff val="25000"/>
                  </a:schemeClr>
                </a:solidFill>
              </a:rPr>
              <a:t>The Interaction </a:t>
            </a:r>
            <a:br>
              <a:rPr lang="en-US" sz="1050">
                <a:solidFill>
                  <a:schemeClr val="tx1">
                    <a:lumMod val="75000"/>
                    <a:lumOff val="25000"/>
                  </a:schemeClr>
                </a:solidFill>
              </a:rPr>
            </a:br>
            <a:r>
              <a:rPr lang="en-US" sz="1050"/>
              <a:t>A visitor may tap a hotspot to open a short content panel with a historical image, concise exhibit text, and optional voiceover narration. The interface will be designed for quick exploration, allowing visitors to move easily between topics without nee</a:t>
            </a:r>
            <a:br>
              <a:rPr lang="en-US" sz="1050"/>
            </a:br>
            <a:r>
              <a:rPr lang="en-US" sz="1050"/>
              <a:t>ding instructions, staff guidance, or prior mining knowledge.</a:t>
            </a:r>
          </a:p>
          <a:p>
            <a:pPr marL="0" lvl="1" indent="0">
              <a:lnSpc>
                <a:spcPct val="100000"/>
              </a:lnSpc>
              <a:spcBef>
                <a:spcPts val="0"/>
              </a:spcBef>
              <a:spcAft>
                <a:spcPts val="500"/>
              </a:spcAft>
              <a:buNone/>
            </a:pPr>
            <a:r>
              <a:rPr lang="en-US" sz="1050" b="1"/>
              <a:t>Example Hotspots May Include:</a:t>
            </a:r>
            <a:br>
              <a:rPr lang="en-US" sz="1050"/>
            </a:br>
            <a:r>
              <a:rPr lang="en-US" sz="1050" b="1"/>
              <a:t>Haul Truck Route</a:t>
            </a:r>
            <a:br>
              <a:rPr lang="en-US" sz="1050"/>
            </a:br>
            <a:r>
              <a:rPr lang="en-US" sz="1050"/>
              <a:t>A hotspot along the haul road may explain how large trucks moved coal and overburden through the mine, helping visitors understand the scale of surface mining operations and the role of heavy equipment in daily production</a:t>
            </a:r>
            <a:br>
              <a:rPr lang="en-US" sz="1050"/>
            </a:br>
            <a:br>
              <a:rPr lang="en-US" sz="1050"/>
            </a:br>
            <a:r>
              <a:rPr lang="en-US" sz="1050" b="1"/>
              <a:t>The Coal Seam</a:t>
            </a:r>
            <a:br>
              <a:rPr lang="en-US" sz="1050"/>
            </a:br>
            <a:r>
              <a:rPr lang="en-US" sz="1050"/>
              <a:t>A geology-focused hotspot may reveal how coal formed, where it appears in the mine, and why the Powder River Basin became such an important source of domestic energy.</a:t>
            </a:r>
            <a:br>
              <a:rPr lang="en-US" sz="1050"/>
            </a:br>
            <a:br>
              <a:rPr lang="en-US" sz="1050"/>
            </a:br>
            <a:r>
              <a:rPr lang="en-US" sz="1050" b="1"/>
              <a:t>Powering America</a:t>
            </a:r>
            <a:br>
              <a:rPr lang="en-US" sz="1050" b="1"/>
            </a:br>
            <a:r>
              <a:rPr lang="en-US" sz="1050"/>
              <a:t>An energy-story hotspot may connect local mining activity to the broader national story, showing how Wyoming coal helped provide electricity, fuel economic growth, and shape the region’s identity.</a:t>
            </a:r>
          </a:p>
          <a:p>
            <a:pPr marL="0" lvl="1" indent="0">
              <a:lnSpc>
                <a:spcPct val="100000"/>
              </a:lnSpc>
              <a:spcBef>
                <a:spcPts val="0"/>
              </a:spcBef>
              <a:spcAft>
                <a:spcPts val="500"/>
              </a:spcAft>
              <a:buNone/>
            </a:pPr>
            <a:r>
              <a:rPr lang="en-US" sz="1050" b="1"/>
              <a:t>Completing the Experience</a:t>
            </a:r>
            <a:br>
              <a:rPr lang="en-US" sz="1050"/>
            </a:br>
            <a:r>
              <a:rPr lang="en-US" sz="1050"/>
              <a:t>After a few minutes of exploration, the experience can return to an idle attract screen for the next visitor. The result is a simple, durable, museum-ready exhibit that encourages curiosity, supports repeat exploration, and gives visitors a meaningful introduction to the mining history behind the </a:t>
            </a:r>
            <a:r>
              <a:rPr lang="en-US" sz="1050" b="1"/>
              <a:t>Powering America</a:t>
            </a:r>
            <a:r>
              <a:rPr lang="en-US" sz="1050"/>
              <a:t> exhibition.</a:t>
            </a:r>
          </a:p>
        </p:txBody>
      </p:sp>
      <p:sp>
        <p:nvSpPr>
          <p:cNvPr id="7" name="Text Placeholder 14">
            <a:extLst>
              <a:ext uri="{FF2B5EF4-FFF2-40B4-BE49-F238E27FC236}">
                <a16:creationId xmlns:a16="http://schemas.microsoft.com/office/drawing/2014/main" id="{BAA7BD40-59C3-FB50-F6BB-DDF584BB5A87}"/>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300"/>
              </a:spcBef>
              <a:spcAft>
                <a:spcPts val="300"/>
              </a:spcAft>
            </a:pPr>
            <a:r>
              <a:rPr lang="en-US" sz="1100"/>
              <a:t>This proposed interactive exhibit will invite visitors to explore Wyoming’s coal mining heritage through a self-guided, hotspot-based discovery experience. Instead of operating a full simulator, visitors will navigate a virtual mine environment and select points of interest to reveal short stories, historical facts, images, and narration. The experience will be simple, intuitive, and engaging for visitors of all ages, offering a memorable way to connect with the people, equipment, geology, and energy story of Campbell County</a:t>
            </a:r>
            <a:r>
              <a:rPr lang="en-US"/>
              <a:t>.</a:t>
            </a:r>
          </a:p>
        </p:txBody>
      </p:sp>
      <p:sp>
        <p:nvSpPr>
          <p:cNvPr id="2" name="REVIEW tag" hidden="1">
            <a:extLst>
              <a:ext uri="{FF2B5EF4-FFF2-40B4-BE49-F238E27FC236}">
                <a16:creationId xmlns:a16="http://schemas.microsoft.com/office/drawing/2014/main" id="{70614A32-93EE-FE5B-D871-F2B05861DA34}"/>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33752675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52468-37DB-3963-DE1C-3CA5ED2D75DA}"/>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03AF0636-A554-892D-7019-972D1788FE56}"/>
              </a:ext>
            </a:extLst>
          </p:cNvPr>
          <p:cNvSpPr txBox="1"/>
          <p:nvPr/>
        </p:nvSpPr>
        <p:spPr>
          <a:xfrm>
            <a:off x="457200" y="1534633"/>
            <a:ext cx="5934792" cy="967894"/>
          </a:xfrm>
          <a:prstGeom prst="rect">
            <a:avLst/>
          </a:prstGeom>
          <a:noFill/>
        </p:spPr>
        <p:txBody>
          <a:bodyPr wrap="square" lIns="0" tIns="0" rIns="0">
            <a:spAutoFit/>
          </a:bodyPr>
          <a:lstStyle/>
          <a:p>
            <a:pPr>
              <a:lnSpc>
                <a:spcPct val="110000"/>
              </a:lnSpc>
              <a:spcAft>
                <a:spcPts val="600"/>
              </a:spcAft>
            </a:pPr>
            <a:r>
              <a:rPr lang="en-US" sz="1100">
                <a:solidFill>
                  <a:schemeClr val="tx1">
                    <a:lumMod val="75000"/>
                    <a:lumOff val="25000"/>
                  </a:schemeClr>
                </a:solidFill>
                <a:latin typeface="Calibri" panose="020F0502020204030204" pitchFamily="34" charset="0"/>
              </a:rPr>
              <a:t>To find a scope that works within your current priorities, we put together this focused alternative. It delivers a complete visitor experience: a single surface mine scene with ten interactive discovery points, built around your team's own photos and text.</a:t>
            </a:r>
            <a:br>
              <a:rPr lang="en-US" sz="1100">
                <a:solidFill>
                  <a:schemeClr val="tx1">
                    <a:lumMod val="75000"/>
                    <a:lumOff val="25000"/>
                  </a:schemeClr>
                </a:solidFill>
                <a:latin typeface="Calibri" panose="020F0502020204030204" pitchFamily="34" charset="0"/>
              </a:rPr>
            </a:br>
            <a:r>
              <a:rPr lang="en-US" sz="1100">
                <a:solidFill>
                  <a:schemeClr val="tx1">
                    <a:lumMod val="75000"/>
                    <a:lumOff val="25000"/>
                  </a:schemeClr>
                </a:solidFill>
                <a:latin typeface="Calibri" panose="020F0502020204030204" pitchFamily="34" charset="0"/>
              </a:rPr>
              <a:t>Delivery is faster, the investment is considerably closer to your range, and there is a clear path to expand when the timing is right.</a:t>
            </a:r>
          </a:p>
        </p:txBody>
      </p:sp>
      <p:sp>
        <p:nvSpPr>
          <p:cNvPr id="27" name="Title">
            <a:extLst>
              <a:ext uri="{FF2B5EF4-FFF2-40B4-BE49-F238E27FC236}">
                <a16:creationId xmlns:a16="http://schemas.microsoft.com/office/drawing/2014/main" id="{8BF7D888-C13B-A41D-5C52-3B11BE2BC58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Description</a:t>
            </a:r>
          </a:p>
        </p:txBody>
      </p:sp>
      <p:sp>
        <p:nvSpPr>
          <p:cNvPr id="2" name="Project Title Placeholder">
            <a:extLst>
              <a:ext uri="{FF2B5EF4-FFF2-40B4-BE49-F238E27FC236}">
                <a16:creationId xmlns:a16="http://schemas.microsoft.com/office/drawing/2014/main" id="{F494E925-2DB0-29C4-ECA0-4F0A5B57586C}"/>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Rockpile Museum Mining visitor experience</a:t>
            </a:r>
          </a:p>
        </p:txBody>
      </p:sp>
      <p:graphicFrame>
        <p:nvGraphicFramePr>
          <p:cNvPr id="3" name="Table 2">
            <a:extLst>
              <a:ext uri="{FF2B5EF4-FFF2-40B4-BE49-F238E27FC236}">
                <a16:creationId xmlns:a16="http://schemas.microsoft.com/office/drawing/2014/main" id="{922B2DE2-573D-8C9F-FE55-79C906E6D642}"/>
              </a:ext>
            </a:extLst>
          </p:cNvPr>
          <p:cNvGraphicFramePr>
            <a:graphicFrameLocks noGrp="1"/>
          </p:cNvGraphicFramePr>
          <p:nvPr>
            <p:extLst>
              <p:ext uri="{D42A27DB-BD31-4B8C-83A1-F6EECF244321}">
                <p14:modId xmlns:p14="http://schemas.microsoft.com/office/powerpoint/2010/main" val="3100839054"/>
              </p:ext>
            </p:extLst>
          </p:nvPr>
        </p:nvGraphicFramePr>
        <p:xfrm>
          <a:off x="457201" y="2611428"/>
          <a:ext cx="6020718" cy="5632688"/>
        </p:xfrm>
        <a:graphic>
          <a:graphicData uri="http://schemas.openxmlformats.org/drawingml/2006/table">
            <a:tbl>
              <a:tblPr>
                <a:tableStyleId>{5C22544A-7EE6-4342-B048-85BDC9FD1C3A}</a:tableStyleId>
              </a:tblPr>
              <a:tblGrid>
                <a:gridCol w="290923">
                  <a:extLst>
                    <a:ext uri="{9D8B030D-6E8A-4147-A177-3AD203B41FA5}">
                      <a16:colId xmlns:a16="http://schemas.microsoft.com/office/drawing/2014/main" val="2420280383"/>
                    </a:ext>
                  </a:extLst>
                </a:gridCol>
                <a:gridCol w="1425032">
                  <a:extLst>
                    <a:ext uri="{9D8B030D-6E8A-4147-A177-3AD203B41FA5}">
                      <a16:colId xmlns:a16="http://schemas.microsoft.com/office/drawing/2014/main" val="3179377123"/>
                    </a:ext>
                  </a:extLst>
                </a:gridCol>
                <a:gridCol w="3555615">
                  <a:extLst>
                    <a:ext uri="{9D8B030D-6E8A-4147-A177-3AD203B41FA5}">
                      <a16:colId xmlns:a16="http://schemas.microsoft.com/office/drawing/2014/main" val="4206661960"/>
                    </a:ext>
                  </a:extLst>
                </a:gridCol>
                <a:gridCol w="749148">
                  <a:extLst>
                    <a:ext uri="{9D8B030D-6E8A-4147-A177-3AD203B41FA5}">
                      <a16:colId xmlns:a16="http://schemas.microsoft.com/office/drawing/2014/main" val="1002892537"/>
                    </a:ext>
                  </a:extLst>
                </a:gridCol>
              </a:tblGrid>
              <a:tr h="326039">
                <a:tc>
                  <a:txBody>
                    <a:bodyPr/>
                    <a:lstStyle/>
                    <a:p>
                      <a:pPr algn="ctr" fontAlgn="ctr">
                        <a:buNone/>
                      </a:pPr>
                      <a:r>
                        <a:rPr lang="en-US" sz="1100" b="1" i="0" u="none" strike="noStrike">
                          <a:solidFill>
                            <a:schemeClr val="tx1">
                              <a:lumMod val="75000"/>
                              <a:lumOff val="25000"/>
                            </a:schemeClr>
                          </a:solidFill>
                          <a:effectLst/>
                          <a:latin typeface="Calibri" panose="020F0502020204030204" pitchFamily="34" charset="0"/>
                        </a:rPr>
                        <a:t>#</a:t>
                      </a:r>
                    </a:p>
                  </a:txBody>
                  <a:tcPr marL="9525" marR="9525" marT="9525" anchor="ctr">
                    <a:solidFill>
                      <a:schemeClr val="accent2"/>
                    </a:solidFill>
                  </a:tcPr>
                </a:tc>
                <a:tc>
                  <a:txBody>
                    <a:bodyPr/>
                    <a:lstStyle/>
                    <a:p>
                      <a:pPr algn="ctr" fontAlgn="ctr">
                        <a:buNone/>
                      </a:pPr>
                      <a:r>
                        <a:rPr lang="en-US" sz="1100" b="1" i="0" u="none" strike="noStrike">
                          <a:solidFill>
                            <a:schemeClr val="tx1">
                              <a:lumMod val="75000"/>
                              <a:lumOff val="25000"/>
                            </a:schemeClr>
                          </a:solidFill>
                          <a:effectLst/>
                          <a:latin typeface="Calibri" panose="020F0502020204030204" pitchFamily="34" charset="0"/>
                        </a:rPr>
                        <a:t>Feature / Deliverable</a:t>
                      </a:r>
                    </a:p>
                  </a:txBody>
                  <a:tcPr marL="9525" marR="9525" marT="9525" anchor="ctr">
                    <a:solidFill>
                      <a:schemeClr val="accent2"/>
                    </a:solidFill>
                  </a:tcPr>
                </a:tc>
                <a:tc>
                  <a:txBody>
                    <a:bodyPr/>
                    <a:lstStyle/>
                    <a:p>
                      <a:pPr algn="ctr" fontAlgn="ctr">
                        <a:buNone/>
                      </a:pPr>
                      <a:r>
                        <a:rPr lang="en-US" sz="1100" b="1" i="0" u="none" strike="noStrike">
                          <a:solidFill>
                            <a:schemeClr val="tx1">
                              <a:lumMod val="75000"/>
                              <a:lumOff val="25000"/>
                            </a:schemeClr>
                          </a:solidFill>
                          <a:effectLst/>
                          <a:latin typeface="Calibri" panose="020F0502020204030204" pitchFamily="34" charset="0"/>
                        </a:rPr>
                        <a:t>Description</a:t>
                      </a:r>
                    </a:p>
                  </a:txBody>
                  <a:tcPr marL="9525" marR="9525" marT="9525" anchor="ctr">
                    <a:solidFill>
                      <a:schemeClr val="accent2"/>
                    </a:solidFill>
                  </a:tcPr>
                </a:tc>
                <a:tc>
                  <a:txBody>
                    <a:bodyPr/>
                    <a:lstStyle/>
                    <a:p>
                      <a:pPr algn="ctr" fontAlgn="ctr">
                        <a:buNone/>
                      </a:pPr>
                      <a:r>
                        <a:rPr lang="en-US" sz="1100" b="1" i="0" u="none" strike="noStrike">
                          <a:solidFill>
                            <a:schemeClr val="tx1">
                              <a:lumMod val="75000"/>
                              <a:lumOff val="25000"/>
                            </a:schemeClr>
                          </a:solidFill>
                          <a:effectLst/>
                          <a:latin typeface="Calibri" panose="020F0502020204030204" pitchFamily="34" charset="0"/>
                        </a:rPr>
                        <a:t>Investment</a:t>
                      </a:r>
                    </a:p>
                  </a:txBody>
                  <a:tcPr marL="9525" marR="9525" marT="9525" anchor="ctr">
                    <a:solidFill>
                      <a:schemeClr val="accent2"/>
                    </a:solidFill>
                  </a:tcPr>
                </a:tc>
                <a:extLst>
                  <a:ext uri="{0D108BD9-81ED-4DB2-BD59-A6C34878D82A}">
                    <a16:rowId xmlns:a16="http://schemas.microsoft.com/office/drawing/2014/main" val="4218885628"/>
                  </a:ext>
                </a:extLst>
              </a:tr>
              <a:tr h="922662">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1</a:t>
                      </a:r>
                    </a:p>
                  </a:txBody>
                  <a:tcPr marL="95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Surface Mine Scene</a:t>
                      </a:r>
                    </a:p>
                  </a:txBody>
                  <a:tcPr marL="857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Single 3D open-pit surface mine environment: terrain, exposed coal seam, haul road, and background equipment silhouettes. One scene. Serves as the visual canvas for all hotspot interaction.</a:t>
                      </a:r>
                    </a:p>
                  </a:txBody>
                  <a:tcPr marL="85725" marR="9525" marT="9525" anchor="ctr"/>
                </a:tc>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$9,000</a:t>
                      </a:r>
                    </a:p>
                  </a:txBody>
                  <a:tcPr marL="9525" marR="85725" marT="9525" anchor="ctr"/>
                </a:tc>
                <a:extLst>
                  <a:ext uri="{0D108BD9-81ED-4DB2-BD59-A6C34878D82A}">
                    <a16:rowId xmlns:a16="http://schemas.microsoft.com/office/drawing/2014/main" val="3464551955"/>
                  </a:ext>
                </a:extLst>
              </a:tr>
              <a:tr h="464370">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2</a:t>
                      </a:r>
                    </a:p>
                  </a:txBody>
                  <a:tcPr marL="95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Hotspot Interaction System</a:t>
                      </a:r>
                    </a:p>
                  </a:txBody>
                  <a:tcPr marL="857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Ten (10) click-to-expand discovery points placed on the mine scene. Each hotspot opens an overlay panel with an embedded photo and descriptive text. Includes all hotspot UI, animation, and interaction logic.</a:t>
                      </a:r>
                    </a:p>
                  </a:txBody>
                  <a:tcPr marL="85725" marR="9525" marT="9525" anchor="ctr"/>
                </a:tc>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$9,500</a:t>
                      </a:r>
                    </a:p>
                  </a:txBody>
                  <a:tcPr marL="9525" marR="85725" marT="9525" anchor="ctr"/>
                </a:tc>
                <a:extLst>
                  <a:ext uri="{0D108BD9-81ED-4DB2-BD59-A6C34878D82A}">
                    <a16:rowId xmlns:a16="http://schemas.microsoft.com/office/drawing/2014/main" val="2895176684"/>
                  </a:ext>
                </a:extLst>
              </a:tr>
              <a:tr h="604814">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3</a:t>
                      </a:r>
                    </a:p>
                  </a:txBody>
                  <a:tcPr marL="95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Client Photo &amp; Text Integration</a:t>
                      </a:r>
                    </a:p>
                  </a:txBody>
                  <a:tcPr marL="857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Formatting and integration of client-provided historical photos and exhibit text into all 10 hotspot overlay panels. Client supplies content; ForgeFX formats and embeds.</a:t>
                      </a:r>
                    </a:p>
                  </a:txBody>
                  <a:tcPr marL="85725" marR="9525" marT="9525" anchor="ctr"/>
                </a:tc>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$7,000</a:t>
                      </a:r>
                    </a:p>
                  </a:txBody>
                  <a:tcPr marL="9525" marR="85725" marT="9525" anchor="ctr"/>
                </a:tc>
                <a:extLst>
                  <a:ext uri="{0D108BD9-81ED-4DB2-BD59-A6C34878D82A}">
                    <a16:rowId xmlns:a16="http://schemas.microsoft.com/office/drawing/2014/main" val="4143891079"/>
                  </a:ext>
                </a:extLst>
              </a:tr>
              <a:tr h="608349">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4</a:t>
                      </a:r>
                    </a:p>
                  </a:txBody>
                  <a:tcPr marL="95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Voiceover Narration</a:t>
                      </a:r>
                    </a:p>
                  </a:txBody>
                  <a:tcPr marL="857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Scripted narration written and professionally recorded for each of the 10 hotspots. Audio mixed and integrated into the exhibit.</a:t>
                      </a:r>
                    </a:p>
                  </a:txBody>
                  <a:tcPr marL="85725" marR="9525" marT="9525" anchor="ctr"/>
                </a:tc>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$5,500</a:t>
                      </a:r>
                    </a:p>
                  </a:txBody>
                  <a:tcPr marL="9525" marR="85725" marT="9525" anchor="ctr"/>
                </a:tc>
                <a:extLst>
                  <a:ext uri="{0D108BD9-81ED-4DB2-BD59-A6C34878D82A}">
                    <a16:rowId xmlns:a16="http://schemas.microsoft.com/office/drawing/2014/main" val="3049681906"/>
                  </a:ext>
                </a:extLst>
              </a:tr>
              <a:tr h="604814">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5</a:t>
                      </a:r>
                    </a:p>
                  </a:txBody>
                  <a:tcPr marL="95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Kiosk / Exhibit Deployment</a:t>
                      </a:r>
                    </a:p>
                  </a:txBody>
                  <a:tcPr marL="857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Final QA pass, build packaging, and kiosk-mode configuration for museum hardware. Delivered ready to run on dedicated exhibit hardware.</a:t>
                      </a:r>
                    </a:p>
                  </a:txBody>
                  <a:tcPr marL="85725" marR="9525" marT="9525" anchor="ctr"/>
                </a:tc>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$5,500</a:t>
                      </a:r>
                    </a:p>
                  </a:txBody>
                  <a:tcPr marL="9525" marR="85725" marT="9525" anchor="ctr"/>
                </a:tc>
                <a:extLst>
                  <a:ext uri="{0D108BD9-81ED-4DB2-BD59-A6C34878D82A}">
                    <a16:rowId xmlns:a16="http://schemas.microsoft.com/office/drawing/2014/main" val="11418222"/>
                  </a:ext>
                </a:extLst>
              </a:tr>
              <a:tr h="338412">
                <a:tc>
                  <a:txBody>
                    <a:bodyPr/>
                    <a:lstStyle/>
                    <a:p>
                      <a:pPr algn="ctr" fontAlgn="ctr">
                        <a:buNone/>
                      </a:pPr>
                      <a:endParaRPr lang="en-US" sz="1100" b="1" i="0" u="none" strike="noStrike">
                        <a:solidFill>
                          <a:srgbClr val="FFFFFF"/>
                        </a:solidFill>
                        <a:effectLst/>
                        <a:latin typeface="Calibri" panose="020F0502020204030204" pitchFamily="34" charset="0"/>
                      </a:endParaRPr>
                    </a:p>
                  </a:txBody>
                  <a:tcPr marL="9525" marR="9525" marT="9525" anchor="ctr">
                    <a:solidFill>
                      <a:schemeClr val="tx1">
                        <a:lumMod val="65000"/>
                        <a:lumOff val="35000"/>
                      </a:schemeClr>
                    </a:solidFill>
                  </a:tcPr>
                </a:tc>
                <a:tc>
                  <a:txBody>
                    <a:bodyPr/>
                    <a:lstStyle/>
                    <a:p>
                      <a:pPr algn="l" fontAlgn="ctr">
                        <a:buNone/>
                      </a:pPr>
                      <a:r>
                        <a:rPr lang="en-US" sz="1100" b="1" i="0" u="none" strike="noStrike">
                          <a:solidFill>
                            <a:srgbClr val="FFFFFF"/>
                          </a:solidFill>
                          <a:effectLst/>
                          <a:latin typeface="Calibri" panose="020F0502020204030204" pitchFamily="34" charset="0"/>
                        </a:rPr>
                        <a:t>Software Total</a:t>
                      </a:r>
                    </a:p>
                  </a:txBody>
                  <a:tcPr marL="85725" marR="9525" marT="9525" anchor="ctr">
                    <a:solidFill>
                      <a:schemeClr val="tx1">
                        <a:lumMod val="65000"/>
                        <a:lumOff val="35000"/>
                      </a:schemeClr>
                    </a:solidFill>
                  </a:tcPr>
                </a:tc>
                <a:tc>
                  <a:txBody>
                    <a:bodyPr/>
                    <a:lstStyle/>
                    <a:p>
                      <a:pPr algn="ctr" fontAlgn="ctr">
                        <a:buNone/>
                      </a:pPr>
                      <a:endParaRPr lang="en-US" sz="1100" b="1" i="0" u="none" strike="noStrike">
                        <a:solidFill>
                          <a:srgbClr val="FFFFFF"/>
                        </a:solidFill>
                        <a:effectLst/>
                        <a:latin typeface="Calibri" panose="020F0502020204030204" pitchFamily="34" charset="0"/>
                      </a:endParaRPr>
                    </a:p>
                  </a:txBody>
                  <a:tcPr marL="9525" marR="9525" marT="9525" anchor="ctr">
                    <a:solidFill>
                      <a:schemeClr val="tx1">
                        <a:lumMod val="65000"/>
                        <a:lumOff val="35000"/>
                      </a:schemeClr>
                    </a:solidFill>
                  </a:tcPr>
                </a:tc>
                <a:tc>
                  <a:txBody>
                    <a:bodyPr/>
                    <a:lstStyle/>
                    <a:p>
                      <a:pPr algn="ctr" fontAlgn="ctr">
                        <a:buNone/>
                      </a:pPr>
                      <a:r>
                        <a:rPr lang="en-US" sz="1100" b="1" i="0" u="none" strike="noStrike">
                          <a:solidFill>
                            <a:srgbClr val="FFFFFF"/>
                          </a:solidFill>
                          <a:effectLst/>
                          <a:latin typeface="Calibri" panose="020F0502020204030204" pitchFamily="34" charset="0"/>
                        </a:rPr>
                        <a:t>$36,500</a:t>
                      </a:r>
                    </a:p>
                  </a:txBody>
                  <a:tcPr marL="9525" marR="85725" marT="9525" anchor="ctr">
                    <a:solidFill>
                      <a:schemeClr val="tx1">
                        <a:lumMod val="65000"/>
                        <a:lumOff val="35000"/>
                      </a:schemeClr>
                    </a:solidFill>
                  </a:tcPr>
                </a:tc>
                <a:extLst>
                  <a:ext uri="{0D108BD9-81ED-4DB2-BD59-A6C34878D82A}">
                    <a16:rowId xmlns:a16="http://schemas.microsoft.com/office/drawing/2014/main" val="3656617870"/>
                  </a:ext>
                </a:extLst>
              </a:tr>
              <a:tr h="286438">
                <a:tc>
                  <a:txBody>
                    <a:bodyPr/>
                    <a:lstStyle/>
                    <a:p>
                      <a:pPr algn="l" fontAlgn="ctr">
                        <a:buNone/>
                      </a:pPr>
                      <a:endParaRPr lang="en-US" sz="1100" b="1" i="0" u="none" strike="noStrike">
                        <a:solidFill>
                          <a:schemeClr val="tx1">
                            <a:lumMod val="75000"/>
                            <a:lumOff val="25000"/>
                          </a:schemeClr>
                        </a:solidFill>
                        <a:effectLst/>
                        <a:latin typeface="Calibri" panose="020F0502020204030204" pitchFamily="34" charset="0"/>
                      </a:endParaRPr>
                    </a:p>
                  </a:txBody>
                  <a:tcPr marL="85725" marR="9525" marT="9525" anchor="ctr">
                    <a:solidFill>
                      <a:srgbClr val="FFC000"/>
                    </a:solidFill>
                  </a:tcPr>
                </a:tc>
                <a:tc>
                  <a:txBody>
                    <a:bodyPr/>
                    <a:lstStyle/>
                    <a:p>
                      <a:pPr algn="l" fontAlgn="ctr">
                        <a:buNone/>
                      </a:pPr>
                      <a:r>
                        <a:rPr lang="en-US" sz="1100" b="1" i="0" u="none" strike="noStrike">
                          <a:solidFill>
                            <a:schemeClr val="tx1">
                              <a:lumMod val="75000"/>
                              <a:lumOff val="25000"/>
                            </a:schemeClr>
                          </a:solidFill>
                          <a:effectLst/>
                          <a:latin typeface="Calibri" panose="020F0502020204030204" pitchFamily="34" charset="0"/>
                        </a:rPr>
                        <a:t>Hardware</a:t>
                      </a:r>
                    </a:p>
                  </a:txBody>
                  <a:tcPr marL="85725" marR="9525" marT="9525" anchor="ctr">
                    <a:solidFill>
                      <a:srgbClr val="FFC000"/>
                    </a:solidFill>
                  </a:tcPr>
                </a:tc>
                <a:tc>
                  <a:txBody>
                    <a:bodyPr/>
                    <a:lstStyle/>
                    <a:p>
                      <a:pPr algn="l" fontAlgn="ctr">
                        <a:buNone/>
                      </a:pPr>
                      <a:endParaRPr lang="en-US" sz="1100" b="1" i="0" u="none" strike="noStrike">
                        <a:solidFill>
                          <a:schemeClr val="tx1">
                            <a:lumMod val="75000"/>
                            <a:lumOff val="25000"/>
                          </a:schemeClr>
                        </a:solidFill>
                        <a:effectLst/>
                        <a:latin typeface="Calibri" panose="020F0502020204030204" pitchFamily="34" charset="0"/>
                      </a:endParaRPr>
                    </a:p>
                  </a:txBody>
                  <a:tcPr marL="85725" marR="9525" marT="9525" anchor="ctr">
                    <a:solidFill>
                      <a:srgbClr val="FFC000"/>
                    </a:solidFill>
                  </a:tcPr>
                </a:tc>
                <a:tc>
                  <a:txBody>
                    <a:bodyPr/>
                    <a:lstStyle/>
                    <a:p>
                      <a:pPr algn="ctr" fontAlgn="ctr">
                        <a:buNone/>
                      </a:pPr>
                      <a:endParaRPr lang="en-US" sz="1100" b="1" i="0" u="none" strike="noStrike">
                        <a:solidFill>
                          <a:schemeClr val="tx1">
                            <a:lumMod val="75000"/>
                            <a:lumOff val="25000"/>
                          </a:schemeClr>
                        </a:solidFill>
                        <a:effectLst/>
                        <a:latin typeface="Calibri" panose="020F0502020204030204" pitchFamily="34" charset="0"/>
                      </a:endParaRPr>
                    </a:p>
                  </a:txBody>
                  <a:tcPr marL="85725" marR="9525" marT="9525" anchor="ctr">
                    <a:solidFill>
                      <a:srgbClr val="FFC000"/>
                    </a:solidFill>
                  </a:tcPr>
                </a:tc>
                <a:extLst>
                  <a:ext uri="{0D108BD9-81ED-4DB2-BD59-A6C34878D82A}">
                    <a16:rowId xmlns:a16="http://schemas.microsoft.com/office/drawing/2014/main" val="3095230522"/>
                  </a:ext>
                </a:extLst>
              </a:tr>
              <a:tr h="508000">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6</a:t>
                      </a:r>
                    </a:p>
                  </a:txBody>
                  <a:tcPr marL="95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Museum-Grade Touchscreen Display (48")</a:t>
                      </a:r>
                    </a:p>
                  </a:txBody>
                  <a:tcPr marL="857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Commercial flat-panel touchscreen for exhibit kiosk mounting. Size and brand to be confirmed with client.</a:t>
                      </a:r>
                    </a:p>
                  </a:txBody>
                  <a:tcPr marL="85725" marR="9525" marT="9525" anchor="ctr"/>
                </a:tc>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$4,500</a:t>
                      </a:r>
                    </a:p>
                  </a:txBody>
                  <a:tcPr marL="9525" marR="85725" marT="9525" anchor="ctr"/>
                </a:tc>
                <a:extLst>
                  <a:ext uri="{0D108BD9-81ED-4DB2-BD59-A6C34878D82A}">
                    <a16:rowId xmlns:a16="http://schemas.microsoft.com/office/drawing/2014/main" val="3738076651"/>
                  </a:ext>
                </a:extLst>
              </a:tr>
              <a:tr h="419065">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7</a:t>
                      </a:r>
                    </a:p>
                  </a:txBody>
                  <a:tcPr marL="95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Rugged Visitor Input Device</a:t>
                      </a:r>
                    </a:p>
                  </a:txBody>
                  <a:tcPr marL="85725" marR="9525" marT="9525" anchor="ctr"/>
                </a:tc>
                <a:tc>
                  <a:txBody>
                    <a:bodyPr/>
                    <a:lstStyle/>
                    <a:p>
                      <a:pPr algn="l" fontAlgn="ctr">
                        <a:buNone/>
                      </a:pPr>
                      <a:r>
                        <a:rPr lang="en-US" sz="1100" b="0" i="0" u="none" strike="noStrike">
                          <a:solidFill>
                            <a:schemeClr val="tx1">
                              <a:lumMod val="75000"/>
                              <a:lumOff val="25000"/>
                            </a:schemeClr>
                          </a:solidFill>
                          <a:effectLst/>
                          <a:latin typeface="Calibri" panose="020F0502020204030204" pitchFamily="34" charset="0"/>
                        </a:rPr>
                        <a:t>Industrial trackball or rugged navigation device appropriate for high-traffic museum use.</a:t>
                      </a:r>
                    </a:p>
                  </a:txBody>
                  <a:tcPr marL="85725" marR="9525" marT="9525" anchor="ctr"/>
                </a:tc>
                <a:tc>
                  <a:txBody>
                    <a:bodyPr/>
                    <a:lstStyle/>
                    <a:p>
                      <a:pPr algn="ctr" fontAlgn="ctr">
                        <a:buNone/>
                      </a:pPr>
                      <a:r>
                        <a:rPr lang="en-US" sz="1100" b="0" i="0" u="none" strike="noStrike">
                          <a:solidFill>
                            <a:schemeClr val="tx1">
                              <a:lumMod val="75000"/>
                              <a:lumOff val="25000"/>
                            </a:schemeClr>
                          </a:solidFill>
                          <a:effectLst/>
                          <a:latin typeface="Calibri" panose="020F0502020204030204" pitchFamily="34" charset="0"/>
                        </a:rPr>
                        <a:t>$750</a:t>
                      </a:r>
                    </a:p>
                  </a:txBody>
                  <a:tcPr marL="9525" marR="85725" marT="9525" anchor="ctr"/>
                </a:tc>
                <a:extLst>
                  <a:ext uri="{0D108BD9-81ED-4DB2-BD59-A6C34878D82A}">
                    <a16:rowId xmlns:a16="http://schemas.microsoft.com/office/drawing/2014/main" val="2326903465"/>
                  </a:ext>
                </a:extLst>
              </a:tr>
              <a:tr h="211043">
                <a:tc>
                  <a:txBody>
                    <a:bodyPr/>
                    <a:lstStyle/>
                    <a:p>
                      <a:pPr algn="ctr" fontAlgn="ctr">
                        <a:buNone/>
                      </a:pPr>
                      <a:endParaRPr lang="en-US" sz="1200" b="1" i="0" u="none" strike="noStrike">
                        <a:solidFill>
                          <a:schemeClr val="bg2"/>
                        </a:solidFill>
                        <a:effectLst/>
                        <a:latin typeface="Calibri" panose="020F0502020204030204" pitchFamily="34" charset="0"/>
                      </a:endParaRPr>
                    </a:p>
                  </a:txBody>
                  <a:tcPr marL="9525" marR="9525" marT="9525" anchor="ctr">
                    <a:solidFill>
                      <a:schemeClr val="tx1">
                        <a:lumMod val="65000"/>
                        <a:lumOff val="35000"/>
                      </a:schemeClr>
                    </a:solidFill>
                  </a:tcPr>
                </a:tc>
                <a:tc>
                  <a:txBody>
                    <a:bodyPr/>
                    <a:lstStyle/>
                    <a:p>
                      <a:pPr algn="l" fontAlgn="ctr">
                        <a:buNone/>
                      </a:pPr>
                      <a:endParaRPr lang="en-US" sz="1200" b="1" i="0" u="none" strike="noStrike">
                        <a:solidFill>
                          <a:schemeClr val="bg2"/>
                        </a:solidFill>
                        <a:effectLst/>
                        <a:latin typeface="Calibri" panose="020F0502020204030204" pitchFamily="34" charset="0"/>
                      </a:endParaRPr>
                    </a:p>
                  </a:txBody>
                  <a:tcPr marL="85725" marR="9525" marT="9525" anchor="ctr">
                    <a:solidFill>
                      <a:schemeClr val="tx1">
                        <a:lumMod val="65000"/>
                        <a:lumOff val="35000"/>
                      </a:schemeClr>
                    </a:solidFill>
                  </a:tcPr>
                </a:tc>
                <a:tc>
                  <a:txBody>
                    <a:bodyPr/>
                    <a:lstStyle/>
                    <a:p>
                      <a:pPr marL="0" marR="0" lvl="0" indent="0" algn="r" defTabSz="685800" rtl="0" eaLnBrk="1" fontAlgn="ctr" latinLnBrk="0" hangingPunct="1">
                        <a:lnSpc>
                          <a:spcPct val="100000"/>
                        </a:lnSpc>
                        <a:spcBef>
                          <a:spcPts val="0"/>
                        </a:spcBef>
                        <a:spcAft>
                          <a:spcPts val="0"/>
                        </a:spcAft>
                        <a:buClrTx/>
                        <a:buSzTx/>
                        <a:buFontTx/>
                        <a:buNone/>
                        <a:tabLst/>
                        <a:defRPr/>
                      </a:pPr>
                      <a:r>
                        <a:rPr lang="en-US" sz="1200" b="1" i="0" u="none" strike="noStrike">
                          <a:solidFill>
                            <a:schemeClr val="bg2"/>
                          </a:solidFill>
                          <a:effectLst/>
                          <a:latin typeface="Calibri" panose="020F0502020204030204" pitchFamily="34" charset="0"/>
                        </a:rPr>
                        <a:t>TOTAL INVESTMENT  </a:t>
                      </a:r>
                    </a:p>
                  </a:txBody>
                  <a:tcPr marL="18288" marR="36576" marT="9525" anchor="ctr">
                    <a:solidFill>
                      <a:schemeClr val="tx1">
                        <a:lumMod val="65000"/>
                        <a:lumOff val="35000"/>
                      </a:schemeClr>
                    </a:solidFill>
                  </a:tcPr>
                </a:tc>
                <a:tc>
                  <a:txBody>
                    <a:bodyPr/>
                    <a:lstStyle/>
                    <a:p>
                      <a:pPr algn="ctr" fontAlgn="ctr">
                        <a:buNone/>
                      </a:pPr>
                      <a:r>
                        <a:rPr lang="en-US" sz="1200" b="1" i="0" u="none" strike="noStrike">
                          <a:solidFill>
                            <a:schemeClr val="bg2"/>
                          </a:solidFill>
                          <a:effectLst/>
                          <a:latin typeface="Calibri" panose="020F0502020204030204" pitchFamily="34" charset="0"/>
                        </a:rPr>
                        <a:t>$41,750</a:t>
                      </a:r>
                    </a:p>
                  </a:txBody>
                  <a:tcPr marL="9525" marR="85725" marT="9525" anchor="ctr">
                    <a:solidFill>
                      <a:schemeClr val="tx1">
                        <a:lumMod val="65000"/>
                        <a:lumOff val="35000"/>
                      </a:schemeClr>
                    </a:solidFill>
                  </a:tcPr>
                </a:tc>
                <a:extLst>
                  <a:ext uri="{0D108BD9-81ED-4DB2-BD59-A6C34878D82A}">
                    <a16:rowId xmlns:a16="http://schemas.microsoft.com/office/drawing/2014/main" val="1247987806"/>
                  </a:ext>
                </a:extLst>
              </a:tr>
            </a:tbl>
          </a:graphicData>
        </a:graphic>
      </p:graphicFrame>
    </p:spTree>
    <p:extLst>
      <p:ext uri="{BB962C8B-B14F-4D97-AF65-F5344CB8AC3E}">
        <p14:creationId xmlns:p14="http://schemas.microsoft.com/office/powerpoint/2010/main" val="7041067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CA927-E59C-26EF-BE9A-4810CB0817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2A79143-5620-CE48-937F-1725B239292C}"/>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CA209996-C584-890A-CE8F-995B9A978448}"/>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A4F5D1D3-7201-0287-C12E-9F0BD20207E2}"/>
              </a:ext>
            </a:extLst>
          </p:cNvPr>
          <p:cNvSpPr>
            <a:spLocks noGrp="1"/>
          </p:cNvSpPr>
          <p:nvPr>
            <p:ph type="body" sz="quarter" idx="16"/>
          </p:nvPr>
        </p:nvSpPr>
        <p:spPr/>
        <p:txBody>
          <a:bodyPr/>
          <a:lstStyle/>
          <a:p>
            <a:pPr>
              <a:spcBef>
                <a:spcPts val="0"/>
              </a:spcBef>
            </a:pPr>
            <a:r>
              <a:rPr lang="en-US" sz="1050" i="1"/>
              <a:t>COMPANY STRUCTURE</a:t>
            </a:r>
            <a:br>
              <a:rPr lang="en-US" sz="1050"/>
            </a:br>
            <a:br>
              <a:rPr lang="en-US" sz="1050"/>
            </a:br>
            <a:r>
              <a:rPr lang="en-US" sz="1050" i="1"/>
              <a:t>Leadership</a:t>
            </a:r>
            <a:br>
              <a:rPr lang="en-US" sz="1050"/>
            </a:br>
            <a:r>
              <a:rPr lang="en-US" sz="1050"/>
              <a:t>• </a:t>
            </a:r>
            <a:r>
              <a:rPr lang="en-US" sz="1050" i="1"/>
              <a:t>Adam Kane</a:t>
            </a:r>
            <a:r>
              <a:rPr lang="en-US" sz="1050"/>
              <a:t> | Co-Founder &amp; Chief Technology Officer</a:t>
            </a:r>
            <a:br>
              <a:rPr lang="en-US" sz="1050"/>
            </a:br>
            <a:r>
              <a:rPr lang="en-US" sz="1050"/>
              <a:t>• </a:t>
            </a:r>
            <a:r>
              <a:rPr lang="en-US" sz="1050" i="1"/>
              <a:t>Dave Vaillancourt</a:t>
            </a:r>
            <a:r>
              <a:rPr lang="en-US" sz="1050"/>
              <a:t> | Co-Founder &amp; Chief Operating Officer</a:t>
            </a:r>
            <a:br>
              <a:rPr lang="en-US" sz="1050"/>
            </a:br>
            <a:br>
              <a:rPr lang="en-US" sz="1050"/>
            </a:br>
            <a:r>
              <a:rPr lang="en-US" sz="1050" i="1"/>
              <a:t>Engineering &amp; Development</a:t>
            </a:r>
            <a:br>
              <a:rPr lang="en-US" sz="1050"/>
            </a:br>
            <a:r>
              <a:rPr lang="en-US" sz="1050"/>
              <a:t>Our software engineering team designs, architects, and builds every simulation from the ground up using industry-leading game engine technology. Each engagement is assigned a dedicated lead developer who serves as the primary technical point of contact throughout the project lifecycle.</a:t>
            </a:r>
            <a:br>
              <a:rPr lang="en-US" sz="1050"/>
            </a:br>
            <a:br>
              <a:rPr lang="en-US" sz="1050"/>
            </a:br>
            <a:r>
              <a:rPr lang="en-US" sz="1050" i="1"/>
              <a:t>Creative &amp; Art Direction</a:t>
            </a:r>
            <a:br>
              <a:rPr lang="en-US" sz="1050"/>
            </a:br>
            <a:r>
              <a:rPr lang="en-US" sz="1050"/>
              <a:t>Our in-house artists handle 3D environment modeling, asset creation, UI/UX design, and visual direction — delivering immersive, high-fidelity simulation experiences tailored to each client's operational context.</a:t>
            </a:r>
            <a:br>
              <a:rPr lang="en-US" sz="1050"/>
            </a:br>
            <a:br>
              <a:rPr lang="en-US" sz="1050"/>
            </a:br>
            <a:r>
              <a:rPr lang="en-US" sz="1050" i="1"/>
              <a:t>Project Management</a:t>
            </a:r>
            <a:br>
              <a:rPr lang="en-US" sz="1050"/>
            </a:br>
            <a:r>
              <a:rPr lang="en-US" sz="1050"/>
              <a:t>A dedicated project manager oversees scheduling, milestone delivery, client communication, and cross-team coordination from kickoff through final handoff.</a:t>
            </a:r>
            <a:br>
              <a:rPr lang="en-US" sz="1050"/>
            </a:br>
            <a:br>
              <a:rPr lang="en-US" sz="1050"/>
            </a:br>
            <a:r>
              <a:rPr lang="en-US" sz="1050" i="1"/>
              <a:t>Quality Assurance</a:t>
            </a:r>
            <a:br>
              <a:rPr lang="en-US" sz="1050"/>
            </a:br>
            <a:r>
              <a:rPr lang="en-US" sz="1050"/>
              <a:t>Internal QA testing ensures every deliverable meets ForgeFX's performance and accuracy standards before client review and acceptance.</a:t>
            </a:r>
            <a:br>
              <a:rPr lang="en-US"/>
            </a:br>
            <a:r>
              <a:rPr lang="en-US"/>
              <a:t>A few things to verify/adjust:</a:t>
            </a:r>
            <a:br>
              <a:rPr lang="en-US"/>
            </a:br>
            <a:br>
              <a:rPr lang="en-US"/>
            </a:br>
            <a:r>
              <a:rPr lang="en-US">
                <a:solidFill>
                  <a:srgbClr val="FF0000"/>
                </a:solidFill>
              </a:rPr>
              <a:t>1. </a:t>
            </a:r>
            <a:r>
              <a:rPr lang="en-US" i="1">
                <a:solidFill>
                  <a:srgbClr val="FF0000"/>
                </a:solidFill>
              </a:rPr>
              <a:t>Leadership titles</a:t>
            </a:r>
            <a:r>
              <a:rPr lang="en-US">
                <a:solidFill>
                  <a:srgbClr val="FF0000"/>
                </a:solidFill>
              </a:rPr>
              <a:t> — are Adam and Dave's titles exactly right for client-facing materials, or is there a preferred version?</a:t>
            </a:r>
            <a:br>
              <a:rPr lang="en-US">
                <a:solidFill>
                  <a:srgbClr val="FF0000"/>
                </a:solidFill>
              </a:rPr>
            </a:br>
            <a:r>
              <a:rPr lang="en-US">
                <a:solidFill>
                  <a:srgbClr val="FF0000"/>
                </a:solidFill>
              </a:rPr>
              <a:t>2. </a:t>
            </a:r>
            <a:r>
              <a:rPr lang="en-US" i="1">
                <a:solidFill>
                  <a:srgbClr val="FF0000"/>
                </a:solidFill>
              </a:rPr>
              <a:t>Additional roles</a:t>
            </a:r>
            <a:r>
              <a:rPr lang="en-US">
                <a:solidFill>
                  <a:srgbClr val="FF0000"/>
                </a:solidFill>
              </a:rPr>
              <a:t> — do you want to include any other named leaders or departments (e.g., Business Development, Client Success)?</a:t>
            </a:r>
            <a:br>
              <a:rPr lang="en-US">
                <a:solidFill>
                  <a:srgbClr val="FF0000"/>
                </a:solidFill>
              </a:rPr>
            </a:br>
            <a:r>
              <a:rPr lang="en-US">
                <a:solidFill>
                  <a:srgbClr val="FF0000"/>
                </a:solidFill>
              </a:rPr>
              <a:t>3. </a:t>
            </a:r>
            <a:r>
              <a:rPr lang="en-US" i="1">
                <a:solidFill>
                  <a:srgbClr val="FF0000"/>
                </a:solidFill>
              </a:rPr>
              <a:t>Team size</a:t>
            </a:r>
            <a:r>
              <a:rPr lang="en-US">
                <a:solidFill>
                  <a:srgbClr val="FF0000"/>
                </a:solidFill>
              </a:rPr>
              <a:t> — should I add headcount numbers (e.g., "a team of X engineers")?.</a:t>
            </a:r>
            <a:br>
              <a:rPr lang="en-US"/>
            </a:br>
            <a:br>
              <a:rPr lang="en-US"/>
            </a:br>
            <a:endParaRPr lang="en-US" sz="1200"/>
          </a:p>
        </p:txBody>
      </p:sp>
      <p:sp>
        <p:nvSpPr>
          <p:cNvPr id="15" name="HeaderGradient">
            <a:extLst>
              <a:ext uri="{FF2B5EF4-FFF2-40B4-BE49-F238E27FC236}">
                <a16:creationId xmlns:a16="http://schemas.microsoft.com/office/drawing/2014/main" id="{D574065C-7DAF-7398-6D9D-4464D7346679}"/>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F3DFB949-0F29-81C9-F5A3-CCAEDCE75B78}"/>
              </a:ext>
            </a:extLst>
          </p:cNvPr>
          <p:cNvSpPr>
            <a:spLocks noGrp="1"/>
          </p:cNvSpPr>
          <p:nvPr>
            <p:ph type="title"/>
          </p:nvPr>
        </p:nvSpPr>
        <p:spPr/>
        <p:txBody>
          <a:bodyPr/>
          <a:lstStyle/>
          <a:p>
            <a:r>
              <a:rPr lang="en-US">
                <a:solidFill>
                  <a:schemeClr val="bg1"/>
                </a:solidFill>
              </a:rPr>
              <a:t>Company</a:t>
            </a:r>
            <a:r>
              <a:rPr lang="en-US"/>
              <a:t> Structure</a:t>
            </a:r>
          </a:p>
        </p:txBody>
      </p:sp>
      <p:sp>
        <p:nvSpPr>
          <p:cNvPr id="2" name="EDIT tag">
            <a:extLst>
              <a:ext uri="{FF2B5EF4-FFF2-40B4-BE49-F238E27FC236}">
                <a16:creationId xmlns:a16="http://schemas.microsoft.com/office/drawing/2014/main" id="{804F2363-11EB-B39D-7ACD-77AD68AE4A72}"/>
              </a:ext>
            </a:extLst>
          </p:cNvPr>
          <p:cNvSpPr txBox="1"/>
          <p:nvPr/>
        </p:nvSpPr>
        <p:spPr>
          <a:xfrm rot="20805525">
            <a:off x="1483970" y="3633353"/>
            <a:ext cx="4561448" cy="144655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New page Review</a:t>
            </a:r>
          </a:p>
        </p:txBody>
      </p:sp>
    </p:spTree>
    <p:extLst>
      <p:ext uri="{BB962C8B-B14F-4D97-AF65-F5344CB8AC3E}">
        <p14:creationId xmlns:p14="http://schemas.microsoft.com/office/powerpoint/2010/main" val="6680781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a:solidFill>
                  <a:srgbClr val="FF0000"/>
                </a:solidFill>
              </a:rPr>
              <a:t>DO</a:t>
            </a:r>
            <a:br>
              <a:rPr lang="en-US" b="1">
                <a:solidFill>
                  <a:srgbClr val="FF0000"/>
                </a:solidFill>
              </a:rPr>
            </a:br>
            <a:r>
              <a:rPr lang="en-US" b="1">
                <a:solidFill>
                  <a:srgbClr val="FF0000"/>
                </a:solidFill>
              </a:rPr>
              <a:t>NOT </a:t>
            </a:r>
            <a:br>
              <a:rPr lang="en-US" b="1">
                <a:solidFill>
                  <a:srgbClr val="FF0000"/>
                </a:solidFill>
              </a:rPr>
            </a:br>
            <a:r>
              <a:rPr lang="en-US" b="1">
                <a:solidFill>
                  <a:srgbClr val="FF0000"/>
                </a:solidFill>
              </a:rPr>
              <a:t>USE</a:t>
            </a:r>
          </a:p>
          <a:p>
            <a:endParaRPr lang="en-US" b="1">
              <a:solidFill>
                <a:srgbClr val="FF0000"/>
              </a:solidFill>
            </a:endParaRPr>
          </a:p>
          <a:p>
            <a:r>
              <a:rPr lang="en-US" b="1">
                <a:solidFill>
                  <a:srgbClr val="FF0000"/>
                </a:solidFill>
              </a:rPr>
              <a:t>USE </a:t>
            </a:r>
            <a:br>
              <a:rPr lang="en-US" b="1">
                <a:solidFill>
                  <a:srgbClr val="FF0000"/>
                </a:solidFill>
              </a:rPr>
            </a:br>
            <a:r>
              <a:rPr lang="en-US" b="1">
                <a:solidFill>
                  <a:srgbClr val="FF0000"/>
                </a:solidFill>
              </a:rPr>
              <a:t>Table </a:t>
            </a:r>
            <a:br>
              <a:rPr lang="en-US" b="1">
                <a:solidFill>
                  <a:srgbClr val="FF0000"/>
                </a:solidFill>
              </a:rPr>
            </a:br>
            <a:r>
              <a:rPr lang="en-US" b="1">
                <a:solidFill>
                  <a:srgbClr val="FF0000"/>
                </a:solidFill>
              </a:rPr>
              <a:t>VERSION</a:t>
            </a:r>
            <a:br>
              <a:rPr lang="en-US" b="1">
                <a:solidFill>
                  <a:srgbClr val="FF0000"/>
                </a:solidFill>
              </a:rPr>
            </a:br>
            <a:r>
              <a:rPr lang="en-US" b="1">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Props1.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2.xml><?xml version="1.0" encoding="utf-8"?>
<ds:datastoreItem xmlns:ds="http://schemas.openxmlformats.org/officeDocument/2006/customXml" ds:itemID="{27D81CAD-2B05-4496-979C-84894EB34815}">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3B027B0-A198-4A93-ACB4-9D9F566A1973}">
  <ds:schemaRefs>
    <ds:schemaRef ds:uri="ba64f991-e6fd-4bbc-ac0b-145dce244843"/>
    <ds:schemaRef ds:uri="e6f95391-37ae-4813-9d31-943f64a4fe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Letter Paper (8.5x11 in)</PresentationFormat>
  <Slides>110</Slides>
  <Notes>22</Notes>
  <HiddenSlides>0</HiddenSlides>
  <ScaleCrop>false</ScaleCrop>
  <HeadingPairs>
    <vt:vector size="4" baseType="variant">
      <vt:variant>
        <vt:lpstr>Theme</vt:lpstr>
      </vt:variant>
      <vt:variant>
        <vt:i4>1</vt:i4>
      </vt:variant>
      <vt:variant>
        <vt:lpstr>Slide Titles</vt:lpstr>
      </vt:variant>
      <vt:variant>
        <vt:i4>110</vt:i4>
      </vt:variant>
    </vt:vector>
  </HeadingPairs>
  <TitlesOfParts>
    <vt:vector size="111" baseType="lpstr">
      <vt:lpstr>1_Office Theme</vt:lpstr>
      <vt:lpstr>Rockpile Museum Mining Visitor Experience A  Historical Mining Haul Truck Learning Experience</vt:lpstr>
      <vt:lpstr>Contents</vt:lpstr>
      <vt:lpstr>PROJECT OVERVIEW</vt:lpstr>
      <vt:lpstr>Why ForgeFX</vt:lpstr>
      <vt:lpstr>PowerPoint Presentation</vt:lpstr>
      <vt:lpstr>Why ForgeFX</vt:lpstr>
      <vt:lpstr>mining Simulator Experience</vt:lpstr>
      <vt:lpstr>PowerPoint Presentation</vt:lpstr>
      <vt:lpstr>Simulator Features</vt:lpstr>
      <vt:lpstr>Rockpile Museum mining Experience Project Summary and Feature Overview </vt:lpstr>
      <vt:lpstr>Visitor Experience </vt:lpstr>
      <vt:lpstr>Scope &amp; Cost Description</vt:lpstr>
      <vt:lpstr>Development Process</vt:lpstr>
      <vt:lpstr>Development Process</vt:lpstr>
      <vt:lpstr>Project Testing plan</vt:lpstr>
      <vt:lpstr>PowerPoint Presentation</vt:lpstr>
      <vt:lpstr>IN CONCLUSION</vt:lpstr>
      <vt:lpstr>Looking Forward</vt:lpstr>
      <vt:lpstr>On Target?</vt:lpstr>
      <vt:lpstr>Let’s Get Started!</vt:lpstr>
      <vt:lpstr>Appendix A: About ForgeFX</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END</vt:lpstr>
      <vt:lpstr>Contents</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IN CONCLUSION</vt:lpstr>
      <vt:lpstr>Looking Forward</vt:lpstr>
      <vt:lpstr>END</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EXTRAS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PowerPoint Presentation</vt:lpstr>
      <vt:lpstr>PowerPoint Presentation</vt:lpstr>
      <vt:lpstr>Visitor discovery  experience</vt:lpstr>
      <vt:lpstr>rockpile Museum  Interactive Discovery Experience </vt:lpstr>
      <vt:lpstr>Visitor Experience </vt:lpstr>
      <vt:lpstr>Scope &amp; Cost Description</vt:lpstr>
      <vt:lpstr>Company Structure</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revision>1</cp:revision>
  <dcterms:created xsi:type="dcterms:W3CDTF">2020-09-04T00:25:32Z</dcterms:created>
  <dcterms:modified xsi:type="dcterms:W3CDTF">2026-06-01T21:58:17Z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